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3"/>
  </p:notesMasterIdLst>
  <p:sldIdLst>
    <p:sldId id="314" r:id="rId2"/>
    <p:sldId id="364" r:id="rId3"/>
    <p:sldId id="294" r:id="rId4"/>
    <p:sldId id="315" r:id="rId5"/>
    <p:sldId id="263" r:id="rId6"/>
    <p:sldId id="316" r:id="rId7"/>
    <p:sldId id="365" r:id="rId8"/>
    <p:sldId id="282" r:id="rId9"/>
    <p:sldId id="283" r:id="rId10"/>
    <p:sldId id="264" r:id="rId11"/>
    <p:sldId id="317" r:id="rId12"/>
    <p:sldId id="265" r:id="rId13"/>
    <p:sldId id="296" r:id="rId14"/>
    <p:sldId id="297" r:id="rId15"/>
    <p:sldId id="298" r:id="rId16"/>
    <p:sldId id="267" r:id="rId17"/>
    <p:sldId id="295" r:id="rId18"/>
    <p:sldId id="268" r:id="rId19"/>
    <p:sldId id="269" r:id="rId20"/>
    <p:sldId id="270" r:id="rId21"/>
    <p:sldId id="271" r:id="rId22"/>
    <p:sldId id="273" r:id="rId23"/>
    <p:sldId id="291" r:id="rId24"/>
    <p:sldId id="352" r:id="rId25"/>
    <p:sldId id="353" r:id="rId26"/>
    <p:sldId id="318" r:id="rId27"/>
    <p:sldId id="354" r:id="rId28"/>
    <p:sldId id="320" r:id="rId29"/>
    <p:sldId id="355" r:id="rId30"/>
    <p:sldId id="356" r:id="rId31"/>
    <p:sldId id="357" r:id="rId32"/>
    <p:sldId id="358" r:id="rId33"/>
    <p:sldId id="359" r:id="rId34"/>
    <p:sldId id="360" r:id="rId35"/>
    <p:sldId id="361" r:id="rId36"/>
    <p:sldId id="362" r:id="rId37"/>
    <p:sldId id="363" r:id="rId38"/>
    <p:sldId id="322" r:id="rId39"/>
    <p:sldId id="323" r:id="rId40"/>
    <p:sldId id="324" r:id="rId41"/>
    <p:sldId id="325" r:id="rId42"/>
    <p:sldId id="326" r:id="rId43"/>
    <p:sldId id="327" r:id="rId44"/>
    <p:sldId id="328" r:id="rId45"/>
    <p:sldId id="330" r:id="rId46"/>
    <p:sldId id="331" r:id="rId47"/>
    <p:sldId id="333" r:id="rId48"/>
    <p:sldId id="334" r:id="rId49"/>
    <p:sldId id="335" r:id="rId50"/>
    <p:sldId id="339" r:id="rId51"/>
    <p:sldId id="340" r:id="rId52"/>
    <p:sldId id="341" r:id="rId53"/>
    <p:sldId id="343" r:id="rId54"/>
    <p:sldId id="344" r:id="rId55"/>
    <p:sldId id="345" r:id="rId56"/>
    <p:sldId id="346" r:id="rId57"/>
    <p:sldId id="347" r:id="rId58"/>
    <p:sldId id="348" r:id="rId59"/>
    <p:sldId id="349" r:id="rId60"/>
    <p:sldId id="366" r:id="rId61"/>
    <p:sldId id="351"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4364" autoAdjust="0"/>
  </p:normalViewPr>
  <p:slideViewPr>
    <p:cSldViewPr snapToGrid="0">
      <p:cViewPr varScale="1">
        <p:scale>
          <a:sx n="69" d="100"/>
          <a:sy n="69" d="100"/>
        </p:scale>
        <p:origin x="738" y="72"/>
      </p:cViewPr>
      <p:guideLst/>
    </p:cSldViewPr>
  </p:slideViewPr>
  <p:outlineViewPr>
    <p:cViewPr>
      <p:scale>
        <a:sx n="33" d="100"/>
        <a:sy n="33" d="100"/>
      </p:scale>
      <p:origin x="0" y="-19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8EACA4-8B93-42EC-909A-7530319260D8}"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E8C9B920-7D03-4D0A-A7AB-E90D84CC0C9E}">
      <dgm:prSet phldrT="[Text]"/>
      <dgm:spPr/>
      <dgm:t>
        <a:bodyPr/>
        <a:lstStyle/>
        <a:p>
          <a:r>
            <a:rPr lang="en-US" dirty="0" smtClean="0"/>
            <a:t>1. </a:t>
          </a:r>
          <a:r>
            <a:rPr lang="en-US" dirty="0" err="1" smtClean="0"/>
            <a:t>Chủ</a:t>
          </a:r>
          <a:r>
            <a:rPr lang="en-US" dirty="0" smtClean="0"/>
            <a:t> </a:t>
          </a:r>
          <a:r>
            <a:rPr lang="en-US" dirty="0" err="1" smtClean="0"/>
            <a:t>đề</a:t>
          </a:r>
          <a:endParaRPr lang="en-US" dirty="0"/>
        </a:p>
      </dgm:t>
    </dgm:pt>
    <dgm:pt modelId="{028992BE-2500-475A-80C9-300FBE125C6E}" type="parTrans" cxnId="{5BF5698A-40B1-4B9C-9DC9-83F63467E672}">
      <dgm:prSet/>
      <dgm:spPr/>
      <dgm:t>
        <a:bodyPr/>
        <a:lstStyle/>
        <a:p>
          <a:endParaRPr lang="en-US"/>
        </a:p>
      </dgm:t>
    </dgm:pt>
    <dgm:pt modelId="{C3D4B1BC-1BA6-49AF-AC6A-9EF0F18F473E}" type="sibTrans" cxnId="{5BF5698A-40B1-4B9C-9DC9-83F63467E672}">
      <dgm:prSet/>
      <dgm:spPr/>
      <dgm:t>
        <a:bodyPr/>
        <a:lstStyle/>
        <a:p>
          <a:endParaRPr lang="en-US"/>
        </a:p>
      </dgm:t>
    </dgm:pt>
    <dgm:pt modelId="{AC8EC3E6-F524-4C9A-9D5B-F923BC9BB48F}">
      <dgm:prSet phldrT="[Text]"/>
      <dgm:spPr/>
      <dgm:t>
        <a:bodyPr/>
        <a:lstStyle/>
        <a:p>
          <a:r>
            <a:rPr lang="en-US" dirty="0" smtClean="0"/>
            <a:t>2. </a:t>
          </a:r>
          <a:r>
            <a:rPr lang="en-US" dirty="0" err="1" smtClean="0"/>
            <a:t>Nhân</a:t>
          </a:r>
          <a:r>
            <a:rPr lang="en-US" dirty="0" smtClean="0"/>
            <a:t> </a:t>
          </a:r>
          <a:r>
            <a:rPr lang="en-US" dirty="0" err="1" smtClean="0"/>
            <a:t>vật</a:t>
          </a:r>
          <a:r>
            <a:rPr lang="en-US" dirty="0" smtClean="0"/>
            <a:t> </a:t>
          </a:r>
          <a:endParaRPr lang="en-US" dirty="0"/>
        </a:p>
      </dgm:t>
    </dgm:pt>
    <dgm:pt modelId="{97567048-DC3C-4ECD-9F01-24A00B49B9C0}" type="parTrans" cxnId="{7CB30179-487A-4A59-821E-E35E5D47C23A}">
      <dgm:prSet/>
      <dgm:spPr/>
      <dgm:t>
        <a:bodyPr/>
        <a:lstStyle/>
        <a:p>
          <a:endParaRPr lang="en-US"/>
        </a:p>
      </dgm:t>
    </dgm:pt>
    <dgm:pt modelId="{E0E9890D-A59A-4759-87E9-80CFBBDF202D}" type="sibTrans" cxnId="{7CB30179-487A-4A59-821E-E35E5D47C23A}">
      <dgm:prSet/>
      <dgm:spPr/>
      <dgm:t>
        <a:bodyPr/>
        <a:lstStyle/>
        <a:p>
          <a:endParaRPr lang="en-US"/>
        </a:p>
      </dgm:t>
    </dgm:pt>
    <dgm:pt modelId="{78B3632C-43D1-44E4-91F8-3C54EF15279C}">
      <dgm:prSet phldrT="[Text]"/>
      <dgm:spPr/>
      <dgm:t>
        <a:bodyPr/>
        <a:lstStyle/>
        <a:p>
          <a:r>
            <a:rPr lang="en-US" dirty="0" smtClean="0"/>
            <a:t>3. </a:t>
          </a:r>
          <a:r>
            <a:rPr lang="en-US" dirty="0" err="1" smtClean="0"/>
            <a:t>Ngôi</a:t>
          </a:r>
          <a:r>
            <a:rPr lang="en-US" dirty="0" smtClean="0"/>
            <a:t> </a:t>
          </a:r>
          <a:r>
            <a:rPr lang="en-US" dirty="0" err="1" smtClean="0"/>
            <a:t>kể</a:t>
          </a:r>
          <a:endParaRPr lang="en-US" dirty="0"/>
        </a:p>
      </dgm:t>
    </dgm:pt>
    <dgm:pt modelId="{A7B7A4C0-D575-4717-9945-D2AAF9B30DC5}" type="parTrans" cxnId="{43910D93-5739-4A98-9561-4B2B83C77069}">
      <dgm:prSet/>
      <dgm:spPr/>
      <dgm:t>
        <a:bodyPr/>
        <a:lstStyle/>
        <a:p>
          <a:endParaRPr lang="en-US"/>
        </a:p>
      </dgm:t>
    </dgm:pt>
    <dgm:pt modelId="{1C2CDAC0-6175-475A-9648-64101BCB825B}" type="sibTrans" cxnId="{43910D93-5739-4A98-9561-4B2B83C77069}">
      <dgm:prSet/>
      <dgm:spPr/>
      <dgm:t>
        <a:bodyPr/>
        <a:lstStyle/>
        <a:p>
          <a:endParaRPr lang="en-US"/>
        </a:p>
      </dgm:t>
    </dgm:pt>
    <dgm:pt modelId="{026F9E18-E4D1-487F-AA36-9505A2E14EF4}" type="pres">
      <dgm:prSet presAssocID="{798EACA4-8B93-42EC-909A-7530319260D8}" presName="linear" presStyleCnt="0">
        <dgm:presLayoutVars>
          <dgm:dir/>
          <dgm:animLvl val="lvl"/>
          <dgm:resizeHandles val="exact"/>
        </dgm:presLayoutVars>
      </dgm:prSet>
      <dgm:spPr/>
      <dgm:t>
        <a:bodyPr/>
        <a:lstStyle/>
        <a:p>
          <a:endParaRPr lang="en-US"/>
        </a:p>
      </dgm:t>
    </dgm:pt>
    <dgm:pt modelId="{DF65CE85-7041-4481-BE06-6B8D8E4A1B96}" type="pres">
      <dgm:prSet presAssocID="{E8C9B920-7D03-4D0A-A7AB-E90D84CC0C9E}" presName="parentLin" presStyleCnt="0"/>
      <dgm:spPr/>
    </dgm:pt>
    <dgm:pt modelId="{76BA0117-E25E-4908-AAEB-92D5B892CD16}" type="pres">
      <dgm:prSet presAssocID="{E8C9B920-7D03-4D0A-A7AB-E90D84CC0C9E}" presName="parentLeftMargin" presStyleLbl="node1" presStyleIdx="0" presStyleCnt="3"/>
      <dgm:spPr/>
      <dgm:t>
        <a:bodyPr/>
        <a:lstStyle/>
        <a:p>
          <a:endParaRPr lang="en-US"/>
        </a:p>
      </dgm:t>
    </dgm:pt>
    <dgm:pt modelId="{4E3E0BF9-9386-4700-90F6-29C1298D96FC}" type="pres">
      <dgm:prSet presAssocID="{E8C9B920-7D03-4D0A-A7AB-E90D84CC0C9E}" presName="parentText" presStyleLbl="node1" presStyleIdx="0" presStyleCnt="3">
        <dgm:presLayoutVars>
          <dgm:chMax val="0"/>
          <dgm:bulletEnabled val="1"/>
        </dgm:presLayoutVars>
      </dgm:prSet>
      <dgm:spPr/>
      <dgm:t>
        <a:bodyPr/>
        <a:lstStyle/>
        <a:p>
          <a:endParaRPr lang="en-US"/>
        </a:p>
      </dgm:t>
    </dgm:pt>
    <dgm:pt modelId="{332F004C-2024-426D-A9AC-CC7366063668}" type="pres">
      <dgm:prSet presAssocID="{E8C9B920-7D03-4D0A-A7AB-E90D84CC0C9E}" presName="negativeSpace" presStyleCnt="0"/>
      <dgm:spPr/>
    </dgm:pt>
    <dgm:pt modelId="{5C31939E-2E27-438D-A2D4-4DEFB339C16E}" type="pres">
      <dgm:prSet presAssocID="{E8C9B920-7D03-4D0A-A7AB-E90D84CC0C9E}" presName="childText" presStyleLbl="conFgAcc1" presStyleIdx="0" presStyleCnt="3">
        <dgm:presLayoutVars>
          <dgm:bulletEnabled val="1"/>
        </dgm:presLayoutVars>
      </dgm:prSet>
      <dgm:spPr/>
    </dgm:pt>
    <dgm:pt modelId="{446C3319-3BD4-4133-A51A-97DC8D4F3524}" type="pres">
      <dgm:prSet presAssocID="{C3D4B1BC-1BA6-49AF-AC6A-9EF0F18F473E}" presName="spaceBetweenRectangles" presStyleCnt="0"/>
      <dgm:spPr/>
    </dgm:pt>
    <dgm:pt modelId="{198DFCA0-9CD4-4B68-AFE6-8F8F303A4286}" type="pres">
      <dgm:prSet presAssocID="{AC8EC3E6-F524-4C9A-9D5B-F923BC9BB48F}" presName="parentLin" presStyleCnt="0"/>
      <dgm:spPr/>
    </dgm:pt>
    <dgm:pt modelId="{3BB1279E-FF46-43B0-8738-FE3F20616E92}" type="pres">
      <dgm:prSet presAssocID="{AC8EC3E6-F524-4C9A-9D5B-F923BC9BB48F}" presName="parentLeftMargin" presStyleLbl="node1" presStyleIdx="0" presStyleCnt="3"/>
      <dgm:spPr/>
      <dgm:t>
        <a:bodyPr/>
        <a:lstStyle/>
        <a:p>
          <a:endParaRPr lang="en-US"/>
        </a:p>
      </dgm:t>
    </dgm:pt>
    <dgm:pt modelId="{02B5565F-C376-4C3A-B00A-08A556CDB8D0}" type="pres">
      <dgm:prSet presAssocID="{AC8EC3E6-F524-4C9A-9D5B-F923BC9BB48F}" presName="parentText" presStyleLbl="node1" presStyleIdx="1" presStyleCnt="3">
        <dgm:presLayoutVars>
          <dgm:chMax val="0"/>
          <dgm:bulletEnabled val="1"/>
        </dgm:presLayoutVars>
      </dgm:prSet>
      <dgm:spPr/>
      <dgm:t>
        <a:bodyPr/>
        <a:lstStyle/>
        <a:p>
          <a:endParaRPr lang="en-US"/>
        </a:p>
      </dgm:t>
    </dgm:pt>
    <dgm:pt modelId="{F437255A-0C5C-4161-A000-E7132FB1E4DC}" type="pres">
      <dgm:prSet presAssocID="{AC8EC3E6-F524-4C9A-9D5B-F923BC9BB48F}" presName="negativeSpace" presStyleCnt="0"/>
      <dgm:spPr/>
    </dgm:pt>
    <dgm:pt modelId="{8D7DA792-DDDF-4392-85C1-BF3359975A0E}" type="pres">
      <dgm:prSet presAssocID="{AC8EC3E6-F524-4C9A-9D5B-F923BC9BB48F}" presName="childText" presStyleLbl="conFgAcc1" presStyleIdx="1" presStyleCnt="3">
        <dgm:presLayoutVars>
          <dgm:bulletEnabled val="1"/>
        </dgm:presLayoutVars>
      </dgm:prSet>
      <dgm:spPr/>
    </dgm:pt>
    <dgm:pt modelId="{F7E3BA23-5B2D-400C-9C9F-E45D113ADBCE}" type="pres">
      <dgm:prSet presAssocID="{E0E9890D-A59A-4759-87E9-80CFBBDF202D}" presName="spaceBetweenRectangles" presStyleCnt="0"/>
      <dgm:spPr/>
    </dgm:pt>
    <dgm:pt modelId="{605EA5D4-F04B-4503-B514-FBBBC5638AB2}" type="pres">
      <dgm:prSet presAssocID="{78B3632C-43D1-44E4-91F8-3C54EF15279C}" presName="parentLin" presStyleCnt="0"/>
      <dgm:spPr/>
    </dgm:pt>
    <dgm:pt modelId="{908952F4-D7D6-4978-ABAD-AE7775705F4C}" type="pres">
      <dgm:prSet presAssocID="{78B3632C-43D1-44E4-91F8-3C54EF15279C}" presName="parentLeftMargin" presStyleLbl="node1" presStyleIdx="1" presStyleCnt="3"/>
      <dgm:spPr/>
      <dgm:t>
        <a:bodyPr/>
        <a:lstStyle/>
        <a:p>
          <a:endParaRPr lang="en-US"/>
        </a:p>
      </dgm:t>
    </dgm:pt>
    <dgm:pt modelId="{F2E586A9-C3B3-4374-94E5-E69F404F46BA}" type="pres">
      <dgm:prSet presAssocID="{78B3632C-43D1-44E4-91F8-3C54EF15279C}" presName="parentText" presStyleLbl="node1" presStyleIdx="2" presStyleCnt="3">
        <dgm:presLayoutVars>
          <dgm:chMax val="0"/>
          <dgm:bulletEnabled val="1"/>
        </dgm:presLayoutVars>
      </dgm:prSet>
      <dgm:spPr/>
      <dgm:t>
        <a:bodyPr/>
        <a:lstStyle/>
        <a:p>
          <a:endParaRPr lang="en-US"/>
        </a:p>
      </dgm:t>
    </dgm:pt>
    <dgm:pt modelId="{FB06404E-39CC-47ED-87A5-AFB59EF36A45}" type="pres">
      <dgm:prSet presAssocID="{78B3632C-43D1-44E4-91F8-3C54EF15279C}" presName="negativeSpace" presStyleCnt="0"/>
      <dgm:spPr/>
    </dgm:pt>
    <dgm:pt modelId="{DE5FD4BD-CA25-4FEE-9337-BA65311BF550}" type="pres">
      <dgm:prSet presAssocID="{78B3632C-43D1-44E4-91F8-3C54EF15279C}" presName="childText" presStyleLbl="conFgAcc1" presStyleIdx="2" presStyleCnt="3">
        <dgm:presLayoutVars>
          <dgm:bulletEnabled val="1"/>
        </dgm:presLayoutVars>
      </dgm:prSet>
      <dgm:spPr/>
    </dgm:pt>
  </dgm:ptLst>
  <dgm:cxnLst>
    <dgm:cxn modelId="{A39D0B63-A04F-4AB7-901C-8687954B8C89}" type="presOf" srcId="{AC8EC3E6-F524-4C9A-9D5B-F923BC9BB48F}" destId="{3BB1279E-FF46-43B0-8738-FE3F20616E92}" srcOrd="0" destOrd="0" presId="urn:microsoft.com/office/officeart/2005/8/layout/list1"/>
    <dgm:cxn modelId="{B4577CB9-BB5B-4425-B48A-749A73B11073}" type="presOf" srcId="{E8C9B920-7D03-4D0A-A7AB-E90D84CC0C9E}" destId="{4E3E0BF9-9386-4700-90F6-29C1298D96FC}" srcOrd="1" destOrd="0" presId="urn:microsoft.com/office/officeart/2005/8/layout/list1"/>
    <dgm:cxn modelId="{5BF5698A-40B1-4B9C-9DC9-83F63467E672}" srcId="{798EACA4-8B93-42EC-909A-7530319260D8}" destId="{E8C9B920-7D03-4D0A-A7AB-E90D84CC0C9E}" srcOrd="0" destOrd="0" parTransId="{028992BE-2500-475A-80C9-300FBE125C6E}" sibTransId="{C3D4B1BC-1BA6-49AF-AC6A-9EF0F18F473E}"/>
    <dgm:cxn modelId="{D8994DCE-C311-444D-831B-F8BD30D92EB1}" type="presOf" srcId="{E8C9B920-7D03-4D0A-A7AB-E90D84CC0C9E}" destId="{76BA0117-E25E-4908-AAEB-92D5B892CD16}" srcOrd="0" destOrd="0" presId="urn:microsoft.com/office/officeart/2005/8/layout/list1"/>
    <dgm:cxn modelId="{7CB30179-487A-4A59-821E-E35E5D47C23A}" srcId="{798EACA4-8B93-42EC-909A-7530319260D8}" destId="{AC8EC3E6-F524-4C9A-9D5B-F923BC9BB48F}" srcOrd="1" destOrd="0" parTransId="{97567048-DC3C-4ECD-9F01-24A00B49B9C0}" sibTransId="{E0E9890D-A59A-4759-87E9-80CFBBDF202D}"/>
    <dgm:cxn modelId="{5352D3AD-D439-43E6-A755-E915CCA0A4C5}" type="presOf" srcId="{78B3632C-43D1-44E4-91F8-3C54EF15279C}" destId="{F2E586A9-C3B3-4374-94E5-E69F404F46BA}" srcOrd="1" destOrd="0" presId="urn:microsoft.com/office/officeart/2005/8/layout/list1"/>
    <dgm:cxn modelId="{A51D6A10-38A0-4FF3-B059-CB4652BA2C0B}" type="presOf" srcId="{78B3632C-43D1-44E4-91F8-3C54EF15279C}" destId="{908952F4-D7D6-4978-ABAD-AE7775705F4C}" srcOrd="0" destOrd="0" presId="urn:microsoft.com/office/officeart/2005/8/layout/list1"/>
    <dgm:cxn modelId="{8D63044B-F426-4FAC-A782-324BA669D626}" type="presOf" srcId="{798EACA4-8B93-42EC-909A-7530319260D8}" destId="{026F9E18-E4D1-487F-AA36-9505A2E14EF4}" srcOrd="0" destOrd="0" presId="urn:microsoft.com/office/officeart/2005/8/layout/list1"/>
    <dgm:cxn modelId="{CCB97275-BFCE-41B7-A262-C8919399E91A}" type="presOf" srcId="{AC8EC3E6-F524-4C9A-9D5B-F923BC9BB48F}" destId="{02B5565F-C376-4C3A-B00A-08A556CDB8D0}" srcOrd="1" destOrd="0" presId="urn:microsoft.com/office/officeart/2005/8/layout/list1"/>
    <dgm:cxn modelId="{43910D93-5739-4A98-9561-4B2B83C77069}" srcId="{798EACA4-8B93-42EC-909A-7530319260D8}" destId="{78B3632C-43D1-44E4-91F8-3C54EF15279C}" srcOrd="2" destOrd="0" parTransId="{A7B7A4C0-D575-4717-9945-D2AAF9B30DC5}" sibTransId="{1C2CDAC0-6175-475A-9648-64101BCB825B}"/>
    <dgm:cxn modelId="{8D24E625-EE40-46B0-AA7F-494A8F5EF519}" type="presParOf" srcId="{026F9E18-E4D1-487F-AA36-9505A2E14EF4}" destId="{DF65CE85-7041-4481-BE06-6B8D8E4A1B96}" srcOrd="0" destOrd="0" presId="urn:microsoft.com/office/officeart/2005/8/layout/list1"/>
    <dgm:cxn modelId="{03A8014A-C07A-4E9E-8A2A-07FB008382B9}" type="presParOf" srcId="{DF65CE85-7041-4481-BE06-6B8D8E4A1B96}" destId="{76BA0117-E25E-4908-AAEB-92D5B892CD16}" srcOrd="0" destOrd="0" presId="urn:microsoft.com/office/officeart/2005/8/layout/list1"/>
    <dgm:cxn modelId="{984EAAC6-9FFC-48E3-A72C-8935A136A8F2}" type="presParOf" srcId="{DF65CE85-7041-4481-BE06-6B8D8E4A1B96}" destId="{4E3E0BF9-9386-4700-90F6-29C1298D96FC}" srcOrd="1" destOrd="0" presId="urn:microsoft.com/office/officeart/2005/8/layout/list1"/>
    <dgm:cxn modelId="{83F8606B-3343-4602-B448-9D966664482B}" type="presParOf" srcId="{026F9E18-E4D1-487F-AA36-9505A2E14EF4}" destId="{332F004C-2024-426D-A9AC-CC7366063668}" srcOrd="1" destOrd="0" presId="urn:microsoft.com/office/officeart/2005/8/layout/list1"/>
    <dgm:cxn modelId="{E42206B7-3B40-4EEE-A9A0-10DB84D8EF15}" type="presParOf" srcId="{026F9E18-E4D1-487F-AA36-9505A2E14EF4}" destId="{5C31939E-2E27-438D-A2D4-4DEFB339C16E}" srcOrd="2" destOrd="0" presId="urn:microsoft.com/office/officeart/2005/8/layout/list1"/>
    <dgm:cxn modelId="{CB848B30-04AB-43BD-AB90-A6822B1CFA68}" type="presParOf" srcId="{026F9E18-E4D1-487F-AA36-9505A2E14EF4}" destId="{446C3319-3BD4-4133-A51A-97DC8D4F3524}" srcOrd="3" destOrd="0" presId="urn:microsoft.com/office/officeart/2005/8/layout/list1"/>
    <dgm:cxn modelId="{922755A1-B822-4D62-9AC5-5CAE6A8E7368}" type="presParOf" srcId="{026F9E18-E4D1-487F-AA36-9505A2E14EF4}" destId="{198DFCA0-9CD4-4B68-AFE6-8F8F303A4286}" srcOrd="4" destOrd="0" presId="urn:microsoft.com/office/officeart/2005/8/layout/list1"/>
    <dgm:cxn modelId="{6C47A4B1-0810-408D-A19C-4A8D7C5F21DE}" type="presParOf" srcId="{198DFCA0-9CD4-4B68-AFE6-8F8F303A4286}" destId="{3BB1279E-FF46-43B0-8738-FE3F20616E92}" srcOrd="0" destOrd="0" presId="urn:microsoft.com/office/officeart/2005/8/layout/list1"/>
    <dgm:cxn modelId="{96265BC3-64E7-443D-A70D-F2FFB56E2A83}" type="presParOf" srcId="{198DFCA0-9CD4-4B68-AFE6-8F8F303A4286}" destId="{02B5565F-C376-4C3A-B00A-08A556CDB8D0}" srcOrd="1" destOrd="0" presId="urn:microsoft.com/office/officeart/2005/8/layout/list1"/>
    <dgm:cxn modelId="{8F2E851A-1084-4444-96AB-524A77685A23}" type="presParOf" srcId="{026F9E18-E4D1-487F-AA36-9505A2E14EF4}" destId="{F437255A-0C5C-4161-A000-E7132FB1E4DC}" srcOrd="5" destOrd="0" presId="urn:microsoft.com/office/officeart/2005/8/layout/list1"/>
    <dgm:cxn modelId="{171CDE2D-E0E4-45A7-B8FE-D210D3511BFE}" type="presParOf" srcId="{026F9E18-E4D1-487F-AA36-9505A2E14EF4}" destId="{8D7DA792-DDDF-4392-85C1-BF3359975A0E}" srcOrd="6" destOrd="0" presId="urn:microsoft.com/office/officeart/2005/8/layout/list1"/>
    <dgm:cxn modelId="{AB16AFA1-2130-4855-9EEE-DDE5D5849544}" type="presParOf" srcId="{026F9E18-E4D1-487F-AA36-9505A2E14EF4}" destId="{F7E3BA23-5B2D-400C-9C9F-E45D113ADBCE}" srcOrd="7" destOrd="0" presId="urn:microsoft.com/office/officeart/2005/8/layout/list1"/>
    <dgm:cxn modelId="{A2455E61-C3F9-4135-B799-912757C38D0E}" type="presParOf" srcId="{026F9E18-E4D1-487F-AA36-9505A2E14EF4}" destId="{605EA5D4-F04B-4503-B514-FBBBC5638AB2}" srcOrd="8" destOrd="0" presId="urn:microsoft.com/office/officeart/2005/8/layout/list1"/>
    <dgm:cxn modelId="{C2B33DFA-8958-403C-8BDE-F25CFACD5838}" type="presParOf" srcId="{605EA5D4-F04B-4503-B514-FBBBC5638AB2}" destId="{908952F4-D7D6-4978-ABAD-AE7775705F4C}" srcOrd="0" destOrd="0" presId="urn:microsoft.com/office/officeart/2005/8/layout/list1"/>
    <dgm:cxn modelId="{E3DE75EE-23EA-490F-97EF-BABE4AFF1C06}" type="presParOf" srcId="{605EA5D4-F04B-4503-B514-FBBBC5638AB2}" destId="{F2E586A9-C3B3-4374-94E5-E69F404F46BA}" srcOrd="1" destOrd="0" presId="urn:microsoft.com/office/officeart/2005/8/layout/list1"/>
    <dgm:cxn modelId="{0A199601-B5FF-4029-8D2F-DB9846BCAF95}" type="presParOf" srcId="{026F9E18-E4D1-487F-AA36-9505A2E14EF4}" destId="{FB06404E-39CC-47ED-87A5-AFB59EF36A45}" srcOrd="9" destOrd="0" presId="urn:microsoft.com/office/officeart/2005/8/layout/list1"/>
    <dgm:cxn modelId="{3637C569-CE08-432E-B114-42A5AB22DDF0}" type="presParOf" srcId="{026F9E18-E4D1-487F-AA36-9505A2E14EF4}" destId="{DE5FD4BD-CA25-4FEE-9337-BA65311BF55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C02B37-9CAA-4C16-9CD8-6F1EAFACDCE6}"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en-US"/>
        </a:p>
      </dgm:t>
    </dgm:pt>
    <dgm:pt modelId="{3915C107-32B3-4535-B3D4-40F5B1CC2C49}">
      <dgm:prSet phldrT="[Tex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sz="2400" b="1" dirty="0" smtClean="0">
              <a:latin typeface="Calibri" panose="020F0502020204030204" pitchFamily="34" charset="0"/>
              <a:cs typeface="Calibri" panose="020F0502020204030204" pitchFamily="34" charset="0"/>
            </a:rPr>
            <a:t>KHBD</a:t>
          </a:r>
          <a:endParaRPr lang="en-US" sz="2400" b="1" dirty="0">
            <a:latin typeface="Calibri" panose="020F0502020204030204" pitchFamily="34" charset="0"/>
            <a:cs typeface="Calibri" panose="020F0502020204030204" pitchFamily="34" charset="0"/>
          </a:endParaRPr>
        </a:p>
      </dgm:t>
    </dgm:pt>
    <dgm:pt modelId="{DEE0F8BE-C28C-4033-802A-EA9FF4DAB10E}" type="parTrans" cxnId="{4C4D7FD4-6F91-4562-BAB9-D9BDFDC06A26}">
      <dgm:prSet/>
      <dgm:spPr/>
      <dgm:t>
        <a:bodyPr/>
        <a:lstStyle/>
        <a:p>
          <a:endParaRPr lang="en-US"/>
        </a:p>
      </dgm:t>
    </dgm:pt>
    <dgm:pt modelId="{644BC3BE-72BB-42DB-9351-534BD99DF0FF}" type="sibTrans" cxnId="{4C4D7FD4-6F91-4562-BAB9-D9BDFDC06A26}">
      <dgm:prSet/>
      <dgm:spPr/>
      <dgm:t>
        <a:bodyPr/>
        <a:lstStyle/>
        <a:p>
          <a:endParaRPr lang="en-US"/>
        </a:p>
      </dgm:t>
    </dgm:pt>
    <dgm:pt modelId="{848DF941-2A04-4E67-8F86-4E0789B713D9}">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2000" b="1" dirty="0" err="1" smtClean="0">
              <a:latin typeface="Calibri" panose="020F0502020204030204" pitchFamily="34" charset="0"/>
              <a:cs typeface="Calibri" panose="020F0502020204030204" pitchFamily="34" charset="0"/>
            </a:rPr>
            <a:t>Mục</a:t>
          </a:r>
          <a:r>
            <a:rPr lang="en-US" sz="2000" b="1" dirty="0" smtClean="0">
              <a:latin typeface="Calibri" panose="020F0502020204030204" pitchFamily="34" charset="0"/>
              <a:cs typeface="Calibri" panose="020F0502020204030204" pitchFamily="34" charset="0"/>
            </a:rPr>
            <a:t> </a:t>
          </a:r>
          <a:r>
            <a:rPr lang="en-US" sz="2000" b="1" dirty="0" err="1" smtClean="0">
              <a:latin typeface="Calibri" panose="020F0502020204030204" pitchFamily="34" charset="0"/>
              <a:cs typeface="Calibri" panose="020F0502020204030204" pitchFamily="34" charset="0"/>
            </a:rPr>
            <a:t>tiêu</a:t>
          </a:r>
          <a:endParaRPr lang="en-US" sz="2000" b="1" dirty="0">
            <a:latin typeface="Calibri" panose="020F0502020204030204" pitchFamily="34" charset="0"/>
            <a:cs typeface="Calibri" panose="020F0502020204030204" pitchFamily="34" charset="0"/>
          </a:endParaRPr>
        </a:p>
      </dgm:t>
    </dgm:pt>
    <dgm:pt modelId="{FE7C772F-DB23-418D-91C0-AA316D1F7F2E}" type="parTrans" cxnId="{946DEDFB-1BF9-4A76-A53F-97097C4B8ED9}">
      <dgm:prSet/>
      <dgm:spPr/>
      <dgm:t>
        <a:bodyPr/>
        <a:lstStyle/>
        <a:p>
          <a:endParaRPr lang="en-US"/>
        </a:p>
      </dgm:t>
    </dgm:pt>
    <dgm:pt modelId="{0A42B2D2-2F1F-47B4-9E24-F4D779F3CBA2}" type="sibTrans" cxnId="{946DEDFB-1BF9-4A76-A53F-97097C4B8ED9}">
      <dgm:prSet/>
      <dgm:spPr/>
      <dgm:t>
        <a:bodyPr/>
        <a:lstStyle/>
        <a:p>
          <a:endParaRPr lang="en-US"/>
        </a:p>
      </dgm:t>
    </dgm:pt>
    <dgm:pt modelId="{5D1AEA65-F767-4F69-B915-A59D3963AB62}">
      <dgm:prSet phldrT="[Text]">
        <dgm:style>
          <a:lnRef idx="1">
            <a:schemeClr val="accent4"/>
          </a:lnRef>
          <a:fillRef idx="2">
            <a:schemeClr val="accent4"/>
          </a:fillRef>
          <a:effectRef idx="1">
            <a:schemeClr val="accent4"/>
          </a:effectRef>
          <a:fontRef idx="minor">
            <a:schemeClr val="dk1"/>
          </a:fontRef>
        </dgm:style>
      </dgm:prSet>
      <dgm:spPr/>
      <dgm:t>
        <a:bodyPr/>
        <a:lstStyle/>
        <a:p>
          <a:r>
            <a:rPr lang="en-US" b="1" dirty="0" err="1" smtClean="0">
              <a:latin typeface="Calibri" panose="020F0502020204030204" pitchFamily="34" charset="0"/>
              <a:cs typeface="Calibri" panose="020F0502020204030204" pitchFamily="34" charset="0"/>
            </a:rPr>
            <a:t>Năng</a:t>
          </a:r>
          <a:r>
            <a:rPr lang="en-US" b="1" dirty="0" smtClean="0">
              <a:latin typeface="Calibri" panose="020F0502020204030204" pitchFamily="34" charset="0"/>
              <a:cs typeface="Calibri" panose="020F0502020204030204" pitchFamily="34" charset="0"/>
            </a:rPr>
            <a:t> </a:t>
          </a:r>
          <a:r>
            <a:rPr lang="en-US" b="1" dirty="0" err="1" smtClean="0">
              <a:latin typeface="Calibri" panose="020F0502020204030204" pitchFamily="34" charset="0"/>
              <a:cs typeface="Calibri" panose="020F0502020204030204" pitchFamily="34" charset="0"/>
            </a:rPr>
            <a:t>lực</a:t>
          </a:r>
          <a:endParaRPr lang="en-US" b="1" dirty="0">
            <a:latin typeface="Calibri" panose="020F0502020204030204" pitchFamily="34" charset="0"/>
            <a:cs typeface="Calibri" panose="020F0502020204030204" pitchFamily="34" charset="0"/>
          </a:endParaRPr>
        </a:p>
      </dgm:t>
    </dgm:pt>
    <dgm:pt modelId="{D8952FCD-F85B-4D80-A844-DB7045351E48}" type="parTrans" cxnId="{BD3082F2-5377-4682-BFF5-CA17029ACFBB}">
      <dgm:prSet/>
      <dgm:spPr/>
      <dgm:t>
        <a:bodyPr/>
        <a:lstStyle/>
        <a:p>
          <a:endParaRPr lang="en-US"/>
        </a:p>
      </dgm:t>
    </dgm:pt>
    <dgm:pt modelId="{D6D155DD-8F48-4C36-9CBF-B67BCAB21C64}" type="sibTrans" cxnId="{BD3082F2-5377-4682-BFF5-CA17029ACFBB}">
      <dgm:prSet/>
      <dgm:spPr/>
      <dgm:t>
        <a:bodyPr/>
        <a:lstStyle/>
        <a:p>
          <a:endParaRPr lang="en-US"/>
        </a:p>
      </dgm:t>
    </dgm:pt>
    <dgm:pt modelId="{7682E25B-8191-4AFC-806C-D839210CCB53}">
      <dgm:prSet phldrT="[Text]">
        <dgm:style>
          <a:lnRef idx="1">
            <a:schemeClr val="accent4"/>
          </a:lnRef>
          <a:fillRef idx="2">
            <a:schemeClr val="accent4"/>
          </a:fillRef>
          <a:effectRef idx="1">
            <a:schemeClr val="accent4"/>
          </a:effectRef>
          <a:fontRef idx="minor">
            <a:schemeClr val="dk1"/>
          </a:fontRef>
        </dgm:style>
      </dgm:prSet>
      <dgm:spPr/>
      <dgm:t>
        <a:bodyPr/>
        <a:lstStyle/>
        <a:p>
          <a:r>
            <a:rPr lang="en-US" b="1" dirty="0" err="1" smtClean="0">
              <a:latin typeface="Calibri" panose="020F0502020204030204" pitchFamily="34" charset="0"/>
              <a:cs typeface="Calibri" panose="020F0502020204030204" pitchFamily="34" charset="0"/>
            </a:rPr>
            <a:t>Phẩm</a:t>
          </a:r>
          <a:r>
            <a:rPr lang="en-US" b="1" dirty="0" smtClean="0">
              <a:latin typeface="Calibri" panose="020F0502020204030204" pitchFamily="34" charset="0"/>
              <a:cs typeface="Calibri" panose="020F0502020204030204" pitchFamily="34" charset="0"/>
            </a:rPr>
            <a:t> </a:t>
          </a:r>
          <a:r>
            <a:rPr lang="en-US" b="1" dirty="0" err="1" smtClean="0">
              <a:latin typeface="Calibri" panose="020F0502020204030204" pitchFamily="34" charset="0"/>
              <a:cs typeface="Calibri" panose="020F0502020204030204" pitchFamily="34" charset="0"/>
            </a:rPr>
            <a:t>chất</a:t>
          </a:r>
          <a:endParaRPr lang="en-US" b="1" dirty="0">
            <a:latin typeface="Calibri" panose="020F0502020204030204" pitchFamily="34" charset="0"/>
            <a:cs typeface="Calibri" panose="020F0502020204030204" pitchFamily="34" charset="0"/>
          </a:endParaRPr>
        </a:p>
      </dgm:t>
    </dgm:pt>
    <dgm:pt modelId="{3FBAFD60-5858-4FB0-817C-23C8C2B44681}" type="parTrans" cxnId="{9FE68B8D-33AE-491F-BF3E-41517E1C3FF4}">
      <dgm:prSet/>
      <dgm:spPr/>
      <dgm:t>
        <a:bodyPr/>
        <a:lstStyle/>
        <a:p>
          <a:endParaRPr lang="en-US"/>
        </a:p>
      </dgm:t>
    </dgm:pt>
    <dgm:pt modelId="{0B1FE540-B55C-4E04-AA1E-31503B1669B2}" type="sibTrans" cxnId="{9FE68B8D-33AE-491F-BF3E-41517E1C3FF4}">
      <dgm:prSet/>
      <dgm:spPr/>
      <dgm:t>
        <a:bodyPr/>
        <a:lstStyle/>
        <a:p>
          <a:endParaRPr lang="en-US"/>
        </a:p>
      </dgm:t>
    </dgm:pt>
    <dgm:pt modelId="{CDE1C558-4F09-483F-AAF6-91D2B9C89A28}">
      <dgm:prSet phldrT="[Text]">
        <dgm:style>
          <a:lnRef idx="1">
            <a:schemeClr val="accent2"/>
          </a:lnRef>
          <a:fillRef idx="2">
            <a:schemeClr val="accent2"/>
          </a:fillRef>
          <a:effectRef idx="1">
            <a:schemeClr val="accent2"/>
          </a:effectRef>
          <a:fontRef idx="minor">
            <a:schemeClr val="dk1"/>
          </a:fontRef>
        </dgm:style>
      </dgm:prSet>
      <dgm:spPr/>
      <dgm:t>
        <a:bodyPr/>
        <a:lstStyle/>
        <a:p>
          <a:pPr>
            <a:lnSpc>
              <a:spcPct val="100000"/>
            </a:lnSpc>
            <a:spcAft>
              <a:spcPts val="0"/>
            </a:spcAft>
          </a:pPr>
          <a:r>
            <a:rPr lang="en-US" b="1" dirty="0" err="1" smtClean="0">
              <a:latin typeface="Calibri" panose="020F0502020204030204" pitchFamily="34" charset="0"/>
              <a:cs typeface="Calibri" panose="020F0502020204030204" pitchFamily="34" charset="0"/>
            </a:rPr>
            <a:t>Thiết</a:t>
          </a:r>
          <a:r>
            <a:rPr lang="en-US" b="1" dirty="0" smtClean="0">
              <a:latin typeface="Calibri" panose="020F0502020204030204" pitchFamily="34" charset="0"/>
              <a:cs typeface="Calibri" panose="020F0502020204030204" pitchFamily="34" charset="0"/>
            </a:rPr>
            <a:t> bị </a:t>
          </a:r>
        </a:p>
        <a:p>
          <a:pPr>
            <a:lnSpc>
              <a:spcPct val="100000"/>
            </a:lnSpc>
            <a:spcAft>
              <a:spcPts val="0"/>
            </a:spcAft>
          </a:pPr>
          <a:r>
            <a:rPr lang="en-US" b="1" dirty="0" err="1" smtClean="0">
              <a:latin typeface="Calibri" panose="020F0502020204030204" pitchFamily="34" charset="0"/>
              <a:cs typeface="Calibri" panose="020F0502020204030204" pitchFamily="34" charset="0"/>
            </a:rPr>
            <a:t>dạy</a:t>
          </a:r>
          <a:r>
            <a:rPr lang="en-US" b="1" dirty="0" smtClean="0">
              <a:latin typeface="Calibri" panose="020F0502020204030204" pitchFamily="34" charset="0"/>
              <a:cs typeface="Calibri" panose="020F0502020204030204" pitchFamily="34" charset="0"/>
            </a:rPr>
            <a:t> </a:t>
          </a:r>
          <a:r>
            <a:rPr lang="en-US" b="1" dirty="0" err="1" smtClean="0">
              <a:latin typeface="Calibri" panose="020F0502020204030204" pitchFamily="34" charset="0"/>
              <a:cs typeface="Calibri" panose="020F0502020204030204" pitchFamily="34" charset="0"/>
            </a:rPr>
            <a:t>học</a:t>
          </a:r>
          <a:endParaRPr lang="en-US" b="1" dirty="0">
            <a:latin typeface="Calibri" panose="020F0502020204030204" pitchFamily="34" charset="0"/>
            <a:cs typeface="Calibri" panose="020F0502020204030204" pitchFamily="34" charset="0"/>
          </a:endParaRPr>
        </a:p>
      </dgm:t>
    </dgm:pt>
    <dgm:pt modelId="{CD8C6A25-BA9C-4A84-BFF5-8C11A43D3B33}" type="parTrans" cxnId="{18D06F05-A6BE-41FF-B80D-7D2A42FD9311}">
      <dgm:prSet/>
      <dgm:spPr/>
      <dgm:t>
        <a:bodyPr/>
        <a:lstStyle/>
        <a:p>
          <a:endParaRPr lang="en-US"/>
        </a:p>
      </dgm:t>
    </dgm:pt>
    <dgm:pt modelId="{407ED439-8B67-4873-9375-13114BB8ACF8}" type="sibTrans" cxnId="{18D06F05-A6BE-41FF-B80D-7D2A42FD9311}">
      <dgm:prSet/>
      <dgm:spPr/>
      <dgm:t>
        <a:bodyPr/>
        <a:lstStyle/>
        <a:p>
          <a:endParaRPr lang="en-US"/>
        </a:p>
      </dgm:t>
    </dgm:pt>
    <dgm:pt modelId="{9B201F4E-9521-40BF-ADD9-691B323B9318}">
      <dgm:prSet>
        <dgm:style>
          <a:lnRef idx="1">
            <a:schemeClr val="accent2"/>
          </a:lnRef>
          <a:fillRef idx="2">
            <a:schemeClr val="accent2"/>
          </a:fillRef>
          <a:effectRef idx="1">
            <a:schemeClr val="accent2"/>
          </a:effectRef>
          <a:fontRef idx="minor">
            <a:schemeClr val="dk1"/>
          </a:fontRef>
        </dgm:style>
      </dgm:prSet>
      <dgm:spPr/>
      <dgm:t>
        <a:bodyPr/>
        <a:lstStyle/>
        <a:p>
          <a:pPr>
            <a:lnSpc>
              <a:spcPct val="100000"/>
            </a:lnSpc>
            <a:spcAft>
              <a:spcPts val="0"/>
            </a:spcAft>
          </a:pPr>
          <a:r>
            <a:rPr lang="en-US" b="1" dirty="0" err="1" smtClean="0">
              <a:latin typeface="Calibri" panose="020F0502020204030204" pitchFamily="34" charset="0"/>
              <a:cs typeface="Calibri" panose="020F0502020204030204" pitchFamily="34" charset="0"/>
            </a:rPr>
            <a:t>Tiến</a:t>
          </a:r>
          <a:r>
            <a:rPr lang="en-US" b="1" dirty="0" smtClean="0">
              <a:latin typeface="Calibri" panose="020F0502020204030204" pitchFamily="34" charset="0"/>
              <a:cs typeface="Calibri" panose="020F0502020204030204" pitchFamily="34" charset="0"/>
            </a:rPr>
            <a:t> </a:t>
          </a:r>
          <a:r>
            <a:rPr lang="en-US" b="1" dirty="0" err="1" smtClean="0">
              <a:latin typeface="Calibri" panose="020F0502020204030204" pitchFamily="34" charset="0"/>
              <a:cs typeface="Calibri" panose="020F0502020204030204" pitchFamily="34" charset="0"/>
            </a:rPr>
            <a:t>trình</a:t>
          </a:r>
          <a:r>
            <a:rPr lang="en-US" b="1" dirty="0" smtClean="0">
              <a:latin typeface="Calibri" panose="020F0502020204030204" pitchFamily="34" charset="0"/>
              <a:cs typeface="Calibri" panose="020F0502020204030204" pitchFamily="34" charset="0"/>
            </a:rPr>
            <a:t> </a:t>
          </a:r>
        </a:p>
        <a:p>
          <a:pPr>
            <a:lnSpc>
              <a:spcPct val="100000"/>
            </a:lnSpc>
            <a:spcAft>
              <a:spcPts val="0"/>
            </a:spcAft>
          </a:pPr>
          <a:r>
            <a:rPr lang="en-US" b="1" dirty="0" err="1" smtClean="0">
              <a:latin typeface="Calibri" panose="020F0502020204030204" pitchFamily="34" charset="0"/>
              <a:cs typeface="Calibri" panose="020F0502020204030204" pitchFamily="34" charset="0"/>
            </a:rPr>
            <a:t>dạy</a:t>
          </a:r>
          <a:r>
            <a:rPr lang="en-US" b="1" dirty="0" smtClean="0">
              <a:latin typeface="Calibri" panose="020F0502020204030204" pitchFamily="34" charset="0"/>
              <a:cs typeface="Calibri" panose="020F0502020204030204" pitchFamily="34" charset="0"/>
            </a:rPr>
            <a:t> </a:t>
          </a:r>
          <a:r>
            <a:rPr lang="en-US" b="1" dirty="0" err="1" smtClean="0">
              <a:latin typeface="Calibri" panose="020F0502020204030204" pitchFamily="34" charset="0"/>
              <a:cs typeface="Calibri" panose="020F0502020204030204" pitchFamily="34" charset="0"/>
            </a:rPr>
            <a:t>học</a:t>
          </a:r>
          <a:endParaRPr lang="en-US" b="1" dirty="0">
            <a:latin typeface="Calibri" panose="020F0502020204030204" pitchFamily="34" charset="0"/>
            <a:cs typeface="Calibri" panose="020F0502020204030204" pitchFamily="34" charset="0"/>
          </a:endParaRPr>
        </a:p>
      </dgm:t>
    </dgm:pt>
    <dgm:pt modelId="{A3F44ED4-5FDF-47D8-9AB8-D546E15548CE}" type="parTrans" cxnId="{993E44DB-33E9-4044-A5B2-759974CF77E1}">
      <dgm:prSet/>
      <dgm:spPr/>
      <dgm:t>
        <a:bodyPr/>
        <a:lstStyle/>
        <a:p>
          <a:endParaRPr lang="en-US"/>
        </a:p>
      </dgm:t>
    </dgm:pt>
    <dgm:pt modelId="{C379D0A9-2BB2-4447-80A2-9017529B8650}" type="sibTrans" cxnId="{993E44DB-33E9-4044-A5B2-759974CF77E1}">
      <dgm:prSet/>
      <dgm:spPr/>
      <dgm:t>
        <a:bodyPr/>
        <a:lstStyle/>
        <a:p>
          <a:endParaRPr lang="en-US"/>
        </a:p>
      </dgm:t>
    </dgm:pt>
    <dgm:pt modelId="{171D826A-ED26-47B6-859E-2B49FBEA05BA}">
      <dgm:prSet>
        <dgm:style>
          <a:lnRef idx="1">
            <a:schemeClr val="accent4"/>
          </a:lnRef>
          <a:fillRef idx="2">
            <a:schemeClr val="accent4"/>
          </a:fillRef>
          <a:effectRef idx="1">
            <a:schemeClr val="accent4"/>
          </a:effectRef>
          <a:fontRef idx="minor">
            <a:schemeClr val="dk1"/>
          </a:fontRef>
        </dgm:style>
      </dgm:prSet>
      <dgm:spPr/>
      <dgm:t>
        <a:bodyPr/>
        <a:lstStyle/>
        <a:p>
          <a:r>
            <a:rPr lang="en-US" b="1" dirty="0" err="1" smtClean="0">
              <a:latin typeface="Calibri" panose="020F0502020204030204" pitchFamily="34" charset="0"/>
              <a:cs typeface="Calibri" panose="020F0502020204030204" pitchFamily="34" charset="0"/>
            </a:rPr>
            <a:t>Đọc</a:t>
          </a:r>
          <a:r>
            <a:rPr lang="en-US" b="1" dirty="0" smtClean="0">
              <a:latin typeface="Calibri" panose="020F0502020204030204" pitchFamily="34" charset="0"/>
              <a:cs typeface="Calibri" panose="020F0502020204030204" pitchFamily="34" charset="0"/>
            </a:rPr>
            <a:t> </a:t>
          </a:r>
          <a:r>
            <a:rPr lang="en-US" b="1" dirty="0" err="1" smtClean="0">
              <a:latin typeface="Calibri" panose="020F0502020204030204" pitchFamily="34" charset="0"/>
              <a:cs typeface="Calibri" panose="020F0502020204030204" pitchFamily="34" charset="0"/>
            </a:rPr>
            <a:t>hiểu</a:t>
          </a:r>
          <a:endParaRPr lang="en-US" b="1" dirty="0">
            <a:latin typeface="Calibri" panose="020F0502020204030204" pitchFamily="34" charset="0"/>
            <a:cs typeface="Calibri" panose="020F0502020204030204" pitchFamily="34" charset="0"/>
          </a:endParaRPr>
        </a:p>
      </dgm:t>
    </dgm:pt>
    <dgm:pt modelId="{0911E32F-BD00-4AAE-A210-458A5ABF16F8}" type="parTrans" cxnId="{9C7D7346-3C31-463C-8BBF-548A7D1B58FF}">
      <dgm:prSet/>
      <dgm:spPr/>
      <dgm:t>
        <a:bodyPr/>
        <a:lstStyle/>
        <a:p>
          <a:endParaRPr lang="en-US"/>
        </a:p>
      </dgm:t>
    </dgm:pt>
    <dgm:pt modelId="{012903B5-059C-46D9-972C-B88011307010}" type="sibTrans" cxnId="{9C7D7346-3C31-463C-8BBF-548A7D1B58FF}">
      <dgm:prSet/>
      <dgm:spPr/>
      <dgm:t>
        <a:bodyPr/>
        <a:lstStyle/>
        <a:p>
          <a:endParaRPr lang="en-US"/>
        </a:p>
      </dgm:t>
    </dgm:pt>
    <dgm:pt modelId="{FF3CE4AB-9D8B-4C12-BC02-3500F553F075}">
      <dgm:prSet>
        <dgm:style>
          <a:lnRef idx="1">
            <a:schemeClr val="accent4"/>
          </a:lnRef>
          <a:fillRef idx="2">
            <a:schemeClr val="accent4"/>
          </a:fillRef>
          <a:effectRef idx="1">
            <a:schemeClr val="accent4"/>
          </a:effectRef>
          <a:fontRef idx="minor">
            <a:schemeClr val="dk1"/>
          </a:fontRef>
        </dgm:style>
      </dgm:prSet>
      <dgm:spPr/>
      <dgm:t>
        <a:bodyPr/>
        <a:lstStyle/>
        <a:p>
          <a:pPr>
            <a:lnSpc>
              <a:spcPct val="100000"/>
            </a:lnSpc>
            <a:spcAft>
              <a:spcPts val="0"/>
            </a:spcAft>
          </a:pPr>
          <a:r>
            <a:rPr lang="en-US" b="1" dirty="0" err="1" smtClean="0">
              <a:latin typeface="Calibri" panose="020F0502020204030204" pitchFamily="34" charset="0"/>
              <a:cs typeface="Calibri" panose="020F0502020204030204" pitchFamily="34" charset="0"/>
            </a:rPr>
            <a:t>Thực</a:t>
          </a:r>
          <a:r>
            <a:rPr lang="en-US" b="1" dirty="0" smtClean="0">
              <a:latin typeface="Calibri" panose="020F0502020204030204" pitchFamily="34" charset="0"/>
              <a:cs typeface="Calibri" panose="020F0502020204030204" pitchFamily="34" charset="0"/>
            </a:rPr>
            <a:t> </a:t>
          </a:r>
          <a:r>
            <a:rPr lang="en-US" b="1" dirty="0" err="1" smtClean="0">
              <a:latin typeface="Calibri" panose="020F0502020204030204" pitchFamily="34" charset="0"/>
              <a:cs typeface="Calibri" panose="020F0502020204030204" pitchFamily="34" charset="0"/>
            </a:rPr>
            <a:t>hành</a:t>
          </a:r>
          <a:r>
            <a:rPr lang="en-US" b="1" dirty="0" smtClean="0">
              <a:latin typeface="Calibri" panose="020F0502020204030204" pitchFamily="34" charset="0"/>
              <a:cs typeface="Calibri" panose="020F0502020204030204" pitchFamily="34" charset="0"/>
            </a:rPr>
            <a:t> </a:t>
          </a:r>
          <a:r>
            <a:rPr lang="en-US" b="1" dirty="0" err="1" smtClean="0">
              <a:latin typeface="Calibri" panose="020F0502020204030204" pitchFamily="34" charset="0"/>
              <a:cs typeface="Calibri" panose="020F0502020204030204" pitchFamily="34" charset="0"/>
            </a:rPr>
            <a:t>tiếng</a:t>
          </a:r>
          <a:r>
            <a:rPr lang="en-US" b="1" dirty="0" smtClean="0">
              <a:latin typeface="Calibri" panose="020F0502020204030204" pitchFamily="34" charset="0"/>
              <a:cs typeface="Calibri" panose="020F0502020204030204" pitchFamily="34" charset="0"/>
            </a:rPr>
            <a:t> </a:t>
          </a:r>
          <a:r>
            <a:rPr lang="en-US" b="1" dirty="0" err="1" smtClean="0">
              <a:latin typeface="Calibri" panose="020F0502020204030204" pitchFamily="34" charset="0"/>
              <a:cs typeface="Calibri" panose="020F0502020204030204" pitchFamily="34" charset="0"/>
            </a:rPr>
            <a:t>Việt</a:t>
          </a:r>
          <a:endParaRPr lang="en-US" b="1" dirty="0">
            <a:latin typeface="Calibri" panose="020F0502020204030204" pitchFamily="34" charset="0"/>
            <a:cs typeface="Calibri" panose="020F0502020204030204" pitchFamily="34" charset="0"/>
          </a:endParaRPr>
        </a:p>
      </dgm:t>
    </dgm:pt>
    <dgm:pt modelId="{5D653F04-446C-4483-B42A-33BE8075F853}" type="parTrans" cxnId="{60D03493-B9E8-4A19-90D6-B2F9912DC3F9}">
      <dgm:prSet/>
      <dgm:spPr/>
      <dgm:t>
        <a:bodyPr/>
        <a:lstStyle/>
        <a:p>
          <a:endParaRPr lang="en-US"/>
        </a:p>
      </dgm:t>
    </dgm:pt>
    <dgm:pt modelId="{64C26167-1BF9-4479-8BFC-41C9BB3726D3}" type="sibTrans" cxnId="{60D03493-B9E8-4A19-90D6-B2F9912DC3F9}">
      <dgm:prSet/>
      <dgm:spPr/>
      <dgm:t>
        <a:bodyPr/>
        <a:lstStyle/>
        <a:p>
          <a:endParaRPr lang="en-US"/>
        </a:p>
      </dgm:t>
    </dgm:pt>
    <dgm:pt modelId="{96A82562-CA52-4F66-B7DD-E40AB2F3ACE0}">
      <dgm:prSet>
        <dgm:style>
          <a:lnRef idx="1">
            <a:schemeClr val="accent4"/>
          </a:lnRef>
          <a:fillRef idx="2">
            <a:schemeClr val="accent4"/>
          </a:fillRef>
          <a:effectRef idx="1">
            <a:schemeClr val="accent4"/>
          </a:effectRef>
          <a:fontRef idx="minor">
            <a:schemeClr val="dk1"/>
          </a:fontRef>
        </dgm:style>
      </dgm:prSet>
      <dgm:spPr/>
      <dgm:t>
        <a:bodyPr/>
        <a:lstStyle/>
        <a:p>
          <a:pPr>
            <a:spcAft>
              <a:spcPts val="0"/>
            </a:spcAft>
          </a:pPr>
          <a:r>
            <a:rPr lang="en-US" b="1" dirty="0" err="1" smtClean="0">
              <a:latin typeface="Calibri" panose="020F0502020204030204" pitchFamily="34" charset="0"/>
              <a:cs typeface="Calibri" panose="020F0502020204030204" pitchFamily="34" charset="0"/>
            </a:rPr>
            <a:t>Thực</a:t>
          </a:r>
          <a:r>
            <a:rPr lang="en-US" b="1" dirty="0" smtClean="0">
              <a:latin typeface="Calibri" panose="020F0502020204030204" pitchFamily="34" charset="0"/>
              <a:cs typeface="Calibri" panose="020F0502020204030204" pitchFamily="34" charset="0"/>
            </a:rPr>
            <a:t> </a:t>
          </a:r>
          <a:r>
            <a:rPr lang="en-US" b="1" dirty="0" err="1" smtClean="0">
              <a:latin typeface="Calibri" panose="020F0502020204030204" pitchFamily="34" charset="0"/>
              <a:cs typeface="Calibri" panose="020F0502020204030204" pitchFamily="34" charset="0"/>
            </a:rPr>
            <a:t>hành</a:t>
          </a:r>
          <a:r>
            <a:rPr lang="en-US" b="1" dirty="0" smtClean="0">
              <a:latin typeface="Calibri" panose="020F0502020204030204" pitchFamily="34" charset="0"/>
              <a:cs typeface="Calibri" panose="020F0502020204030204" pitchFamily="34" charset="0"/>
            </a:rPr>
            <a:t> </a:t>
          </a:r>
        </a:p>
        <a:p>
          <a:pPr>
            <a:spcAft>
              <a:spcPts val="0"/>
            </a:spcAft>
          </a:pPr>
          <a:r>
            <a:rPr lang="en-US" b="1" dirty="0" err="1" smtClean="0">
              <a:latin typeface="Calibri" panose="020F0502020204030204" pitchFamily="34" charset="0"/>
              <a:cs typeface="Calibri" panose="020F0502020204030204" pitchFamily="34" charset="0"/>
            </a:rPr>
            <a:t>đọc</a:t>
          </a:r>
          <a:r>
            <a:rPr lang="en-US" b="1" dirty="0" smtClean="0">
              <a:latin typeface="Calibri" panose="020F0502020204030204" pitchFamily="34" charset="0"/>
              <a:cs typeface="Calibri" panose="020F0502020204030204" pitchFamily="34" charset="0"/>
            </a:rPr>
            <a:t> </a:t>
          </a:r>
          <a:r>
            <a:rPr lang="en-US" b="1" dirty="0" err="1" smtClean="0">
              <a:latin typeface="Calibri" panose="020F0502020204030204" pitchFamily="34" charset="0"/>
              <a:cs typeface="Calibri" panose="020F0502020204030204" pitchFamily="34" charset="0"/>
            </a:rPr>
            <a:t>hiểu</a:t>
          </a:r>
          <a:endParaRPr lang="en-US" b="1" dirty="0">
            <a:latin typeface="Calibri" panose="020F0502020204030204" pitchFamily="34" charset="0"/>
            <a:cs typeface="Calibri" panose="020F0502020204030204" pitchFamily="34" charset="0"/>
          </a:endParaRPr>
        </a:p>
      </dgm:t>
    </dgm:pt>
    <dgm:pt modelId="{86E2FC59-53F5-44D4-956B-B2D00124D78E}" type="parTrans" cxnId="{91CAF3BA-D8EE-469B-A404-DCA313A1B6D0}">
      <dgm:prSet/>
      <dgm:spPr/>
      <dgm:t>
        <a:bodyPr/>
        <a:lstStyle/>
        <a:p>
          <a:endParaRPr lang="en-US"/>
        </a:p>
      </dgm:t>
    </dgm:pt>
    <dgm:pt modelId="{D94CD2B8-B920-459E-8D92-0099C6A6A51B}" type="sibTrans" cxnId="{91CAF3BA-D8EE-469B-A404-DCA313A1B6D0}">
      <dgm:prSet/>
      <dgm:spPr/>
      <dgm:t>
        <a:bodyPr/>
        <a:lstStyle/>
        <a:p>
          <a:endParaRPr lang="en-US"/>
        </a:p>
      </dgm:t>
    </dgm:pt>
    <dgm:pt modelId="{110BF190-18BF-45CE-BF63-DDA3100149B1}">
      <dgm:prSet>
        <dgm:style>
          <a:lnRef idx="1">
            <a:schemeClr val="accent4"/>
          </a:lnRef>
          <a:fillRef idx="2">
            <a:schemeClr val="accent4"/>
          </a:fillRef>
          <a:effectRef idx="1">
            <a:schemeClr val="accent4"/>
          </a:effectRef>
          <a:fontRef idx="minor">
            <a:schemeClr val="dk1"/>
          </a:fontRef>
        </dgm:style>
      </dgm:prSet>
      <dgm:spPr/>
      <dgm:t>
        <a:bodyPr/>
        <a:lstStyle/>
        <a:p>
          <a:r>
            <a:rPr lang="en-US" b="1" dirty="0" err="1" smtClean="0">
              <a:latin typeface="Calibri" panose="020F0502020204030204" pitchFamily="34" charset="0"/>
              <a:cs typeface="Calibri" panose="020F0502020204030204" pitchFamily="34" charset="0"/>
            </a:rPr>
            <a:t>Viết</a:t>
          </a:r>
          <a:endParaRPr lang="en-US" b="1" dirty="0">
            <a:latin typeface="Calibri" panose="020F0502020204030204" pitchFamily="34" charset="0"/>
            <a:cs typeface="Calibri" panose="020F0502020204030204" pitchFamily="34" charset="0"/>
          </a:endParaRPr>
        </a:p>
      </dgm:t>
    </dgm:pt>
    <dgm:pt modelId="{CECFA2C0-3DAB-4775-A49D-8B0830790A54}" type="parTrans" cxnId="{B6FFE6F0-30D2-434A-8FDD-2279F88D4638}">
      <dgm:prSet/>
      <dgm:spPr/>
      <dgm:t>
        <a:bodyPr/>
        <a:lstStyle/>
        <a:p>
          <a:endParaRPr lang="en-US"/>
        </a:p>
      </dgm:t>
    </dgm:pt>
    <dgm:pt modelId="{D9C48A1E-D295-415A-826E-8FA66D4F6195}" type="sibTrans" cxnId="{B6FFE6F0-30D2-434A-8FDD-2279F88D4638}">
      <dgm:prSet/>
      <dgm:spPr/>
      <dgm:t>
        <a:bodyPr/>
        <a:lstStyle/>
        <a:p>
          <a:endParaRPr lang="en-US"/>
        </a:p>
      </dgm:t>
    </dgm:pt>
    <dgm:pt modelId="{9AFDB5C2-DEA4-4A29-8D64-1BC09004F272}">
      <dgm:prSet>
        <dgm:style>
          <a:lnRef idx="1">
            <a:schemeClr val="accent4"/>
          </a:lnRef>
          <a:fillRef idx="2">
            <a:schemeClr val="accent4"/>
          </a:fillRef>
          <a:effectRef idx="1">
            <a:schemeClr val="accent4"/>
          </a:effectRef>
          <a:fontRef idx="minor">
            <a:schemeClr val="dk1"/>
          </a:fontRef>
        </dgm:style>
      </dgm:prSet>
      <dgm:spPr/>
      <dgm:t>
        <a:bodyPr/>
        <a:lstStyle/>
        <a:p>
          <a:r>
            <a:rPr lang="en-US" b="1" dirty="0" err="1" smtClean="0">
              <a:latin typeface="Calibri" panose="020F0502020204030204" pitchFamily="34" charset="0"/>
              <a:cs typeface="Calibri" panose="020F0502020204030204" pitchFamily="34" charset="0"/>
            </a:rPr>
            <a:t>Nói</a:t>
          </a:r>
          <a:r>
            <a:rPr lang="en-US" b="1" dirty="0" smtClean="0">
              <a:latin typeface="Calibri" panose="020F0502020204030204" pitchFamily="34" charset="0"/>
              <a:cs typeface="Calibri" panose="020F0502020204030204" pitchFamily="34" charset="0"/>
            </a:rPr>
            <a:t> </a:t>
          </a:r>
          <a:r>
            <a:rPr lang="en-US" b="1" dirty="0" err="1" smtClean="0">
              <a:latin typeface="Calibri" panose="020F0502020204030204" pitchFamily="34" charset="0"/>
              <a:cs typeface="Calibri" panose="020F0502020204030204" pitchFamily="34" charset="0"/>
            </a:rPr>
            <a:t>và</a:t>
          </a:r>
          <a:r>
            <a:rPr lang="en-US" b="1" dirty="0" smtClean="0">
              <a:latin typeface="Calibri" panose="020F0502020204030204" pitchFamily="34" charset="0"/>
              <a:cs typeface="Calibri" panose="020F0502020204030204" pitchFamily="34" charset="0"/>
            </a:rPr>
            <a:t> </a:t>
          </a:r>
          <a:r>
            <a:rPr lang="en-US" b="1" dirty="0" err="1" smtClean="0">
              <a:latin typeface="Calibri" panose="020F0502020204030204" pitchFamily="34" charset="0"/>
              <a:cs typeface="Calibri" panose="020F0502020204030204" pitchFamily="34" charset="0"/>
            </a:rPr>
            <a:t>Nghe</a:t>
          </a:r>
          <a:endParaRPr lang="en-US" b="1" dirty="0">
            <a:latin typeface="Calibri" panose="020F0502020204030204" pitchFamily="34" charset="0"/>
            <a:cs typeface="Calibri" panose="020F0502020204030204" pitchFamily="34" charset="0"/>
          </a:endParaRPr>
        </a:p>
      </dgm:t>
    </dgm:pt>
    <dgm:pt modelId="{702F2BB3-362C-423C-9DC0-1588FA6DF8C4}" type="parTrans" cxnId="{B04E82A0-B415-4031-A378-90396A2DB611}">
      <dgm:prSet/>
      <dgm:spPr/>
      <dgm:t>
        <a:bodyPr/>
        <a:lstStyle/>
        <a:p>
          <a:endParaRPr lang="en-US"/>
        </a:p>
      </dgm:t>
    </dgm:pt>
    <dgm:pt modelId="{6837A11E-F3EA-4649-87EF-86BC09817288}" type="sibTrans" cxnId="{B04E82A0-B415-4031-A378-90396A2DB611}">
      <dgm:prSet/>
      <dgm:spPr/>
      <dgm:t>
        <a:bodyPr/>
        <a:lstStyle/>
        <a:p>
          <a:endParaRPr lang="en-US"/>
        </a:p>
      </dgm:t>
    </dgm:pt>
    <dgm:pt modelId="{599281AD-BC9A-451A-A310-E927030DEC13}">
      <dgm:prSet>
        <dgm:style>
          <a:lnRef idx="1">
            <a:schemeClr val="accent1"/>
          </a:lnRef>
          <a:fillRef idx="2">
            <a:schemeClr val="accent1"/>
          </a:fillRef>
          <a:effectRef idx="1">
            <a:schemeClr val="accent1"/>
          </a:effectRef>
          <a:fontRef idx="minor">
            <a:schemeClr val="dk1"/>
          </a:fontRef>
        </dgm:style>
      </dgm:prSet>
      <dgm:spPr/>
      <dgm:t>
        <a:bodyPr/>
        <a:lstStyle/>
        <a:p>
          <a:pPr>
            <a:lnSpc>
              <a:spcPct val="100000"/>
            </a:lnSpc>
            <a:spcAft>
              <a:spcPts val="0"/>
            </a:spcAft>
          </a:pPr>
          <a:r>
            <a:rPr lang="en-US" b="1" dirty="0" smtClean="0">
              <a:latin typeface="Calibri" panose="020F0502020204030204" pitchFamily="34" charset="0"/>
              <a:cs typeface="Calibri" panose="020F0502020204030204" pitchFamily="34" charset="0"/>
            </a:rPr>
            <a:t>NL </a:t>
          </a:r>
          <a:r>
            <a:rPr lang="en-US" b="1" dirty="0" err="1" smtClean="0">
              <a:latin typeface="Calibri" panose="020F0502020204030204" pitchFamily="34" charset="0"/>
              <a:cs typeface="Calibri" panose="020F0502020204030204" pitchFamily="34" charset="0"/>
            </a:rPr>
            <a:t>văn</a:t>
          </a:r>
          <a:r>
            <a:rPr lang="en-US" b="1" dirty="0" smtClean="0">
              <a:latin typeface="Calibri" panose="020F0502020204030204" pitchFamily="34" charset="0"/>
              <a:cs typeface="Calibri" panose="020F0502020204030204" pitchFamily="34" charset="0"/>
            </a:rPr>
            <a:t> </a:t>
          </a:r>
          <a:r>
            <a:rPr lang="en-US" b="1" dirty="0" err="1" smtClean="0">
              <a:latin typeface="Calibri" panose="020F0502020204030204" pitchFamily="34" charset="0"/>
              <a:cs typeface="Calibri" panose="020F0502020204030204" pitchFamily="34" charset="0"/>
            </a:rPr>
            <a:t>học</a:t>
          </a:r>
          <a:r>
            <a:rPr lang="en-US" b="1" dirty="0" smtClean="0">
              <a:latin typeface="Calibri" panose="020F0502020204030204" pitchFamily="34" charset="0"/>
              <a:cs typeface="Calibri" panose="020F0502020204030204" pitchFamily="34" charset="0"/>
            </a:rPr>
            <a:t>,</a:t>
          </a:r>
        </a:p>
        <a:p>
          <a:pPr>
            <a:lnSpc>
              <a:spcPct val="100000"/>
            </a:lnSpc>
            <a:spcAft>
              <a:spcPts val="0"/>
            </a:spcAft>
          </a:pPr>
          <a:r>
            <a:rPr lang="en-US" b="1" dirty="0" err="1" smtClean="0">
              <a:latin typeface="Calibri" panose="020F0502020204030204" pitchFamily="34" charset="0"/>
              <a:cs typeface="Calibri" panose="020F0502020204030204" pitchFamily="34" charset="0"/>
            </a:rPr>
            <a:t>ngôn</a:t>
          </a:r>
          <a:r>
            <a:rPr lang="en-US" b="1" dirty="0" smtClean="0">
              <a:latin typeface="Calibri" panose="020F0502020204030204" pitchFamily="34" charset="0"/>
              <a:cs typeface="Calibri" panose="020F0502020204030204" pitchFamily="34" charset="0"/>
            </a:rPr>
            <a:t> </a:t>
          </a:r>
          <a:r>
            <a:rPr lang="en-US" b="1" dirty="0" err="1" smtClean="0">
              <a:latin typeface="Calibri" panose="020F0502020204030204" pitchFamily="34" charset="0"/>
              <a:cs typeface="Calibri" panose="020F0502020204030204" pitchFamily="34" charset="0"/>
            </a:rPr>
            <a:t>ngư</a:t>
          </a:r>
          <a:r>
            <a:rPr lang="en-US" b="1" dirty="0" smtClean="0">
              <a:latin typeface="Calibri" panose="020F0502020204030204" pitchFamily="34" charset="0"/>
              <a:cs typeface="Calibri" panose="020F0502020204030204" pitchFamily="34" charset="0"/>
            </a:rPr>
            <a:t>̃</a:t>
          </a:r>
          <a:endParaRPr lang="en-US" b="1" dirty="0">
            <a:latin typeface="Calibri" panose="020F0502020204030204" pitchFamily="34" charset="0"/>
            <a:cs typeface="Calibri" panose="020F0502020204030204" pitchFamily="34" charset="0"/>
          </a:endParaRPr>
        </a:p>
      </dgm:t>
    </dgm:pt>
    <dgm:pt modelId="{7A213C61-C4B4-4DC2-8A8C-6AA153773C31}" type="parTrans" cxnId="{D13FB07F-ABD8-4E9F-A7CC-DDF0875243AB}">
      <dgm:prSet/>
      <dgm:spPr/>
      <dgm:t>
        <a:bodyPr/>
        <a:lstStyle/>
        <a:p>
          <a:endParaRPr lang="en-US"/>
        </a:p>
      </dgm:t>
    </dgm:pt>
    <dgm:pt modelId="{43897004-0CF6-4DBA-A6AE-F1EA493FE1BA}" type="sibTrans" cxnId="{D13FB07F-ABD8-4E9F-A7CC-DDF0875243AB}">
      <dgm:prSet/>
      <dgm:spPr/>
      <dgm:t>
        <a:bodyPr/>
        <a:lstStyle/>
        <a:p>
          <a:endParaRPr lang="en-US"/>
        </a:p>
      </dgm:t>
    </dgm:pt>
    <dgm:pt modelId="{11A5DCFF-1889-48E2-8DAF-3BE8977B94E4}">
      <dgm:prSet>
        <dgm:style>
          <a:lnRef idx="1">
            <a:schemeClr val="accent1"/>
          </a:lnRef>
          <a:fillRef idx="2">
            <a:schemeClr val="accent1"/>
          </a:fillRef>
          <a:effectRef idx="1">
            <a:schemeClr val="accent1"/>
          </a:effectRef>
          <a:fontRef idx="minor">
            <a:schemeClr val="dk1"/>
          </a:fontRef>
        </dgm:style>
      </dgm:prSet>
      <dgm:spPr/>
      <dgm:t>
        <a:bodyPr/>
        <a:lstStyle/>
        <a:p>
          <a:r>
            <a:rPr lang="en-US" b="1" dirty="0" smtClean="0">
              <a:latin typeface="Calibri" panose="020F0502020204030204" pitchFamily="34" charset="0"/>
              <a:cs typeface="Calibri" panose="020F0502020204030204" pitchFamily="34" charset="0"/>
            </a:rPr>
            <a:t>NL </a:t>
          </a:r>
          <a:r>
            <a:rPr lang="en-US" b="1" dirty="0" err="1" smtClean="0">
              <a:latin typeface="Calibri" panose="020F0502020204030204" pitchFamily="34" charset="0"/>
              <a:cs typeface="Calibri" panose="020F0502020204030204" pitchFamily="34" charset="0"/>
            </a:rPr>
            <a:t>chung</a:t>
          </a:r>
          <a:endParaRPr lang="en-US" b="1" dirty="0">
            <a:latin typeface="Calibri" panose="020F0502020204030204" pitchFamily="34" charset="0"/>
            <a:cs typeface="Calibri" panose="020F0502020204030204" pitchFamily="34" charset="0"/>
          </a:endParaRPr>
        </a:p>
      </dgm:t>
    </dgm:pt>
    <dgm:pt modelId="{DA2B3ADF-0CCB-4C59-A6BD-4813CDB5BE81}" type="parTrans" cxnId="{3E61C8C6-3B22-4DAF-8740-53BF61D90FC1}">
      <dgm:prSet/>
      <dgm:spPr/>
      <dgm:t>
        <a:bodyPr/>
        <a:lstStyle/>
        <a:p>
          <a:endParaRPr lang="en-US"/>
        </a:p>
      </dgm:t>
    </dgm:pt>
    <dgm:pt modelId="{FAFCB818-784B-4194-BE83-E6C48424219C}" type="sibTrans" cxnId="{3E61C8C6-3B22-4DAF-8740-53BF61D90FC1}">
      <dgm:prSet/>
      <dgm:spPr/>
      <dgm:t>
        <a:bodyPr/>
        <a:lstStyle/>
        <a:p>
          <a:endParaRPr lang="en-US"/>
        </a:p>
      </dgm:t>
    </dgm:pt>
    <dgm:pt modelId="{BD41F2D0-7FD0-4CDF-AB80-6853F75BA7FF}">
      <dgm:prSet>
        <dgm:style>
          <a:lnRef idx="1">
            <a:schemeClr val="accent2"/>
          </a:lnRef>
          <a:fillRef idx="2">
            <a:schemeClr val="accent2"/>
          </a:fillRef>
          <a:effectRef idx="1">
            <a:schemeClr val="accent2"/>
          </a:effectRef>
          <a:fontRef idx="minor">
            <a:schemeClr val="dk1"/>
          </a:fontRef>
        </dgm:style>
      </dgm:prSet>
      <dgm:spPr/>
      <dgm:t>
        <a:bodyPr/>
        <a:lstStyle/>
        <a:p>
          <a:r>
            <a:rPr lang="en-US" b="1" dirty="0" err="1" smtClean="0">
              <a:latin typeface="Calibri" panose="020F0502020204030204" pitchFamily="34" charset="0"/>
              <a:cs typeface="Calibri" panose="020F0502020204030204" pitchFamily="34" charset="0"/>
            </a:rPr>
            <a:t>Tên</a:t>
          </a:r>
          <a:r>
            <a:rPr lang="en-US" b="1" dirty="0" smtClean="0">
              <a:latin typeface="Calibri" panose="020F0502020204030204" pitchFamily="34" charset="0"/>
              <a:cs typeface="Calibri" panose="020F0502020204030204" pitchFamily="34" charset="0"/>
            </a:rPr>
            <a:t> </a:t>
          </a:r>
          <a:r>
            <a:rPr lang="en-US" b="1" dirty="0" err="1" smtClean="0">
              <a:latin typeface="Calibri" panose="020F0502020204030204" pitchFamily="34" charset="0"/>
              <a:cs typeface="Calibri" panose="020F0502020204030204" pitchFamily="34" charset="0"/>
            </a:rPr>
            <a:t>bài</a:t>
          </a:r>
          <a:endParaRPr lang="en-US" b="1" dirty="0">
            <a:latin typeface="Calibri" panose="020F0502020204030204" pitchFamily="34" charset="0"/>
            <a:cs typeface="Calibri" panose="020F0502020204030204" pitchFamily="34" charset="0"/>
          </a:endParaRPr>
        </a:p>
      </dgm:t>
    </dgm:pt>
    <dgm:pt modelId="{F756D440-E7A3-4422-92A5-EE83962FA6A1}" type="parTrans" cxnId="{41D5D10B-1405-4CBB-B776-09675C44CAAC}">
      <dgm:prSet/>
      <dgm:spPr/>
      <dgm:t>
        <a:bodyPr/>
        <a:lstStyle/>
        <a:p>
          <a:endParaRPr lang="en-US"/>
        </a:p>
      </dgm:t>
    </dgm:pt>
    <dgm:pt modelId="{694C4BF8-022B-4551-A103-81F14A2B53AC}" type="sibTrans" cxnId="{41D5D10B-1405-4CBB-B776-09675C44CAAC}">
      <dgm:prSet/>
      <dgm:spPr/>
      <dgm:t>
        <a:bodyPr/>
        <a:lstStyle/>
        <a:p>
          <a:endParaRPr lang="en-US"/>
        </a:p>
      </dgm:t>
    </dgm:pt>
    <dgm:pt modelId="{3553FD3A-467B-4C19-8285-59AFFE7C77AF}" type="pres">
      <dgm:prSet presAssocID="{F8C02B37-9CAA-4C16-9CD8-6F1EAFACDCE6}" presName="diagram" presStyleCnt="0">
        <dgm:presLayoutVars>
          <dgm:chPref val="1"/>
          <dgm:dir/>
          <dgm:animOne val="branch"/>
          <dgm:animLvl val="lvl"/>
          <dgm:resizeHandles val="exact"/>
        </dgm:presLayoutVars>
      </dgm:prSet>
      <dgm:spPr/>
      <dgm:t>
        <a:bodyPr/>
        <a:lstStyle/>
        <a:p>
          <a:endParaRPr lang="en-US"/>
        </a:p>
      </dgm:t>
    </dgm:pt>
    <dgm:pt modelId="{A1889420-3D97-4564-BAE9-EE8FD626A38E}" type="pres">
      <dgm:prSet presAssocID="{3915C107-32B3-4535-B3D4-40F5B1CC2C49}" presName="root1" presStyleCnt="0"/>
      <dgm:spPr/>
    </dgm:pt>
    <dgm:pt modelId="{EA6F39C4-2D1B-482D-8BA7-0FA6B44E5C63}" type="pres">
      <dgm:prSet presAssocID="{3915C107-32B3-4535-B3D4-40F5B1CC2C49}" presName="LevelOneTextNode" presStyleLbl="node0" presStyleIdx="0" presStyleCnt="1">
        <dgm:presLayoutVars>
          <dgm:chPref val="3"/>
        </dgm:presLayoutVars>
      </dgm:prSet>
      <dgm:spPr/>
      <dgm:t>
        <a:bodyPr/>
        <a:lstStyle/>
        <a:p>
          <a:endParaRPr lang="en-US"/>
        </a:p>
      </dgm:t>
    </dgm:pt>
    <dgm:pt modelId="{B82B980C-7836-4263-B52D-D84A7A6908E1}" type="pres">
      <dgm:prSet presAssocID="{3915C107-32B3-4535-B3D4-40F5B1CC2C49}" presName="level2hierChild" presStyleCnt="0"/>
      <dgm:spPr/>
    </dgm:pt>
    <dgm:pt modelId="{D8A24ADC-C8E5-41F0-BAED-3075D9AB231D}" type="pres">
      <dgm:prSet presAssocID="{F756D440-E7A3-4422-92A5-EE83962FA6A1}" presName="conn2-1" presStyleLbl="parChTrans1D2" presStyleIdx="0" presStyleCnt="4"/>
      <dgm:spPr/>
      <dgm:t>
        <a:bodyPr/>
        <a:lstStyle/>
        <a:p>
          <a:endParaRPr lang="en-US"/>
        </a:p>
      </dgm:t>
    </dgm:pt>
    <dgm:pt modelId="{5906D98A-3A04-431E-A998-C282A042F755}" type="pres">
      <dgm:prSet presAssocID="{F756D440-E7A3-4422-92A5-EE83962FA6A1}" presName="connTx" presStyleLbl="parChTrans1D2" presStyleIdx="0" presStyleCnt="4"/>
      <dgm:spPr/>
      <dgm:t>
        <a:bodyPr/>
        <a:lstStyle/>
        <a:p>
          <a:endParaRPr lang="en-US"/>
        </a:p>
      </dgm:t>
    </dgm:pt>
    <dgm:pt modelId="{A9695D9B-1AE5-4796-BE92-93DE05C14C4F}" type="pres">
      <dgm:prSet presAssocID="{BD41F2D0-7FD0-4CDF-AB80-6853F75BA7FF}" presName="root2" presStyleCnt="0"/>
      <dgm:spPr/>
    </dgm:pt>
    <dgm:pt modelId="{FC897E43-2576-4549-B83E-3AD3AFD3FCC6}" type="pres">
      <dgm:prSet presAssocID="{BD41F2D0-7FD0-4CDF-AB80-6853F75BA7FF}" presName="LevelTwoTextNode" presStyleLbl="node2" presStyleIdx="0" presStyleCnt="4">
        <dgm:presLayoutVars>
          <dgm:chPref val="3"/>
        </dgm:presLayoutVars>
      </dgm:prSet>
      <dgm:spPr/>
      <dgm:t>
        <a:bodyPr/>
        <a:lstStyle/>
        <a:p>
          <a:endParaRPr lang="en-US"/>
        </a:p>
      </dgm:t>
    </dgm:pt>
    <dgm:pt modelId="{8105027A-5D79-4A83-9AAB-0AB7A1EBB8CB}" type="pres">
      <dgm:prSet presAssocID="{BD41F2D0-7FD0-4CDF-AB80-6853F75BA7FF}" presName="level3hierChild" presStyleCnt="0"/>
      <dgm:spPr/>
    </dgm:pt>
    <dgm:pt modelId="{126E6EFA-EEC7-4945-A8FA-DE97B65BA726}" type="pres">
      <dgm:prSet presAssocID="{FE7C772F-DB23-418D-91C0-AA316D1F7F2E}" presName="conn2-1" presStyleLbl="parChTrans1D2" presStyleIdx="1" presStyleCnt="4"/>
      <dgm:spPr/>
      <dgm:t>
        <a:bodyPr/>
        <a:lstStyle/>
        <a:p>
          <a:endParaRPr lang="en-US"/>
        </a:p>
      </dgm:t>
    </dgm:pt>
    <dgm:pt modelId="{DD25E28E-3DBF-4CC1-85F5-C2EB5CF82999}" type="pres">
      <dgm:prSet presAssocID="{FE7C772F-DB23-418D-91C0-AA316D1F7F2E}" presName="connTx" presStyleLbl="parChTrans1D2" presStyleIdx="1" presStyleCnt="4"/>
      <dgm:spPr/>
      <dgm:t>
        <a:bodyPr/>
        <a:lstStyle/>
        <a:p>
          <a:endParaRPr lang="en-US"/>
        </a:p>
      </dgm:t>
    </dgm:pt>
    <dgm:pt modelId="{E9EDA9A7-DA64-49B2-8C2C-88A005A458EB}" type="pres">
      <dgm:prSet presAssocID="{848DF941-2A04-4E67-8F86-4E0789B713D9}" presName="root2" presStyleCnt="0"/>
      <dgm:spPr/>
    </dgm:pt>
    <dgm:pt modelId="{26022BA4-EF6E-430A-8A23-59D0890B3D98}" type="pres">
      <dgm:prSet presAssocID="{848DF941-2A04-4E67-8F86-4E0789B713D9}" presName="LevelTwoTextNode" presStyleLbl="node2" presStyleIdx="1" presStyleCnt="4">
        <dgm:presLayoutVars>
          <dgm:chPref val="3"/>
        </dgm:presLayoutVars>
      </dgm:prSet>
      <dgm:spPr/>
      <dgm:t>
        <a:bodyPr/>
        <a:lstStyle/>
        <a:p>
          <a:endParaRPr lang="en-US"/>
        </a:p>
      </dgm:t>
    </dgm:pt>
    <dgm:pt modelId="{796F9327-6825-4D57-AC6B-B401F5E16EF9}" type="pres">
      <dgm:prSet presAssocID="{848DF941-2A04-4E67-8F86-4E0789B713D9}" presName="level3hierChild" presStyleCnt="0"/>
      <dgm:spPr/>
    </dgm:pt>
    <dgm:pt modelId="{BE76174F-0452-4E9C-9F46-19341F2D4992}" type="pres">
      <dgm:prSet presAssocID="{D8952FCD-F85B-4D80-A844-DB7045351E48}" presName="conn2-1" presStyleLbl="parChTrans1D3" presStyleIdx="0" presStyleCnt="7"/>
      <dgm:spPr/>
      <dgm:t>
        <a:bodyPr/>
        <a:lstStyle/>
        <a:p>
          <a:endParaRPr lang="en-US"/>
        </a:p>
      </dgm:t>
    </dgm:pt>
    <dgm:pt modelId="{73DA6782-9618-467E-B92A-3AE808E0A405}" type="pres">
      <dgm:prSet presAssocID="{D8952FCD-F85B-4D80-A844-DB7045351E48}" presName="connTx" presStyleLbl="parChTrans1D3" presStyleIdx="0" presStyleCnt="7"/>
      <dgm:spPr/>
      <dgm:t>
        <a:bodyPr/>
        <a:lstStyle/>
        <a:p>
          <a:endParaRPr lang="en-US"/>
        </a:p>
      </dgm:t>
    </dgm:pt>
    <dgm:pt modelId="{F2E6D6D6-5DF5-4B24-B9C5-F08B007ED217}" type="pres">
      <dgm:prSet presAssocID="{5D1AEA65-F767-4F69-B915-A59D3963AB62}" presName="root2" presStyleCnt="0"/>
      <dgm:spPr/>
    </dgm:pt>
    <dgm:pt modelId="{011BC045-B9DC-4EDF-A0C4-25BE6831BF2D}" type="pres">
      <dgm:prSet presAssocID="{5D1AEA65-F767-4F69-B915-A59D3963AB62}" presName="LevelTwoTextNode" presStyleLbl="node3" presStyleIdx="0" presStyleCnt="7">
        <dgm:presLayoutVars>
          <dgm:chPref val="3"/>
        </dgm:presLayoutVars>
      </dgm:prSet>
      <dgm:spPr/>
      <dgm:t>
        <a:bodyPr/>
        <a:lstStyle/>
        <a:p>
          <a:endParaRPr lang="en-US"/>
        </a:p>
      </dgm:t>
    </dgm:pt>
    <dgm:pt modelId="{DF1D373A-D1FE-4CA5-AB43-B1CC77BD18A9}" type="pres">
      <dgm:prSet presAssocID="{5D1AEA65-F767-4F69-B915-A59D3963AB62}" presName="level3hierChild" presStyleCnt="0"/>
      <dgm:spPr/>
    </dgm:pt>
    <dgm:pt modelId="{DB77D886-BA67-41D9-9807-1A21EFD0EF24}" type="pres">
      <dgm:prSet presAssocID="{7A213C61-C4B4-4DC2-8A8C-6AA153773C31}" presName="conn2-1" presStyleLbl="parChTrans1D4" presStyleIdx="0" presStyleCnt="2"/>
      <dgm:spPr/>
      <dgm:t>
        <a:bodyPr/>
        <a:lstStyle/>
        <a:p>
          <a:endParaRPr lang="en-US"/>
        </a:p>
      </dgm:t>
    </dgm:pt>
    <dgm:pt modelId="{079DAECB-35F0-4701-8CC5-717B8B8F088C}" type="pres">
      <dgm:prSet presAssocID="{7A213C61-C4B4-4DC2-8A8C-6AA153773C31}" presName="connTx" presStyleLbl="parChTrans1D4" presStyleIdx="0" presStyleCnt="2"/>
      <dgm:spPr/>
      <dgm:t>
        <a:bodyPr/>
        <a:lstStyle/>
        <a:p>
          <a:endParaRPr lang="en-US"/>
        </a:p>
      </dgm:t>
    </dgm:pt>
    <dgm:pt modelId="{31000B2B-8613-4475-907F-30BF0E4DA25F}" type="pres">
      <dgm:prSet presAssocID="{599281AD-BC9A-451A-A310-E927030DEC13}" presName="root2" presStyleCnt="0"/>
      <dgm:spPr/>
    </dgm:pt>
    <dgm:pt modelId="{9BB4DC10-6BC3-477B-B059-CF2DCE7C1675}" type="pres">
      <dgm:prSet presAssocID="{599281AD-BC9A-451A-A310-E927030DEC13}" presName="LevelTwoTextNode" presStyleLbl="node4" presStyleIdx="0" presStyleCnt="2">
        <dgm:presLayoutVars>
          <dgm:chPref val="3"/>
        </dgm:presLayoutVars>
      </dgm:prSet>
      <dgm:spPr/>
      <dgm:t>
        <a:bodyPr/>
        <a:lstStyle/>
        <a:p>
          <a:endParaRPr lang="en-US"/>
        </a:p>
      </dgm:t>
    </dgm:pt>
    <dgm:pt modelId="{B1B13D53-93AB-46A5-A63C-3501EDD9AA7D}" type="pres">
      <dgm:prSet presAssocID="{599281AD-BC9A-451A-A310-E927030DEC13}" presName="level3hierChild" presStyleCnt="0"/>
      <dgm:spPr/>
    </dgm:pt>
    <dgm:pt modelId="{79C81006-41AF-459D-80BC-A0375A70A4F7}" type="pres">
      <dgm:prSet presAssocID="{DA2B3ADF-0CCB-4C59-A6BD-4813CDB5BE81}" presName="conn2-1" presStyleLbl="parChTrans1D4" presStyleIdx="1" presStyleCnt="2"/>
      <dgm:spPr/>
      <dgm:t>
        <a:bodyPr/>
        <a:lstStyle/>
        <a:p>
          <a:endParaRPr lang="en-US"/>
        </a:p>
      </dgm:t>
    </dgm:pt>
    <dgm:pt modelId="{6A688C6F-89E3-466A-AF81-84214A43986F}" type="pres">
      <dgm:prSet presAssocID="{DA2B3ADF-0CCB-4C59-A6BD-4813CDB5BE81}" presName="connTx" presStyleLbl="parChTrans1D4" presStyleIdx="1" presStyleCnt="2"/>
      <dgm:spPr/>
      <dgm:t>
        <a:bodyPr/>
        <a:lstStyle/>
        <a:p>
          <a:endParaRPr lang="en-US"/>
        </a:p>
      </dgm:t>
    </dgm:pt>
    <dgm:pt modelId="{254D82DE-728D-49EE-8F75-79901E3BBC02}" type="pres">
      <dgm:prSet presAssocID="{11A5DCFF-1889-48E2-8DAF-3BE8977B94E4}" presName="root2" presStyleCnt="0"/>
      <dgm:spPr/>
    </dgm:pt>
    <dgm:pt modelId="{23196B65-3913-4935-99F8-3A02BCBEF544}" type="pres">
      <dgm:prSet presAssocID="{11A5DCFF-1889-48E2-8DAF-3BE8977B94E4}" presName="LevelTwoTextNode" presStyleLbl="node4" presStyleIdx="1" presStyleCnt="2">
        <dgm:presLayoutVars>
          <dgm:chPref val="3"/>
        </dgm:presLayoutVars>
      </dgm:prSet>
      <dgm:spPr/>
      <dgm:t>
        <a:bodyPr/>
        <a:lstStyle/>
        <a:p>
          <a:endParaRPr lang="en-US"/>
        </a:p>
      </dgm:t>
    </dgm:pt>
    <dgm:pt modelId="{C36937FC-FDC6-41CF-B32A-87DFB394FAB4}" type="pres">
      <dgm:prSet presAssocID="{11A5DCFF-1889-48E2-8DAF-3BE8977B94E4}" presName="level3hierChild" presStyleCnt="0"/>
      <dgm:spPr/>
    </dgm:pt>
    <dgm:pt modelId="{FD56E776-0830-4EB2-83F1-DEEBDDB75831}" type="pres">
      <dgm:prSet presAssocID="{3FBAFD60-5858-4FB0-817C-23C8C2B44681}" presName="conn2-1" presStyleLbl="parChTrans1D3" presStyleIdx="1" presStyleCnt="7"/>
      <dgm:spPr/>
      <dgm:t>
        <a:bodyPr/>
        <a:lstStyle/>
        <a:p>
          <a:endParaRPr lang="en-US"/>
        </a:p>
      </dgm:t>
    </dgm:pt>
    <dgm:pt modelId="{E23C5256-B7D0-499D-92D4-E8188BD2EC57}" type="pres">
      <dgm:prSet presAssocID="{3FBAFD60-5858-4FB0-817C-23C8C2B44681}" presName="connTx" presStyleLbl="parChTrans1D3" presStyleIdx="1" presStyleCnt="7"/>
      <dgm:spPr/>
      <dgm:t>
        <a:bodyPr/>
        <a:lstStyle/>
        <a:p>
          <a:endParaRPr lang="en-US"/>
        </a:p>
      </dgm:t>
    </dgm:pt>
    <dgm:pt modelId="{23D59D0C-97C7-49AE-B769-EE29C405AFB3}" type="pres">
      <dgm:prSet presAssocID="{7682E25B-8191-4AFC-806C-D839210CCB53}" presName="root2" presStyleCnt="0"/>
      <dgm:spPr/>
    </dgm:pt>
    <dgm:pt modelId="{B74D3E6E-EE7E-4842-961D-C7862152FA06}" type="pres">
      <dgm:prSet presAssocID="{7682E25B-8191-4AFC-806C-D839210CCB53}" presName="LevelTwoTextNode" presStyleLbl="node3" presStyleIdx="1" presStyleCnt="7">
        <dgm:presLayoutVars>
          <dgm:chPref val="3"/>
        </dgm:presLayoutVars>
      </dgm:prSet>
      <dgm:spPr/>
      <dgm:t>
        <a:bodyPr/>
        <a:lstStyle/>
        <a:p>
          <a:endParaRPr lang="en-US"/>
        </a:p>
      </dgm:t>
    </dgm:pt>
    <dgm:pt modelId="{D345B7D4-5D94-421C-BD21-238DE2AF7C29}" type="pres">
      <dgm:prSet presAssocID="{7682E25B-8191-4AFC-806C-D839210CCB53}" presName="level3hierChild" presStyleCnt="0"/>
      <dgm:spPr/>
    </dgm:pt>
    <dgm:pt modelId="{0CBA2852-C949-4C58-A656-8E1CC980274F}" type="pres">
      <dgm:prSet presAssocID="{CD8C6A25-BA9C-4A84-BFF5-8C11A43D3B33}" presName="conn2-1" presStyleLbl="parChTrans1D2" presStyleIdx="2" presStyleCnt="4"/>
      <dgm:spPr/>
      <dgm:t>
        <a:bodyPr/>
        <a:lstStyle/>
        <a:p>
          <a:endParaRPr lang="en-US"/>
        </a:p>
      </dgm:t>
    </dgm:pt>
    <dgm:pt modelId="{3D7E270F-3CD3-4627-B674-B30A2968715A}" type="pres">
      <dgm:prSet presAssocID="{CD8C6A25-BA9C-4A84-BFF5-8C11A43D3B33}" presName="connTx" presStyleLbl="parChTrans1D2" presStyleIdx="2" presStyleCnt="4"/>
      <dgm:spPr/>
      <dgm:t>
        <a:bodyPr/>
        <a:lstStyle/>
        <a:p>
          <a:endParaRPr lang="en-US"/>
        </a:p>
      </dgm:t>
    </dgm:pt>
    <dgm:pt modelId="{0834D564-248A-463D-86C8-EFB564B0E616}" type="pres">
      <dgm:prSet presAssocID="{CDE1C558-4F09-483F-AAF6-91D2B9C89A28}" presName="root2" presStyleCnt="0"/>
      <dgm:spPr/>
    </dgm:pt>
    <dgm:pt modelId="{45717653-32E2-4DA0-A309-6F1B0F135013}" type="pres">
      <dgm:prSet presAssocID="{CDE1C558-4F09-483F-AAF6-91D2B9C89A28}" presName="LevelTwoTextNode" presStyleLbl="node2" presStyleIdx="2" presStyleCnt="4">
        <dgm:presLayoutVars>
          <dgm:chPref val="3"/>
        </dgm:presLayoutVars>
      </dgm:prSet>
      <dgm:spPr/>
      <dgm:t>
        <a:bodyPr/>
        <a:lstStyle/>
        <a:p>
          <a:endParaRPr lang="en-US"/>
        </a:p>
      </dgm:t>
    </dgm:pt>
    <dgm:pt modelId="{C0C82CDF-026A-4C07-902A-9892DA1AB6E2}" type="pres">
      <dgm:prSet presAssocID="{CDE1C558-4F09-483F-AAF6-91D2B9C89A28}" presName="level3hierChild" presStyleCnt="0"/>
      <dgm:spPr/>
    </dgm:pt>
    <dgm:pt modelId="{2567361B-B4D6-4A80-8FA4-B8C2FB602EC2}" type="pres">
      <dgm:prSet presAssocID="{A3F44ED4-5FDF-47D8-9AB8-D546E15548CE}" presName="conn2-1" presStyleLbl="parChTrans1D2" presStyleIdx="3" presStyleCnt="4"/>
      <dgm:spPr/>
      <dgm:t>
        <a:bodyPr/>
        <a:lstStyle/>
        <a:p>
          <a:endParaRPr lang="en-US"/>
        </a:p>
      </dgm:t>
    </dgm:pt>
    <dgm:pt modelId="{CCB606AB-3BED-4571-AFFC-FA1C2604905B}" type="pres">
      <dgm:prSet presAssocID="{A3F44ED4-5FDF-47D8-9AB8-D546E15548CE}" presName="connTx" presStyleLbl="parChTrans1D2" presStyleIdx="3" presStyleCnt="4"/>
      <dgm:spPr/>
      <dgm:t>
        <a:bodyPr/>
        <a:lstStyle/>
        <a:p>
          <a:endParaRPr lang="en-US"/>
        </a:p>
      </dgm:t>
    </dgm:pt>
    <dgm:pt modelId="{50317221-E22B-4604-9C39-6FC18A94B3E0}" type="pres">
      <dgm:prSet presAssocID="{9B201F4E-9521-40BF-ADD9-691B323B9318}" presName="root2" presStyleCnt="0"/>
      <dgm:spPr/>
    </dgm:pt>
    <dgm:pt modelId="{E5CA4384-D333-440B-A9E3-3638167135E1}" type="pres">
      <dgm:prSet presAssocID="{9B201F4E-9521-40BF-ADD9-691B323B9318}" presName="LevelTwoTextNode" presStyleLbl="node2" presStyleIdx="3" presStyleCnt="4" custLinFactNeighborX="1471" custLinFactNeighborY="1536">
        <dgm:presLayoutVars>
          <dgm:chPref val="3"/>
        </dgm:presLayoutVars>
      </dgm:prSet>
      <dgm:spPr/>
      <dgm:t>
        <a:bodyPr/>
        <a:lstStyle/>
        <a:p>
          <a:endParaRPr lang="en-US"/>
        </a:p>
      </dgm:t>
    </dgm:pt>
    <dgm:pt modelId="{00EBE0DE-4C91-416F-83FB-AD6A97092398}" type="pres">
      <dgm:prSet presAssocID="{9B201F4E-9521-40BF-ADD9-691B323B9318}" presName="level3hierChild" presStyleCnt="0"/>
      <dgm:spPr/>
    </dgm:pt>
    <dgm:pt modelId="{E9A6EE04-08E3-4B32-AC5B-9DB4572792BA}" type="pres">
      <dgm:prSet presAssocID="{0911E32F-BD00-4AAE-A210-458A5ABF16F8}" presName="conn2-1" presStyleLbl="parChTrans1D3" presStyleIdx="2" presStyleCnt="7"/>
      <dgm:spPr/>
      <dgm:t>
        <a:bodyPr/>
        <a:lstStyle/>
        <a:p>
          <a:endParaRPr lang="en-US"/>
        </a:p>
      </dgm:t>
    </dgm:pt>
    <dgm:pt modelId="{91F9D3D2-F123-481B-B5CA-56D78F836085}" type="pres">
      <dgm:prSet presAssocID="{0911E32F-BD00-4AAE-A210-458A5ABF16F8}" presName="connTx" presStyleLbl="parChTrans1D3" presStyleIdx="2" presStyleCnt="7"/>
      <dgm:spPr/>
      <dgm:t>
        <a:bodyPr/>
        <a:lstStyle/>
        <a:p>
          <a:endParaRPr lang="en-US"/>
        </a:p>
      </dgm:t>
    </dgm:pt>
    <dgm:pt modelId="{DD432374-39F7-4734-8E04-55C4751C8EFC}" type="pres">
      <dgm:prSet presAssocID="{171D826A-ED26-47B6-859E-2B49FBEA05BA}" presName="root2" presStyleCnt="0"/>
      <dgm:spPr/>
    </dgm:pt>
    <dgm:pt modelId="{E953689C-5261-4EAC-BC0C-5C17AE7818F1}" type="pres">
      <dgm:prSet presAssocID="{171D826A-ED26-47B6-859E-2B49FBEA05BA}" presName="LevelTwoTextNode" presStyleLbl="node3" presStyleIdx="2" presStyleCnt="7">
        <dgm:presLayoutVars>
          <dgm:chPref val="3"/>
        </dgm:presLayoutVars>
      </dgm:prSet>
      <dgm:spPr/>
      <dgm:t>
        <a:bodyPr/>
        <a:lstStyle/>
        <a:p>
          <a:endParaRPr lang="en-US"/>
        </a:p>
      </dgm:t>
    </dgm:pt>
    <dgm:pt modelId="{303F6F68-CBF2-4109-B5F8-268166E69DD3}" type="pres">
      <dgm:prSet presAssocID="{171D826A-ED26-47B6-859E-2B49FBEA05BA}" presName="level3hierChild" presStyleCnt="0"/>
      <dgm:spPr/>
    </dgm:pt>
    <dgm:pt modelId="{0C5F4AA9-D2C0-4B1C-AB14-F6F68C012B48}" type="pres">
      <dgm:prSet presAssocID="{5D653F04-446C-4483-B42A-33BE8075F853}" presName="conn2-1" presStyleLbl="parChTrans1D3" presStyleIdx="3" presStyleCnt="7"/>
      <dgm:spPr/>
      <dgm:t>
        <a:bodyPr/>
        <a:lstStyle/>
        <a:p>
          <a:endParaRPr lang="en-US"/>
        </a:p>
      </dgm:t>
    </dgm:pt>
    <dgm:pt modelId="{9E1D4DF1-0846-4ADB-8E16-A7CA9457E669}" type="pres">
      <dgm:prSet presAssocID="{5D653F04-446C-4483-B42A-33BE8075F853}" presName="connTx" presStyleLbl="parChTrans1D3" presStyleIdx="3" presStyleCnt="7"/>
      <dgm:spPr/>
      <dgm:t>
        <a:bodyPr/>
        <a:lstStyle/>
        <a:p>
          <a:endParaRPr lang="en-US"/>
        </a:p>
      </dgm:t>
    </dgm:pt>
    <dgm:pt modelId="{65C2B5F4-1769-44FF-87B2-44007D9BC8AE}" type="pres">
      <dgm:prSet presAssocID="{FF3CE4AB-9D8B-4C12-BC02-3500F553F075}" presName="root2" presStyleCnt="0"/>
      <dgm:spPr/>
    </dgm:pt>
    <dgm:pt modelId="{574A6B1C-A2B3-4B2B-B4A8-C1986319F762}" type="pres">
      <dgm:prSet presAssocID="{FF3CE4AB-9D8B-4C12-BC02-3500F553F075}" presName="LevelTwoTextNode" presStyleLbl="node3" presStyleIdx="3" presStyleCnt="7">
        <dgm:presLayoutVars>
          <dgm:chPref val="3"/>
        </dgm:presLayoutVars>
      </dgm:prSet>
      <dgm:spPr/>
      <dgm:t>
        <a:bodyPr/>
        <a:lstStyle/>
        <a:p>
          <a:endParaRPr lang="en-US"/>
        </a:p>
      </dgm:t>
    </dgm:pt>
    <dgm:pt modelId="{1A2E85F1-5F2B-4A27-8917-933FF01EB872}" type="pres">
      <dgm:prSet presAssocID="{FF3CE4AB-9D8B-4C12-BC02-3500F553F075}" presName="level3hierChild" presStyleCnt="0"/>
      <dgm:spPr/>
    </dgm:pt>
    <dgm:pt modelId="{5F5AEED5-39CC-4D83-879B-3E3FEAF81DB4}" type="pres">
      <dgm:prSet presAssocID="{86E2FC59-53F5-44D4-956B-B2D00124D78E}" presName="conn2-1" presStyleLbl="parChTrans1D3" presStyleIdx="4" presStyleCnt="7"/>
      <dgm:spPr/>
      <dgm:t>
        <a:bodyPr/>
        <a:lstStyle/>
        <a:p>
          <a:endParaRPr lang="en-US"/>
        </a:p>
      </dgm:t>
    </dgm:pt>
    <dgm:pt modelId="{EB2C0E24-3C4F-474E-93E5-E0E2878BF42F}" type="pres">
      <dgm:prSet presAssocID="{86E2FC59-53F5-44D4-956B-B2D00124D78E}" presName="connTx" presStyleLbl="parChTrans1D3" presStyleIdx="4" presStyleCnt="7"/>
      <dgm:spPr/>
      <dgm:t>
        <a:bodyPr/>
        <a:lstStyle/>
        <a:p>
          <a:endParaRPr lang="en-US"/>
        </a:p>
      </dgm:t>
    </dgm:pt>
    <dgm:pt modelId="{74AFFDE9-6128-43F8-B267-B0A6F49B818A}" type="pres">
      <dgm:prSet presAssocID="{96A82562-CA52-4F66-B7DD-E40AB2F3ACE0}" presName="root2" presStyleCnt="0"/>
      <dgm:spPr/>
    </dgm:pt>
    <dgm:pt modelId="{417CFF18-614D-440D-893C-49401002DEF4}" type="pres">
      <dgm:prSet presAssocID="{96A82562-CA52-4F66-B7DD-E40AB2F3ACE0}" presName="LevelTwoTextNode" presStyleLbl="node3" presStyleIdx="4" presStyleCnt="7">
        <dgm:presLayoutVars>
          <dgm:chPref val="3"/>
        </dgm:presLayoutVars>
      </dgm:prSet>
      <dgm:spPr/>
      <dgm:t>
        <a:bodyPr/>
        <a:lstStyle/>
        <a:p>
          <a:endParaRPr lang="en-US"/>
        </a:p>
      </dgm:t>
    </dgm:pt>
    <dgm:pt modelId="{5B17460B-9228-4BC3-B87F-6768BBD12C2D}" type="pres">
      <dgm:prSet presAssocID="{96A82562-CA52-4F66-B7DD-E40AB2F3ACE0}" presName="level3hierChild" presStyleCnt="0"/>
      <dgm:spPr/>
    </dgm:pt>
    <dgm:pt modelId="{894E4164-6DA7-435E-82EE-060C40E3AC12}" type="pres">
      <dgm:prSet presAssocID="{CECFA2C0-3DAB-4775-A49D-8B0830790A54}" presName="conn2-1" presStyleLbl="parChTrans1D3" presStyleIdx="5" presStyleCnt="7"/>
      <dgm:spPr/>
      <dgm:t>
        <a:bodyPr/>
        <a:lstStyle/>
        <a:p>
          <a:endParaRPr lang="en-US"/>
        </a:p>
      </dgm:t>
    </dgm:pt>
    <dgm:pt modelId="{2A21D067-1634-4EA0-A9CC-7306B74A20DD}" type="pres">
      <dgm:prSet presAssocID="{CECFA2C0-3DAB-4775-A49D-8B0830790A54}" presName="connTx" presStyleLbl="parChTrans1D3" presStyleIdx="5" presStyleCnt="7"/>
      <dgm:spPr/>
      <dgm:t>
        <a:bodyPr/>
        <a:lstStyle/>
        <a:p>
          <a:endParaRPr lang="en-US"/>
        </a:p>
      </dgm:t>
    </dgm:pt>
    <dgm:pt modelId="{2A2C9D4F-89D5-42F0-9F6F-C665B93F05D1}" type="pres">
      <dgm:prSet presAssocID="{110BF190-18BF-45CE-BF63-DDA3100149B1}" presName="root2" presStyleCnt="0"/>
      <dgm:spPr/>
    </dgm:pt>
    <dgm:pt modelId="{6960A69B-CE5F-465C-B0B7-5E05ED70DD3E}" type="pres">
      <dgm:prSet presAssocID="{110BF190-18BF-45CE-BF63-DDA3100149B1}" presName="LevelTwoTextNode" presStyleLbl="node3" presStyleIdx="5" presStyleCnt="7">
        <dgm:presLayoutVars>
          <dgm:chPref val="3"/>
        </dgm:presLayoutVars>
      </dgm:prSet>
      <dgm:spPr/>
      <dgm:t>
        <a:bodyPr/>
        <a:lstStyle/>
        <a:p>
          <a:endParaRPr lang="en-US"/>
        </a:p>
      </dgm:t>
    </dgm:pt>
    <dgm:pt modelId="{6DEF0336-AB7C-453B-8F50-49A93326B6D6}" type="pres">
      <dgm:prSet presAssocID="{110BF190-18BF-45CE-BF63-DDA3100149B1}" presName="level3hierChild" presStyleCnt="0"/>
      <dgm:spPr/>
    </dgm:pt>
    <dgm:pt modelId="{AD0ACCEE-D848-4D70-A095-40CAD46885A9}" type="pres">
      <dgm:prSet presAssocID="{702F2BB3-362C-423C-9DC0-1588FA6DF8C4}" presName="conn2-1" presStyleLbl="parChTrans1D3" presStyleIdx="6" presStyleCnt="7"/>
      <dgm:spPr/>
      <dgm:t>
        <a:bodyPr/>
        <a:lstStyle/>
        <a:p>
          <a:endParaRPr lang="en-US"/>
        </a:p>
      </dgm:t>
    </dgm:pt>
    <dgm:pt modelId="{F1E1C153-B16D-40CA-B646-C3D18D027B7D}" type="pres">
      <dgm:prSet presAssocID="{702F2BB3-362C-423C-9DC0-1588FA6DF8C4}" presName="connTx" presStyleLbl="parChTrans1D3" presStyleIdx="6" presStyleCnt="7"/>
      <dgm:spPr/>
      <dgm:t>
        <a:bodyPr/>
        <a:lstStyle/>
        <a:p>
          <a:endParaRPr lang="en-US"/>
        </a:p>
      </dgm:t>
    </dgm:pt>
    <dgm:pt modelId="{5D666B80-B03F-4769-AFA5-D62466A6E2E8}" type="pres">
      <dgm:prSet presAssocID="{9AFDB5C2-DEA4-4A29-8D64-1BC09004F272}" presName="root2" presStyleCnt="0"/>
      <dgm:spPr/>
    </dgm:pt>
    <dgm:pt modelId="{286D774E-F581-4A4C-861D-3C92165E00D8}" type="pres">
      <dgm:prSet presAssocID="{9AFDB5C2-DEA4-4A29-8D64-1BC09004F272}" presName="LevelTwoTextNode" presStyleLbl="node3" presStyleIdx="6" presStyleCnt="7">
        <dgm:presLayoutVars>
          <dgm:chPref val="3"/>
        </dgm:presLayoutVars>
      </dgm:prSet>
      <dgm:spPr/>
      <dgm:t>
        <a:bodyPr/>
        <a:lstStyle/>
        <a:p>
          <a:endParaRPr lang="en-US"/>
        </a:p>
      </dgm:t>
    </dgm:pt>
    <dgm:pt modelId="{AA75F8C0-0C5D-482E-8C66-FE4AB5B185D7}" type="pres">
      <dgm:prSet presAssocID="{9AFDB5C2-DEA4-4A29-8D64-1BC09004F272}" presName="level3hierChild" presStyleCnt="0"/>
      <dgm:spPr/>
    </dgm:pt>
  </dgm:ptLst>
  <dgm:cxnLst>
    <dgm:cxn modelId="{9AC70731-DAAD-4646-8FDE-F94983F55545}" type="presOf" srcId="{F756D440-E7A3-4422-92A5-EE83962FA6A1}" destId="{5906D98A-3A04-431E-A998-C282A042F755}" srcOrd="1" destOrd="0" presId="urn:microsoft.com/office/officeart/2005/8/layout/hierarchy2"/>
    <dgm:cxn modelId="{B6FFE6F0-30D2-434A-8FDD-2279F88D4638}" srcId="{9B201F4E-9521-40BF-ADD9-691B323B9318}" destId="{110BF190-18BF-45CE-BF63-DDA3100149B1}" srcOrd="3" destOrd="0" parTransId="{CECFA2C0-3DAB-4775-A49D-8B0830790A54}" sibTransId="{D9C48A1E-D295-415A-826E-8FA66D4F6195}"/>
    <dgm:cxn modelId="{AFFCB670-55D5-414F-866F-9F8C15E9446F}" type="presOf" srcId="{A3F44ED4-5FDF-47D8-9AB8-D546E15548CE}" destId="{2567361B-B4D6-4A80-8FA4-B8C2FB602EC2}" srcOrd="0" destOrd="0" presId="urn:microsoft.com/office/officeart/2005/8/layout/hierarchy2"/>
    <dgm:cxn modelId="{929D7132-DED7-450D-8218-0A26309A00BB}" type="presOf" srcId="{86E2FC59-53F5-44D4-956B-B2D00124D78E}" destId="{EB2C0E24-3C4F-474E-93E5-E0E2878BF42F}" srcOrd="1" destOrd="0" presId="urn:microsoft.com/office/officeart/2005/8/layout/hierarchy2"/>
    <dgm:cxn modelId="{1E61E578-782B-42AD-8AE8-18CBCB9708E0}" type="presOf" srcId="{702F2BB3-362C-423C-9DC0-1588FA6DF8C4}" destId="{AD0ACCEE-D848-4D70-A095-40CAD46885A9}" srcOrd="0" destOrd="0" presId="urn:microsoft.com/office/officeart/2005/8/layout/hierarchy2"/>
    <dgm:cxn modelId="{9C7D7346-3C31-463C-8BBF-548A7D1B58FF}" srcId="{9B201F4E-9521-40BF-ADD9-691B323B9318}" destId="{171D826A-ED26-47B6-859E-2B49FBEA05BA}" srcOrd="0" destOrd="0" parTransId="{0911E32F-BD00-4AAE-A210-458A5ABF16F8}" sibTransId="{012903B5-059C-46D9-972C-B88011307010}"/>
    <dgm:cxn modelId="{5D370C62-8916-4A4B-A110-F05190918D40}" type="presOf" srcId="{5D1AEA65-F767-4F69-B915-A59D3963AB62}" destId="{011BC045-B9DC-4EDF-A0C4-25BE6831BF2D}" srcOrd="0" destOrd="0" presId="urn:microsoft.com/office/officeart/2005/8/layout/hierarchy2"/>
    <dgm:cxn modelId="{16335F6F-99AC-4AE8-B40F-AADA6C3D2549}" type="presOf" srcId="{DA2B3ADF-0CCB-4C59-A6BD-4813CDB5BE81}" destId="{6A688C6F-89E3-466A-AF81-84214A43986F}" srcOrd="1" destOrd="0" presId="urn:microsoft.com/office/officeart/2005/8/layout/hierarchy2"/>
    <dgm:cxn modelId="{BA486195-E982-4674-8E06-573C7AF0BAE3}" type="presOf" srcId="{5D653F04-446C-4483-B42A-33BE8075F853}" destId="{0C5F4AA9-D2C0-4B1C-AB14-F6F68C012B48}" srcOrd="0" destOrd="0" presId="urn:microsoft.com/office/officeart/2005/8/layout/hierarchy2"/>
    <dgm:cxn modelId="{E7C97320-C24F-4A9D-AAC0-1CC6068A39FE}" type="presOf" srcId="{9AFDB5C2-DEA4-4A29-8D64-1BC09004F272}" destId="{286D774E-F581-4A4C-861D-3C92165E00D8}" srcOrd="0" destOrd="0" presId="urn:microsoft.com/office/officeart/2005/8/layout/hierarchy2"/>
    <dgm:cxn modelId="{1ECD2888-B6E4-4F79-8ECA-6716D6B70E18}" type="presOf" srcId="{CECFA2C0-3DAB-4775-A49D-8B0830790A54}" destId="{2A21D067-1634-4EA0-A9CC-7306B74A20DD}" srcOrd="1" destOrd="0" presId="urn:microsoft.com/office/officeart/2005/8/layout/hierarchy2"/>
    <dgm:cxn modelId="{73FD4039-84CD-4782-B07E-97428D1CEF2C}" type="presOf" srcId="{599281AD-BC9A-451A-A310-E927030DEC13}" destId="{9BB4DC10-6BC3-477B-B059-CF2DCE7C1675}" srcOrd="0" destOrd="0" presId="urn:microsoft.com/office/officeart/2005/8/layout/hierarchy2"/>
    <dgm:cxn modelId="{DD31D0E9-0E14-4E64-A158-807F9B42093C}" type="presOf" srcId="{D8952FCD-F85B-4D80-A844-DB7045351E48}" destId="{BE76174F-0452-4E9C-9F46-19341F2D4992}" srcOrd="0" destOrd="0" presId="urn:microsoft.com/office/officeart/2005/8/layout/hierarchy2"/>
    <dgm:cxn modelId="{14CD33BA-F6C3-4701-B0F6-E384658308B9}" type="presOf" srcId="{7A213C61-C4B4-4DC2-8A8C-6AA153773C31}" destId="{DB77D886-BA67-41D9-9807-1A21EFD0EF24}" srcOrd="0" destOrd="0" presId="urn:microsoft.com/office/officeart/2005/8/layout/hierarchy2"/>
    <dgm:cxn modelId="{6F499787-63B8-4095-B566-BFD512411135}" type="presOf" srcId="{3FBAFD60-5858-4FB0-817C-23C8C2B44681}" destId="{FD56E776-0830-4EB2-83F1-DEEBDDB75831}" srcOrd="0" destOrd="0" presId="urn:microsoft.com/office/officeart/2005/8/layout/hierarchy2"/>
    <dgm:cxn modelId="{4C00CF5C-59E4-45BD-AF10-F125C5799300}" type="presOf" srcId="{FF3CE4AB-9D8B-4C12-BC02-3500F553F075}" destId="{574A6B1C-A2B3-4B2B-B4A8-C1986319F762}" srcOrd="0" destOrd="0" presId="urn:microsoft.com/office/officeart/2005/8/layout/hierarchy2"/>
    <dgm:cxn modelId="{80DFF914-3AA6-4878-ABBC-400315B656C5}" type="presOf" srcId="{CDE1C558-4F09-483F-AAF6-91D2B9C89A28}" destId="{45717653-32E2-4DA0-A309-6F1B0F135013}" srcOrd="0" destOrd="0" presId="urn:microsoft.com/office/officeart/2005/8/layout/hierarchy2"/>
    <dgm:cxn modelId="{B04E82A0-B415-4031-A378-90396A2DB611}" srcId="{9B201F4E-9521-40BF-ADD9-691B323B9318}" destId="{9AFDB5C2-DEA4-4A29-8D64-1BC09004F272}" srcOrd="4" destOrd="0" parTransId="{702F2BB3-362C-423C-9DC0-1588FA6DF8C4}" sibTransId="{6837A11E-F3EA-4649-87EF-86BC09817288}"/>
    <dgm:cxn modelId="{B8F997A2-F738-4BDB-85A6-969B644909C0}" type="presOf" srcId="{F756D440-E7A3-4422-92A5-EE83962FA6A1}" destId="{D8A24ADC-C8E5-41F0-BAED-3075D9AB231D}" srcOrd="0" destOrd="0" presId="urn:microsoft.com/office/officeart/2005/8/layout/hierarchy2"/>
    <dgm:cxn modelId="{BB32AD26-C0C8-4161-B578-0F989B3B3792}" type="presOf" srcId="{7682E25B-8191-4AFC-806C-D839210CCB53}" destId="{B74D3E6E-EE7E-4842-961D-C7862152FA06}" srcOrd="0" destOrd="0" presId="urn:microsoft.com/office/officeart/2005/8/layout/hierarchy2"/>
    <dgm:cxn modelId="{2837165F-D0ED-442D-8837-937E91409142}" type="presOf" srcId="{F8C02B37-9CAA-4C16-9CD8-6F1EAFACDCE6}" destId="{3553FD3A-467B-4C19-8285-59AFFE7C77AF}" srcOrd="0" destOrd="0" presId="urn:microsoft.com/office/officeart/2005/8/layout/hierarchy2"/>
    <dgm:cxn modelId="{1CCE6248-7ADE-4A98-B8F9-D9BE36C4706C}" type="presOf" srcId="{848DF941-2A04-4E67-8F86-4E0789B713D9}" destId="{26022BA4-EF6E-430A-8A23-59D0890B3D98}" srcOrd="0" destOrd="0" presId="urn:microsoft.com/office/officeart/2005/8/layout/hierarchy2"/>
    <dgm:cxn modelId="{1A67CE53-B731-4F3D-923B-04D87908FF42}" type="presOf" srcId="{7A213C61-C4B4-4DC2-8A8C-6AA153773C31}" destId="{079DAECB-35F0-4701-8CC5-717B8B8F088C}" srcOrd="1" destOrd="0" presId="urn:microsoft.com/office/officeart/2005/8/layout/hierarchy2"/>
    <dgm:cxn modelId="{993E44DB-33E9-4044-A5B2-759974CF77E1}" srcId="{3915C107-32B3-4535-B3D4-40F5B1CC2C49}" destId="{9B201F4E-9521-40BF-ADD9-691B323B9318}" srcOrd="3" destOrd="0" parTransId="{A3F44ED4-5FDF-47D8-9AB8-D546E15548CE}" sibTransId="{C379D0A9-2BB2-4447-80A2-9017529B8650}"/>
    <dgm:cxn modelId="{18D06F05-A6BE-41FF-B80D-7D2A42FD9311}" srcId="{3915C107-32B3-4535-B3D4-40F5B1CC2C49}" destId="{CDE1C558-4F09-483F-AAF6-91D2B9C89A28}" srcOrd="2" destOrd="0" parTransId="{CD8C6A25-BA9C-4A84-BFF5-8C11A43D3B33}" sibTransId="{407ED439-8B67-4873-9375-13114BB8ACF8}"/>
    <dgm:cxn modelId="{60D03493-B9E8-4A19-90D6-B2F9912DC3F9}" srcId="{9B201F4E-9521-40BF-ADD9-691B323B9318}" destId="{FF3CE4AB-9D8B-4C12-BC02-3500F553F075}" srcOrd="1" destOrd="0" parTransId="{5D653F04-446C-4483-B42A-33BE8075F853}" sibTransId="{64C26167-1BF9-4479-8BFC-41C9BB3726D3}"/>
    <dgm:cxn modelId="{7C431418-94E5-4E0D-89EF-0B24922F1D0F}" type="presOf" srcId="{86E2FC59-53F5-44D4-956B-B2D00124D78E}" destId="{5F5AEED5-39CC-4D83-879B-3E3FEAF81DB4}" srcOrd="0" destOrd="0" presId="urn:microsoft.com/office/officeart/2005/8/layout/hierarchy2"/>
    <dgm:cxn modelId="{413DFE58-275E-446D-AC99-8E9101FCBAFD}" type="presOf" srcId="{CECFA2C0-3DAB-4775-A49D-8B0830790A54}" destId="{894E4164-6DA7-435E-82EE-060C40E3AC12}" srcOrd="0" destOrd="0" presId="urn:microsoft.com/office/officeart/2005/8/layout/hierarchy2"/>
    <dgm:cxn modelId="{C871F79B-8AA8-4817-88D7-5999ECE899CD}" type="presOf" srcId="{5D653F04-446C-4483-B42A-33BE8075F853}" destId="{9E1D4DF1-0846-4ADB-8E16-A7CA9457E669}" srcOrd="1" destOrd="0" presId="urn:microsoft.com/office/officeart/2005/8/layout/hierarchy2"/>
    <dgm:cxn modelId="{C6C587EF-2C0D-4A0F-B440-DE5C5EDB45AF}" type="presOf" srcId="{0911E32F-BD00-4AAE-A210-458A5ABF16F8}" destId="{91F9D3D2-F123-481B-B5CA-56D78F836085}" srcOrd="1" destOrd="0" presId="urn:microsoft.com/office/officeart/2005/8/layout/hierarchy2"/>
    <dgm:cxn modelId="{4C4D7FD4-6F91-4562-BAB9-D9BDFDC06A26}" srcId="{F8C02B37-9CAA-4C16-9CD8-6F1EAFACDCE6}" destId="{3915C107-32B3-4535-B3D4-40F5B1CC2C49}" srcOrd="0" destOrd="0" parTransId="{DEE0F8BE-C28C-4033-802A-EA9FF4DAB10E}" sibTransId="{644BC3BE-72BB-42DB-9351-534BD99DF0FF}"/>
    <dgm:cxn modelId="{BD3082F2-5377-4682-BFF5-CA17029ACFBB}" srcId="{848DF941-2A04-4E67-8F86-4E0789B713D9}" destId="{5D1AEA65-F767-4F69-B915-A59D3963AB62}" srcOrd="0" destOrd="0" parTransId="{D8952FCD-F85B-4D80-A844-DB7045351E48}" sibTransId="{D6D155DD-8F48-4C36-9CBF-B67BCAB21C64}"/>
    <dgm:cxn modelId="{3848F402-4532-4793-B931-04048A2083EE}" type="presOf" srcId="{A3F44ED4-5FDF-47D8-9AB8-D546E15548CE}" destId="{CCB606AB-3BED-4571-AFFC-FA1C2604905B}" srcOrd="1" destOrd="0" presId="urn:microsoft.com/office/officeart/2005/8/layout/hierarchy2"/>
    <dgm:cxn modelId="{03F8DA48-2456-432C-8948-0A5D4D7BEFDB}" type="presOf" srcId="{96A82562-CA52-4F66-B7DD-E40AB2F3ACE0}" destId="{417CFF18-614D-440D-893C-49401002DEF4}" srcOrd="0" destOrd="0" presId="urn:microsoft.com/office/officeart/2005/8/layout/hierarchy2"/>
    <dgm:cxn modelId="{C6C57193-ECEA-4F4F-88D1-B26761E44B42}" type="presOf" srcId="{9B201F4E-9521-40BF-ADD9-691B323B9318}" destId="{E5CA4384-D333-440B-A9E3-3638167135E1}" srcOrd="0" destOrd="0" presId="urn:microsoft.com/office/officeart/2005/8/layout/hierarchy2"/>
    <dgm:cxn modelId="{7276D1A5-AC24-490C-B4DF-F4BA4A25FE73}" type="presOf" srcId="{110BF190-18BF-45CE-BF63-DDA3100149B1}" destId="{6960A69B-CE5F-465C-B0B7-5E05ED70DD3E}" srcOrd="0" destOrd="0" presId="urn:microsoft.com/office/officeart/2005/8/layout/hierarchy2"/>
    <dgm:cxn modelId="{91CAF3BA-D8EE-469B-A404-DCA313A1B6D0}" srcId="{9B201F4E-9521-40BF-ADD9-691B323B9318}" destId="{96A82562-CA52-4F66-B7DD-E40AB2F3ACE0}" srcOrd="2" destOrd="0" parTransId="{86E2FC59-53F5-44D4-956B-B2D00124D78E}" sibTransId="{D94CD2B8-B920-459E-8D92-0099C6A6A51B}"/>
    <dgm:cxn modelId="{5EBBE76B-E086-4CEC-9E12-3A0DFA11AFB7}" type="presOf" srcId="{171D826A-ED26-47B6-859E-2B49FBEA05BA}" destId="{E953689C-5261-4EAC-BC0C-5C17AE7818F1}" srcOrd="0" destOrd="0" presId="urn:microsoft.com/office/officeart/2005/8/layout/hierarchy2"/>
    <dgm:cxn modelId="{E3BE4F3E-D469-4F2C-A390-89E4ABA437FC}" type="presOf" srcId="{FE7C772F-DB23-418D-91C0-AA316D1F7F2E}" destId="{DD25E28E-3DBF-4CC1-85F5-C2EB5CF82999}" srcOrd="1" destOrd="0" presId="urn:microsoft.com/office/officeart/2005/8/layout/hierarchy2"/>
    <dgm:cxn modelId="{59ABBC7C-567F-4506-8702-336D523F05B0}" type="presOf" srcId="{FE7C772F-DB23-418D-91C0-AA316D1F7F2E}" destId="{126E6EFA-EEC7-4945-A8FA-DE97B65BA726}" srcOrd="0" destOrd="0" presId="urn:microsoft.com/office/officeart/2005/8/layout/hierarchy2"/>
    <dgm:cxn modelId="{73B2F6BE-A97F-49F9-9599-C407D30FD883}" type="presOf" srcId="{BD41F2D0-7FD0-4CDF-AB80-6853F75BA7FF}" destId="{FC897E43-2576-4549-B83E-3AD3AFD3FCC6}" srcOrd="0" destOrd="0" presId="urn:microsoft.com/office/officeart/2005/8/layout/hierarchy2"/>
    <dgm:cxn modelId="{41D5D10B-1405-4CBB-B776-09675C44CAAC}" srcId="{3915C107-32B3-4535-B3D4-40F5B1CC2C49}" destId="{BD41F2D0-7FD0-4CDF-AB80-6853F75BA7FF}" srcOrd="0" destOrd="0" parTransId="{F756D440-E7A3-4422-92A5-EE83962FA6A1}" sibTransId="{694C4BF8-022B-4551-A103-81F14A2B53AC}"/>
    <dgm:cxn modelId="{AACD0B82-FBB5-4573-803B-A5C50D90CE82}" type="presOf" srcId="{0911E32F-BD00-4AAE-A210-458A5ABF16F8}" destId="{E9A6EE04-08E3-4B32-AC5B-9DB4572792BA}" srcOrd="0" destOrd="0" presId="urn:microsoft.com/office/officeart/2005/8/layout/hierarchy2"/>
    <dgm:cxn modelId="{D13FB07F-ABD8-4E9F-A7CC-DDF0875243AB}" srcId="{5D1AEA65-F767-4F69-B915-A59D3963AB62}" destId="{599281AD-BC9A-451A-A310-E927030DEC13}" srcOrd="0" destOrd="0" parTransId="{7A213C61-C4B4-4DC2-8A8C-6AA153773C31}" sibTransId="{43897004-0CF6-4DBA-A6AE-F1EA493FE1BA}"/>
    <dgm:cxn modelId="{946DEDFB-1BF9-4A76-A53F-97097C4B8ED9}" srcId="{3915C107-32B3-4535-B3D4-40F5B1CC2C49}" destId="{848DF941-2A04-4E67-8F86-4E0789B713D9}" srcOrd="1" destOrd="0" parTransId="{FE7C772F-DB23-418D-91C0-AA316D1F7F2E}" sibTransId="{0A42B2D2-2F1F-47B4-9E24-F4D779F3CBA2}"/>
    <dgm:cxn modelId="{A3AA2CB8-C4CA-47CC-880C-D789BB97C0E7}" type="presOf" srcId="{CD8C6A25-BA9C-4A84-BFF5-8C11A43D3B33}" destId="{3D7E270F-3CD3-4627-B674-B30A2968715A}" srcOrd="1" destOrd="0" presId="urn:microsoft.com/office/officeart/2005/8/layout/hierarchy2"/>
    <dgm:cxn modelId="{9FE68B8D-33AE-491F-BF3E-41517E1C3FF4}" srcId="{848DF941-2A04-4E67-8F86-4E0789B713D9}" destId="{7682E25B-8191-4AFC-806C-D839210CCB53}" srcOrd="1" destOrd="0" parTransId="{3FBAFD60-5858-4FB0-817C-23C8C2B44681}" sibTransId="{0B1FE540-B55C-4E04-AA1E-31503B1669B2}"/>
    <dgm:cxn modelId="{4395F5BE-4CB0-428B-829E-0A1214DEB345}" type="presOf" srcId="{702F2BB3-362C-423C-9DC0-1588FA6DF8C4}" destId="{F1E1C153-B16D-40CA-B646-C3D18D027B7D}" srcOrd="1" destOrd="0" presId="urn:microsoft.com/office/officeart/2005/8/layout/hierarchy2"/>
    <dgm:cxn modelId="{5E7E48C8-C75F-4226-912E-2148CB6F55EA}" type="presOf" srcId="{D8952FCD-F85B-4D80-A844-DB7045351E48}" destId="{73DA6782-9618-467E-B92A-3AE808E0A405}" srcOrd="1" destOrd="0" presId="urn:microsoft.com/office/officeart/2005/8/layout/hierarchy2"/>
    <dgm:cxn modelId="{A23965E8-EAE3-4F57-AE04-508AD2522238}" type="presOf" srcId="{3915C107-32B3-4535-B3D4-40F5B1CC2C49}" destId="{EA6F39C4-2D1B-482D-8BA7-0FA6B44E5C63}" srcOrd="0" destOrd="0" presId="urn:microsoft.com/office/officeart/2005/8/layout/hierarchy2"/>
    <dgm:cxn modelId="{A7339D71-0F3E-448E-B5F0-F24158EDC327}" type="presOf" srcId="{3FBAFD60-5858-4FB0-817C-23C8C2B44681}" destId="{E23C5256-B7D0-499D-92D4-E8188BD2EC57}" srcOrd="1" destOrd="0" presId="urn:microsoft.com/office/officeart/2005/8/layout/hierarchy2"/>
    <dgm:cxn modelId="{307782B0-FB19-4B19-ADF9-8AFAC19FC8EA}" type="presOf" srcId="{11A5DCFF-1889-48E2-8DAF-3BE8977B94E4}" destId="{23196B65-3913-4935-99F8-3A02BCBEF544}" srcOrd="0" destOrd="0" presId="urn:microsoft.com/office/officeart/2005/8/layout/hierarchy2"/>
    <dgm:cxn modelId="{3E61C8C6-3B22-4DAF-8740-53BF61D90FC1}" srcId="{5D1AEA65-F767-4F69-B915-A59D3963AB62}" destId="{11A5DCFF-1889-48E2-8DAF-3BE8977B94E4}" srcOrd="1" destOrd="0" parTransId="{DA2B3ADF-0CCB-4C59-A6BD-4813CDB5BE81}" sibTransId="{FAFCB818-784B-4194-BE83-E6C48424219C}"/>
    <dgm:cxn modelId="{02F19B17-BCE4-46AE-8835-E377AA0BA949}" type="presOf" srcId="{CD8C6A25-BA9C-4A84-BFF5-8C11A43D3B33}" destId="{0CBA2852-C949-4C58-A656-8E1CC980274F}" srcOrd="0" destOrd="0" presId="urn:microsoft.com/office/officeart/2005/8/layout/hierarchy2"/>
    <dgm:cxn modelId="{461D4529-E714-4468-8623-CB5DE9ECC4E8}" type="presOf" srcId="{DA2B3ADF-0CCB-4C59-A6BD-4813CDB5BE81}" destId="{79C81006-41AF-459D-80BC-A0375A70A4F7}" srcOrd="0" destOrd="0" presId="urn:microsoft.com/office/officeart/2005/8/layout/hierarchy2"/>
    <dgm:cxn modelId="{CDA4F073-514E-4E43-AC41-A5F34E43B6C8}" type="presParOf" srcId="{3553FD3A-467B-4C19-8285-59AFFE7C77AF}" destId="{A1889420-3D97-4564-BAE9-EE8FD626A38E}" srcOrd="0" destOrd="0" presId="urn:microsoft.com/office/officeart/2005/8/layout/hierarchy2"/>
    <dgm:cxn modelId="{633F43A6-26F4-4482-B6DC-7DE72E40C06A}" type="presParOf" srcId="{A1889420-3D97-4564-BAE9-EE8FD626A38E}" destId="{EA6F39C4-2D1B-482D-8BA7-0FA6B44E5C63}" srcOrd="0" destOrd="0" presId="urn:microsoft.com/office/officeart/2005/8/layout/hierarchy2"/>
    <dgm:cxn modelId="{605F5894-6105-40BE-A4BF-76CD7FED3D35}" type="presParOf" srcId="{A1889420-3D97-4564-BAE9-EE8FD626A38E}" destId="{B82B980C-7836-4263-B52D-D84A7A6908E1}" srcOrd="1" destOrd="0" presId="urn:microsoft.com/office/officeart/2005/8/layout/hierarchy2"/>
    <dgm:cxn modelId="{0F9D6D53-52D5-455D-89C5-008261E0AC86}" type="presParOf" srcId="{B82B980C-7836-4263-B52D-D84A7A6908E1}" destId="{D8A24ADC-C8E5-41F0-BAED-3075D9AB231D}" srcOrd="0" destOrd="0" presId="urn:microsoft.com/office/officeart/2005/8/layout/hierarchy2"/>
    <dgm:cxn modelId="{01D076B2-9B50-4C9F-B37B-5E305BB64418}" type="presParOf" srcId="{D8A24ADC-C8E5-41F0-BAED-3075D9AB231D}" destId="{5906D98A-3A04-431E-A998-C282A042F755}" srcOrd="0" destOrd="0" presId="urn:microsoft.com/office/officeart/2005/8/layout/hierarchy2"/>
    <dgm:cxn modelId="{3AEF1079-1865-4A75-9D21-C82E0FBFE988}" type="presParOf" srcId="{B82B980C-7836-4263-B52D-D84A7A6908E1}" destId="{A9695D9B-1AE5-4796-BE92-93DE05C14C4F}" srcOrd="1" destOrd="0" presId="urn:microsoft.com/office/officeart/2005/8/layout/hierarchy2"/>
    <dgm:cxn modelId="{B58FBE2F-A47E-45A8-B213-C0AFC3D261C8}" type="presParOf" srcId="{A9695D9B-1AE5-4796-BE92-93DE05C14C4F}" destId="{FC897E43-2576-4549-B83E-3AD3AFD3FCC6}" srcOrd="0" destOrd="0" presId="urn:microsoft.com/office/officeart/2005/8/layout/hierarchy2"/>
    <dgm:cxn modelId="{68A1D444-9025-4E4A-AE7B-8B95535A80E1}" type="presParOf" srcId="{A9695D9B-1AE5-4796-BE92-93DE05C14C4F}" destId="{8105027A-5D79-4A83-9AAB-0AB7A1EBB8CB}" srcOrd="1" destOrd="0" presId="urn:microsoft.com/office/officeart/2005/8/layout/hierarchy2"/>
    <dgm:cxn modelId="{55D8CACC-EB73-4A42-A758-567752A80908}" type="presParOf" srcId="{B82B980C-7836-4263-B52D-D84A7A6908E1}" destId="{126E6EFA-EEC7-4945-A8FA-DE97B65BA726}" srcOrd="2" destOrd="0" presId="urn:microsoft.com/office/officeart/2005/8/layout/hierarchy2"/>
    <dgm:cxn modelId="{54956EF8-2D1F-47D5-BD0B-5666F3918261}" type="presParOf" srcId="{126E6EFA-EEC7-4945-A8FA-DE97B65BA726}" destId="{DD25E28E-3DBF-4CC1-85F5-C2EB5CF82999}" srcOrd="0" destOrd="0" presId="urn:microsoft.com/office/officeart/2005/8/layout/hierarchy2"/>
    <dgm:cxn modelId="{BF495D83-5256-4BFC-B36D-E7D62131E9A1}" type="presParOf" srcId="{B82B980C-7836-4263-B52D-D84A7A6908E1}" destId="{E9EDA9A7-DA64-49B2-8C2C-88A005A458EB}" srcOrd="3" destOrd="0" presId="urn:microsoft.com/office/officeart/2005/8/layout/hierarchy2"/>
    <dgm:cxn modelId="{7DC91A31-425F-42F3-B057-D54B7BBA9364}" type="presParOf" srcId="{E9EDA9A7-DA64-49B2-8C2C-88A005A458EB}" destId="{26022BA4-EF6E-430A-8A23-59D0890B3D98}" srcOrd="0" destOrd="0" presId="urn:microsoft.com/office/officeart/2005/8/layout/hierarchy2"/>
    <dgm:cxn modelId="{7FAC4C68-E3F8-44B5-B602-E0DE0778887D}" type="presParOf" srcId="{E9EDA9A7-DA64-49B2-8C2C-88A005A458EB}" destId="{796F9327-6825-4D57-AC6B-B401F5E16EF9}" srcOrd="1" destOrd="0" presId="urn:microsoft.com/office/officeart/2005/8/layout/hierarchy2"/>
    <dgm:cxn modelId="{BA12474F-B445-42EC-B3E6-50AFEB3D0231}" type="presParOf" srcId="{796F9327-6825-4D57-AC6B-B401F5E16EF9}" destId="{BE76174F-0452-4E9C-9F46-19341F2D4992}" srcOrd="0" destOrd="0" presId="urn:microsoft.com/office/officeart/2005/8/layout/hierarchy2"/>
    <dgm:cxn modelId="{8973AF02-97A2-443F-BE0C-6C0E08AECAE6}" type="presParOf" srcId="{BE76174F-0452-4E9C-9F46-19341F2D4992}" destId="{73DA6782-9618-467E-B92A-3AE808E0A405}" srcOrd="0" destOrd="0" presId="urn:microsoft.com/office/officeart/2005/8/layout/hierarchy2"/>
    <dgm:cxn modelId="{704EC1FD-0032-42D7-AED3-F2D0D26DDB9B}" type="presParOf" srcId="{796F9327-6825-4D57-AC6B-B401F5E16EF9}" destId="{F2E6D6D6-5DF5-4B24-B9C5-F08B007ED217}" srcOrd="1" destOrd="0" presId="urn:microsoft.com/office/officeart/2005/8/layout/hierarchy2"/>
    <dgm:cxn modelId="{429349F8-1692-4BF5-A34D-125FC9D67E40}" type="presParOf" srcId="{F2E6D6D6-5DF5-4B24-B9C5-F08B007ED217}" destId="{011BC045-B9DC-4EDF-A0C4-25BE6831BF2D}" srcOrd="0" destOrd="0" presId="urn:microsoft.com/office/officeart/2005/8/layout/hierarchy2"/>
    <dgm:cxn modelId="{5E46CA1F-B476-4B8C-BF35-911A0E46147A}" type="presParOf" srcId="{F2E6D6D6-5DF5-4B24-B9C5-F08B007ED217}" destId="{DF1D373A-D1FE-4CA5-AB43-B1CC77BD18A9}" srcOrd="1" destOrd="0" presId="urn:microsoft.com/office/officeart/2005/8/layout/hierarchy2"/>
    <dgm:cxn modelId="{6D864A45-388F-400A-93B6-8155D7173D83}" type="presParOf" srcId="{DF1D373A-D1FE-4CA5-AB43-B1CC77BD18A9}" destId="{DB77D886-BA67-41D9-9807-1A21EFD0EF24}" srcOrd="0" destOrd="0" presId="urn:microsoft.com/office/officeart/2005/8/layout/hierarchy2"/>
    <dgm:cxn modelId="{1ABCBDB0-072A-48B4-A624-023F5099C30E}" type="presParOf" srcId="{DB77D886-BA67-41D9-9807-1A21EFD0EF24}" destId="{079DAECB-35F0-4701-8CC5-717B8B8F088C}" srcOrd="0" destOrd="0" presId="urn:microsoft.com/office/officeart/2005/8/layout/hierarchy2"/>
    <dgm:cxn modelId="{52EE38B9-D573-4049-8F87-34B26DA7CACD}" type="presParOf" srcId="{DF1D373A-D1FE-4CA5-AB43-B1CC77BD18A9}" destId="{31000B2B-8613-4475-907F-30BF0E4DA25F}" srcOrd="1" destOrd="0" presId="urn:microsoft.com/office/officeart/2005/8/layout/hierarchy2"/>
    <dgm:cxn modelId="{A6868383-6635-4D0D-A1C9-730E73038FCE}" type="presParOf" srcId="{31000B2B-8613-4475-907F-30BF0E4DA25F}" destId="{9BB4DC10-6BC3-477B-B059-CF2DCE7C1675}" srcOrd="0" destOrd="0" presId="urn:microsoft.com/office/officeart/2005/8/layout/hierarchy2"/>
    <dgm:cxn modelId="{78AF0D8A-FDE2-4D3A-913D-8F56276026EA}" type="presParOf" srcId="{31000B2B-8613-4475-907F-30BF0E4DA25F}" destId="{B1B13D53-93AB-46A5-A63C-3501EDD9AA7D}" srcOrd="1" destOrd="0" presId="urn:microsoft.com/office/officeart/2005/8/layout/hierarchy2"/>
    <dgm:cxn modelId="{095E4D07-8740-4990-890B-406F9979D3DB}" type="presParOf" srcId="{DF1D373A-D1FE-4CA5-AB43-B1CC77BD18A9}" destId="{79C81006-41AF-459D-80BC-A0375A70A4F7}" srcOrd="2" destOrd="0" presId="urn:microsoft.com/office/officeart/2005/8/layout/hierarchy2"/>
    <dgm:cxn modelId="{1BF48EB3-C0BF-4A99-9FA4-17ADAA3F0E34}" type="presParOf" srcId="{79C81006-41AF-459D-80BC-A0375A70A4F7}" destId="{6A688C6F-89E3-466A-AF81-84214A43986F}" srcOrd="0" destOrd="0" presId="urn:microsoft.com/office/officeart/2005/8/layout/hierarchy2"/>
    <dgm:cxn modelId="{D7FE956D-1E20-4395-B18A-C7B1843A5BB4}" type="presParOf" srcId="{DF1D373A-D1FE-4CA5-AB43-B1CC77BD18A9}" destId="{254D82DE-728D-49EE-8F75-79901E3BBC02}" srcOrd="3" destOrd="0" presId="urn:microsoft.com/office/officeart/2005/8/layout/hierarchy2"/>
    <dgm:cxn modelId="{2AAC8DDC-31E8-4E66-AC1C-E593967A3359}" type="presParOf" srcId="{254D82DE-728D-49EE-8F75-79901E3BBC02}" destId="{23196B65-3913-4935-99F8-3A02BCBEF544}" srcOrd="0" destOrd="0" presId="urn:microsoft.com/office/officeart/2005/8/layout/hierarchy2"/>
    <dgm:cxn modelId="{542E06C4-942E-48D0-9A9B-4555969BF793}" type="presParOf" srcId="{254D82DE-728D-49EE-8F75-79901E3BBC02}" destId="{C36937FC-FDC6-41CF-B32A-87DFB394FAB4}" srcOrd="1" destOrd="0" presId="urn:microsoft.com/office/officeart/2005/8/layout/hierarchy2"/>
    <dgm:cxn modelId="{82835651-B0AB-441A-B3E7-1D111C1A6E02}" type="presParOf" srcId="{796F9327-6825-4D57-AC6B-B401F5E16EF9}" destId="{FD56E776-0830-4EB2-83F1-DEEBDDB75831}" srcOrd="2" destOrd="0" presId="urn:microsoft.com/office/officeart/2005/8/layout/hierarchy2"/>
    <dgm:cxn modelId="{CAA86035-6AB6-475A-8D52-2D78384528BE}" type="presParOf" srcId="{FD56E776-0830-4EB2-83F1-DEEBDDB75831}" destId="{E23C5256-B7D0-499D-92D4-E8188BD2EC57}" srcOrd="0" destOrd="0" presId="urn:microsoft.com/office/officeart/2005/8/layout/hierarchy2"/>
    <dgm:cxn modelId="{F5401F7D-4A29-4B00-96B7-CB1607015CBC}" type="presParOf" srcId="{796F9327-6825-4D57-AC6B-B401F5E16EF9}" destId="{23D59D0C-97C7-49AE-B769-EE29C405AFB3}" srcOrd="3" destOrd="0" presId="urn:microsoft.com/office/officeart/2005/8/layout/hierarchy2"/>
    <dgm:cxn modelId="{2D1E5C8E-209A-42C0-A0C0-392F1DF53384}" type="presParOf" srcId="{23D59D0C-97C7-49AE-B769-EE29C405AFB3}" destId="{B74D3E6E-EE7E-4842-961D-C7862152FA06}" srcOrd="0" destOrd="0" presId="urn:microsoft.com/office/officeart/2005/8/layout/hierarchy2"/>
    <dgm:cxn modelId="{20BA6DD0-A3CD-47DF-9A26-CDA0B7B49379}" type="presParOf" srcId="{23D59D0C-97C7-49AE-B769-EE29C405AFB3}" destId="{D345B7D4-5D94-421C-BD21-238DE2AF7C29}" srcOrd="1" destOrd="0" presId="urn:microsoft.com/office/officeart/2005/8/layout/hierarchy2"/>
    <dgm:cxn modelId="{EE0053A6-23F5-46E4-A5ED-42594168F4A4}" type="presParOf" srcId="{B82B980C-7836-4263-B52D-D84A7A6908E1}" destId="{0CBA2852-C949-4C58-A656-8E1CC980274F}" srcOrd="4" destOrd="0" presId="urn:microsoft.com/office/officeart/2005/8/layout/hierarchy2"/>
    <dgm:cxn modelId="{D3CBFD65-87FE-4B18-9C3D-6F612356CD6E}" type="presParOf" srcId="{0CBA2852-C949-4C58-A656-8E1CC980274F}" destId="{3D7E270F-3CD3-4627-B674-B30A2968715A}" srcOrd="0" destOrd="0" presId="urn:microsoft.com/office/officeart/2005/8/layout/hierarchy2"/>
    <dgm:cxn modelId="{E0EC16B8-59AD-407D-BCC2-1B6F954E94CA}" type="presParOf" srcId="{B82B980C-7836-4263-B52D-D84A7A6908E1}" destId="{0834D564-248A-463D-86C8-EFB564B0E616}" srcOrd="5" destOrd="0" presId="urn:microsoft.com/office/officeart/2005/8/layout/hierarchy2"/>
    <dgm:cxn modelId="{E41A9564-E696-45EC-A281-071492F9EDAE}" type="presParOf" srcId="{0834D564-248A-463D-86C8-EFB564B0E616}" destId="{45717653-32E2-4DA0-A309-6F1B0F135013}" srcOrd="0" destOrd="0" presId="urn:microsoft.com/office/officeart/2005/8/layout/hierarchy2"/>
    <dgm:cxn modelId="{8FDF667E-EE96-4299-9C04-5E25045A2D94}" type="presParOf" srcId="{0834D564-248A-463D-86C8-EFB564B0E616}" destId="{C0C82CDF-026A-4C07-902A-9892DA1AB6E2}" srcOrd="1" destOrd="0" presId="urn:microsoft.com/office/officeart/2005/8/layout/hierarchy2"/>
    <dgm:cxn modelId="{B0553F1B-62CE-4AB6-AD7A-837BB5923E0C}" type="presParOf" srcId="{B82B980C-7836-4263-B52D-D84A7A6908E1}" destId="{2567361B-B4D6-4A80-8FA4-B8C2FB602EC2}" srcOrd="6" destOrd="0" presId="urn:microsoft.com/office/officeart/2005/8/layout/hierarchy2"/>
    <dgm:cxn modelId="{15D0489E-CA13-4215-8E32-A1D38CB8965D}" type="presParOf" srcId="{2567361B-B4D6-4A80-8FA4-B8C2FB602EC2}" destId="{CCB606AB-3BED-4571-AFFC-FA1C2604905B}" srcOrd="0" destOrd="0" presId="urn:microsoft.com/office/officeart/2005/8/layout/hierarchy2"/>
    <dgm:cxn modelId="{1E7E1E66-47A7-488D-B41E-0A2A855840CC}" type="presParOf" srcId="{B82B980C-7836-4263-B52D-D84A7A6908E1}" destId="{50317221-E22B-4604-9C39-6FC18A94B3E0}" srcOrd="7" destOrd="0" presId="urn:microsoft.com/office/officeart/2005/8/layout/hierarchy2"/>
    <dgm:cxn modelId="{8FCAA8E8-A4F8-4C22-84BC-5A932966016D}" type="presParOf" srcId="{50317221-E22B-4604-9C39-6FC18A94B3E0}" destId="{E5CA4384-D333-440B-A9E3-3638167135E1}" srcOrd="0" destOrd="0" presId="urn:microsoft.com/office/officeart/2005/8/layout/hierarchy2"/>
    <dgm:cxn modelId="{7C688F0D-BBAF-464B-B7A9-3610D1D100E5}" type="presParOf" srcId="{50317221-E22B-4604-9C39-6FC18A94B3E0}" destId="{00EBE0DE-4C91-416F-83FB-AD6A97092398}" srcOrd="1" destOrd="0" presId="urn:microsoft.com/office/officeart/2005/8/layout/hierarchy2"/>
    <dgm:cxn modelId="{BB3592C4-ACE7-4645-959C-317EC2ECCC13}" type="presParOf" srcId="{00EBE0DE-4C91-416F-83FB-AD6A97092398}" destId="{E9A6EE04-08E3-4B32-AC5B-9DB4572792BA}" srcOrd="0" destOrd="0" presId="urn:microsoft.com/office/officeart/2005/8/layout/hierarchy2"/>
    <dgm:cxn modelId="{338DF512-91A6-49BA-ABD9-23BCFD039143}" type="presParOf" srcId="{E9A6EE04-08E3-4B32-AC5B-9DB4572792BA}" destId="{91F9D3D2-F123-481B-B5CA-56D78F836085}" srcOrd="0" destOrd="0" presId="urn:microsoft.com/office/officeart/2005/8/layout/hierarchy2"/>
    <dgm:cxn modelId="{61BE25BC-904F-4976-94A9-9FBA43127134}" type="presParOf" srcId="{00EBE0DE-4C91-416F-83FB-AD6A97092398}" destId="{DD432374-39F7-4734-8E04-55C4751C8EFC}" srcOrd="1" destOrd="0" presId="urn:microsoft.com/office/officeart/2005/8/layout/hierarchy2"/>
    <dgm:cxn modelId="{2DEE6A4F-245F-407D-AE7C-98BCA7FAEC24}" type="presParOf" srcId="{DD432374-39F7-4734-8E04-55C4751C8EFC}" destId="{E953689C-5261-4EAC-BC0C-5C17AE7818F1}" srcOrd="0" destOrd="0" presId="urn:microsoft.com/office/officeart/2005/8/layout/hierarchy2"/>
    <dgm:cxn modelId="{B7F29553-86BD-4552-BFD4-351428BE6FD8}" type="presParOf" srcId="{DD432374-39F7-4734-8E04-55C4751C8EFC}" destId="{303F6F68-CBF2-4109-B5F8-268166E69DD3}" srcOrd="1" destOrd="0" presId="urn:microsoft.com/office/officeart/2005/8/layout/hierarchy2"/>
    <dgm:cxn modelId="{D849C2DC-DCFB-49EB-AF01-28692A3F3843}" type="presParOf" srcId="{00EBE0DE-4C91-416F-83FB-AD6A97092398}" destId="{0C5F4AA9-D2C0-4B1C-AB14-F6F68C012B48}" srcOrd="2" destOrd="0" presId="urn:microsoft.com/office/officeart/2005/8/layout/hierarchy2"/>
    <dgm:cxn modelId="{6F5AD0AF-E963-4C55-99CC-0E1D033EE3C1}" type="presParOf" srcId="{0C5F4AA9-D2C0-4B1C-AB14-F6F68C012B48}" destId="{9E1D4DF1-0846-4ADB-8E16-A7CA9457E669}" srcOrd="0" destOrd="0" presId="urn:microsoft.com/office/officeart/2005/8/layout/hierarchy2"/>
    <dgm:cxn modelId="{E68F5C19-4784-47F8-AB47-52DFC3C564AD}" type="presParOf" srcId="{00EBE0DE-4C91-416F-83FB-AD6A97092398}" destId="{65C2B5F4-1769-44FF-87B2-44007D9BC8AE}" srcOrd="3" destOrd="0" presId="urn:microsoft.com/office/officeart/2005/8/layout/hierarchy2"/>
    <dgm:cxn modelId="{F24A04C7-C2C1-40D5-941D-773DF063146B}" type="presParOf" srcId="{65C2B5F4-1769-44FF-87B2-44007D9BC8AE}" destId="{574A6B1C-A2B3-4B2B-B4A8-C1986319F762}" srcOrd="0" destOrd="0" presId="urn:microsoft.com/office/officeart/2005/8/layout/hierarchy2"/>
    <dgm:cxn modelId="{06F635B4-A8CE-463C-821F-12E6731AD17D}" type="presParOf" srcId="{65C2B5F4-1769-44FF-87B2-44007D9BC8AE}" destId="{1A2E85F1-5F2B-4A27-8917-933FF01EB872}" srcOrd="1" destOrd="0" presId="urn:microsoft.com/office/officeart/2005/8/layout/hierarchy2"/>
    <dgm:cxn modelId="{EBD2ADE7-461C-4F06-A09B-95EBDAE449AF}" type="presParOf" srcId="{00EBE0DE-4C91-416F-83FB-AD6A97092398}" destId="{5F5AEED5-39CC-4D83-879B-3E3FEAF81DB4}" srcOrd="4" destOrd="0" presId="urn:microsoft.com/office/officeart/2005/8/layout/hierarchy2"/>
    <dgm:cxn modelId="{519C1394-6D77-4879-A69C-30311BB6B591}" type="presParOf" srcId="{5F5AEED5-39CC-4D83-879B-3E3FEAF81DB4}" destId="{EB2C0E24-3C4F-474E-93E5-E0E2878BF42F}" srcOrd="0" destOrd="0" presId="urn:microsoft.com/office/officeart/2005/8/layout/hierarchy2"/>
    <dgm:cxn modelId="{8D6B67CF-BE2F-410B-9379-7A0E09329B00}" type="presParOf" srcId="{00EBE0DE-4C91-416F-83FB-AD6A97092398}" destId="{74AFFDE9-6128-43F8-B267-B0A6F49B818A}" srcOrd="5" destOrd="0" presId="urn:microsoft.com/office/officeart/2005/8/layout/hierarchy2"/>
    <dgm:cxn modelId="{616F1954-4A42-4478-BF09-914070CEDCD8}" type="presParOf" srcId="{74AFFDE9-6128-43F8-B267-B0A6F49B818A}" destId="{417CFF18-614D-440D-893C-49401002DEF4}" srcOrd="0" destOrd="0" presId="urn:microsoft.com/office/officeart/2005/8/layout/hierarchy2"/>
    <dgm:cxn modelId="{D1F88804-99D2-40A2-B106-7FBC3EE34CB3}" type="presParOf" srcId="{74AFFDE9-6128-43F8-B267-B0A6F49B818A}" destId="{5B17460B-9228-4BC3-B87F-6768BBD12C2D}" srcOrd="1" destOrd="0" presId="urn:microsoft.com/office/officeart/2005/8/layout/hierarchy2"/>
    <dgm:cxn modelId="{291787D7-4A71-4EDA-9CBC-91C1116D0D01}" type="presParOf" srcId="{00EBE0DE-4C91-416F-83FB-AD6A97092398}" destId="{894E4164-6DA7-435E-82EE-060C40E3AC12}" srcOrd="6" destOrd="0" presId="urn:microsoft.com/office/officeart/2005/8/layout/hierarchy2"/>
    <dgm:cxn modelId="{CD3074A6-3A2B-4889-B66C-52DAE4E5AF2D}" type="presParOf" srcId="{894E4164-6DA7-435E-82EE-060C40E3AC12}" destId="{2A21D067-1634-4EA0-A9CC-7306B74A20DD}" srcOrd="0" destOrd="0" presId="urn:microsoft.com/office/officeart/2005/8/layout/hierarchy2"/>
    <dgm:cxn modelId="{99B5B5F2-B5AD-4ACC-A459-7350CC509F34}" type="presParOf" srcId="{00EBE0DE-4C91-416F-83FB-AD6A97092398}" destId="{2A2C9D4F-89D5-42F0-9F6F-C665B93F05D1}" srcOrd="7" destOrd="0" presId="urn:microsoft.com/office/officeart/2005/8/layout/hierarchy2"/>
    <dgm:cxn modelId="{4A8C2E1A-7C10-42FC-8C7A-AC8A9A3C2DB7}" type="presParOf" srcId="{2A2C9D4F-89D5-42F0-9F6F-C665B93F05D1}" destId="{6960A69B-CE5F-465C-B0B7-5E05ED70DD3E}" srcOrd="0" destOrd="0" presId="urn:microsoft.com/office/officeart/2005/8/layout/hierarchy2"/>
    <dgm:cxn modelId="{13AB62F1-3049-4E63-A62F-3488A074C2D6}" type="presParOf" srcId="{2A2C9D4F-89D5-42F0-9F6F-C665B93F05D1}" destId="{6DEF0336-AB7C-453B-8F50-49A93326B6D6}" srcOrd="1" destOrd="0" presId="urn:microsoft.com/office/officeart/2005/8/layout/hierarchy2"/>
    <dgm:cxn modelId="{5DBC022A-208D-492E-86E5-698ED1AFB93F}" type="presParOf" srcId="{00EBE0DE-4C91-416F-83FB-AD6A97092398}" destId="{AD0ACCEE-D848-4D70-A095-40CAD46885A9}" srcOrd="8" destOrd="0" presId="urn:microsoft.com/office/officeart/2005/8/layout/hierarchy2"/>
    <dgm:cxn modelId="{B3A2AD84-DD28-4228-A8CB-B6B32137E05A}" type="presParOf" srcId="{AD0ACCEE-D848-4D70-A095-40CAD46885A9}" destId="{F1E1C153-B16D-40CA-B646-C3D18D027B7D}" srcOrd="0" destOrd="0" presId="urn:microsoft.com/office/officeart/2005/8/layout/hierarchy2"/>
    <dgm:cxn modelId="{BAA20B4F-3223-4915-AB87-F632332AF4BC}" type="presParOf" srcId="{00EBE0DE-4C91-416F-83FB-AD6A97092398}" destId="{5D666B80-B03F-4769-AFA5-D62466A6E2E8}" srcOrd="9" destOrd="0" presId="urn:microsoft.com/office/officeart/2005/8/layout/hierarchy2"/>
    <dgm:cxn modelId="{5DFD10B9-A00E-4F05-B3A3-EDB9686EB943}" type="presParOf" srcId="{5D666B80-B03F-4769-AFA5-D62466A6E2E8}" destId="{286D774E-F581-4A4C-861D-3C92165E00D8}" srcOrd="0" destOrd="0" presId="urn:microsoft.com/office/officeart/2005/8/layout/hierarchy2"/>
    <dgm:cxn modelId="{0B031252-AA54-4444-9262-5614008F15CB}" type="presParOf" srcId="{5D666B80-B03F-4769-AFA5-D62466A6E2E8}" destId="{AA75F8C0-0C5D-482E-8C66-FE4AB5B185D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55D226-E93E-4253-BD2C-60E6FC66029B}" type="doc">
      <dgm:prSet loTypeId="urn:microsoft.com/office/officeart/2005/8/layout/vProcess5" loCatId="process" qsTypeId="urn:microsoft.com/office/officeart/2005/8/quickstyle/simple1" qsCatId="simple" csTypeId="urn:microsoft.com/office/officeart/2005/8/colors/accent2_1" csCatId="accent2" phldr="1"/>
      <dgm:spPr/>
      <dgm:t>
        <a:bodyPr/>
        <a:lstStyle/>
        <a:p>
          <a:endParaRPr lang="en-US"/>
        </a:p>
      </dgm:t>
    </dgm:pt>
    <dgm:pt modelId="{ADC632B4-C096-49E1-9A39-45E5B9DC69A1}">
      <dgm:prSet phldrT="[Text]" custT="1">
        <dgm:style>
          <a:lnRef idx="2">
            <a:schemeClr val="accent4">
              <a:shade val="50000"/>
            </a:schemeClr>
          </a:lnRef>
          <a:fillRef idx="1">
            <a:schemeClr val="accent4"/>
          </a:fillRef>
          <a:effectRef idx="0">
            <a:schemeClr val="accent4"/>
          </a:effectRef>
          <a:fontRef idx="minor">
            <a:schemeClr val="lt1"/>
          </a:fontRef>
        </dgm:style>
      </dgm:prSet>
      <dgm:spPr/>
      <dgm:t>
        <a:bodyPr/>
        <a:lstStyle/>
        <a:p>
          <a:pPr>
            <a:lnSpc>
              <a:spcPct val="100000"/>
            </a:lnSpc>
            <a:spcAft>
              <a:spcPts val="0"/>
            </a:spcAft>
          </a:pPr>
          <a:r>
            <a:rPr lang="en-US" sz="1800" b="1" dirty="0" err="1" smtClean="0">
              <a:solidFill>
                <a:schemeClr val="tx1"/>
              </a:solidFill>
              <a:latin typeface="Calibri" panose="020F0502020204030204" pitchFamily="34" charset="0"/>
              <a:cs typeface="Calibri" panose="020F0502020204030204" pitchFamily="34" charset="0"/>
            </a:rPr>
            <a:t>Khởi</a:t>
          </a:r>
          <a:r>
            <a:rPr lang="en-US" sz="1800" b="1" dirty="0" smtClean="0">
              <a:solidFill>
                <a:schemeClr val="tx1"/>
              </a:solidFill>
              <a:latin typeface="Calibri" panose="020F0502020204030204" pitchFamily="34" charset="0"/>
              <a:cs typeface="Calibri" panose="020F0502020204030204" pitchFamily="34" charset="0"/>
            </a:rPr>
            <a:t> </a:t>
          </a:r>
          <a:r>
            <a:rPr lang="en-US" sz="1800" b="1" dirty="0" err="1" smtClean="0">
              <a:solidFill>
                <a:schemeClr val="tx1"/>
              </a:solidFill>
              <a:latin typeface="Calibri" panose="020F0502020204030204" pitchFamily="34" charset="0"/>
              <a:cs typeface="Calibri" panose="020F0502020204030204" pitchFamily="34" charset="0"/>
            </a:rPr>
            <a:t>động</a:t>
          </a:r>
          <a:r>
            <a:rPr lang="en-US" sz="1800" b="1" dirty="0" smtClean="0">
              <a:solidFill>
                <a:schemeClr val="tx1"/>
              </a:solidFill>
              <a:latin typeface="Calibri" panose="020F0502020204030204" pitchFamily="34" charset="0"/>
              <a:cs typeface="Calibri" panose="020F0502020204030204" pitchFamily="34" charset="0"/>
            </a:rPr>
            <a:t> </a:t>
          </a:r>
          <a:r>
            <a:rPr lang="en-US" sz="1800" b="1" dirty="0" err="1" smtClean="0">
              <a:solidFill>
                <a:schemeClr val="tx1"/>
              </a:solidFill>
              <a:latin typeface="Calibri" panose="020F0502020204030204" pitchFamily="34" charset="0"/>
              <a:cs typeface="Calibri" panose="020F0502020204030204" pitchFamily="34" charset="0"/>
            </a:rPr>
            <a:t>va</a:t>
          </a:r>
          <a:r>
            <a:rPr lang="en-US" sz="1800" b="1" dirty="0" smtClean="0">
              <a:solidFill>
                <a:schemeClr val="tx1"/>
              </a:solidFill>
              <a:latin typeface="Calibri" panose="020F0502020204030204" pitchFamily="34" charset="0"/>
              <a:cs typeface="Calibri" panose="020F0502020204030204" pitchFamily="34" charset="0"/>
            </a:rPr>
            <a:t>̀ </a:t>
          </a:r>
          <a:r>
            <a:rPr lang="en-US" sz="1800" b="1" dirty="0" err="1" smtClean="0">
              <a:solidFill>
                <a:schemeClr val="tx1"/>
              </a:solidFill>
              <a:latin typeface="Calibri" panose="020F0502020204030204" pitchFamily="34" charset="0"/>
              <a:cs typeface="Calibri" panose="020F0502020204030204" pitchFamily="34" charset="0"/>
            </a:rPr>
            <a:t>xác</a:t>
          </a:r>
          <a:r>
            <a:rPr lang="en-US" sz="1800" b="1" dirty="0" smtClean="0">
              <a:solidFill>
                <a:schemeClr val="tx1"/>
              </a:solidFill>
              <a:latin typeface="Calibri" panose="020F0502020204030204" pitchFamily="34" charset="0"/>
              <a:cs typeface="Calibri" panose="020F0502020204030204" pitchFamily="34" charset="0"/>
            </a:rPr>
            <a:t> </a:t>
          </a:r>
          <a:r>
            <a:rPr lang="en-US" sz="1800" b="1" dirty="0" err="1" smtClean="0">
              <a:solidFill>
                <a:schemeClr val="tx1"/>
              </a:solidFill>
              <a:latin typeface="Calibri" panose="020F0502020204030204" pitchFamily="34" charset="0"/>
              <a:cs typeface="Calibri" panose="020F0502020204030204" pitchFamily="34" charset="0"/>
            </a:rPr>
            <a:t>định</a:t>
          </a:r>
          <a:r>
            <a:rPr lang="en-US" sz="1800" b="1" dirty="0" smtClean="0">
              <a:solidFill>
                <a:schemeClr val="tx1"/>
              </a:solidFill>
              <a:latin typeface="Calibri" panose="020F0502020204030204" pitchFamily="34" charset="0"/>
              <a:cs typeface="Calibri" panose="020F0502020204030204" pitchFamily="34" charset="0"/>
            </a:rPr>
            <a:t> </a:t>
          </a:r>
          <a:r>
            <a:rPr lang="en-US" sz="1800" b="1" dirty="0" err="1" smtClean="0">
              <a:solidFill>
                <a:schemeClr val="tx1"/>
              </a:solidFill>
              <a:latin typeface="Calibri" panose="020F0502020204030204" pitchFamily="34" charset="0"/>
              <a:cs typeface="Calibri" panose="020F0502020204030204" pitchFamily="34" charset="0"/>
            </a:rPr>
            <a:t>nhiệm</a:t>
          </a:r>
          <a:r>
            <a:rPr lang="en-US" sz="1800" b="1" dirty="0" smtClean="0">
              <a:solidFill>
                <a:schemeClr val="tx1"/>
              </a:solidFill>
              <a:latin typeface="Calibri" panose="020F0502020204030204" pitchFamily="34" charset="0"/>
              <a:cs typeface="Calibri" panose="020F0502020204030204" pitchFamily="34" charset="0"/>
            </a:rPr>
            <a:t> vụ </a:t>
          </a:r>
          <a:r>
            <a:rPr lang="en-US" sz="1800" b="1" dirty="0" err="1" smtClean="0">
              <a:solidFill>
                <a:schemeClr val="tx1"/>
              </a:solidFill>
              <a:latin typeface="Calibri" panose="020F0502020204030204" pitchFamily="34" charset="0"/>
              <a:cs typeface="Calibri" panose="020F0502020204030204" pitchFamily="34" charset="0"/>
            </a:rPr>
            <a:t>học</a:t>
          </a:r>
          <a:r>
            <a:rPr lang="en-US" sz="1800" b="1" dirty="0" smtClean="0">
              <a:solidFill>
                <a:schemeClr val="tx1"/>
              </a:solidFill>
              <a:latin typeface="Calibri" panose="020F0502020204030204" pitchFamily="34" charset="0"/>
              <a:cs typeface="Calibri" panose="020F0502020204030204" pitchFamily="34" charset="0"/>
            </a:rPr>
            <a:t> </a:t>
          </a:r>
          <a:r>
            <a:rPr lang="en-US" sz="1800" b="1" dirty="0" err="1" smtClean="0">
              <a:solidFill>
                <a:schemeClr val="tx1"/>
              </a:solidFill>
              <a:latin typeface="Calibri" panose="020F0502020204030204" pitchFamily="34" charset="0"/>
              <a:cs typeface="Calibri" panose="020F0502020204030204" pitchFamily="34" charset="0"/>
            </a:rPr>
            <a:t>tập</a:t>
          </a:r>
          <a:endParaRPr lang="en-US" sz="1800" b="1" dirty="0">
            <a:solidFill>
              <a:schemeClr val="tx1"/>
            </a:solidFill>
            <a:latin typeface="Calibri" panose="020F0502020204030204" pitchFamily="34" charset="0"/>
            <a:cs typeface="Calibri" panose="020F0502020204030204" pitchFamily="34" charset="0"/>
          </a:endParaRPr>
        </a:p>
      </dgm:t>
    </dgm:pt>
    <dgm:pt modelId="{7F35EEF7-8358-4D51-988B-B197F0566A4F}" type="parTrans" cxnId="{E1998957-39E0-4278-AC40-B27479FB8A95}">
      <dgm:prSet/>
      <dgm:spPr/>
      <dgm:t>
        <a:bodyPr/>
        <a:lstStyle/>
        <a:p>
          <a:endParaRPr lang="en-US"/>
        </a:p>
      </dgm:t>
    </dgm:pt>
    <dgm:pt modelId="{EB82FB3B-5ED5-4FE2-8303-4076CEC4278C}" type="sibTrans" cxnId="{E1998957-39E0-4278-AC40-B27479FB8A95}">
      <dgm:prSet/>
      <dgm:spPr/>
      <dgm:t>
        <a:bodyPr/>
        <a:lstStyle/>
        <a:p>
          <a:endParaRPr lang="en-US"/>
        </a:p>
      </dgm:t>
    </dgm:pt>
    <dgm:pt modelId="{548DD38C-AEB3-4101-8869-41DCD942F960}">
      <dgm:prSet phldrT="[Text]">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b="1" dirty="0" err="1" smtClean="0">
              <a:solidFill>
                <a:schemeClr val="bg1"/>
              </a:solidFill>
              <a:latin typeface="Calibri" panose="020F0502020204030204" pitchFamily="34" charset="0"/>
              <a:cs typeface="Calibri" panose="020F0502020204030204" pitchFamily="34" charset="0"/>
            </a:rPr>
            <a:t>Luyện</a:t>
          </a:r>
          <a:r>
            <a:rPr lang="en-US" b="1" dirty="0" smtClean="0">
              <a:solidFill>
                <a:schemeClr val="bg1"/>
              </a:solidFill>
              <a:latin typeface="Calibri" panose="020F0502020204030204" pitchFamily="34" charset="0"/>
              <a:cs typeface="Calibri" panose="020F0502020204030204" pitchFamily="34" charset="0"/>
            </a:rPr>
            <a:t> </a:t>
          </a:r>
          <a:r>
            <a:rPr lang="en-US" b="1" dirty="0" err="1" smtClean="0">
              <a:solidFill>
                <a:schemeClr val="bg1"/>
              </a:solidFill>
              <a:latin typeface="Calibri" panose="020F0502020204030204" pitchFamily="34" charset="0"/>
              <a:cs typeface="Calibri" panose="020F0502020204030204" pitchFamily="34" charset="0"/>
            </a:rPr>
            <a:t>tập</a:t>
          </a:r>
          <a:r>
            <a:rPr lang="en-US" b="1" dirty="0" smtClean="0">
              <a:solidFill>
                <a:schemeClr val="bg1"/>
              </a:solidFill>
              <a:latin typeface="Calibri" panose="020F0502020204030204" pitchFamily="34" charset="0"/>
              <a:cs typeface="Calibri" panose="020F0502020204030204" pitchFamily="34" charset="0"/>
            </a:rPr>
            <a:t> </a:t>
          </a:r>
          <a:r>
            <a:rPr lang="en-US" b="1" dirty="0" err="1" smtClean="0">
              <a:solidFill>
                <a:schemeClr val="bg1"/>
              </a:solidFill>
              <a:latin typeface="Calibri" panose="020F0502020204030204" pitchFamily="34" charset="0"/>
              <a:cs typeface="Calibri" panose="020F0502020204030204" pitchFamily="34" charset="0"/>
            </a:rPr>
            <a:t>va</a:t>
          </a:r>
          <a:r>
            <a:rPr lang="en-US" b="1" dirty="0" smtClean="0">
              <a:solidFill>
                <a:schemeClr val="bg1"/>
              </a:solidFill>
              <a:latin typeface="Calibri" panose="020F0502020204030204" pitchFamily="34" charset="0"/>
              <a:cs typeface="Calibri" panose="020F0502020204030204" pitchFamily="34" charset="0"/>
            </a:rPr>
            <a:t>̀ </a:t>
          </a:r>
          <a:r>
            <a:rPr lang="en-US" b="1" dirty="0" err="1" smtClean="0">
              <a:solidFill>
                <a:schemeClr val="bg1"/>
              </a:solidFill>
              <a:latin typeface="Calibri" panose="020F0502020204030204" pitchFamily="34" charset="0"/>
              <a:cs typeface="Calibri" panose="020F0502020204030204" pitchFamily="34" charset="0"/>
            </a:rPr>
            <a:t>Vận</a:t>
          </a:r>
          <a:r>
            <a:rPr lang="en-US" b="1" dirty="0" smtClean="0">
              <a:solidFill>
                <a:schemeClr val="bg1"/>
              </a:solidFill>
              <a:latin typeface="Calibri" panose="020F0502020204030204" pitchFamily="34" charset="0"/>
              <a:cs typeface="Calibri" panose="020F0502020204030204" pitchFamily="34" charset="0"/>
            </a:rPr>
            <a:t> </a:t>
          </a:r>
          <a:r>
            <a:rPr lang="en-US" b="1" dirty="0" err="1" smtClean="0">
              <a:solidFill>
                <a:schemeClr val="bg1"/>
              </a:solidFill>
              <a:latin typeface="Calibri" panose="020F0502020204030204" pitchFamily="34" charset="0"/>
              <a:cs typeface="Calibri" panose="020F0502020204030204" pitchFamily="34" charset="0"/>
            </a:rPr>
            <a:t>dụng</a:t>
          </a:r>
          <a:endParaRPr lang="en-US" b="1" dirty="0">
            <a:solidFill>
              <a:schemeClr val="bg1"/>
            </a:solidFill>
            <a:latin typeface="Calibri" panose="020F0502020204030204" pitchFamily="34" charset="0"/>
            <a:cs typeface="Calibri" panose="020F0502020204030204" pitchFamily="34" charset="0"/>
          </a:endParaRPr>
        </a:p>
      </dgm:t>
    </dgm:pt>
    <dgm:pt modelId="{534B251C-0B59-4131-9AD5-D8E4AE3122F0}" type="parTrans" cxnId="{697435DE-62BF-490D-8523-5072D56FE628}">
      <dgm:prSet/>
      <dgm:spPr/>
      <dgm:t>
        <a:bodyPr/>
        <a:lstStyle/>
        <a:p>
          <a:endParaRPr lang="en-US"/>
        </a:p>
      </dgm:t>
    </dgm:pt>
    <dgm:pt modelId="{F9EB5149-7531-4A17-84AC-9B1346A7873F}" type="sibTrans" cxnId="{697435DE-62BF-490D-8523-5072D56FE628}">
      <dgm:prSet/>
      <dgm:spPr/>
      <dgm:t>
        <a:bodyPr/>
        <a:lstStyle/>
        <a:p>
          <a:endParaRPr lang="en-US"/>
        </a:p>
      </dgm:t>
    </dgm:pt>
    <dgm:pt modelId="{A67A8FCB-0D03-49DD-99B9-17D47FCDDAC3}">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b="1" dirty="0" err="1" smtClean="0">
              <a:solidFill>
                <a:schemeClr val="bg1"/>
              </a:solidFill>
              <a:latin typeface="Calibri" panose="020F0502020204030204" pitchFamily="34" charset="0"/>
              <a:cs typeface="Calibri" panose="020F0502020204030204" pitchFamily="34" charset="0"/>
            </a:rPr>
            <a:t>Mơ</a:t>
          </a:r>
          <a:r>
            <a:rPr lang="en-US" b="1" dirty="0" smtClean="0">
              <a:solidFill>
                <a:schemeClr val="bg1"/>
              </a:solidFill>
              <a:latin typeface="Calibri" panose="020F0502020204030204" pitchFamily="34" charset="0"/>
              <a:cs typeface="Calibri" panose="020F0502020204030204" pitchFamily="34" charset="0"/>
            </a:rPr>
            <a:t>̉ </a:t>
          </a:r>
          <a:r>
            <a:rPr lang="en-US" b="1" dirty="0" err="1" smtClean="0">
              <a:solidFill>
                <a:schemeClr val="bg1"/>
              </a:solidFill>
              <a:latin typeface="Calibri" panose="020F0502020204030204" pitchFamily="34" charset="0"/>
              <a:cs typeface="Calibri" panose="020F0502020204030204" pitchFamily="34" charset="0"/>
            </a:rPr>
            <a:t>rộng</a:t>
          </a:r>
          <a:r>
            <a:rPr lang="en-US" b="1" dirty="0" smtClean="0">
              <a:solidFill>
                <a:schemeClr val="bg1"/>
              </a:solidFill>
              <a:latin typeface="Calibri" panose="020F0502020204030204" pitchFamily="34" charset="0"/>
              <a:cs typeface="Calibri" panose="020F0502020204030204" pitchFamily="34" charset="0"/>
            </a:rPr>
            <a:t>, </a:t>
          </a:r>
          <a:r>
            <a:rPr lang="en-US" b="1" dirty="0" err="1" smtClean="0">
              <a:solidFill>
                <a:schemeClr val="bg1"/>
              </a:solidFill>
              <a:latin typeface="Calibri" panose="020F0502020204030204" pitchFamily="34" charset="0"/>
              <a:cs typeface="Calibri" panose="020F0502020204030204" pitchFamily="34" charset="0"/>
            </a:rPr>
            <a:t>nâng</a:t>
          </a:r>
          <a:r>
            <a:rPr lang="en-US" b="1" dirty="0" smtClean="0">
              <a:solidFill>
                <a:schemeClr val="bg1"/>
              </a:solidFill>
              <a:latin typeface="Calibri" panose="020F0502020204030204" pitchFamily="34" charset="0"/>
              <a:cs typeface="Calibri" panose="020F0502020204030204" pitchFamily="34" charset="0"/>
            </a:rPr>
            <a:t> </a:t>
          </a:r>
          <a:r>
            <a:rPr lang="en-US" b="1" dirty="0" err="1" smtClean="0">
              <a:solidFill>
                <a:schemeClr val="bg1"/>
              </a:solidFill>
              <a:latin typeface="Calibri" panose="020F0502020204030204" pitchFamily="34" charset="0"/>
              <a:cs typeface="Calibri" panose="020F0502020204030204" pitchFamily="34" charset="0"/>
            </a:rPr>
            <a:t>cao</a:t>
          </a:r>
          <a:endParaRPr lang="en-US" b="1" dirty="0">
            <a:solidFill>
              <a:schemeClr val="bg1"/>
            </a:solidFill>
            <a:latin typeface="Calibri" panose="020F0502020204030204" pitchFamily="34" charset="0"/>
            <a:cs typeface="Calibri" panose="020F0502020204030204" pitchFamily="34" charset="0"/>
          </a:endParaRPr>
        </a:p>
      </dgm:t>
    </dgm:pt>
    <dgm:pt modelId="{D708C469-F77F-4B88-92CE-54B95CA22FF7}" type="parTrans" cxnId="{A7E0E7C8-65FF-48A8-BB86-B460ABCBAEC0}">
      <dgm:prSet/>
      <dgm:spPr/>
      <dgm:t>
        <a:bodyPr/>
        <a:lstStyle/>
        <a:p>
          <a:endParaRPr lang="en-US"/>
        </a:p>
      </dgm:t>
    </dgm:pt>
    <dgm:pt modelId="{9AE03E5B-3FD2-4303-B001-37D3D7357691}" type="sibTrans" cxnId="{A7E0E7C8-65FF-48A8-BB86-B460ABCBAEC0}">
      <dgm:prSet/>
      <dgm:spPr/>
      <dgm:t>
        <a:bodyPr/>
        <a:lstStyle/>
        <a:p>
          <a:endParaRPr lang="en-US"/>
        </a:p>
      </dgm:t>
    </dgm:pt>
    <dgm:pt modelId="{4C4162EC-24DB-4AB1-90EE-9893E555FC3C}">
      <dgm:prSe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b="1" dirty="0" err="1" smtClean="0">
              <a:solidFill>
                <a:schemeClr val="bg1"/>
              </a:solidFill>
              <a:latin typeface="Calibri" panose="020F0502020204030204" pitchFamily="34" charset="0"/>
              <a:cs typeface="Calibri" panose="020F0502020204030204" pitchFamily="34" charset="0"/>
            </a:rPr>
            <a:t>Hình</a:t>
          </a:r>
          <a:r>
            <a:rPr lang="en-US" b="1" dirty="0" smtClean="0">
              <a:solidFill>
                <a:schemeClr val="bg1"/>
              </a:solidFill>
              <a:latin typeface="Calibri" panose="020F0502020204030204" pitchFamily="34" charset="0"/>
              <a:cs typeface="Calibri" panose="020F0502020204030204" pitchFamily="34" charset="0"/>
            </a:rPr>
            <a:t> </a:t>
          </a:r>
          <a:r>
            <a:rPr lang="en-US" b="1" dirty="0" err="1" smtClean="0">
              <a:solidFill>
                <a:schemeClr val="bg1"/>
              </a:solidFill>
              <a:latin typeface="Calibri" panose="020F0502020204030204" pitchFamily="34" charset="0"/>
              <a:cs typeface="Calibri" panose="020F0502020204030204" pitchFamily="34" charset="0"/>
            </a:rPr>
            <a:t>thành</a:t>
          </a:r>
          <a:r>
            <a:rPr lang="en-US" b="1" dirty="0" smtClean="0">
              <a:solidFill>
                <a:schemeClr val="bg1"/>
              </a:solidFill>
              <a:latin typeface="Calibri" panose="020F0502020204030204" pitchFamily="34" charset="0"/>
              <a:cs typeface="Calibri" panose="020F0502020204030204" pitchFamily="34" charset="0"/>
            </a:rPr>
            <a:t> </a:t>
          </a:r>
          <a:r>
            <a:rPr lang="en-US" b="1" dirty="0" err="1" smtClean="0">
              <a:solidFill>
                <a:schemeClr val="bg1"/>
              </a:solidFill>
              <a:latin typeface="Calibri" panose="020F0502020204030204" pitchFamily="34" charset="0"/>
              <a:cs typeface="Calibri" panose="020F0502020204030204" pitchFamily="34" charset="0"/>
            </a:rPr>
            <a:t>kiến</a:t>
          </a:r>
          <a:r>
            <a:rPr lang="en-US" b="1" dirty="0" smtClean="0">
              <a:solidFill>
                <a:schemeClr val="bg1"/>
              </a:solidFill>
              <a:latin typeface="Calibri" panose="020F0502020204030204" pitchFamily="34" charset="0"/>
              <a:cs typeface="Calibri" panose="020F0502020204030204" pitchFamily="34" charset="0"/>
            </a:rPr>
            <a:t> </a:t>
          </a:r>
          <a:r>
            <a:rPr lang="en-US" b="1" dirty="0" err="1" smtClean="0">
              <a:solidFill>
                <a:schemeClr val="bg1"/>
              </a:solidFill>
              <a:latin typeface="Calibri" panose="020F0502020204030204" pitchFamily="34" charset="0"/>
              <a:cs typeface="Calibri" panose="020F0502020204030204" pitchFamily="34" charset="0"/>
            </a:rPr>
            <a:t>thức</a:t>
          </a:r>
          <a:r>
            <a:rPr lang="en-US" b="1" dirty="0" smtClean="0">
              <a:solidFill>
                <a:schemeClr val="bg1"/>
              </a:solidFill>
              <a:latin typeface="Calibri" panose="020F0502020204030204" pitchFamily="34" charset="0"/>
              <a:cs typeface="Calibri" panose="020F0502020204030204" pitchFamily="34" charset="0"/>
            </a:rPr>
            <a:t>, </a:t>
          </a:r>
          <a:r>
            <a:rPr lang="en-US" b="1" dirty="0" err="1" smtClean="0">
              <a:solidFill>
                <a:schemeClr val="bg1"/>
              </a:solidFill>
              <a:latin typeface="Calibri" panose="020F0502020204030204" pitchFamily="34" charset="0"/>
              <a:cs typeface="Calibri" panose="020F0502020204030204" pitchFamily="34" charset="0"/>
            </a:rPr>
            <a:t>ki</a:t>
          </a:r>
          <a:r>
            <a:rPr lang="en-US" b="1" dirty="0" smtClean="0">
              <a:solidFill>
                <a:schemeClr val="bg1"/>
              </a:solidFill>
              <a:latin typeface="Calibri" panose="020F0502020204030204" pitchFamily="34" charset="0"/>
              <a:cs typeface="Calibri" panose="020F0502020204030204" pitchFamily="34" charset="0"/>
            </a:rPr>
            <a:t>̃ </a:t>
          </a:r>
          <a:r>
            <a:rPr lang="en-US" b="1" dirty="0" err="1" smtClean="0">
              <a:solidFill>
                <a:schemeClr val="bg1"/>
              </a:solidFill>
              <a:latin typeface="Calibri" panose="020F0502020204030204" pitchFamily="34" charset="0"/>
              <a:cs typeface="Calibri" panose="020F0502020204030204" pitchFamily="34" charset="0"/>
            </a:rPr>
            <a:t>năng</a:t>
          </a:r>
          <a:r>
            <a:rPr lang="en-US" b="1" dirty="0" smtClean="0">
              <a:solidFill>
                <a:schemeClr val="bg1"/>
              </a:solidFill>
              <a:latin typeface="Calibri" panose="020F0502020204030204" pitchFamily="34" charset="0"/>
              <a:cs typeface="Calibri" panose="020F0502020204030204" pitchFamily="34" charset="0"/>
            </a:rPr>
            <a:t> </a:t>
          </a:r>
          <a:r>
            <a:rPr lang="en-US" b="1" dirty="0" err="1" smtClean="0">
              <a:solidFill>
                <a:schemeClr val="bg1"/>
              </a:solidFill>
              <a:latin typeface="Calibri" panose="020F0502020204030204" pitchFamily="34" charset="0"/>
              <a:cs typeface="Calibri" panose="020F0502020204030204" pitchFamily="34" charset="0"/>
            </a:rPr>
            <a:t>mới</a:t>
          </a:r>
          <a:endParaRPr lang="en-US" b="1" dirty="0">
            <a:solidFill>
              <a:schemeClr val="bg1"/>
            </a:solidFill>
            <a:latin typeface="Calibri" panose="020F0502020204030204" pitchFamily="34" charset="0"/>
            <a:cs typeface="Calibri" panose="020F0502020204030204" pitchFamily="34" charset="0"/>
          </a:endParaRPr>
        </a:p>
      </dgm:t>
    </dgm:pt>
    <dgm:pt modelId="{28475D97-80B6-4375-8D5B-5EC147E5DDA1}" type="parTrans" cxnId="{16039B5F-BBFD-450D-901B-D3305B93E9D7}">
      <dgm:prSet/>
      <dgm:spPr/>
      <dgm:t>
        <a:bodyPr/>
        <a:lstStyle/>
        <a:p>
          <a:endParaRPr lang="en-US"/>
        </a:p>
      </dgm:t>
    </dgm:pt>
    <dgm:pt modelId="{1BEA8507-B7D6-43E9-BF8B-3DCB213FD609}" type="sibTrans" cxnId="{16039B5F-BBFD-450D-901B-D3305B93E9D7}">
      <dgm:prSet/>
      <dgm:spPr/>
      <dgm:t>
        <a:bodyPr/>
        <a:lstStyle/>
        <a:p>
          <a:endParaRPr lang="en-US"/>
        </a:p>
      </dgm:t>
    </dgm:pt>
    <dgm:pt modelId="{7F10241C-718B-4745-8CB0-54977009AAA2}" type="pres">
      <dgm:prSet presAssocID="{0155D226-E93E-4253-BD2C-60E6FC66029B}" presName="outerComposite" presStyleCnt="0">
        <dgm:presLayoutVars>
          <dgm:chMax val="5"/>
          <dgm:dir/>
          <dgm:resizeHandles val="exact"/>
        </dgm:presLayoutVars>
      </dgm:prSet>
      <dgm:spPr/>
      <dgm:t>
        <a:bodyPr/>
        <a:lstStyle/>
        <a:p>
          <a:endParaRPr lang="en-US"/>
        </a:p>
      </dgm:t>
    </dgm:pt>
    <dgm:pt modelId="{B8E5EC09-6E9C-45BB-8DA5-13128F13B5C0}" type="pres">
      <dgm:prSet presAssocID="{0155D226-E93E-4253-BD2C-60E6FC66029B}" presName="dummyMaxCanvas" presStyleCnt="0">
        <dgm:presLayoutVars/>
      </dgm:prSet>
      <dgm:spPr/>
    </dgm:pt>
    <dgm:pt modelId="{3DB6365D-CEB4-44EF-B559-667148A20F44}" type="pres">
      <dgm:prSet presAssocID="{0155D226-E93E-4253-BD2C-60E6FC66029B}" presName="FourNodes_1" presStyleLbl="node1" presStyleIdx="0" presStyleCnt="4">
        <dgm:presLayoutVars>
          <dgm:bulletEnabled val="1"/>
        </dgm:presLayoutVars>
      </dgm:prSet>
      <dgm:spPr/>
      <dgm:t>
        <a:bodyPr/>
        <a:lstStyle/>
        <a:p>
          <a:endParaRPr lang="en-US"/>
        </a:p>
      </dgm:t>
    </dgm:pt>
    <dgm:pt modelId="{A369F890-60D3-4873-B635-59555A3E063D}" type="pres">
      <dgm:prSet presAssocID="{0155D226-E93E-4253-BD2C-60E6FC66029B}" presName="FourNodes_2" presStyleLbl="node1" presStyleIdx="1" presStyleCnt="4">
        <dgm:presLayoutVars>
          <dgm:bulletEnabled val="1"/>
        </dgm:presLayoutVars>
      </dgm:prSet>
      <dgm:spPr/>
      <dgm:t>
        <a:bodyPr/>
        <a:lstStyle/>
        <a:p>
          <a:endParaRPr lang="en-US"/>
        </a:p>
      </dgm:t>
    </dgm:pt>
    <dgm:pt modelId="{EEEF69D7-40EC-4AC8-80A8-5082AD72C7E7}" type="pres">
      <dgm:prSet presAssocID="{0155D226-E93E-4253-BD2C-60E6FC66029B}" presName="FourNodes_3" presStyleLbl="node1" presStyleIdx="2" presStyleCnt="4">
        <dgm:presLayoutVars>
          <dgm:bulletEnabled val="1"/>
        </dgm:presLayoutVars>
      </dgm:prSet>
      <dgm:spPr/>
      <dgm:t>
        <a:bodyPr/>
        <a:lstStyle/>
        <a:p>
          <a:endParaRPr lang="en-US"/>
        </a:p>
      </dgm:t>
    </dgm:pt>
    <dgm:pt modelId="{A713671F-B3C9-4CC9-898D-9D6F0BA04F29}" type="pres">
      <dgm:prSet presAssocID="{0155D226-E93E-4253-BD2C-60E6FC66029B}" presName="FourNodes_4" presStyleLbl="node1" presStyleIdx="3" presStyleCnt="4">
        <dgm:presLayoutVars>
          <dgm:bulletEnabled val="1"/>
        </dgm:presLayoutVars>
      </dgm:prSet>
      <dgm:spPr/>
      <dgm:t>
        <a:bodyPr/>
        <a:lstStyle/>
        <a:p>
          <a:endParaRPr lang="en-US"/>
        </a:p>
      </dgm:t>
    </dgm:pt>
    <dgm:pt modelId="{3FE87666-24EA-4338-ADE5-55993CFF7441}" type="pres">
      <dgm:prSet presAssocID="{0155D226-E93E-4253-BD2C-60E6FC66029B}" presName="FourConn_1-2" presStyleLbl="fgAccFollowNode1" presStyleIdx="0" presStyleCnt="3">
        <dgm:presLayoutVars>
          <dgm:bulletEnabled val="1"/>
        </dgm:presLayoutVars>
      </dgm:prSet>
      <dgm:spPr/>
      <dgm:t>
        <a:bodyPr/>
        <a:lstStyle/>
        <a:p>
          <a:endParaRPr lang="en-US"/>
        </a:p>
      </dgm:t>
    </dgm:pt>
    <dgm:pt modelId="{164AC3DE-2520-45F7-84E8-11983867677D}" type="pres">
      <dgm:prSet presAssocID="{0155D226-E93E-4253-BD2C-60E6FC66029B}" presName="FourConn_2-3" presStyleLbl="fgAccFollowNode1" presStyleIdx="1" presStyleCnt="3">
        <dgm:presLayoutVars>
          <dgm:bulletEnabled val="1"/>
        </dgm:presLayoutVars>
      </dgm:prSet>
      <dgm:spPr/>
      <dgm:t>
        <a:bodyPr/>
        <a:lstStyle/>
        <a:p>
          <a:endParaRPr lang="en-US"/>
        </a:p>
      </dgm:t>
    </dgm:pt>
    <dgm:pt modelId="{36469E23-F774-471A-8145-B75E8FEE665D}" type="pres">
      <dgm:prSet presAssocID="{0155D226-E93E-4253-BD2C-60E6FC66029B}" presName="FourConn_3-4" presStyleLbl="fgAccFollowNode1" presStyleIdx="2" presStyleCnt="3">
        <dgm:presLayoutVars>
          <dgm:bulletEnabled val="1"/>
        </dgm:presLayoutVars>
      </dgm:prSet>
      <dgm:spPr/>
      <dgm:t>
        <a:bodyPr/>
        <a:lstStyle/>
        <a:p>
          <a:endParaRPr lang="en-US"/>
        </a:p>
      </dgm:t>
    </dgm:pt>
    <dgm:pt modelId="{E212C86F-482C-4CA2-ABE7-912BE61025F0}" type="pres">
      <dgm:prSet presAssocID="{0155D226-E93E-4253-BD2C-60E6FC66029B}" presName="FourNodes_1_text" presStyleLbl="node1" presStyleIdx="3" presStyleCnt="4">
        <dgm:presLayoutVars>
          <dgm:bulletEnabled val="1"/>
        </dgm:presLayoutVars>
      </dgm:prSet>
      <dgm:spPr/>
      <dgm:t>
        <a:bodyPr/>
        <a:lstStyle/>
        <a:p>
          <a:endParaRPr lang="en-US"/>
        </a:p>
      </dgm:t>
    </dgm:pt>
    <dgm:pt modelId="{E5D2C9A4-1A04-4C2D-B63F-62F1168628BF}" type="pres">
      <dgm:prSet presAssocID="{0155D226-E93E-4253-BD2C-60E6FC66029B}" presName="FourNodes_2_text" presStyleLbl="node1" presStyleIdx="3" presStyleCnt="4">
        <dgm:presLayoutVars>
          <dgm:bulletEnabled val="1"/>
        </dgm:presLayoutVars>
      </dgm:prSet>
      <dgm:spPr/>
      <dgm:t>
        <a:bodyPr/>
        <a:lstStyle/>
        <a:p>
          <a:endParaRPr lang="en-US"/>
        </a:p>
      </dgm:t>
    </dgm:pt>
    <dgm:pt modelId="{3D8C4C0F-EE66-4DDB-A15C-F3C1E6A0F462}" type="pres">
      <dgm:prSet presAssocID="{0155D226-E93E-4253-BD2C-60E6FC66029B}" presName="FourNodes_3_text" presStyleLbl="node1" presStyleIdx="3" presStyleCnt="4">
        <dgm:presLayoutVars>
          <dgm:bulletEnabled val="1"/>
        </dgm:presLayoutVars>
      </dgm:prSet>
      <dgm:spPr/>
      <dgm:t>
        <a:bodyPr/>
        <a:lstStyle/>
        <a:p>
          <a:endParaRPr lang="en-US"/>
        </a:p>
      </dgm:t>
    </dgm:pt>
    <dgm:pt modelId="{D50FBF47-F955-4BC2-8C62-B461FF48AED6}" type="pres">
      <dgm:prSet presAssocID="{0155D226-E93E-4253-BD2C-60E6FC66029B}" presName="FourNodes_4_text" presStyleLbl="node1" presStyleIdx="3" presStyleCnt="4">
        <dgm:presLayoutVars>
          <dgm:bulletEnabled val="1"/>
        </dgm:presLayoutVars>
      </dgm:prSet>
      <dgm:spPr/>
      <dgm:t>
        <a:bodyPr/>
        <a:lstStyle/>
        <a:p>
          <a:endParaRPr lang="en-US"/>
        </a:p>
      </dgm:t>
    </dgm:pt>
  </dgm:ptLst>
  <dgm:cxnLst>
    <dgm:cxn modelId="{E1FA87A8-9E8F-489E-8759-2FBDB7089CE6}" type="presOf" srcId="{1BEA8507-B7D6-43E9-BF8B-3DCB213FD609}" destId="{164AC3DE-2520-45F7-84E8-11983867677D}" srcOrd="0" destOrd="0" presId="urn:microsoft.com/office/officeart/2005/8/layout/vProcess5"/>
    <dgm:cxn modelId="{E1998957-39E0-4278-AC40-B27479FB8A95}" srcId="{0155D226-E93E-4253-BD2C-60E6FC66029B}" destId="{ADC632B4-C096-49E1-9A39-45E5B9DC69A1}" srcOrd="0" destOrd="0" parTransId="{7F35EEF7-8358-4D51-988B-B197F0566A4F}" sibTransId="{EB82FB3B-5ED5-4FE2-8303-4076CEC4278C}"/>
    <dgm:cxn modelId="{B31F803D-7C74-44B0-97DD-29E1B58F5868}" type="presOf" srcId="{548DD38C-AEB3-4101-8869-41DCD942F960}" destId="{3D8C4C0F-EE66-4DDB-A15C-F3C1E6A0F462}" srcOrd="1" destOrd="0" presId="urn:microsoft.com/office/officeart/2005/8/layout/vProcess5"/>
    <dgm:cxn modelId="{2302FF8D-832B-45F3-8FB6-D757CDCBBF92}" type="presOf" srcId="{ADC632B4-C096-49E1-9A39-45E5B9DC69A1}" destId="{E212C86F-482C-4CA2-ABE7-912BE61025F0}" srcOrd="1" destOrd="0" presId="urn:microsoft.com/office/officeart/2005/8/layout/vProcess5"/>
    <dgm:cxn modelId="{16039B5F-BBFD-450D-901B-D3305B93E9D7}" srcId="{0155D226-E93E-4253-BD2C-60E6FC66029B}" destId="{4C4162EC-24DB-4AB1-90EE-9893E555FC3C}" srcOrd="1" destOrd="0" parTransId="{28475D97-80B6-4375-8D5B-5EC147E5DDA1}" sibTransId="{1BEA8507-B7D6-43E9-BF8B-3DCB213FD609}"/>
    <dgm:cxn modelId="{E6BE26DD-7616-47FE-A640-48AFDB91B8A1}" type="presOf" srcId="{A67A8FCB-0D03-49DD-99B9-17D47FCDDAC3}" destId="{A713671F-B3C9-4CC9-898D-9D6F0BA04F29}" srcOrd="0" destOrd="0" presId="urn:microsoft.com/office/officeart/2005/8/layout/vProcess5"/>
    <dgm:cxn modelId="{EEA2C97B-4D56-4434-AA7C-587B8D5AC9F1}" type="presOf" srcId="{548DD38C-AEB3-4101-8869-41DCD942F960}" destId="{EEEF69D7-40EC-4AC8-80A8-5082AD72C7E7}" srcOrd="0" destOrd="0" presId="urn:microsoft.com/office/officeart/2005/8/layout/vProcess5"/>
    <dgm:cxn modelId="{39311E78-934B-42A9-ACDA-6FAC7AC0C0AD}" type="presOf" srcId="{0155D226-E93E-4253-BD2C-60E6FC66029B}" destId="{7F10241C-718B-4745-8CB0-54977009AAA2}" srcOrd="0" destOrd="0" presId="urn:microsoft.com/office/officeart/2005/8/layout/vProcess5"/>
    <dgm:cxn modelId="{68D6E1B8-9F32-4D98-9587-606E726BCAD4}" type="presOf" srcId="{4C4162EC-24DB-4AB1-90EE-9893E555FC3C}" destId="{A369F890-60D3-4873-B635-59555A3E063D}" srcOrd="0" destOrd="0" presId="urn:microsoft.com/office/officeart/2005/8/layout/vProcess5"/>
    <dgm:cxn modelId="{3E4B2CB4-6ABE-43B7-BF3F-585D6DB8AA41}" type="presOf" srcId="{4C4162EC-24DB-4AB1-90EE-9893E555FC3C}" destId="{E5D2C9A4-1A04-4C2D-B63F-62F1168628BF}" srcOrd="1" destOrd="0" presId="urn:microsoft.com/office/officeart/2005/8/layout/vProcess5"/>
    <dgm:cxn modelId="{A7E0E7C8-65FF-48A8-BB86-B460ABCBAEC0}" srcId="{0155D226-E93E-4253-BD2C-60E6FC66029B}" destId="{A67A8FCB-0D03-49DD-99B9-17D47FCDDAC3}" srcOrd="3" destOrd="0" parTransId="{D708C469-F77F-4B88-92CE-54B95CA22FF7}" sibTransId="{9AE03E5B-3FD2-4303-B001-37D3D7357691}"/>
    <dgm:cxn modelId="{0751B72A-2E4D-4736-AF40-1AE3E47994BB}" type="presOf" srcId="{F9EB5149-7531-4A17-84AC-9B1346A7873F}" destId="{36469E23-F774-471A-8145-B75E8FEE665D}" srcOrd="0" destOrd="0" presId="urn:microsoft.com/office/officeart/2005/8/layout/vProcess5"/>
    <dgm:cxn modelId="{72B25085-131E-47FF-B409-D4E456DCB76A}" type="presOf" srcId="{EB82FB3B-5ED5-4FE2-8303-4076CEC4278C}" destId="{3FE87666-24EA-4338-ADE5-55993CFF7441}" srcOrd="0" destOrd="0" presId="urn:microsoft.com/office/officeart/2005/8/layout/vProcess5"/>
    <dgm:cxn modelId="{90C59282-0E99-4A52-BA17-D529C347F32B}" type="presOf" srcId="{A67A8FCB-0D03-49DD-99B9-17D47FCDDAC3}" destId="{D50FBF47-F955-4BC2-8C62-B461FF48AED6}" srcOrd="1" destOrd="0" presId="urn:microsoft.com/office/officeart/2005/8/layout/vProcess5"/>
    <dgm:cxn modelId="{1134C335-1DCA-4B0D-8E26-96F68A592188}" type="presOf" srcId="{ADC632B4-C096-49E1-9A39-45E5B9DC69A1}" destId="{3DB6365D-CEB4-44EF-B559-667148A20F44}" srcOrd="0" destOrd="0" presId="urn:microsoft.com/office/officeart/2005/8/layout/vProcess5"/>
    <dgm:cxn modelId="{697435DE-62BF-490D-8523-5072D56FE628}" srcId="{0155D226-E93E-4253-BD2C-60E6FC66029B}" destId="{548DD38C-AEB3-4101-8869-41DCD942F960}" srcOrd="2" destOrd="0" parTransId="{534B251C-0B59-4131-9AD5-D8E4AE3122F0}" sibTransId="{F9EB5149-7531-4A17-84AC-9B1346A7873F}"/>
    <dgm:cxn modelId="{85042D80-B56D-4BF8-B640-0076B3A74AA9}" type="presParOf" srcId="{7F10241C-718B-4745-8CB0-54977009AAA2}" destId="{B8E5EC09-6E9C-45BB-8DA5-13128F13B5C0}" srcOrd="0" destOrd="0" presId="urn:microsoft.com/office/officeart/2005/8/layout/vProcess5"/>
    <dgm:cxn modelId="{7207B1A0-BF90-461A-AAD6-CC63E17FFD79}" type="presParOf" srcId="{7F10241C-718B-4745-8CB0-54977009AAA2}" destId="{3DB6365D-CEB4-44EF-B559-667148A20F44}" srcOrd="1" destOrd="0" presId="urn:microsoft.com/office/officeart/2005/8/layout/vProcess5"/>
    <dgm:cxn modelId="{C7F16427-7B8A-48B5-9046-DB93A13BF41E}" type="presParOf" srcId="{7F10241C-718B-4745-8CB0-54977009AAA2}" destId="{A369F890-60D3-4873-B635-59555A3E063D}" srcOrd="2" destOrd="0" presId="urn:microsoft.com/office/officeart/2005/8/layout/vProcess5"/>
    <dgm:cxn modelId="{5A3669A8-8112-4DAE-9372-B98EAD009A0E}" type="presParOf" srcId="{7F10241C-718B-4745-8CB0-54977009AAA2}" destId="{EEEF69D7-40EC-4AC8-80A8-5082AD72C7E7}" srcOrd="3" destOrd="0" presId="urn:microsoft.com/office/officeart/2005/8/layout/vProcess5"/>
    <dgm:cxn modelId="{83A4F15F-6E13-4E13-A73B-0C7A0BB832DF}" type="presParOf" srcId="{7F10241C-718B-4745-8CB0-54977009AAA2}" destId="{A713671F-B3C9-4CC9-898D-9D6F0BA04F29}" srcOrd="4" destOrd="0" presId="urn:microsoft.com/office/officeart/2005/8/layout/vProcess5"/>
    <dgm:cxn modelId="{6486E134-E1F4-4119-A7DB-71564E0A0BD6}" type="presParOf" srcId="{7F10241C-718B-4745-8CB0-54977009AAA2}" destId="{3FE87666-24EA-4338-ADE5-55993CFF7441}" srcOrd="5" destOrd="0" presId="urn:microsoft.com/office/officeart/2005/8/layout/vProcess5"/>
    <dgm:cxn modelId="{68C6E952-AF29-44D4-851F-C3C944C24D1C}" type="presParOf" srcId="{7F10241C-718B-4745-8CB0-54977009AAA2}" destId="{164AC3DE-2520-45F7-84E8-11983867677D}" srcOrd="6" destOrd="0" presId="urn:microsoft.com/office/officeart/2005/8/layout/vProcess5"/>
    <dgm:cxn modelId="{3800E43A-751D-45B6-9930-B0154C1075A6}" type="presParOf" srcId="{7F10241C-718B-4745-8CB0-54977009AAA2}" destId="{36469E23-F774-471A-8145-B75E8FEE665D}" srcOrd="7" destOrd="0" presId="urn:microsoft.com/office/officeart/2005/8/layout/vProcess5"/>
    <dgm:cxn modelId="{E1BC26D3-C85D-4B5C-89AC-8E0469850DA3}" type="presParOf" srcId="{7F10241C-718B-4745-8CB0-54977009AAA2}" destId="{E212C86F-482C-4CA2-ABE7-912BE61025F0}" srcOrd="8" destOrd="0" presId="urn:microsoft.com/office/officeart/2005/8/layout/vProcess5"/>
    <dgm:cxn modelId="{C7051899-914C-496B-9F27-3CCDF444B5D6}" type="presParOf" srcId="{7F10241C-718B-4745-8CB0-54977009AAA2}" destId="{E5D2C9A4-1A04-4C2D-B63F-62F1168628BF}" srcOrd="9" destOrd="0" presId="urn:microsoft.com/office/officeart/2005/8/layout/vProcess5"/>
    <dgm:cxn modelId="{AC2CF2C3-BDC5-45B1-97D8-CB07FB239F06}" type="presParOf" srcId="{7F10241C-718B-4745-8CB0-54977009AAA2}" destId="{3D8C4C0F-EE66-4DDB-A15C-F3C1E6A0F462}" srcOrd="10" destOrd="0" presId="urn:microsoft.com/office/officeart/2005/8/layout/vProcess5"/>
    <dgm:cxn modelId="{390D9487-A28C-4511-B1CE-FCFB2664A5C1}" type="presParOf" srcId="{7F10241C-718B-4745-8CB0-54977009AAA2}" destId="{D50FBF47-F955-4BC2-8C62-B461FF48AED6}" srcOrd="11" destOrd="0" presId="urn:microsoft.com/office/officeart/2005/8/layout/vProcess5"/>
  </dgm:cxnLst>
  <dgm:bg>
    <a:solidFill>
      <a:schemeClr val="accent2"/>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BF02B0-419F-4926-94E7-E7DBDD056D9E}"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en-US"/>
        </a:p>
      </dgm:t>
    </dgm:pt>
    <dgm:pt modelId="{72C6A562-0CAB-4E9E-AADA-CF7C67B47C77}">
      <dgm:prSet phldrT="[Text]"/>
      <dgm:spPr/>
      <dgm:t>
        <a:bodyPr/>
        <a:lstStyle/>
        <a:p>
          <a:r>
            <a:rPr lang="en-US" dirty="0" smtClean="0"/>
            <a:t>01</a:t>
          </a:r>
          <a:endParaRPr lang="en-US" dirty="0"/>
        </a:p>
      </dgm:t>
    </dgm:pt>
    <dgm:pt modelId="{DB16018C-07E5-452D-A6FC-217A223FD026}" type="parTrans" cxnId="{0C180979-060B-497F-BD1B-BFEADE09C9B4}">
      <dgm:prSet/>
      <dgm:spPr/>
      <dgm:t>
        <a:bodyPr/>
        <a:lstStyle/>
        <a:p>
          <a:endParaRPr lang="en-US"/>
        </a:p>
      </dgm:t>
    </dgm:pt>
    <dgm:pt modelId="{FB812AAA-B1AD-4E9E-B5FA-8D590FB3D75E}" type="sibTrans" cxnId="{0C180979-060B-497F-BD1B-BFEADE09C9B4}">
      <dgm:prSet/>
      <dgm:spPr/>
      <dgm:t>
        <a:bodyPr/>
        <a:lstStyle/>
        <a:p>
          <a:endParaRPr lang="en-US"/>
        </a:p>
      </dgm:t>
    </dgm:pt>
    <dgm:pt modelId="{3AD5636E-C939-41DC-AA09-7398D864D8C1}">
      <dgm:prSet phldrT="[Text]" custT="1"/>
      <dgm:spPr/>
      <dgm:t>
        <a:bodyPr/>
        <a:lstStyle/>
        <a:p>
          <a:r>
            <a:rPr lang="en-US" sz="2400" b="1" dirty="0" err="1" smtClean="0">
              <a:latin typeface="Calibri" panose="020F0502020204030204" pitchFamily="34" charset="0"/>
              <a:cs typeface="Calibri" panose="020F0502020204030204" pitchFamily="34" charset="0"/>
            </a:rPr>
            <a:t>Nghiên</a:t>
          </a:r>
          <a:r>
            <a:rPr lang="en-US" sz="2400" b="1" dirty="0" smtClean="0">
              <a:latin typeface="Calibri" panose="020F0502020204030204" pitchFamily="34" charset="0"/>
              <a:cs typeface="Calibri" panose="020F0502020204030204" pitchFamily="34" charset="0"/>
            </a:rPr>
            <a:t> </a:t>
          </a:r>
          <a:r>
            <a:rPr lang="en-US" sz="2400" b="1" dirty="0" err="1" smtClean="0">
              <a:latin typeface="Calibri" panose="020F0502020204030204" pitchFamily="34" charset="0"/>
              <a:cs typeface="Calibri" panose="020F0502020204030204" pitchFamily="34" charset="0"/>
            </a:rPr>
            <a:t>cứu</a:t>
          </a:r>
          <a:r>
            <a:rPr lang="en-US" sz="2400" b="1" dirty="0" smtClean="0">
              <a:latin typeface="Calibri" panose="020F0502020204030204" pitchFamily="34" charset="0"/>
              <a:cs typeface="Calibri" panose="020F0502020204030204" pitchFamily="34" charset="0"/>
            </a:rPr>
            <a:t> </a:t>
          </a:r>
          <a:r>
            <a:rPr lang="en-US" sz="2400" b="1" dirty="0" err="1" smtClean="0">
              <a:latin typeface="Calibri" panose="020F0502020204030204" pitchFamily="34" charset="0"/>
              <a:cs typeface="Calibri" panose="020F0502020204030204" pitchFamily="34" charset="0"/>
            </a:rPr>
            <a:t>yêu</a:t>
          </a:r>
          <a:r>
            <a:rPr lang="en-US" sz="2400" b="1" dirty="0" smtClean="0">
              <a:latin typeface="Calibri" panose="020F0502020204030204" pitchFamily="34" charset="0"/>
              <a:cs typeface="Calibri" panose="020F0502020204030204" pitchFamily="34" charset="0"/>
            </a:rPr>
            <a:t> </a:t>
          </a:r>
          <a:r>
            <a:rPr lang="en-US" sz="2400" b="1" dirty="0" err="1" smtClean="0">
              <a:latin typeface="Calibri" panose="020F0502020204030204" pitchFamily="34" charset="0"/>
              <a:cs typeface="Calibri" panose="020F0502020204030204" pitchFamily="34" charset="0"/>
            </a:rPr>
            <a:t>cầu</a:t>
          </a:r>
          <a:r>
            <a:rPr lang="en-US" sz="2400" b="1" dirty="0" smtClean="0">
              <a:latin typeface="Calibri" panose="020F0502020204030204" pitchFamily="34" charset="0"/>
              <a:cs typeface="Calibri" panose="020F0502020204030204" pitchFamily="34" charset="0"/>
            </a:rPr>
            <a:t> </a:t>
          </a:r>
          <a:r>
            <a:rPr lang="en-US" sz="2400" b="1" dirty="0" err="1" smtClean="0">
              <a:latin typeface="Calibri" panose="020F0502020204030204" pitchFamily="34" charset="0"/>
              <a:cs typeface="Calibri" panose="020F0502020204030204" pitchFamily="34" charset="0"/>
            </a:rPr>
            <a:t>của</a:t>
          </a:r>
          <a:r>
            <a:rPr lang="en-US" sz="2400" b="1" dirty="0" smtClean="0">
              <a:latin typeface="Calibri" panose="020F0502020204030204" pitchFamily="34" charset="0"/>
              <a:cs typeface="Calibri" panose="020F0502020204030204" pitchFamily="34" charset="0"/>
            </a:rPr>
            <a:t> </a:t>
          </a:r>
          <a:r>
            <a:rPr lang="en-US" sz="2400" b="1" dirty="0" err="1" smtClean="0">
              <a:latin typeface="Calibri" panose="020F0502020204030204" pitchFamily="34" charset="0"/>
              <a:cs typeface="Calibri" panose="020F0502020204030204" pitchFamily="34" charset="0"/>
            </a:rPr>
            <a:t>chương</a:t>
          </a:r>
          <a:r>
            <a:rPr lang="en-US" sz="2400" b="1" dirty="0" smtClean="0">
              <a:latin typeface="Calibri" panose="020F0502020204030204" pitchFamily="34" charset="0"/>
              <a:cs typeface="Calibri" panose="020F0502020204030204" pitchFamily="34" charset="0"/>
            </a:rPr>
            <a:t> </a:t>
          </a:r>
          <a:r>
            <a:rPr lang="en-US" sz="2400" b="1" dirty="0" err="1" smtClean="0">
              <a:latin typeface="Calibri" panose="020F0502020204030204" pitchFamily="34" charset="0"/>
              <a:cs typeface="Calibri" panose="020F0502020204030204" pitchFamily="34" charset="0"/>
            </a:rPr>
            <a:t>trình</a:t>
          </a:r>
          <a:r>
            <a:rPr lang="en-US" sz="2400" b="1" dirty="0" smtClean="0">
              <a:latin typeface="Calibri" panose="020F0502020204030204" pitchFamily="34" charset="0"/>
              <a:cs typeface="Calibri" panose="020F0502020204030204" pitchFamily="34" charset="0"/>
            </a:rPr>
            <a:t>, KHDH </a:t>
          </a:r>
          <a:r>
            <a:rPr lang="en-US" sz="2400" b="1" dirty="0" err="1" smtClean="0">
              <a:latin typeface="Calibri" panose="020F0502020204030204" pitchFamily="34" charset="0"/>
              <a:cs typeface="Calibri" panose="020F0502020204030204" pitchFamily="34" charset="0"/>
            </a:rPr>
            <a:t>của</a:t>
          </a:r>
          <a:r>
            <a:rPr lang="en-US" sz="2400" b="1" dirty="0" smtClean="0">
              <a:latin typeface="Calibri" panose="020F0502020204030204" pitchFamily="34" charset="0"/>
              <a:cs typeface="Calibri" panose="020F0502020204030204" pitchFamily="34" charset="0"/>
            </a:rPr>
            <a:t> </a:t>
          </a:r>
          <a:r>
            <a:rPr lang="en-US" sz="2400" b="1" dirty="0" err="1" smtClean="0">
              <a:latin typeface="Calibri" panose="020F0502020204030204" pitchFamily="34" charset="0"/>
              <a:cs typeface="Calibri" panose="020F0502020204030204" pitchFamily="34" charset="0"/>
            </a:rPr>
            <a:t>Tổ</a:t>
          </a:r>
          <a:r>
            <a:rPr lang="en-US" sz="2400" b="1" dirty="0" smtClean="0">
              <a:latin typeface="Calibri" panose="020F0502020204030204" pitchFamily="34" charset="0"/>
              <a:cs typeface="Calibri" panose="020F0502020204030204" pitchFamily="34" charset="0"/>
            </a:rPr>
            <a:t>, KHGD </a:t>
          </a:r>
          <a:r>
            <a:rPr lang="en-US" sz="2400" b="1" dirty="0" err="1" smtClean="0">
              <a:latin typeface="Calibri" panose="020F0502020204030204" pitchFamily="34" charset="0"/>
              <a:cs typeface="Calibri" panose="020F0502020204030204" pitchFamily="34" charset="0"/>
            </a:rPr>
            <a:t>của</a:t>
          </a:r>
          <a:r>
            <a:rPr lang="en-US" sz="2400" b="1" dirty="0" smtClean="0">
              <a:latin typeface="Calibri" panose="020F0502020204030204" pitchFamily="34" charset="0"/>
              <a:cs typeface="Calibri" panose="020F0502020204030204" pitchFamily="34" charset="0"/>
            </a:rPr>
            <a:t> GV</a:t>
          </a:r>
          <a:endParaRPr lang="en-US" sz="2400" b="1" dirty="0">
            <a:latin typeface="Calibri" panose="020F0502020204030204" pitchFamily="34" charset="0"/>
            <a:cs typeface="Calibri" panose="020F0502020204030204" pitchFamily="34" charset="0"/>
          </a:endParaRPr>
        </a:p>
      </dgm:t>
    </dgm:pt>
    <dgm:pt modelId="{1106758F-29C2-4C89-BBE7-63F6D322E649}" type="parTrans" cxnId="{050CC331-EF2E-4868-ACE9-1CEF6CBD684E}">
      <dgm:prSet/>
      <dgm:spPr/>
      <dgm:t>
        <a:bodyPr/>
        <a:lstStyle/>
        <a:p>
          <a:endParaRPr lang="en-US"/>
        </a:p>
      </dgm:t>
    </dgm:pt>
    <dgm:pt modelId="{1E1514BB-3FF9-46C7-A0E6-4A9130DF1947}" type="sibTrans" cxnId="{050CC331-EF2E-4868-ACE9-1CEF6CBD684E}">
      <dgm:prSet/>
      <dgm:spPr/>
      <dgm:t>
        <a:bodyPr/>
        <a:lstStyle/>
        <a:p>
          <a:endParaRPr lang="en-US"/>
        </a:p>
      </dgm:t>
    </dgm:pt>
    <dgm:pt modelId="{6C9FD5E1-98E0-4F95-BDFF-2F37C22DECBC}">
      <dgm:prSet phldrT="[Text]"/>
      <dgm:spPr/>
      <dgm:t>
        <a:bodyPr/>
        <a:lstStyle/>
        <a:p>
          <a:r>
            <a:rPr lang="en-US" dirty="0" smtClean="0"/>
            <a:t>04</a:t>
          </a:r>
          <a:endParaRPr lang="en-US" dirty="0"/>
        </a:p>
      </dgm:t>
    </dgm:pt>
    <dgm:pt modelId="{9A213B6D-FE08-45BD-B96A-757E6097ED7B}" type="parTrans" cxnId="{032BC31D-3CFD-4C1D-B0E2-833329A7FD30}">
      <dgm:prSet/>
      <dgm:spPr/>
      <dgm:t>
        <a:bodyPr/>
        <a:lstStyle/>
        <a:p>
          <a:endParaRPr lang="en-US"/>
        </a:p>
      </dgm:t>
    </dgm:pt>
    <dgm:pt modelId="{1EFC4E11-7906-44B1-83CE-09FDE1342C1C}" type="sibTrans" cxnId="{032BC31D-3CFD-4C1D-B0E2-833329A7FD30}">
      <dgm:prSet/>
      <dgm:spPr/>
      <dgm:t>
        <a:bodyPr/>
        <a:lstStyle/>
        <a:p>
          <a:endParaRPr lang="en-US"/>
        </a:p>
      </dgm:t>
    </dgm:pt>
    <dgm:pt modelId="{470C845F-3893-4E96-85E7-12877F767924}">
      <dgm:prSet phldrT="[Text]" custT="1"/>
      <dgm:spPr/>
      <dgm:t>
        <a:bodyPr/>
        <a:lstStyle/>
        <a:p>
          <a:r>
            <a:rPr lang="en-US" sz="2400" b="1" dirty="0" err="1" smtClean="0">
              <a:latin typeface="Calibri" panose="020F0502020204030204" pitchFamily="34" charset="0"/>
              <a:cs typeface="Calibri" panose="020F0502020204030204" pitchFamily="34" charset="0"/>
            </a:rPr>
            <a:t>Soạn</a:t>
          </a:r>
          <a:r>
            <a:rPr lang="en-US" sz="2400" b="1" dirty="0" smtClean="0">
              <a:latin typeface="Calibri" panose="020F0502020204030204" pitchFamily="34" charset="0"/>
              <a:cs typeface="Calibri" panose="020F0502020204030204" pitchFamily="34" charset="0"/>
            </a:rPr>
            <a:t> </a:t>
          </a:r>
          <a:r>
            <a:rPr lang="en-US" sz="2400" b="1" dirty="0" err="1" smtClean="0">
              <a:latin typeface="Calibri" panose="020F0502020204030204" pitchFamily="34" charset="0"/>
              <a:cs typeface="Calibri" panose="020F0502020204030204" pitchFamily="34" charset="0"/>
            </a:rPr>
            <a:t>các</a:t>
          </a:r>
          <a:r>
            <a:rPr lang="en-US" sz="2400" b="1" dirty="0" smtClean="0">
              <a:latin typeface="Calibri" panose="020F0502020204030204" pitchFamily="34" charset="0"/>
              <a:cs typeface="Calibri" panose="020F0502020204030204" pitchFamily="34" charset="0"/>
            </a:rPr>
            <a:t> </a:t>
          </a:r>
          <a:r>
            <a:rPr lang="en-US" sz="2400" b="1" dirty="0" err="1" smtClean="0">
              <a:latin typeface="Calibri" panose="020F0502020204030204" pitchFamily="34" charset="0"/>
              <a:cs typeface="Calibri" panose="020F0502020204030204" pitchFamily="34" charset="0"/>
            </a:rPr>
            <a:t>phần</a:t>
          </a:r>
          <a:r>
            <a:rPr lang="en-US" sz="2400" b="1" dirty="0" smtClean="0">
              <a:latin typeface="Calibri" panose="020F0502020204030204" pitchFamily="34" charset="0"/>
              <a:cs typeface="Calibri" panose="020F0502020204030204" pitchFamily="34" charset="0"/>
            </a:rPr>
            <a:t> </a:t>
          </a:r>
          <a:r>
            <a:rPr lang="en-US" sz="2400" b="1" dirty="0" err="1" smtClean="0">
              <a:latin typeface="Calibri" panose="020F0502020204030204" pitchFamily="34" charset="0"/>
              <a:cs typeface="Calibri" panose="020F0502020204030204" pitchFamily="34" charset="0"/>
            </a:rPr>
            <a:t>theo</a:t>
          </a:r>
          <a:r>
            <a:rPr lang="en-US" sz="2400" b="1" dirty="0" smtClean="0">
              <a:latin typeface="Calibri" panose="020F0502020204030204" pitchFamily="34" charset="0"/>
              <a:cs typeface="Calibri" panose="020F0502020204030204" pitchFamily="34" charset="0"/>
            </a:rPr>
            <a:t> </a:t>
          </a:r>
          <a:r>
            <a:rPr lang="en-US" sz="2400" b="1" dirty="0" err="1" smtClean="0">
              <a:latin typeface="Calibri" panose="020F0502020204030204" pitchFamily="34" charset="0"/>
              <a:cs typeface="Calibri" panose="020F0502020204030204" pitchFamily="34" charset="0"/>
            </a:rPr>
            <a:t>tiến</a:t>
          </a:r>
          <a:r>
            <a:rPr lang="en-US" sz="2400" b="1" dirty="0" smtClean="0">
              <a:latin typeface="Calibri" panose="020F0502020204030204" pitchFamily="34" charset="0"/>
              <a:cs typeface="Calibri" panose="020F0502020204030204" pitchFamily="34" charset="0"/>
            </a:rPr>
            <a:t> </a:t>
          </a:r>
          <a:r>
            <a:rPr lang="en-US" sz="2400" b="1" dirty="0" err="1" smtClean="0">
              <a:latin typeface="Calibri" panose="020F0502020204030204" pitchFamily="34" charset="0"/>
              <a:cs typeface="Calibri" panose="020F0502020204030204" pitchFamily="34" charset="0"/>
            </a:rPr>
            <a:t>trình</a:t>
          </a:r>
          <a:r>
            <a:rPr lang="en-US" sz="2400" b="1" dirty="0" smtClean="0">
              <a:latin typeface="Calibri" panose="020F0502020204030204" pitchFamily="34" charset="0"/>
              <a:cs typeface="Calibri" panose="020F0502020204030204" pitchFamily="34" charset="0"/>
            </a:rPr>
            <a:t> </a:t>
          </a:r>
          <a:r>
            <a:rPr lang="en-US" sz="2400" b="1" dirty="0" err="1" smtClean="0">
              <a:latin typeface="Calibri" panose="020F0502020204030204" pitchFamily="34" charset="0"/>
              <a:cs typeface="Calibri" panose="020F0502020204030204" pitchFamily="34" charset="0"/>
            </a:rPr>
            <a:t>bài</a:t>
          </a:r>
          <a:r>
            <a:rPr lang="en-US" sz="2400" b="1" dirty="0" smtClean="0">
              <a:latin typeface="Calibri" panose="020F0502020204030204" pitchFamily="34" charset="0"/>
              <a:cs typeface="Calibri" panose="020F0502020204030204" pitchFamily="34" charset="0"/>
            </a:rPr>
            <a:t> </a:t>
          </a:r>
          <a:r>
            <a:rPr lang="en-US" sz="2400" b="1" dirty="0" err="1" smtClean="0">
              <a:latin typeface="Calibri" panose="020F0502020204030204" pitchFamily="34" charset="0"/>
              <a:cs typeface="Calibri" panose="020F0502020204030204" pitchFamily="34" charset="0"/>
            </a:rPr>
            <a:t>học</a:t>
          </a:r>
          <a:endParaRPr lang="en-US" sz="2400" b="1" dirty="0">
            <a:latin typeface="Calibri" panose="020F0502020204030204" pitchFamily="34" charset="0"/>
            <a:cs typeface="Calibri" panose="020F0502020204030204" pitchFamily="34" charset="0"/>
          </a:endParaRPr>
        </a:p>
      </dgm:t>
    </dgm:pt>
    <dgm:pt modelId="{2F50B923-6F31-46DB-B1DB-2D78C11DB8F3}" type="parTrans" cxnId="{7BCDD055-F152-4A77-A760-C5C00F3400C1}">
      <dgm:prSet/>
      <dgm:spPr/>
      <dgm:t>
        <a:bodyPr/>
        <a:lstStyle/>
        <a:p>
          <a:endParaRPr lang="en-US"/>
        </a:p>
      </dgm:t>
    </dgm:pt>
    <dgm:pt modelId="{2860D1C5-7C6C-48EF-BFAB-63A8FE62344B}" type="sibTrans" cxnId="{7BCDD055-F152-4A77-A760-C5C00F3400C1}">
      <dgm:prSet/>
      <dgm:spPr/>
      <dgm:t>
        <a:bodyPr/>
        <a:lstStyle/>
        <a:p>
          <a:endParaRPr lang="en-US"/>
        </a:p>
      </dgm:t>
    </dgm:pt>
    <dgm:pt modelId="{5EA52B94-8704-490D-965D-142E4808E0D1}">
      <dgm:prSet phldrT="[Text]"/>
      <dgm:spPr/>
      <dgm:t>
        <a:bodyPr/>
        <a:lstStyle/>
        <a:p>
          <a:r>
            <a:rPr lang="en-US" dirty="0" smtClean="0"/>
            <a:t>05</a:t>
          </a:r>
          <a:endParaRPr lang="en-US" dirty="0"/>
        </a:p>
      </dgm:t>
    </dgm:pt>
    <dgm:pt modelId="{E7CE6B9E-A95B-417A-8437-D99098DD1008}" type="parTrans" cxnId="{C0F71E68-C6E3-4A13-B241-DE89B8E98352}">
      <dgm:prSet/>
      <dgm:spPr/>
      <dgm:t>
        <a:bodyPr/>
        <a:lstStyle/>
        <a:p>
          <a:endParaRPr lang="en-US"/>
        </a:p>
      </dgm:t>
    </dgm:pt>
    <dgm:pt modelId="{8A37FD51-CE86-46D8-A0E3-D89A8C0AAB5C}" type="sibTrans" cxnId="{C0F71E68-C6E3-4A13-B241-DE89B8E98352}">
      <dgm:prSet/>
      <dgm:spPr/>
      <dgm:t>
        <a:bodyPr/>
        <a:lstStyle/>
        <a:p>
          <a:endParaRPr lang="en-US"/>
        </a:p>
      </dgm:t>
    </dgm:pt>
    <dgm:pt modelId="{206B31E3-577E-4C24-AF4F-F1D0B0BBB67A}">
      <dgm:prSet phldrT="[Text]" custT="1"/>
      <dgm:spPr/>
      <dgm:t>
        <a:bodyPr/>
        <a:lstStyle/>
        <a:p>
          <a:r>
            <a:rPr lang="en-US" sz="2000" b="1" dirty="0" err="1" smtClean="0">
              <a:latin typeface="Calibri" panose="020F0502020204030204" pitchFamily="34" charset="0"/>
              <a:cs typeface="Calibri" panose="020F0502020204030204" pitchFamily="34" charset="0"/>
            </a:rPr>
            <a:t>Kiểm</a:t>
          </a:r>
          <a:r>
            <a:rPr lang="en-US" sz="2000" b="1" dirty="0" smtClean="0">
              <a:latin typeface="Calibri" panose="020F0502020204030204" pitchFamily="34" charset="0"/>
              <a:cs typeface="Calibri" panose="020F0502020204030204" pitchFamily="34" charset="0"/>
            </a:rPr>
            <a:t> </a:t>
          </a:r>
          <a:r>
            <a:rPr lang="en-US" sz="2000" b="1" dirty="0" err="1" smtClean="0">
              <a:latin typeface="Calibri" panose="020F0502020204030204" pitchFamily="34" charset="0"/>
              <a:cs typeface="Calibri" panose="020F0502020204030204" pitchFamily="34" charset="0"/>
            </a:rPr>
            <a:t>tra</a:t>
          </a:r>
          <a:r>
            <a:rPr lang="en-US" sz="2000" b="1" dirty="0" smtClean="0">
              <a:latin typeface="Calibri" panose="020F0502020204030204" pitchFamily="34" charset="0"/>
              <a:cs typeface="Calibri" panose="020F0502020204030204" pitchFamily="34" charset="0"/>
            </a:rPr>
            <a:t>, </a:t>
          </a:r>
          <a:r>
            <a:rPr lang="en-US" sz="2000" b="1" dirty="0" err="1" smtClean="0">
              <a:latin typeface="Calibri" panose="020F0502020204030204" pitchFamily="34" charset="0"/>
              <a:cs typeface="Calibri" panose="020F0502020204030204" pitchFamily="34" charset="0"/>
            </a:rPr>
            <a:t>chỉnh</a:t>
          </a:r>
          <a:r>
            <a:rPr lang="en-US" sz="2000" b="1" dirty="0" smtClean="0">
              <a:latin typeface="Calibri" panose="020F0502020204030204" pitchFamily="34" charset="0"/>
              <a:cs typeface="Calibri" panose="020F0502020204030204" pitchFamily="34" charset="0"/>
            </a:rPr>
            <a:t> </a:t>
          </a:r>
          <a:r>
            <a:rPr lang="en-US" sz="2000" b="1" dirty="0" err="1" smtClean="0">
              <a:latin typeface="Calibri" panose="020F0502020204030204" pitchFamily="34" charset="0"/>
              <a:cs typeface="Calibri" panose="020F0502020204030204" pitchFamily="34" charset="0"/>
            </a:rPr>
            <a:t>sửa</a:t>
          </a:r>
          <a:endParaRPr lang="en-US" sz="2000" b="1" dirty="0">
            <a:latin typeface="Calibri" panose="020F0502020204030204" pitchFamily="34" charset="0"/>
            <a:cs typeface="Calibri" panose="020F0502020204030204" pitchFamily="34" charset="0"/>
          </a:endParaRPr>
        </a:p>
      </dgm:t>
    </dgm:pt>
    <dgm:pt modelId="{3020A05C-F8CE-4414-A1B0-E1735445858F}" type="parTrans" cxnId="{0C34B5F3-1B50-4F70-9A03-76568F16AF88}">
      <dgm:prSet/>
      <dgm:spPr/>
      <dgm:t>
        <a:bodyPr/>
        <a:lstStyle/>
        <a:p>
          <a:endParaRPr lang="en-US"/>
        </a:p>
      </dgm:t>
    </dgm:pt>
    <dgm:pt modelId="{E2700D5D-E017-4CA0-B7D1-82977273FE0B}" type="sibTrans" cxnId="{0C34B5F3-1B50-4F70-9A03-76568F16AF88}">
      <dgm:prSet/>
      <dgm:spPr/>
      <dgm:t>
        <a:bodyPr/>
        <a:lstStyle/>
        <a:p>
          <a:endParaRPr lang="en-US"/>
        </a:p>
      </dgm:t>
    </dgm:pt>
    <dgm:pt modelId="{744DBAA0-A64D-46FA-AD22-0F4E26A4B5CB}">
      <dgm:prSet/>
      <dgm:spPr/>
      <dgm:t>
        <a:bodyPr/>
        <a:lstStyle/>
        <a:p>
          <a:r>
            <a:rPr lang="en-US" dirty="0" smtClean="0"/>
            <a:t>02</a:t>
          </a:r>
          <a:endParaRPr lang="en-US" dirty="0"/>
        </a:p>
      </dgm:t>
    </dgm:pt>
    <dgm:pt modelId="{24C24DA8-81C5-41EB-984A-E262CB25C843}" type="parTrans" cxnId="{0EA4BC14-4157-4395-8C13-C9129CC3FD37}">
      <dgm:prSet/>
      <dgm:spPr/>
      <dgm:t>
        <a:bodyPr/>
        <a:lstStyle/>
        <a:p>
          <a:endParaRPr lang="en-US"/>
        </a:p>
      </dgm:t>
    </dgm:pt>
    <dgm:pt modelId="{BC4CD131-E1E3-49C8-9A35-390381DE62A2}" type="sibTrans" cxnId="{0EA4BC14-4157-4395-8C13-C9129CC3FD37}">
      <dgm:prSet/>
      <dgm:spPr/>
      <dgm:t>
        <a:bodyPr/>
        <a:lstStyle/>
        <a:p>
          <a:endParaRPr lang="en-US"/>
        </a:p>
      </dgm:t>
    </dgm:pt>
    <dgm:pt modelId="{E99FE06B-75DD-4F0D-813A-621712D3A5B7}">
      <dgm:prSet/>
      <dgm:spPr/>
      <dgm:t>
        <a:bodyPr/>
        <a:lstStyle/>
        <a:p>
          <a:r>
            <a:rPr lang="en-US" dirty="0" smtClean="0"/>
            <a:t>03</a:t>
          </a:r>
          <a:endParaRPr lang="en-US" dirty="0"/>
        </a:p>
      </dgm:t>
    </dgm:pt>
    <dgm:pt modelId="{06172F96-11D3-4B94-8435-83280387B79D}" type="parTrans" cxnId="{B78C0259-0689-4F52-9226-EEA0C335927E}">
      <dgm:prSet/>
      <dgm:spPr/>
      <dgm:t>
        <a:bodyPr/>
        <a:lstStyle/>
        <a:p>
          <a:endParaRPr lang="en-US"/>
        </a:p>
      </dgm:t>
    </dgm:pt>
    <dgm:pt modelId="{38D8A726-9E14-4635-A685-0CEE4D97F40A}" type="sibTrans" cxnId="{B78C0259-0689-4F52-9226-EEA0C335927E}">
      <dgm:prSet/>
      <dgm:spPr/>
      <dgm:t>
        <a:bodyPr/>
        <a:lstStyle/>
        <a:p>
          <a:endParaRPr lang="en-US"/>
        </a:p>
      </dgm:t>
    </dgm:pt>
    <dgm:pt modelId="{16ADDC1F-6F37-4634-8D14-F312BEEAF275}" type="pres">
      <dgm:prSet presAssocID="{A1BF02B0-419F-4926-94E7-E7DBDD056D9E}" presName="rootnode" presStyleCnt="0">
        <dgm:presLayoutVars>
          <dgm:chMax/>
          <dgm:chPref/>
          <dgm:dir/>
          <dgm:animLvl val="lvl"/>
        </dgm:presLayoutVars>
      </dgm:prSet>
      <dgm:spPr/>
      <dgm:t>
        <a:bodyPr/>
        <a:lstStyle/>
        <a:p>
          <a:endParaRPr lang="en-US"/>
        </a:p>
      </dgm:t>
    </dgm:pt>
    <dgm:pt modelId="{FF47FED0-C744-4163-A154-3E2F554A1FE5}" type="pres">
      <dgm:prSet presAssocID="{72C6A562-0CAB-4E9E-AADA-CF7C67B47C77}" presName="composite" presStyleCnt="0"/>
      <dgm:spPr/>
    </dgm:pt>
    <dgm:pt modelId="{D4858C7D-1CA0-4354-9499-DEA88350671C}" type="pres">
      <dgm:prSet presAssocID="{72C6A562-0CAB-4E9E-AADA-CF7C67B47C77}" presName="bentUpArrow1" presStyleLbl="alignImgPlace1" presStyleIdx="0" presStyleCnt="4"/>
      <dgm:spPr/>
    </dgm:pt>
    <dgm:pt modelId="{2E22F74D-6705-4012-A236-EDD918C032C9}" type="pres">
      <dgm:prSet presAssocID="{72C6A562-0CAB-4E9E-AADA-CF7C67B47C77}" presName="ParentText" presStyleLbl="node1" presStyleIdx="0" presStyleCnt="5">
        <dgm:presLayoutVars>
          <dgm:chMax val="1"/>
          <dgm:chPref val="1"/>
          <dgm:bulletEnabled val="1"/>
        </dgm:presLayoutVars>
      </dgm:prSet>
      <dgm:spPr/>
      <dgm:t>
        <a:bodyPr/>
        <a:lstStyle/>
        <a:p>
          <a:endParaRPr lang="en-US"/>
        </a:p>
      </dgm:t>
    </dgm:pt>
    <dgm:pt modelId="{5D64D16D-79D6-4A73-BB33-6DFFF739EF5A}" type="pres">
      <dgm:prSet presAssocID="{72C6A562-0CAB-4E9E-AADA-CF7C67B47C77}" presName="ChildText" presStyleLbl="revTx" presStyleIdx="0" presStyleCnt="5" custScaleX="462385" custScaleY="99207" custLinFactX="100000" custLinFactNeighborX="149095">
        <dgm:presLayoutVars>
          <dgm:chMax val="0"/>
          <dgm:chPref val="0"/>
          <dgm:bulletEnabled val="1"/>
        </dgm:presLayoutVars>
      </dgm:prSet>
      <dgm:spPr/>
      <dgm:t>
        <a:bodyPr/>
        <a:lstStyle/>
        <a:p>
          <a:endParaRPr lang="en-US"/>
        </a:p>
      </dgm:t>
    </dgm:pt>
    <dgm:pt modelId="{242D145E-0A54-46F8-9870-B4CBCBD05671}" type="pres">
      <dgm:prSet presAssocID="{FB812AAA-B1AD-4E9E-B5FA-8D590FB3D75E}" presName="sibTrans" presStyleCnt="0"/>
      <dgm:spPr/>
    </dgm:pt>
    <dgm:pt modelId="{4D64A84B-C6DA-410B-BF05-E0E31C92064F}" type="pres">
      <dgm:prSet presAssocID="{744DBAA0-A64D-46FA-AD22-0F4E26A4B5CB}" presName="composite" presStyleCnt="0"/>
      <dgm:spPr/>
    </dgm:pt>
    <dgm:pt modelId="{2873FC4D-2312-4F95-95E0-022FB79945ED}" type="pres">
      <dgm:prSet presAssocID="{744DBAA0-A64D-46FA-AD22-0F4E26A4B5CB}" presName="bentUpArrow1" presStyleLbl="alignImgPlace1" presStyleIdx="1" presStyleCnt="4"/>
      <dgm:spPr/>
    </dgm:pt>
    <dgm:pt modelId="{AE5702B6-3F8E-45D1-8FC0-7DEF82C44382}" type="pres">
      <dgm:prSet presAssocID="{744DBAA0-A64D-46FA-AD22-0F4E26A4B5CB}" presName="ParentText" presStyleLbl="node1" presStyleIdx="1" presStyleCnt="5">
        <dgm:presLayoutVars>
          <dgm:chMax val="1"/>
          <dgm:chPref val="1"/>
          <dgm:bulletEnabled val="1"/>
        </dgm:presLayoutVars>
      </dgm:prSet>
      <dgm:spPr/>
      <dgm:t>
        <a:bodyPr/>
        <a:lstStyle/>
        <a:p>
          <a:endParaRPr lang="en-US"/>
        </a:p>
      </dgm:t>
    </dgm:pt>
    <dgm:pt modelId="{D9EC610D-C0DD-4156-9AAD-2876B11BF572}" type="pres">
      <dgm:prSet presAssocID="{744DBAA0-A64D-46FA-AD22-0F4E26A4B5CB}" presName="ChildText" presStyleLbl="revTx" presStyleIdx="1" presStyleCnt="5">
        <dgm:presLayoutVars>
          <dgm:chMax val="0"/>
          <dgm:chPref val="0"/>
          <dgm:bulletEnabled val="1"/>
        </dgm:presLayoutVars>
      </dgm:prSet>
      <dgm:spPr/>
    </dgm:pt>
    <dgm:pt modelId="{155B053F-80AB-4FBD-8CE9-9F3E5559889A}" type="pres">
      <dgm:prSet presAssocID="{BC4CD131-E1E3-49C8-9A35-390381DE62A2}" presName="sibTrans" presStyleCnt="0"/>
      <dgm:spPr/>
    </dgm:pt>
    <dgm:pt modelId="{3118B544-40EA-47A3-909F-532779B7AFCE}" type="pres">
      <dgm:prSet presAssocID="{E99FE06B-75DD-4F0D-813A-621712D3A5B7}" presName="composite" presStyleCnt="0"/>
      <dgm:spPr/>
    </dgm:pt>
    <dgm:pt modelId="{B5595FC8-FB80-4125-BF4B-66CF807F73D8}" type="pres">
      <dgm:prSet presAssocID="{E99FE06B-75DD-4F0D-813A-621712D3A5B7}" presName="bentUpArrow1" presStyleLbl="alignImgPlace1" presStyleIdx="2" presStyleCnt="4"/>
      <dgm:spPr/>
    </dgm:pt>
    <dgm:pt modelId="{5CA98FF2-C9A2-4971-8DFE-09C758C5CB42}" type="pres">
      <dgm:prSet presAssocID="{E99FE06B-75DD-4F0D-813A-621712D3A5B7}" presName="ParentText" presStyleLbl="node1" presStyleIdx="2" presStyleCnt="5">
        <dgm:presLayoutVars>
          <dgm:chMax val="1"/>
          <dgm:chPref val="1"/>
          <dgm:bulletEnabled val="1"/>
        </dgm:presLayoutVars>
      </dgm:prSet>
      <dgm:spPr/>
      <dgm:t>
        <a:bodyPr/>
        <a:lstStyle/>
        <a:p>
          <a:endParaRPr lang="en-US"/>
        </a:p>
      </dgm:t>
    </dgm:pt>
    <dgm:pt modelId="{112F772E-2CAE-4D90-948B-1CBEE944C94F}" type="pres">
      <dgm:prSet presAssocID="{E99FE06B-75DD-4F0D-813A-621712D3A5B7}" presName="ChildText" presStyleLbl="revTx" presStyleIdx="2" presStyleCnt="5">
        <dgm:presLayoutVars>
          <dgm:chMax val="0"/>
          <dgm:chPref val="0"/>
          <dgm:bulletEnabled val="1"/>
        </dgm:presLayoutVars>
      </dgm:prSet>
      <dgm:spPr/>
    </dgm:pt>
    <dgm:pt modelId="{11B728D8-ADF2-490E-8DE1-C8B22BE212A6}" type="pres">
      <dgm:prSet presAssocID="{38D8A726-9E14-4635-A685-0CEE4D97F40A}" presName="sibTrans" presStyleCnt="0"/>
      <dgm:spPr/>
    </dgm:pt>
    <dgm:pt modelId="{55F5C08F-C47E-478A-87C1-7930804D288D}" type="pres">
      <dgm:prSet presAssocID="{6C9FD5E1-98E0-4F95-BDFF-2F37C22DECBC}" presName="composite" presStyleCnt="0"/>
      <dgm:spPr/>
    </dgm:pt>
    <dgm:pt modelId="{3981ABEB-9706-4109-B781-F53AE2B95999}" type="pres">
      <dgm:prSet presAssocID="{6C9FD5E1-98E0-4F95-BDFF-2F37C22DECBC}" presName="bentUpArrow1" presStyleLbl="alignImgPlace1" presStyleIdx="3" presStyleCnt="4"/>
      <dgm:spPr/>
    </dgm:pt>
    <dgm:pt modelId="{108417EF-E661-4B47-901B-2C3088F3060F}" type="pres">
      <dgm:prSet presAssocID="{6C9FD5E1-98E0-4F95-BDFF-2F37C22DECBC}" presName="ParentText" presStyleLbl="node1" presStyleIdx="3" presStyleCnt="5">
        <dgm:presLayoutVars>
          <dgm:chMax val="1"/>
          <dgm:chPref val="1"/>
          <dgm:bulletEnabled val="1"/>
        </dgm:presLayoutVars>
      </dgm:prSet>
      <dgm:spPr/>
      <dgm:t>
        <a:bodyPr/>
        <a:lstStyle/>
        <a:p>
          <a:endParaRPr lang="en-US"/>
        </a:p>
      </dgm:t>
    </dgm:pt>
    <dgm:pt modelId="{1A97264A-8925-4C22-B318-BA0EFE40A873}" type="pres">
      <dgm:prSet presAssocID="{6C9FD5E1-98E0-4F95-BDFF-2F37C22DECBC}" presName="ChildText" presStyleLbl="revTx" presStyleIdx="3" presStyleCnt="5" custScaleX="289109" custLinFactNeighborX="94194">
        <dgm:presLayoutVars>
          <dgm:chMax val="0"/>
          <dgm:chPref val="0"/>
          <dgm:bulletEnabled val="1"/>
        </dgm:presLayoutVars>
      </dgm:prSet>
      <dgm:spPr/>
      <dgm:t>
        <a:bodyPr/>
        <a:lstStyle/>
        <a:p>
          <a:endParaRPr lang="en-US"/>
        </a:p>
      </dgm:t>
    </dgm:pt>
    <dgm:pt modelId="{2420463B-35DD-49E2-BA60-E04DAFB192A6}" type="pres">
      <dgm:prSet presAssocID="{1EFC4E11-7906-44B1-83CE-09FDE1342C1C}" presName="sibTrans" presStyleCnt="0"/>
      <dgm:spPr/>
    </dgm:pt>
    <dgm:pt modelId="{0E1EDAAE-0FBA-4414-A8E7-61EF521703F2}" type="pres">
      <dgm:prSet presAssocID="{5EA52B94-8704-490D-965D-142E4808E0D1}" presName="composite" presStyleCnt="0"/>
      <dgm:spPr/>
    </dgm:pt>
    <dgm:pt modelId="{3AA35F0D-CA73-4E13-BBF0-C3FB5DB2DFAF}" type="pres">
      <dgm:prSet presAssocID="{5EA52B94-8704-490D-965D-142E4808E0D1}" presName="ParentText" presStyleLbl="node1" presStyleIdx="4" presStyleCnt="5" custLinFactNeighborX="-26762">
        <dgm:presLayoutVars>
          <dgm:chMax val="1"/>
          <dgm:chPref val="1"/>
          <dgm:bulletEnabled val="1"/>
        </dgm:presLayoutVars>
      </dgm:prSet>
      <dgm:spPr/>
      <dgm:t>
        <a:bodyPr/>
        <a:lstStyle/>
        <a:p>
          <a:endParaRPr lang="en-US"/>
        </a:p>
      </dgm:t>
    </dgm:pt>
    <dgm:pt modelId="{AB528F47-9911-4319-BB99-B94508EAAF57}" type="pres">
      <dgm:prSet presAssocID="{5EA52B94-8704-490D-965D-142E4808E0D1}" presName="FinalChildText" presStyleLbl="revTx" presStyleIdx="4" presStyleCnt="5" custScaleX="170666" custLinFactNeighborX="1040">
        <dgm:presLayoutVars>
          <dgm:chMax val="0"/>
          <dgm:chPref val="0"/>
          <dgm:bulletEnabled val="1"/>
        </dgm:presLayoutVars>
      </dgm:prSet>
      <dgm:spPr/>
      <dgm:t>
        <a:bodyPr/>
        <a:lstStyle/>
        <a:p>
          <a:endParaRPr lang="en-US"/>
        </a:p>
      </dgm:t>
    </dgm:pt>
  </dgm:ptLst>
  <dgm:cxnLst>
    <dgm:cxn modelId="{032BC31D-3CFD-4C1D-B0E2-833329A7FD30}" srcId="{A1BF02B0-419F-4926-94E7-E7DBDD056D9E}" destId="{6C9FD5E1-98E0-4F95-BDFF-2F37C22DECBC}" srcOrd="3" destOrd="0" parTransId="{9A213B6D-FE08-45BD-B96A-757E6097ED7B}" sibTransId="{1EFC4E11-7906-44B1-83CE-09FDE1342C1C}"/>
    <dgm:cxn modelId="{49152AF5-B460-45FD-AFC7-2015F606CBF9}" type="presOf" srcId="{6C9FD5E1-98E0-4F95-BDFF-2F37C22DECBC}" destId="{108417EF-E661-4B47-901B-2C3088F3060F}" srcOrd="0" destOrd="0" presId="urn:microsoft.com/office/officeart/2005/8/layout/StepDownProcess"/>
    <dgm:cxn modelId="{2BACAC86-544E-479D-ACBB-FF6988221912}" type="presOf" srcId="{72C6A562-0CAB-4E9E-AADA-CF7C67B47C77}" destId="{2E22F74D-6705-4012-A236-EDD918C032C9}" srcOrd="0" destOrd="0" presId="urn:microsoft.com/office/officeart/2005/8/layout/StepDownProcess"/>
    <dgm:cxn modelId="{050CC331-EF2E-4868-ACE9-1CEF6CBD684E}" srcId="{72C6A562-0CAB-4E9E-AADA-CF7C67B47C77}" destId="{3AD5636E-C939-41DC-AA09-7398D864D8C1}" srcOrd="0" destOrd="0" parTransId="{1106758F-29C2-4C89-BBE7-63F6D322E649}" sibTransId="{1E1514BB-3FF9-46C7-A0E6-4A9130DF1947}"/>
    <dgm:cxn modelId="{ECF3A0AD-9DB6-4644-BBD4-49AD88BFCAB4}" type="presOf" srcId="{470C845F-3893-4E96-85E7-12877F767924}" destId="{1A97264A-8925-4C22-B318-BA0EFE40A873}" srcOrd="0" destOrd="0" presId="urn:microsoft.com/office/officeart/2005/8/layout/StepDownProcess"/>
    <dgm:cxn modelId="{C0F71E68-C6E3-4A13-B241-DE89B8E98352}" srcId="{A1BF02B0-419F-4926-94E7-E7DBDD056D9E}" destId="{5EA52B94-8704-490D-965D-142E4808E0D1}" srcOrd="4" destOrd="0" parTransId="{E7CE6B9E-A95B-417A-8437-D99098DD1008}" sibTransId="{8A37FD51-CE86-46D8-A0E3-D89A8C0AAB5C}"/>
    <dgm:cxn modelId="{9EB23AFB-D1C1-4AC3-855A-9E02667DA1AA}" type="presOf" srcId="{206B31E3-577E-4C24-AF4F-F1D0B0BBB67A}" destId="{AB528F47-9911-4319-BB99-B94508EAAF57}" srcOrd="0" destOrd="0" presId="urn:microsoft.com/office/officeart/2005/8/layout/StepDownProcess"/>
    <dgm:cxn modelId="{BB5C33FE-A680-42FF-9063-6D41AD462604}" type="presOf" srcId="{3AD5636E-C939-41DC-AA09-7398D864D8C1}" destId="{5D64D16D-79D6-4A73-BB33-6DFFF739EF5A}" srcOrd="0" destOrd="0" presId="urn:microsoft.com/office/officeart/2005/8/layout/StepDownProcess"/>
    <dgm:cxn modelId="{336F49FF-DF33-4C8A-BF62-ECBB5DCC9246}" type="presOf" srcId="{744DBAA0-A64D-46FA-AD22-0F4E26A4B5CB}" destId="{AE5702B6-3F8E-45D1-8FC0-7DEF82C44382}" srcOrd="0" destOrd="0" presId="urn:microsoft.com/office/officeart/2005/8/layout/StepDownProcess"/>
    <dgm:cxn modelId="{0EA4BC14-4157-4395-8C13-C9129CC3FD37}" srcId="{A1BF02B0-419F-4926-94E7-E7DBDD056D9E}" destId="{744DBAA0-A64D-46FA-AD22-0F4E26A4B5CB}" srcOrd="1" destOrd="0" parTransId="{24C24DA8-81C5-41EB-984A-E262CB25C843}" sibTransId="{BC4CD131-E1E3-49C8-9A35-390381DE62A2}"/>
    <dgm:cxn modelId="{0C180979-060B-497F-BD1B-BFEADE09C9B4}" srcId="{A1BF02B0-419F-4926-94E7-E7DBDD056D9E}" destId="{72C6A562-0CAB-4E9E-AADA-CF7C67B47C77}" srcOrd="0" destOrd="0" parTransId="{DB16018C-07E5-452D-A6FC-217A223FD026}" sibTransId="{FB812AAA-B1AD-4E9E-B5FA-8D590FB3D75E}"/>
    <dgm:cxn modelId="{7BCDD055-F152-4A77-A760-C5C00F3400C1}" srcId="{6C9FD5E1-98E0-4F95-BDFF-2F37C22DECBC}" destId="{470C845F-3893-4E96-85E7-12877F767924}" srcOrd="0" destOrd="0" parTransId="{2F50B923-6F31-46DB-B1DB-2D78C11DB8F3}" sibTransId="{2860D1C5-7C6C-48EF-BFAB-63A8FE62344B}"/>
    <dgm:cxn modelId="{051C572C-B943-4310-B9B6-81C44C1F5D1B}" type="presOf" srcId="{5EA52B94-8704-490D-965D-142E4808E0D1}" destId="{3AA35F0D-CA73-4E13-BBF0-C3FB5DB2DFAF}" srcOrd="0" destOrd="0" presId="urn:microsoft.com/office/officeart/2005/8/layout/StepDownProcess"/>
    <dgm:cxn modelId="{EA10CA30-5FAE-4520-ABD2-B7BCE0B87DAD}" type="presOf" srcId="{E99FE06B-75DD-4F0D-813A-621712D3A5B7}" destId="{5CA98FF2-C9A2-4971-8DFE-09C758C5CB42}" srcOrd="0" destOrd="0" presId="urn:microsoft.com/office/officeart/2005/8/layout/StepDownProcess"/>
    <dgm:cxn modelId="{0C34B5F3-1B50-4F70-9A03-76568F16AF88}" srcId="{5EA52B94-8704-490D-965D-142E4808E0D1}" destId="{206B31E3-577E-4C24-AF4F-F1D0B0BBB67A}" srcOrd="0" destOrd="0" parTransId="{3020A05C-F8CE-4414-A1B0-E1735445858F}" sibTransId="{E2700D5D-E017-4CA0-B7D1-82977273FE0B}"/>
    <dgm:cxn modelId="{6198C075-9BBB-42EB-8A24-16314D71EABE}" type="presOf" srcId="{A1BF02B0-419F-4926-94E7-E7DBDD056D9E}" destId="{16ADDC1F-6F37-4634-8D14-F312BEEAF275}" srcOrd="0" destOrd="0" presId="urn:microsoft.com/office/officeart/2005/8/layout/StepDownProcess"/>
    <dgm:cxn modelId="{B78C0259-0689-4F52-9226-EEA0C335927E}" srcId="{A1BF02B0-419F-4926-94E7-E7DBDD056D9E}" destId="{E99FE06B-75DD-4F0D-813A-621712D3A5B7}" srcOrd="2" destOrd="0" parTransId="{06172F96-11D3-4B94-8435-83280387B79D}" sibTransId="{38D8A726-9E14-4635-A685-0CEE4D97F40A}"/>
    <dgm:cxn modelId="{4CBEC325-4F8C-4337-90D8-42D5098AD82B}" type="presParOf" srcId="{16ADDC1F-6F37-4634-8D14-F312BEEAF275}" destId="{FF47FED0-C744-4163-A154-3E2F554A1FE5}" srcOrd="0" destOrd="0" presId="urn:microsoft.com/office/officeart/2005/8/layout/StepDownProcess"/>
    <dgm:cxn modelId="{0F0CB551-EBE3-404E-B5C8-EB0EAB832712}" type="presParOf" srcId="{FF47FED0-C744-4163-A154-3E2F554A1FE5}" destId="{D4858C7D-1CA0-4354-9499-DEA88350671C}" srcOrd="0" destOrd="0" presId="urn:microsoft.com/office/officeart/2005/8/layout/StepDownProcess"/>
    <dgm:cxn modelId="{A941206B-797E-4F2F-9A92-8C9B217F25FB}" type="presParOf" srcId="{FF47FED0-C744-4163-A154-3E2F554A1FE5}" destId="{2E22F74D-6705-4012-A236-EDD918C032C9}" srcOrd="1" destOrd="0" presId="urn:microsoft.com/office/officeart/2005/8/layout/StepDownProcess"/>
    <dgm:cxn modelId="{5034BED1-FB85-41FD-9923-4288660499AF}" type="presParOf" srcId="{FF47FED0-C744-4163-A154-3E2F554A1FE5}" destId="{5D64D16D-79D6-4A73-BB33-6DFFF739EF5A}" srcOrd="2" destOrd="0" presId="urn:microsoft.com/office/officeart/2005/8/layout/StepDownProcess"/>
    <dgm:cxn modelId="{FA84EC06-9419-4005-AEE9-8E7E0B1DDB82}" type="presParOf" srcId="{16ADDC1F-6F37-4634-8D14-F312BEEAF275}" destId="{242D145E-0A54-46F8-9870-B4CBCBD05671}" srcOrd="1" destOrd="0" presId="urn:microsoft.com/office/officeart/2005/8/layout/StepDownProcess"/>
    <dgm:cxn modelId="{891336CE-CE66-41FC-A484-B0824CD3CFA5}" type="presParOf" srcId="{16ADDC1F-6F37-4634-8D14-F312BEEAF275}" destId="{4D64A84B-C6DA-410B-BF05-E0E31C92064F}" srcOrd="2" destOrd="0" presId="urn:microsoft.com/office/officeart/2005/8/layout/StepDownProcess"/>
    <dgm:cxn modelId="{37E369FE-6775-4806-AC10-349DE2063059}" type="presParOf" srcId="{4D64A84B-C6DA-410B-BF05-E0E31C92064F}" destId="{2873FC4D-2312-4F95-95E0-022FB79945ED}" srcOrd="0" destOrd="0" presId="urn:microsoft.com/office/officeart/2005/8/layout/StepDownProcess"/>
    <dgm:cxn modelId="{42D18F7E-4095-41B0-8208-39314923E22C}" type="presParOf" srcId="{4D64A84B-C6DA-410B-BF05-E0E31C92064F}" destId="{AE5702B6-3F8E-45D1-8FC0-7DEF82C44382}" srcOrd="1" destOrd="0" presId="urn:microsoft.com/office/officeart/2005/8/layout/StepDownProcess"/>
    <dgm:cxn modelId="{C1D67BCC-1C7A-4D65-936F-B8F2495192EC}" type="presParOf" srcId="{4D64A84B-C6DA-410B-BF05-E0E31C92064F}" destId="{D9EC610D-C0DD-4156-9AAD-2876B11BF572}" srcOrd="2" destOrd="0" presId="urn:microsoft.com/office/officeart/2005/8/layout/StepDownProcess"/>
    <dgm:cxn modelId="{10F30B3A-546F-467E-82B5-F088377A3DAD}" type="presParOf" srcId="{16ADDC1F-6F37-4634-8D14-F312BEEAF275}" destId="{155B053F-80AB-4FBD-8CE9-9F3E5559889A}" srcOrd="3" destOrd="0" presId="urn:microsoft.com/office/officeart/2005/8/layout/StepDownProcess"/>
    <dgm:cxn modelId="{04E21E98-4CA4-4AE4-A765-282A8196FE29}" type="presParOf" srcId="{16ADDC1F-6F37-4634-8D14-F312BEEAF275}" destId="{3118B544-40EA-47A3-909F-532779B7AFCE}" srcOrd="4" destOrd="0" presId="urn:microsoft.com/office/officeart/2005/8/layout/StepDownProcess"/>
    <dgm:cxn modelId="{FA110BAB-39FD-49F4-AE3F-245C7992FDFE}" type="presParOf" srcId="{3118B544-40EA-47A3-909F-532779B7AFCE}" destId="{B5595FC8-FB80-4125-BF4B-66CF807F73D8}" srcOrd="0" destOrd="0" presId="urn:microsoft.com/office/officeart/2005/8/layout/StepDownProcess"/>
    <dgm:cxn modelId="{98D1B5FE-6C41-43D6-8D54-1C33184FD40D}" type="presParOf" srcId="{3118B544-40EA-47A3-909F-532779B7AFCE}" destId="{5CA98FF2-C9A2-4971-8DFE-09C758C5CB42}" srcOrd="1" destOrd="0" presId="urn:microsoft.com/office/officeart/2005/8/layout/StepDownProcess"/>
    <dgm:cxn modelId="{E67EA99D-70E5-45F3-84C4-70D694889E1E}" type="presParOf" srcId="{3118B544-40EA-47A3-909F-532779B7AFCE}" destId="{112F772E-2CAE-4D90-948B-1CBEE944C94F}" srcOrd="2" destOrd="0" presId="urn:microsoft.com/office/officeart/2005/8/layout/StepDownProcess"/>
    <dgm:cxn modelId="{9E88CB32-AF6C-46EE-8BB4-B7BAEBB0F8E8}" type="presParOf" srcId="{16ADDC1F-6F37-4634-8D14-F312BEEAF275}" destId="{11B728D8-ADF2-490E-8DE1-C8B22BE212A6}" srcOrd="5" destOrd="0" presId="urn:microsoft.com/office/officeart/2005/8/layout/StepDownProcess"/>
    <dgm:cxn modelId="{636F246B-68D2-42B2-92BD-FF5788AC211B}" type="presParOf" srcId="{16ADDC1F-6F37-4634-8D14-F312BEEAF275}" destId="{55F5C08F-C47E-478A-87C1-7930804D288D}" srcOrd="6" destOrd="0" presId="urn:microsoft.com/office/officeart/2005/8/layout/StepDownProcess"/>
    <dgm:cxn modelId="{0C9E1986-A8BD-4E15-80A2-2011C2142346}" type="presParOf" srcId="{55F5C08F-C47E-478A-87C1-7930804D288D}" destId="{3981ABEB-9706-4109-B781-F53AE2B95999}" srcOrd="0" destOrd="0" presId="urn:microsoft.com/office/officeart/2005/8/layout/StepDownProcess"/>
    <dgm:cxn modelId="{5499D397-F3BB-44A9-8BAE-E5BA904247E2}" type="presParOf" srcId="{55F5C08F-C47E-478A-87C1-7930804D288D}" destId="{108417EF-E661-4B47-901B-2C3088F3060F}" srcOrd="1" destOrd="0" presId="urn:microsoft.com/office/officeart/2005/8/layout/StepDownProcess"/>
    <dgm:cxn modelId="{80F45754-EF07-4035-86DB-A2A74CFD5592}" type="presParOf" srcId="{55F5C08F-C47E-478A-87C1-7930804D288D}" destId="{1A97264A-8925-4C22-B318-BA0EFE40A873}" srcOrd="2" destOrd="0" presId="urn:microsoft.com/office/officeart/2005/8/layout/StepDownProcess"/>
    <dgm:cxn modelId="{6625AFE0-3B54-4E43-9725-2C9AEBA620AA}" type="presParOf" srcId="{16ADDC1F-6F37-4634-8D14-F312BEEAF275}" destId="{2420463B-35DD-49E2-BA60-E04DAFB192A6}" srcOrd="7" destOrd="0" presId="urn:microsoft.com/office/officeart/2005/8/layout/StepDownProcess"/>
    <dgm:cxn modelId="{BE013ECD-86E3-4D0B-8A2D-6898E4F21848}" type="presParOf" srcId="{16ADDC1F-6F37-4634-8D14-F312BEEAF275}" destId="{0E1EDAAE-0FBA-4414-A8E7-61EF521703F2}" srcOrd="8" destOrd="0" presId="urn:microsoft.com/office/officeart/2005/8/layout/StepDownProcess"/>
    <dgm:cxn modelId="{E3A023A3-CF3C-4A54-9788-1004B7A275E7}" type="presParOf" srcId="{0E1EDAAE-0FBA-4414-A8E7-61EF521703F2}" destId="{3AA35F0D-CA73-4E13-BBF0-C3FB5DB2DFAF}" srcOrd="0" destOrd="0" presId="urn:microsoft.com/office/officeart/2005/8/layout/StepDownProcess"/>
    <dgm:cxn modelId="{5B8556C2-300A-4612-979C-65F7E4199AD0}" type="presParOf" srcId="{0E1EDAAE-0FBA-4414-A8E7-61EF521703F2}" destId="{AB528F47-9911-4319-BB99-B94508EAAF57}"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1939E-2E27-438D-A2D4-4DEFB339C16E}">
      <dsp:nvSpPr>
        <dsp:cNvPr id="0" name=""/>
        <dsp:cNvSpPr/>
      </dsp:nvSpPr>
      <dsp:spPr>
        <a:xfrm>
          <a:off x="0" y="316917"/>
          <a:ext cx="5551786" cy="478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3E0BF9-9386-4700-90F6-29C1298D96FC}">
      <dsp:nvSpPr>
        <dsp:cNvPr id="0" name=""/>
        <dsp:cNvSpPr/>
      </dsp:nvSpPr>
      <dsp:spPr>
        <a:xfrm>
          <a:off x="277589" y="36477"/>
          <a:ext cx="3886250" cy="560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891" tIns="0" rIns="146891" bIns="0" numCol="1" spcCol="1270" anchor="ctr" anchorCtr="0">
          <a:noAutofit/>
        </a:bodyPr>
        <a:lstStyle/>
        <a:p>
          <a:pPr lvl="0" algn="l" defTabSz="844550">
            <a:lnSpc>
              <a:spcPct val="90000"/>
            </a:lnSpc>
            <a:spcBef>
              <a:spcPct val="0"/>
            </a:spcBef>
            <a:spcAft>
              <a:spcPct val="35000"/>
            </a:spcAft>
          </a:pPr>
          <a:r>
            <a:rPr lang="en-US" sz="1900" kern="1200" dirty="0" smtClean="0"/>
            <a:t>1. </a:t>
          </a:r>
          <a:r>
            <a:rPr lang="en-US" sz="1900" kern="1200" dirty="0" err="1" smtClean="0"/>
            <a:t>Chủ</a:t>
          </a:r>
          <a:r>
            <a:rPr lang="en-US" sz="1900" kern="1200" dirty="0" smtClean="0"/>
            <a:t> </a:t>
          </a:r>
          <a:r>
            <a:rPr lang="en-US" sz="1900" kern="1200" dirty="0" err="1" smtClean="0"/>
            <a:t>đề</a:t>
          </a:r>
          <a:endParaRPr lang="en-US" sz="1900" kern="1200" dirty="0"/>
        </a:p>
      </dsp:txBody>
      <dsp:txXfrm>
        <a:off x="304969" y="63857"/>
        <a:ext cx="3831490" cy="506120"/>
      </dsp:txXfrm>
    </dsp:sp>
    <dsp:sp modelId="{8D7DA792-DDDF-4392-85C1-BF3359975A0E}">
      <dsp:nvSpPr>
        <dsp:cNvPr id="0" name=""/>
        <dsp:cNvSpPr/>
      </dsp:nvSpPr>
      <dsp:spPr>
        <a:xfrm>
          <a:off x="0" y="1178757"/>
          <a:ext cx="5551786" cy="478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B5565F-C376-4C3A-B00A-08A556CDB8D0}">
      <dsp:nvSpPr>
        <dsp:cNvPr id="0" name=""/>
        <dsp:cNvSpPr/>
      </dsp:nvSpPr>
      <dsp:spPr>
        <a:xfrm>
          <a:off x="277589" y="898317"/>
          <a:ext cx="3886250" cy="5608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891" tIns="0" rIns="146891" bIns="0" numCol="1" spcCol="1270" anchor="ctr" anchorCtr="0">
          <a:noAutofit/>
        </a:bodyPr>
        <a:lstStyle/>
        <a:p>
          <a:pPr lvl="0" algn="l" defTabSz="844550">
            <a:lnSpc>
              <a:spcPct val="90000"/>
            </a:lnSpc>
            <a:spcBef>
              <a:spcPct val="0"/>
            </a:spcBef>
            <a:spcAft>
              <a:spcPct val="35000"/>
            </a:spcAft>
          </a:pPr>
          <a:r>
            <a:rPr lang="en-US" sz="1900" kern="1200" dirty="0" smtClean="0"/>
            <a:t>2. </a:t>
          </a:r>
          <a:r>
            <a:rPr lang="en-US" sz="1900" kern="1200" dirty="0" err="1" smtClean="0"/>
            <a:t>Nhân</a:t>
          </a:r>
          <a:r>
            <a:rPr lang="en-US" sz="1900" kern="1200" dirty="0" smtClean="0"/>
            <a:t> </a:t>
          </a:r>
          <a:r>
            <a:rPr lang="en-US" sz="1900" kern="1200" dirty="0" err="1" smtClean="0"/>
            <a:t>vật</a:t>
          </a:r>
          <a:r>
            <a:rPr lang="en-US" sz="1900" kern="1200" dirty="0" smtClean="0"/>
            <a:t> </a:t>
          </a:r>
          <a:endParaRPr lang="en-US" sz="1900" kern="1200" dirty="0"/>
        </a:p>
      </dsp:txBody>
      <dsp:txXfrm>
        <a:off x="304969" y="925697"/>
        <a:ext cx="3831490" cy="506120"/>
      </dsp:txXfrm>
    </dsp:sp>
    <dsp:sp modelId="{DE5FD4BD-CA25-4FEE-9337-BA65311BF550}">
      <dsp:nvSpPr>
        <dsp:cNvPr id="0" name=""/>
        <dsp:cNvSpPr/>
      </dsp:nvSpPr>
      <dsp:spPr>
        <a:xfrm>
          <a:off x="0" y="2040597"/>
          <a:ext cx="5551786" cy="4788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E586A9-C3B3-4374-94E5-E69F404F46BA}">
      <dsp:nvSpPr>
        <dsp:cNvPr id="0" name=""/>
        <dsp:cNvSpPr/>
      </dsp:nvSpPr>
      <dsp:spPr>
        <a:xfrm>
          <a:off x="277589" y="1760157"/>
          <a:ext cx="3886250" cy="5608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891" tIns="0" rIns="146891" bIns="0" numCol="1" spcCol="1270" anchor="ctr" anchorCtr="0">
          <a:noAutofit/>
        </a:bodyPr>
        <a:lstStyle/>
        <a:p>
          <a:pPr lvl="0" algn="l" defTabSz="844550">
            <a:lnSpc>
              <a:spcPct val="90000"/>
            </a:lnSpc>
            <a:spcBef>
              <a:spcPct val="0"/>
            </a:spcBef>
            <a:spcAft>
              <a:spcPct val="35000"/>
            </a:spcAft>
          </a:pPr>
          <a:r>
            <a:rPr lang="en-US" sz="1900" kern="1200" dirty="0" smtClean="0"/>
            <a:t>3. </a:t>
          </a:r>
          <a:r>
            <a:rPr lang="en-US" sz="1900" kern="1200" dirty="0" err="1" smtClean="0"/>
            <a:t>Ngôi</a:t>
          </a:r>
          <a:r>
            <a:rPr lang="en-US" sz="1900" kern="1200" dirty="0" smtClean="0"/>
            <a:t> </a:t>
          </a:r>
          <a:r>
            <a:rPr lang="en-US" sz="1900" kern="1200" dirty="0" err="1" smtClean="0"/>
            <a:t>kể</a:t>
          </a:r>
          <a:endParaRPr lang="en-US" sz="1900" kern="1200" dirty="0"/>
        </a:p>
      </dsp:txBody>
      <dsp:txXfrm>
        <a:off x="304969" y="1787537"/>
        <a:ext cx="3831490"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F39C4-2D1B-482D-8BA7-0FA6B44E5C63}">
      <dsp:nvSpPr>
        <dsp:cNvPr id="0" name=""/>
        <dsp:cNvSpPr/>
      </dsp:nvSpPr>
      <dsp:spPr>
        <a:xfrm>
          <a:off x="137809" y="1700834"/>
          <a:ext cx="1313301" cy="656650"/>
        </a:xfrm>
        <a:prstGeom prst="roundRect">
          <a:avLst>
            <a:gd name="adj" fmla="val 10000"/>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latin typeface="Calibri" panose="020F0502020204030204" pitchFamily="34" charset="0"/>
              <a:cs typeface="Calibri" panose="020F0502020204030204" pitchFamily="34" charset="0"/>
            </a:rPr>
            <a:t>KHBD</a:t>
          </a:r>
          <a:endParaRPr lang="en-US" sz="2400" b="1" kern="1200" dirty="0">
            <a:latin typeface="Calibri" panose="020F0502020204030204" pitchFamily="34" charset="0"/>
            <a:cs typeface="Calibri" panose="020F0502020204030204" pitchFamily="34" charset="0"/>
          </a:endParaRPr>
        </a:p>
      </dsp:txBody>
      <dsp:txXfrm>
        <a:off x="157042" y="1720067"/>
        <a:ext cx="1274835" cy="618184"/>
      </dsp:txXfrm>
    </dsp:sp>
    <dsp:sp modelId="{D8A24ADC-C8E5-41F0-BAED-3075D9AB231D}">
      <dsp:nvSpPr>
        <dsp:cNvPr id="0" name=""/>
        <dsp:cNvSpPr/>
      </dsp:nvSpPr>
      <dsp:spPr>
        <a:xfrm rot="17230830">
          <a:off x="824552" y="1169005"/>
          <a:ext cx="1778439" cy="21225"/>
        </a:xfrm>
        <a:custGeom>
          <a:avLst/>
          <a:gdLst/>
          <a:ahLst/>
          <a:cxnLst/>
          <a:rect l="0" t="0" r="0" b="0"/>
          <a:pathLst>
            <a:path>
              <a:moveTo>
                <a:pt x="0" y="10612"/>
              </a:moveTo>
              <a:lnTo>
                <a:pt x="1778439" y="106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1669311" y="1135156"/>
        <a:ext cx="88921" cy="88921"/>
      </dsp:txXfrm>
    </dsp:sp>
    <dsp:sp modelId="{FC897E43-2576-4549-B83E-3AD3AFD3FCC6}">
      <dsp:nvSpPr>
        <dsp:cNvPr id="0" name=""/>
        <dsp:cNvSpPr/>
      </dsp:nvSpPr>
      <dsp:spPr>
        <a:xfrm>
          <a:off x="1976432" y="1750"/>
          <a:ext cx="1313301" cy="656650"/>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err="1" smtClean="0">
              <a:latin typeface="Calibri" panose="020F0502020204030204" pitchFamily="34" charset="0"/>
              <a:cs typeface="Calibri" panose="020F0502020204030204" pitchFamily="34" charset="0"/>
            </a:rPr>
            <a:t>Tên</a:t>
          </a:r>
          <a:r>
            <a:rPr lang="en-US" sz="1900" b="1" kern="1200" dirty="0" smtClean="0">
              <a:latin typeface="Calibri" panose="020F0502020204030204" pitchFamily="34" charset="0"/>
              <a:cs typeface="Calibri" panose="020F0502020204030204" pitchFamily="34" charset="0"/>
            </a:rPr>
            <a:t> </a:t>
          </a:r>
          <a:r>
            <a:rPr lang="en-US" sz="1900" b="1" kern="1200" dirty="0" err="1" smtClean="0">
              <a:latin typeface="Calibri" panose="020F0502020204030204" pitchFamily="34" charset="0"/>
              <a:cs typeface="Calibri" panose="020F0502020204030204" pitchFamily="34" charset="0"/>
            </a:rPr>
            <a:t>bài</a:t>
          </a:r>
          <a:endParaRPr lang="en-US" sz="1900" b="1" kern="1200" dirty="0">
            <a:latin typeface="Calibri" panose="020F0502020204030204" pitchFamily="34" charset="0"/>
            <a:cs typeface="Calibri" panose="020F0502020204030204" pitchFamily="34" charset="0"/>
          </a:endParaRPr>
        </a:p>
      </dsp:txBody>
      <dsp:txXfrm>
        <a:off x="1995665" y="20983"/>
        <a:ext cx="1274835" cy="618184"/>
      </dsp:txXfrm>
    </dsp:sp>
    <dsp:sp modelId="{126E6EFA-EEC7-4945-A8FA-DE97B65BA726}">
      <dsp:nvSpPr>
        <dsp:cNvPr id="0" name=""/>
        <dsp:cNvSpPr/>
      </dsp:nvSpPr>
      <dsp:spPr>
        <a:xfrm rot="17945813">
          <a:off x="1173638" y="1546579"/>
          <a:ext cx="1080266" cy="21225"/>
        </a:xfrm>
        <a:custGeom>
          <a:avLst/>
          <a:gdLst/>
          <a:ahLst/>
          <a:cxnLst/>
          <a:rect l="0" t="0" r="0" b="0"/>
          <a:pathLst>
            <a:path>
              <a:moveTo>
                <a:pt x="0" y="10612"/>
              </a:moveTo>
              <a:lnTo>
                <a:pt x="1080266" y="106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86765" y="1530185"/>
        <a:ext cx="54013" cy="54013"/>
      </dsp:txXfrm>
    </dsp:sp>
    <dsp:sp modelId="{26022BA4-EF6E-430A-8A23-59D0890B3D98}">
      <dsp:nvSpPr>
        <dsp:cNvPr id="0" name=""/>
        <dsp:cNvSpPr/>
      </dsp:nvSpPr>
      <dsp:spPr>
        <a:xfrm>
          <a:off x="1976432" y="756898"/>
          <a:ext cx="1313301" cy="656650"/>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err="1" smtClean="0">
              <a:latin typeface="Calibri" panose="020F0502020204030204" pitchFamily="34" charset="0"/>
              <a:cs typeface="Calibri" panose="020F0502020204030204" pitchFamily="34" charset="0"/>
            </a:rPr>
            <a:t>Mục</a:t>
          </a:r>
          <a:r>
            <a:rPr lang="en-US" sz="2000" b="1" kern="1200" dirty="0" smtClean="0">
              <a:latin typeface="Calibri" panose="020F0502020204030204" pitchFamily="34" charset="0"/>
              <a:cs typeface="Calibri" panose="020F0502020204030204" pitchFamily="34" charset="0"/>
            </a:rPr>
            <a:t> </a:t>
          </a:r>
          <a:r>
            <a:rPr lang="en-US" sz="2000" b="1" kern="1200" dirty="0" err="1" smtClean="0">
              <a:latin typeface="Calibri" panose="020F0502020204030204" pitchFamily="34" charset="0"/>
              <a:cs typeface="Calibri" panose="020F0502020204030204" pitchFamily="34" charset="0"/>
            </a:rPr>
            <a:t>tiêu</a:t>
          </a:r>
          <a:endParaRPr lang="en-US" sz="2000" b="1" kern="1200" dirty="0">
            <a:latin typeface="Calibri" panose="020F0502020204030204" pitchFamily="34" charset="0"/>
            <a:cs typeface="Calibri" panose="020F0502020204030204" pitchFamily="34" charset="0"/>
          </a:endParaRPr>
        </a:p>
      </dsp:txBody>
      <dsp:txXfrm>
        <a:off x="1995665" y="776131"/>
        <a:ext cx="1274835" cy="618184"/>
      </dsp:txXfrm>
    </dsp:sp>
    <dsp:sp modelId="{BE76174F-0452-4E9C-9F46-19341F2D4992}">
      <dsp:nvSpPr>
        <dsp:cNvPr id="0" name=""/>
        <dsp:cNvSpPr/>
      </dsp:nvSpPr>
      <dsp:spPr>
        <a:xfrm rot="19457599">
          <a:off x="3228927" y="885824"/>
          <a:ext cx="646934" cy="21225"/>
        </a:xfrm>
        <a:custGeom>
          <a:avLst/>
          <a:gdLst/>
          <a:ahLst/>
          <a:cxnLst/>
          <a:rect l="0" t="0" r="0" b="0"/>
          <a:pathLst>
            <a:path>
              <a:moveTo>
                <a:pt x="0" y="10612"/>
              </a:moveTo>
              <a:lnTo>
                <a:pt x="646934" y="106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36221" y="880263"/>
        <a:ext cx="32346" cy="32346"/>
      </dsp:txXfrm>
    </dsp:sp>
    <dsp:sp modelId="{011BC045-B9DC-4EDF-A0C4-25BE6831BF2D}">
      <dsp:nvSpPr>
        <dsp:cNvPr id="0" name=""/>
        <dsp:cNvSpPr/>
      </dsp:nvSpPr>
      <dsp:spPr>
        <a:xfrm>
          <a:off x="3815054" y="379324"/>
          <a:ext cx="1313301" cy="656650"/>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err="1" smtClean="0">
              <a:latin typeface="Calibri" panose="020F0502020204030204" pitchFamily="34" charset="0"/>
              <a:cs typeface="Calibri" panose="020F0502020204030204" pitchFamily="34" charset="0"/>
            </a:rPr>
            <a:t>Năng</a:t>
          </a:r>
          <a:r>
            <a:rPr lang="en-US" sz="1900" b="1" kern="1200" dirty="0" smtClean="0">
              <a:latin typeface="Calibri" panose="020F0502020204030204" pitchFamily="34" charset="0"/>
              <a:cs typeface="Calibri" panose="020F0502020204030204" pitchFamily="34" charset="0"/>
            </a:rPr>
            <a:t> </a:t>
          </a:r>
          <a:r>
            <a:rPr lang="en-US" sz="1900" b="1" kern="1200" dirty="0" err="1" smtClean="0">
              <a:latin typeface="Calibri" panose="020F0502020204030204" pitchFamily="34" charset="0"/>
              <a:cs typeface="Calibri" panose="020F0502020204030204" pitchFamily="34" charset="0"/>
            </a:rPr>
            <a:t>lực</a:t>
          </a:r>
          <a:endParaRPr lang="en-US" sz="1900" b="1" kern="1200" dirty="0">
            <a:latin typeface="Calibri" panose="020F0502020204030204" pitchFamily="34" charset="0"/>
            <a:cs typeface="Calibri" panose="020F0502020204030204" pitchFamily="34" charset="0"/>
          </a:endParaRPr>
        </a:p>
      </dsp:txBody>
      <dsp:txXfrm>
        <a:off x="3834287" y="398557"/>
        <a:ext cx="1274835" cy="618184"/>
      </dsp:txXfrm>
    </dsp:sp>
    <dsp:sp modelId="{DB77D886-BA67-41D9-9807-1A21EFD0EF24}">
      <dsp:nvSpPr>
        <dsp:cNvPr id="0" name=""/>
        <dsp:cNvSpPr/>
      </dsp:nvSpPr>
      <dsp:spPr>
        <a:xfrm rot="19457599">
          <a:off x="5067549" y="508250"/>
          <a:ext cx="646934" cy="21225"/>
        </a:xfrm>
        <a:custGeom>
          <a:avLst/>
          <a:gdLst/>
          <a:ahLst/>
          <a:cxnLst/>
          <a:rect l="0" t="0" r="0" b="0"/>
          <a:pathLst>
            <a:path>
              <a:moveTo>
                <a:pt x="0" y="10612"/>
              </a:moveTo>
              <a:lnTo>
                <a:pt x="646934" y="106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374843" y="502689"/>
        <a:ext cx="32346" cy="32346"/>
      </dsp:txXfrm>
    </dsp:sp>
    <dsp:sp modelId="{9BB4DC10-6BC3-477B-B059-CF2DCE7C1675}">
      <dsp:nvSpPr>
        <dsp:cNvPr id="0" name=""/>
        <dsp:cNvSpPr/>
      </dsp:nvSpPr>
      <dsp:spPr>
        <a:xfrm>
          <a:off x="5653677" y="1750"/>
          <a:ext cx="1313301" cy="656650"/>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100000"/>
            </a:lnSpc>
            <a:spcBef>
              <a:spcPct val="0"/>
            </a:spcBef>
            <a:spcAft>
              <a:spcPts val="0"/>
            </a:spcAft>
          </a:pPr>
          <a:r>
            <a:rPr lang="en-US" sz="1900" b="1" kern="1200" dirty="0" smtClean="0">
              <a:latin typeface="Calibri" panose="020F0502020204030204" pitchFamily="34" charset="0"/>
              <a:cs typeface="Calibri" panose="020F0502020204030204" pitchFamily="34" charset="0"/>
            </a:rPr>
            <a:t>NL </a:t>
          </a:r>
          <a:r>
            <a:rPr lang="en-US" sz="1900" b="1" kern="1200" dirty="0" err="1" smtClean="0">
              <a:latin typeface="Calibri" panose="020F0502020204030204" pitchFamily="34" charset="0"/>
              <a:cs typeface="Calibri" panose="020F0502020204030204" pitchFamily="34" charset="0"/>
            </a:rPr>
            <a:t>văn</a:t>
          </a:r>
          <a:r>
            <a:rPr lang="en-US" sz="1900" b="1" kern="1200" dirty="0" smtClean="0">
              <a:latin typeface="Calibri" panose="020F0502020204030204" pitchFamily="34" charset="0"/>
              <a:cs typeface="Calibri" panose="020F0502020204030204" pitchFamily="34" charset="0"/>
            </a:rPr>
            <a:t> </a:t>
          </a:r>
          <a:r>
            <a:rPr lang="en-US" sz="1900" b="1" kern="1200" dirty="0" err="1" smtClean="0">
              <a:latin typeface="Calibri" panose="020F0502020204030204" pitchFamily="34" charset="0"/>
              <a:cs typeface="Calibri" panose="020F0502020204030204" pitchFamily="34" charset="0"/>
            </a:rPr>
            <a:t>học</a:t>
          </a:r>
          <a:r>
            <a:rPr lang="en-US" sz="1900" b="1" kern="1200" dirty="0" smtClean="0">
              <a:latin typeface="Calibri" panose="020F0502020204030204" pitchFamily="34" charset="0"/>
              <a:cs typeface="Calibri" panose="020F0502020204030204" pitchFamily="34" charset="0"/>
            </a:rPr>
            <a:t>,</a:t>
          </a:r>
        </a:p>
        <a:p>
          <a:pPr lvl="0" algn="ctr" defTabSz="844550">
            <a:lnSpc>
              <a:spcPct val="100000"/>
            </a:lnSpc>
            <a:spcBef>
              <a:spcPct val="0"/>
            </a:spcBef>
            <a:spcAft>
              <a:spcPts val="0"/>
            </a:spcAft>
          </a:pPr>
          <a:r>
            <a:rPr lang="en-US" sz="1900" b="1" kern="1200" dirty="0" err="1" smtClean="0">
              <a:latin typeface="Calibri" panose="020F0502020204030204" pitchFamily="34" charset="0"/>
              <a:cs typeface="Calibri" panose="020F0502020204030204" pitchFamily="34" charset="0"/>
            </a:rPr>
            <a:t>ngôn</a:t>
          </a:r>
          <a:r>
            <a:rPr lang="en-US" sz="1900" b="1" kern="1200" dirty="0" smtClean="0">
              <a:latin typeface="Calibri" panose="020F0502020204030204" pitchFamily="34" charset="0"/>
              <a:cs typeface="Calibri" panose="020F0502020204030204" pitchFamily="34" charset="0"/>
            </a:rPr>
            <a:t> </a:t>
          </a:r>
          <a:r>
            <a:rPr lang="en-US" sz="1900" b="1" kern="1200" dirty="0" err="1" smtClean="0">
              <a:latin typeface="Calibri" panose="020F0502020204030204" pitchFamily="34" charset="0"/>
              <a:cs typeface="Calibri" panose="020F0502020204030204" pitchFamily="34" charset="0"/>
            </a:rPr>
            <a:t>ngư</a:t>
          </a:r>
          <a:r>
            <a:rPr lang="en-US" sz="1900" b="1" kern="1200" dirty="0" smtClean="0">
              <a:latin typeface="Calibri" panose="020F0502020204030204" pitchFamily="34" charset="0"/>
              <a:cs typeface="Calibri" panose="020F0502020204030204" pitchFamily="34" charset="0"/>
            </a:rPr>
            <a:t>̃</a:t>
          </a:r>
          <a:endParaRPr lang="en-US" sz="1900" b="1" kern="1200" dirty="0">
            <a:latin typeface="Calibri" panose="020F0502020204030204" pitchFamily="34" charset="0"/>
            <a:cs typeface="Calibri" panose="020F0502020204030204" pitchFamily="34" charset="0"/>
          </a:endParaRPr>
        </a:p>
      </dsp:txBody>
      <dsp:txXfrm>
        <a:off x="5672910" y="20983"/>
        <a:ext cx="1274835" cy="618184"/>
      </dsp:txXfrm>
    </dsp:sp>
    <dsp:sp modelId="{79C81006-41AF-459D-80BC-A0375A70A4F7}">
      <dsp:nvSpPr>
        <dsp:cNvPr id="0" name=""/>
        <dsp:cNvSpPr/>
      </dsp:nvSpPr>
      <dsp:spPr>
        <a:xfrm rot="2142401">
          <a:off x="5067549" y="885824"/>
          <a:ext cx="646934" cy="21225"/>
        </a:xfrm>
        <a:custGeom>
          <a:avLst/>
          <a:gdLst/>
          <a:ahLst/>
          <a:cxnLst/>
          <a:rect l="0" t="0" r="0" b="0"/>
          <a:pathLst>
            <a:path>
              <a:moveTo>
                <a:pt x="0" y="10612"/>
              </a:moveTo>
              <a:lnTo>
                <a:pt x="646934" y="106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374843" y="880263"/>
        <a:ext cx="32346" cy="32346"/>
      </dsp:txXfrm>
    </dsp:sp>
    <dsp:sp modelId="{23196B65-3913-4935-99F8-3A02BCBEF544}">
      <dsp:nvSpPr>
        <dsp:cNvPr id="0" name=""/>
        <dsp:cNvSpPr/>
      </dsp:nvSpPr>
      <dsp:spPr>
        <a:xfrm>
          <a:off x="5653677" y="756898"/>
          <a:ext cx="1313301" cy="656650"/>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latin typeface="Calibri" panose="020F0502020204030204" pitchFamily="34" charset="0"/>
              <a:cs typeface="Calibri" panose="020F0502020204030204" pitchFamily="34" charset="0"/>
            </a:rPr>
            <a:t>NL </a:t>
          </a:r>
          <a:r>
            <a:rPr lang="en-US" sz="1900" b="1" kern="1200" dirty="0" err="1" smtClean="0">
              <a:latin typeface="Calibri" panose="020F0502020204030204" pitchFamily="34" charset="0"/>
              <a:cs typeface="Calibri" panose="020F0502020204030204" pitchFamily="34" charset="0"/>
            </a:rPr>
            <a:t>chung</a:t>
          </a:r>
          <a:endParaRPr lang="en-US" sz="1900" b="1" kern="1200" dirty="0">
            <a:latin typeface="Calibri" panose="020F0502020204030204" pitchFamily="34" charset="0"/>
            <a:cs typeface="Calibri" panose="020F0502020204030204" pitchFamily="34" charset="0"/>
          </a:endParaRPr>
        </a:p>
      </dsp:txBody>
      <dsp:txXfrm>
        <a:off x="5672910" y="776131"/>
        <a:ext cx="1274835" cy="618184"/>
      </dsp:txXfrm>
    </dsp:sp>
    <dsp:sp modelId="{FD56E776-0830-4EB2-83F1-DEEBDDB75831}">
      <dsp:nvSpPr>
        <dsp:cNvPr id="0" name=""/>
        <dsp:cNvSpPr/>
      </dsp:nvSpPr>
      <dsp:spPr>
        <a:xfrm rot="2142401">
          <a:off x="3228927" y="1263398"/>
          <a:ext cx="646934" cy="21225"/>
        </a:xfrm>
        <a:custGeom>
          <a:avLst/>
          <a:gdLst/>
          <a:ahLst/>
          <a:cxnLst/>
          <a:rect l="0" t="0" r="0" b="0"/>
          <a:pathLst>
            <a:path>
              <a:moveTo>
                <a:pt x="0" y="10612"/>
              </a:moveTo>
              <a:lnTo>
                <a:pt x="646934" y="106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36221" y="1257838"/>
        <a:ext cx="32346" cy="32346"/>
      </dsp:txXfrm>
    </dsp:sp>
    <dsp:sp modelId="{B74D3E6E-EE7E-4842-961D-C7862152FA06}">
      <dsp:nvSpPr>
        <dsp:cNvPr id="0" name=""/>
        <dsp:cNvSpPr/>
      </dsp:nvSpPr>
      <dsp:spPr>
        <a:xfrm>
          <a:off x="3815054" y="1134473"/>
          <a:ext cx="1313301" cy="656650"/>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err="1" smtClean="0">
              <a:latin typeface="Calibri" panose="020F0502020204030204" pitchFamily="34" charset="0"/>
              <a:cs typeface="Calibri" panose="020F0502020204030204" pitchFamily="34" charset="0"/>
            </a:rPr>
            <a:t>Phẩm</a:t>
          </a:r>
          <a:r>
            <a:rPr lang="en-US" sz="1900" b="1" kern="1200" dirty="0" smtClean="0">
              <a:latin typeface="Calibri" panose="020F0502020204030204" pitchFamily="34" charset="0"/>
              <a:cs typeface="Calibri" panose="020F0502020204030204" pitchFamily="34" charset="0"/>
            </a:rPr>
            <a:t> </a:t>
          </a:r>
          <a:r>
            <a:rPr lang="en-US" sz="1900" b="1" kern="1200" dirty="0" err="1" smtClean="0">
              <a:latin typeface="Calibri" panose="020F0502020204030204" pitchFamily="34" charset="0"/>
              <a:cs typeface="Calibri" panose="020F0502020204030204" pitchFamily="34" charset="0"/>
            </a:rPr>
            <a:t>chất</a:t>
          </a:r>
          <a:endParaRPr lang="en-US" sz="1900" b="1" kern="1200" dirty="0">
            <a:latin typeface="Calibri" panose="020F0502020204030204" pitchFamily="34" charset="0"/>
            <a:cs typeface="Calibri" panose="020F0502020204030204" pitchFamily="34" charset="0"/>
          </a:endParaRPr>
        </a:p>
      </dsp:txBody>
      <dsp:txXfrm>
        <a:off x="3834287" y="1153706"/>
        <a:ext cx="1274835" cy="618184"/>
      </dsp:txXfrm>
    </dsp:sp>
    <dsp:sp modelId="{0CBA2852-C949-4C58-A656-8E1CC980274F}">
      <dsp:nvSpPr>
        <dsp:cNvPr id="0" name=""/>
        <dsp:cNvSpPr/>
      </dsp:nvSpPr>
      <dsp:spPr>
        <a:xfrm rot="20413970">
          <a:off x="1434665" y="1924153"/>
          <a:ext cx="558213" cy="21225"/>
        </a:xfrm>
        <a:custGeom>
          <a:avLst/>
          <a:gdLst/>
          <a:ahLst/>
          <a:cxnLst/>
          <a:rect l="0" t="0" r="0" b="0"/>
          <a:pathLst>
            <a:path>
              <a:moveTo>
                <a:pt x="0" y="10612"/>
              </a:moveTo>
              <a:lnTo>
                <a:pt x="558213" y="106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699816" y="1920811"/>
        <a:ext cx="27910" cy="27910"/>
      </dsp:txXfrm>
    </dsp:sp>
    <dsp:sp modelId="{45717653-32E2-4DA0-A309-6F1B0F135013}">
      <dsp:nvSpPr>
        <dsp:cNvPr id="0" name=""/>
        <dsp:cNvSpPr/>
      </dsp:nvSpPr>
      <dsp:spPr>
        <a:xfrm>
          <a:off x="1976432" y="1512047"/>
          <a:ext cx="1313301" cy="656650"/>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100000"/>
            </a:lnSpc>
            <a:spcBef>
              <a:spcPct val="0"/>
            </a:spcBef>
            <a:spcAft>
              <a:spcPts val="0"/>
            </a:spcAft>
          </a:pPr>
          <a:r>
            <a:rPr lang="en-US" sz="1900" b="1" kern="1200" dirty="0" err="1" smtClean="0">
              <a:latin typeface="Calibri" panose="020F0502020204030204" pitchFamily="34" charset="0"/>
              <a:cs typeface="Calibri" panose="020F0502020204030204" pitchFamily="34" charset="0"/>
            </a:rPr>
            <a:t>Thiết</a:t>
          </a:r>
          <a:r>
            <a:rPr lang="en-US" sz="1900" b="1" kern="1200" dirty="0" smtClean="0">
              <a:latin typeface="Calibri" panose="020F0502020204030204" pitchFamily="34" charset="0"/>
              <a:cs typeface="Calibri" panose="020F0502020204030204" pitchFamily="34" charset="0"/>
            </a:rPr>
            <a:t> bị </a:t>
          </a:r>
        </a:p>
        <a:p>
          <a:pPr lvl="0" algn="ctr" defTabSz="844550">
            <a:lnSpc>
              <a:spcPct val="100000"/>
            </a:lnSpc>
            <a:spcBef>
              <a:spcPct val="0"/>
            </a:spcBef>
            <a:spcAft>
              <a:spcPts val="0"/>
            </a:spcAft>
          </a:pPr>
          <a:r>
            <a:rPr lang="en-US" sz="1900" b="1" kern="1200" dirty="0" err="1" smtClean="0">
              <a:latin typeface="Calibri" panose="020F0502020204030204" pitchFamily="34" charset="0"/>
              <a:cs typeface="Calibri" panose="020F0502020204030204" pitchFamily="34" charset="0"/>
            </a:rPr>
            <a:t>dạy</a:t>
          </a:r>
          <a:r>
            <a:rPr lang="en-US" sz="1900" b="1" kern="1200" dirty="0" smtClean="0">
              <a:latin typeface="Calibri" panose="020F0502020204030204" pitchFamily="34" charset="0"/>
              <a:cs typeface="Calibri" panose="020F0502020204030204" pitchFamily="34" charset="0"/>
            </a:rPr>
            <a:t> </a:t>
          </a:r>
          <a:r>
            <a:rPr lang="en-US" sz="1900" b="1" kern="1200" dirty="0" err="1" smtClean="0">
              <a:latin typeface="Calibri" panose="020F0502020204030204" pitchFamily="34" charset="0"/>
              <a:cs typeface="Calibri" panose="020F0502020204030204" pitchFamily="34" charset="0"/>
            </a:rPr>
            <a:t>học</a:t>
          </a:r>
          <a:endParaRPr lang="en-US" sz="1900" b="1" kern="1200" dirty="0">
            <a:latin typeface="Calibri" panose="020F0502020204030204" pitchFamily="34" charset="0"/>
            <a:cs typeface="Calibri" panose="020F0502020204030204" pitchFamily="34" charset="0"/>
          </a:endParaRPr>
        </a:p>
      </dsp:txBody>
      <dsp:txXfrm>
        <a:off x="1995665" y="1531280"/>
        <a:ext cx="1274835" cy="618184"/>
      </dsp:txXfrm>
    </dsp:sp>
    <dsp:sp modelId="{2567361B-B4D6-4A80-8FA4-B8C2FB602EC2}">
      <dsp:nvSpPr>
        <dsp:cNvPr id="0" name=""/>
        <dsp:cNvSpPr/>
      </dsp:nvSpPr>
      <dsp:spPr>
        <a:xfrm rot="4339509">
          <a:off x="826506" y="2873132"/>
          <a:ext cx="1793849" cy="21225"/>
        </a:xfrm>
        <a:custGeom>
          <a:avLst/>
          <a:gdLst/>
          <a:ahLst/>
          <a:cxnLst/>
          <a:rect l="0" t="0" r="0" b="0"/>
          <a:pathLst>
            <a:path>
              <a:moveTo>
                <a:pt x="0" y="10612"/>
              </a:moveTo>
              <a:lnTo>
                <a:pt x="1793849" y="1061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1678585" y="2838898"/>
        <a:ext cx="89692" cy="89692"/>
      </dsp:txXfrm>
    </dsp:sp>
    <dsp:sp modelId="{E5CA4384-D333-440B-A9E3-3638167135E1}">
      <dsp:nvSpPr>
        <dsp:cNvPr id="0" name=""/>
        <dsp:cNvSpPr/>
      </dsp:nvSpPr>
      <dsp:spPr>
        <a:xfrm>
          <a:off x="1995751" y="3410004"/>
          <a:ext cx="1313301" cy="656650"/>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100000"/>
            </a:lnSpc>
            <a:spcBef>
              <a:spcPct val="0"/>
            </a:spcBef>
            <a:spcAft>
              <a:spcPts val="0"/>
            </a:spcAft>
          </a:pPr>
          <a:r>
            <a:rPr lang="en-US" sz="1900" b="1" kern="1200" dirty="0" err="1" smtClean="0">
              <a:latin typeface="Calibri" panose="020F0502020204030204" pitchFamily="34" charset="0"/>
              <a:cs typeface="Calibri" panose="020F0502020204030204" pitchFamily="34" charset="0"/>
            </a:rPr>
            <a:t>Tiến</a:t>
          </a:r>
          <a:r>
            <a:rPr lang="en-US" sz="1900" b="1" kern="1200" dirty="0" smtClean="0">
              <a:latin typeface="Calibri" panose="020F0502020204030204" pitchFamily="34" charset="0"/>
              <a:cs typeface="Calibri" panose="020F0502020204030204" pitchFamily="34" charset="0"/>
            </a:rPr>
            <a:t> </a:t>
          </a:r>
          <a:r>
            <a:rPr lang="en-US" sz="1900" b="1" kern="1200" dirty="0" err="1" smtClean="0">
              <a:latin typeface="Calibri" panose="020F0502020204030204" pitchFamily="34" charset="0"/>
              <a:cs typeface="Calibri" panose="020F0502020204030204" pitchFamily="34" charset="0"/>
            </a:rPr>
            <a:t>trình</a:t>
          </a:r>
          <a:r>
            <a:rPr lang="en-US" sz="1900" b="1" kern="1200" dirty="0" smtClean="0">
              <a:latin typeface="Calibri" panose="020F0502020204030204" pitchFamily="34" charset="0"/>
              <a:cs typeface="Calibri" panose="020F0502020204030204" pitchFamily="34" charset="0"/>
            </a:rPr>
            <a:t> </a:t>
          </a:r>
        </a:p>
        <a:p>
          <a:pPr lvl="0" algn="ctr" defTabSz="844550">
            <a:lnSpc>
              <a:spcPct val="100000"/>
            </a:lnSpc>
            <a:spcBef>
              <a:spcPct val="0"/>
            </a:spcBef>
            <a:spcAft>
              <a:spcPts val="0"/>
            </a:spcAft>
          </a:pPr>
          <a:r>
            <a:rPr lang="en-US" sz="1900" b="1" kern="1200" dirty="0" err="1" smtClean="0">
              <a:latin typeface="Calibri" panose="020F0502020204030204" pitchFamily="34" charset="0"/>
              <a:cs typeface="Calibri" panose="020F0502020204030204" pitchFamily="34" charset="0"/>
            </a:rPr>
            <a:t>dạy</a:t>
          </a:r>
          <a:r>
            <a:rPr lang="en-US" sz="1900" b="1" kern="1200" dirty="0" smtClean="0">
              <a:latin typeface="Calibri" panose="020F0502020204030204" pitchFamily="34" charset="0"/>
              <a:cs typeface="Calibri" panose="020F0502020204030204" pitchFamily="34" charset="0"/>
            </a:rPr>
            <a:t> </a:t>
          </a:r>
          <a:r>
            <a:rPr lang="en-US" sz="1900" b="1" kern="1200" dirty="0" err="1" smtClean="0">
              <a:latin typeface="Calibri" panose="020F0502020204030204" pitchFamily="34" charset="0"/>
              <a:cs typeface="Calibri" panose="020F0502020204030204" pitchFamily="34" charset="0"/>
            </a:rPr>
            <a:t>học</a:t>
          </a:r>
          <a:endParaRPr lang="en-US" sz="1900" b="1" kern="1200" dirty="0">
            <a:latin typeface="Calibri" panose="020F0502020204030204" pitchFamily="34" charset="0"/>
            <a:cs typeface="Calibri" panose="020F0502020204030204" pitchFamily="34" charset="0"/>
          </a:endParaRPr>
        </a:p>
      </dsp:txBody>
      <dsp:txXfrm>
        <a:off x="2014984" y="3429237"/>
        <a:ext cx="1274835" cy="618184"/>
      </dsp:txXfrm>
    </dsp:sp>
    <dsp:sp modelId="{E9A6EE04-08E3-4B32-AC5B-9DB4572792BA}">
      <dsp:nvSpPr>
        <dsp:cNvPr id="0" name=""/>
        <dsp:cNvSpPr/>
      </dsp:nvSpPr>
      <dsp:spPr>
        <a:xfrm rot="17304484">
          <a:off x="2760866" y="2967525"/>
          <a:ext cx="1602374" cy="21225"/>
        </a:xfrm>
        <a:custGeom>
          <a:avLst/>
          <a:gdLst/>
          <a:ahLst/>
          <a:cxnLst/>
          <a:rect l="0" t="0" r="0" b="0"/>
          <a:pathLst>
            <a:path>
              <a:moveTo>
                <a:pt x="0" y="10612"/>
              </a:moveTo>
              <a:lnTo>
                <a:pt x="1602374" y="106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21994" y="2938079"/>
        <a:ext cx="80118" cy="80118"/>
      </dsp:txXfrm>
    </dsp:sp>
    <dsp:sp modelId="{E953689C-5261-4EAC-BC0C-5C17AE7818F1}">
      <dsp:nvSpPr>
        <dsp:cNvPr id="0" name=""/>
        <dsp:cNvSpPr/>
      </dsp:nvSpPr>
      <dsp:spPr>
        <a:xfrm>
          <a:off x="3815054" y="1889621"/>
          <a:ext cx="1313301" cy="656650"/>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err="1" smtClean="0">
              <a:latin typeface="Calibri" panose="020F0502020204030204" pitchFamily="34" charset="0"/>
              <a:cs typeface="Calibri" panose="020F0502020204030204" pitchFamily="34" charset="0"/>
            </a:rPr>
            <a:t>Đọc</a:t>
          </a:r>
          <a:r>
            <a:rPr lang="en-US" sz="1900" b="1" kern="1200" dirty="0" smtClean="0">
              <a:latin typeface="Calibri" panose="020F0502020204030204" pitchFamily="34" charset="0"/>
              <a:cs typeface="Calibri" panose="020F0502020204030204" pitchFamily="34" charset="0"/>
            </a:rPr>
            <a:t> </a:t>
          </a:r>
          <a:r>
            <a:rPr lang="en-US" sz="1900" b="1" kern="1200" dirty="0" err="1" smtClean="0">
              <a:latin typeface="Calibri" panose="020F0502020204030204" pitchFamily="34" charset="0"/>
              <a:cs typeface="Calibri" panose="020F0502020204030204" pitchFamily="34" charset="0"/>
            </a:rPr>
            <a:t>hiểu</a:t>
          </a:r>
          <a:endParaRPr lang="en-US" sz="1900" b="1" kern="1200" dirty="0">
            <a:latin typeface="Calibri" panose="020F0502020204030204" pitchFamily="34" charset="0"/>
            <a:cs typeface="Calibri" panose="020F0502020204030204" pitchFamily="34" charset="0"/>
          </a:endParaRPr>
        </a:p>
      </dsp:txBody>
      <dsp:txXfrm>
        <a:off x="3834287" y="1908854"/>
        <a:ext cx="1274835" cy="618184"/>
      </dsp:txXfrm>
    </dsp:sp>
    <dsp:sp modelId="{0C5F4AA9-D2C0-4B1C-AB14-F6F68C012B48}">
      <dsp:nvSpPr>
        <dsp:cNvPr id="0" name=""/>
        <dsp:cNvSpPr/>
      </dsp:nvSpPr>
      <dsp:spPr>
        <a:xfrm rot="18208451">
          <a:off x="3103353" y="3345100"/>
          <a:ext cx="917399" cy="21225"/>
        </a:xfrm>
        <a:custGeom>
          <a:avLst/>
          <a:gdLst/>
          <a:ahLst/>
          <a:cxnLst/>
          <a:rect l="0" t="0" r="0" b="0"/>
          <a:pathLst>
            <a:path>
              <a:moveTo>
                <a:pt x="0" y="10612"/>
              </a:moveTo>
              <a:lnTo>
                <a:pt x="917399" y="106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39118" y="3332777"/>
        <a:ext cx="45869" cy="45869"/>
      </dsp:txXfrm>
    </dsp:sp>
    <dsp:sp modelId="{574A6B1C-A2B3-4B2B-B4A8-C1986319F762}">
      <dsp:nvSpPr>
        <dsp:cNvPr id="0" name=""/>
        <dsp:cNvSpPr/>
      </dsp:nvSpPr>
      <dsp:spPr>
        <a:xfrm>
          <a:off x="3815054" y="2644770"/>
          <a:ext cx="1313301" cy="656650"/>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100000"/>
            </a:lnSpc>
            <a:spcBef>
              <a:spcPct val="0"/>
            </a:spcBef>
            <a:spcAft>
              <a:spcPts val="0"/>
            </a:spcAft>
          </a:pPr>
          <a:r>
            <a:rPr lang="en-US" sz="1900" b="1" kern="1200" dirty="0" err="1" smtClean="0">
              <a:latin typeface="Calibri" panose="020F0502020204030204" pitchFamily="34" charset="0"/>
              <a:cs typeface="Calibri" panose="020F0502020204030204" pitchFamily="34" charset="0"/>
            </a:rPr>
            <a:t>Thực</a:t>
          </a:r>
          <a:r>
            <a:rPr lang="en-US" sz="1900" b="1" kern="1200" dirty="0" smtClean="0">
              <a:latin typeface="Calibri" panose="020F0502020204030204" pitchFamily="34" charset="0"/>
              <a:cs typeface="Calibri" panose="020F0502020204030204" pitchFamily="34" charset="0"/>
            </a:rPr>
            <a:t> </a:t>
          </a:r>
          <a:r>
            <a:rPr lang="en-US" sz="1900" b="1" kern="1200" dirty="0" err="1" smtClean="0">
              <a:latin typeface="Calibri" panose="020F0502020204030204" pitchFamily="34" charset="0"/>
              <a:cs typeface="Calibri" panose="020F0502020204030204" pitchFamily="34" charset="0"/>
            </a:rPr>
            <a:t>hành</a:t>
          </a:r>
          <a:r>
            <a:rPr lang="en-US" sz="1900" b="1" kern="1200" dirty="0" smtClean="0">
              <a:latin typeface="Calibri" panose="020F0502020204030204" pitchFamily="34" charset="0"/>
              <a:cs typeface="Calibri" panose="020F0502020204030204" pitchFamily="34" charset="0"/>
            </a:rPr>
            <a:t> </a:t>
          </a:r>
          <a:r>
            <a:rPr lang="en-US" sz="1900" b="1" kern="1200" dirty="0" err="1" smtClean="0">
              <a:latin typeface="Calibri" panose="020F0502020204030204" pitchFamily="34" charset="0"/>
              <a:cs typeface="Calibri" panose="020F0502020204030204" pitchFamily="34" charset="0"/>
            </a:rPr>
            <a:t>tiếng</a:t>
          </a:r>
          <a:r>
            <a:rPr lang="en-US" sz="1900" b="1" kern="1200" dirty="0" smtClean="0">
              <a:latin typeface="Calibri" panose="020F0502020204030204" pitchFamily="34" charset="0"/>
              <a:cs typeface="Calibri" panose="020F0502020204030204" pitchFamily="34" charset="0"/>
            </a:rPr>
            <a:t> </a:t>
          </a:r>
          <a:r>
            <a:rPr lang="en-US" sz="1900" b="1" kern="1200" dirty="0" err="1" smtClean="0">
              <a:latin typeface="Calibri" panose="020F0502020204030204" pitchFamily="34" charset="0"/>
              <a:cs typeface="Calibri" panose="020F0502020204030204" pitchFamily="34" charset="0"/>
            </a:rPr>
            <a:t>Việt</a:t>
          </a:r>
          <a:endParaRPr lang="en-US" sz="1900" b="1" kern="1200" dirty="0">
            <a:latin typeface="Calibri" panose="020F0502020204030204" pitchFamily="34" charset="0"/>
            <a:cs typeface="Calibri" panose="020F0502020204030204" pitchFamily="34" charset="0"/>
          </a:endParaRPr>
        </a:p>
      </dsp:txBody>
      <dsp:txXfrm>
        <a:off x="3834287" y="2664003"/>
        <a:ext cx="1274835" cy="618184"/>
      </dsp:txXfrm>
    </dsp:sp>
    <dsp:sp modelId="{5F5AEED5-39CC-4D83-879B-3E3FEAF81DB4}">
      <dsp:nvSpPr>
        <dsp:cNvPr id="0" name=""/>
        <dsp:cNvSpPr/>
      </dsp:nvSpPr>
      <dsp:spPr>
        <a:xfrm rot="21531484">
          <a:off x="3309002" y="3722674"/>
          <a:ext cx="506102" cy="21225"/>
        </a:xfrm>
        <a:custGeom>
          <a:avLst/>
          <a:gdLst/>
          <a:ahLst/>
          <a:cxnLst/>
          <a:rect l="0" t="0" r="0" b="0"/>
          <a:pathLst>
            <a:path>
              <a:moveTo>
                <a:pt x="0" y="10612"/>
              </a:moveTo>
              <a:lnTo>
                <a:pt x="506102" y="106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49401" y="3720634"/>
        <a:ext cx="25305" cy="25305"/>
      </dsp:txXfrm>
    </dsp:sp>
    <dsp:sp modelId="{417CFF18-614D-440D-893C-49401002DEF4}">
      <dsp:nvSpPr>
        <dsp:cNvPr id="0" name=""/>
        <dsp:cNvSpPr/>
      </dsp:nvSpPr>
      <dsp:spPr>
        <a:xfrm>
          <a:off x="3815054" y="3399918"/>
          <a:ext cx="1313301" cy="656650"/>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ts val="0"/>
            </a:spcAft>
          </a:pPr>
          <a:r>
            <a:rPr lang="en-US" sz="1900" b="1" kern="1200" dirty="0" err="1" smtClean="0">
              <a:latin typeface="Calibri" panose="020F0502020204030204" pitchFamily="34" charset="0"/>
              <a:cs typeface="Calibri" panose="020F0502020204030204" pitchFamily="34" charset="0"/>
            </a:rPr>
            <a:t>Thực</a:t>
          </a:r>
          <a:r>
            <a:rPr lang="en-US" sz="1900" b="1" kern="1200" dirty="0" smtClean="0">
              <a:latin typeface="Calibri" panose="020F0502020204030204" pitchFamily="34" charset="0"/>
              <a:cs typeface="Calibri" panose="020F0502020204030204" pitchFamily="34" charset="0"/>
            </a:rPr>
            <a:t> </a:t>
          </a:r>
          <a:r>
            <a:rPr lang="en-US" sz="1900" b="1" kern="1200" dirty="0" err="1" smtClean="0">
              <a:latin typeface="Calibri" panose="020F0502020204030204" pitchFamily="34" charset="0"/>
              <a:cs typeface="Calibri" panose="020F0502020204030204" pitchFamily="34" charset="0"/>
            </a:rPr>
            <a:t>hành</a:t>
          </a:r>
          <a:r>
            <a:rPr lang="en-US" sz="1900" b="1" kern="1200" dirty="0" smtClean="0">
              <a:latin typeface="Calibri" panose="020F0502020204030204" pitchFamily="34" charset="0"/>
              <a:cs typeface="Calibri" panose="020F0502020204030204" pitchFamily="34" charset="0"/>
            </a:rPr>
            <a:t> </a:t>
          </a:r>
        </a:p>
        <a:p>
          <a:pPr lvl="0" algn="ctr" defTabSz="844550">
            <a:lnSpc>
              <a:spcPct val="90000"/>
            </a:lnSpc>
            <a:spcBef>
              <a:spcPct val="0"/>
            </a:spcBef>
            <a:spcAft>
              <a:spcPts val="0"/>
            </a:spcAft>
          </a:pPr>
          <a:r>
            <a:rPr lang="en-US" sz="1900" b="1" kern="1200" dirty="0" err="1" smtClean="0">
              <a:latin typeface="Calibri" panose="020F0502020204030204" pitchFamily="34" charset="0"/>
              <a:cs typeface="Calibri" panose="020F0502020204030204" pitchFamily="34" charset="0"/>
            </a:rPr>
            <a:t>đọc</a:t>
          </a:r>
          <a:r>
            <a:rPr lang="en-US" sz="1900" b="1" kern="1200" dirty="0" smtClean="0">
              <a:latin typeface="Calibri" panose="020F0502020204030204" pitchFamily="34" charset="0"/>
              <a:cs typeface="Calibri" panose="020F0502020204030204" pitchFamily="34" charset="0"/>
            </a:rPr>
            <a:t> </a:t>
          </a:r>
          <a:r>
            <a:rPr lang="en-US" sz="1900" b="1" kern="1200" dirty="0" err="1" smtClean="0">
              <a:latin typeface="Calibri" panose="020F0502020204030204" pitchFamily="34" charset="0"/>
              <a:cs typeface="Calibri" panose="020F0502020204030204" pitchFamily="34" charset="0"/>
            </a:rPr>
            <a:t>hiểu</a:t>
          </a:r>
          <a:endParaRPr lang="en-US" sz="1900" b="1" kern="1200" dirty="0">
            <a:latin typeface="Calibri" panose="020F0502020204030204" pitchFamily="34" charset="0"/>
            <a:cs typeface="Calibri" panose="020F0502020204030204" pitchFamily="34" charset="0"/>
          </a:endParaRPr>
        </a:p>
      </dsp:txBody>
      <dsp:txXfrm>
        <a:off x="3834287" y="3419151"/>
        <a:ext cx="1274835" cy="618184"/>
      </dsp:txXfrm>
    </dsp:sp>
    <dsp:sp modelId="{894E4164-6DA7-435E-82EE-060C40E3AC12}">
      <dsp:nvSpPr>
        <dsp:cNvPr id="0" name=""/>
        <dsp:cNvSpPr/>
      </dsp:nvSpPr>
      <dsp:spPr>
        <a:xfrm rot="3349079">
          <a:off x="3111732" y="4100248"/>
          <a:ext cx="900641" cy="21225"/>
        </a:xfrm>
        <a:custGeom>
          <a:avLst/>
          <a:gdLst/>
          <a:ahLst/>
          <a:cxnLst/>
          <a:rect l="0" t="0" r="0" b="0"/>
          <a:pathLst>
            <a:path>
              <a:moveTo>
                <a:pt x="0" y="10612"/>
              </a:moveTo>
              <a:lnTo>
                <a:pt x="900641" y="106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39537" y="4088345"/>
        <a:ext cx="45032" cy="45032"/>
      </dsp:txXfrm>
    </dsp:sp>
    <dsp:sp modelId="{6960A69B-CE5F-465C-B0B7-5E05ED70DD3E}">
      <dsp:nvSpPr>
        <dsp:cNvPr id="0" name=""/>
        <dsp:cNvSpPr/>
      </dsp:nvSpPr>
      <dsp:spPr>
        <a:xfrm>
          <a:off x="3815054" y="4155067"/>
          <a:ext cx="1313301" cy="656650"/>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err="1" smtClean="0">
              <a:latin typeface="Calibri" panose="020F0502020204030204" pitchFamily="34" charset="0"/>
              <a:cs typeface="Calibri" panose="020F0502020204030204" pitchFamily="34" charset="0"/>
            </a:rPr>
            <a:t>Viết</a:t>
          </a:r>
          <a:endParaRPr lang="en-US" sz="1900" b="1" kern="1200" dirty="0">
            <a:latin typeface="Calibri" panose="020F0502020204030204" pitchFamily="34" charset="0"/>
            <a:cs typeface="Calibri" panose="020F0502020204030204" pitchFamily="34" charset="0"/>
          </a:endParaRPr>
        </a:p>
      </dsp:txBody>
      <dsp:txXfrm>
        <a:off x="3834287" y="4174300"/>
        <a:ext cx="1274835" cy="618184"/>
      </dsp:txXfrm>
    </dsp:sp>
    <dsp:sp modelId="{AD0ACCEE-D848-4D70-A095-40CAD46885A9}">
      <dsp:nvSpPr>
        <dsp:cNvPr id="0" name=""/>
        <dsp:cNvSpPr/>
      </dsp:nvSpPr>
      <dsp:spPr>
        <a:xfrm rot="4281684">
          <a:off x="2770430" y="4477822"/>
          <a:ext cx="1583246" cy="21225"/>
        </a:xfrm>
        <a:custGeom>
          <a:avLst/>
          <a:gdLst/>
          <a:ahLst/>
          <a:cxnLst/>
          <a:rect l="0" t="0" r="0" b="0"/>
          <a:pathLst>
            <a:path>
              <a:moveTo>
                <a:pt x="0" y="10612"/>
              </a:moveTo>
              <a:lnTo>
                <a:pt x="1583246" y="106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22472" y="4448854"/>
        <a:ext cx="79162" cy="79162"/>
      </dsp:txXfrm>
    </dsp:sp>
    <dsp:sp modelId="{286D774E-F581-4A4C-861D-3C92165E00D8}">
      <dsp:nvSpPr>
        <dsp:cNvPr id="0" name=""/>
        <dsp:cNvSpPr/>
      </dsp:nvSpPr>
      <dsp:spPr>
        <a:xfrm>
          <a:off x="3815054" y="4910215"/>
          <a:ext cx="1313301" cy="656650"/>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err="1" smtClean="0">
              <a:latin typeface="Calibri" panose="020F0502020204030204" pitchFamily="34" charset="0"/>
              <a:cs typeface="Calibri" panose="020F0502020204030204" pitchFamily="34" charset="0"/>
            </a:rPr>
            <a:t>Nói</a:t>
          </a:r>
          <a:r>
            <a:rPr lang="en-US" sz="1900" b="1" kern="1200" dirty="0" smtClean="0">
              <a:latin typeface="Calibri" panose="020F0502020204030204" pitchFamily="34" charset="0"/>
              <a:cs typeface="Calibri" panose="020F0502020204030204" pitchFamily="34" charset="0"/>
            </a:rPr>
            <a:t> </a:t>
          </a:r>
          <a:r>
            <a:rPr lang="en-US" sz="1900" b="1" kern="1200" dirty="0" err="1" smtClean="0">
              <a:latin typeface="Calibri" panose="020F0502020204030204" pitchFamily="34" charset="0"/>
              <a:cs typeface="Calibri" panose="020F0502020204030204" pitchFamily="34" charset="0"/>
            </a:rPr>
            <a:t>và</a:t>
          </a:r>
          <a:r>
            <a:rPr lang="en-US" sz="1900" b="1" kern="1200" dirty="0" smtClean="0">
              <a:latin typeface="Calibri" panose="020F0502020204030204" pitchFamily="34" charset="0"/>
              <a:cs typeface="Calibri" panose="020F0502020204030204" pitchFamily="34" charset="0"/>
            </a:rPr>
            <a:t> </a:t>
          </a:r>
          <a:r>
            <a:rPr lang="en-US" sz="1900" b="1" kern="1200" dirty="0" err="1" smtClean="0">
              <a:latin typeface="Calibri" panose="020F0502020204030204" pitchFamily="34" charset="0"/>
              <a:cs typeface="Calibri" panose="020F0502020204030204" pitchFamily="34" charset="0"/>
            </a:rPr>
            <a:t>Nghe</a:t>
          </a:r>
          <a:endParaRPr lang="en-US" sz="1900" b="1" kern="1200" dirty="0">
            <a:latin typeface="Calibri" panose="020F0502020204030204" pitchFamily="34" charset="0"/>
            <a:cs typeface="Calibri" panose="020F0502020204030204" pitchFamily="34" charset="0"/>
          </a:endParaRPr>
        </a:p>
      </dsp:txBody>
      <dsp:txXfrm>
        <a:off x="3834287" y="4929448"/>
        <a:ext cx="1274835" cy="6181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6365D-CEB4-44EF-B559-667148A20F44}">
      <dsp:nvSpPr>
        <dsp:cNvPr id="0" name=""/>
        <dsp:cNvSpPr/>
      </dsp:nvSpPr>
      <dsp:spPr>
        <a:xfrm>
          <a:off x="0" y="0"/>
          <a:ext cx="4305386" cy="710851"/>
        </a:xfrm>
        <a:prstGeom prst="roundRect">
          <a:avLst>
            <a:gd name="adj" fmla="val 10000"/>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100000"/>
            </a:lnSpc>
            <a:spcBef>
              <a:spcPct val="0"/>
            </a:spcBef>
            <a:spcAft>
              <a:spcPts val="0"/>
            </a:spcAft>
          </a:pPr>
          <a:r>
            <a:rPr lang="en-US" sz="1800" b="1" kern="1200" dirty="0" err="1" smtClean="0">
              <a:solidFill>
                <a:schemeClr val="tx1"/>
              </a:solidFill>
              <a:latin typeface="Calibri" panose="020F0502020204030204" pitchFamily="34" charset="0"/>
              <a:cs typeface="Calibri" panose="020F0502020204030204" pitchFamily="34" charset="0"/>
            </a:rPr>
            <a:t>Khởi</a:t>
          </a:r>
          <a:r>
            <a:rPr lang="en-US" sz="1800" b="1" kern="1200" dirty="0" smtClean="0">
              <a:solidFill>
                <a:schemeClr val="tx1"/>
              </a:solidFill>
              <a:latin typeface="Calibri" panose="020F0502020204030204" pitchFamily="34" charset="0"/>
              <a:cs typeface="Calibri" panose="020F0502020204030204" pitchFamily="34" charset="0"/>
            </a:rPr>
            <a:t> </a:t>
          </a:r>
          <a:r>
            <a:rPr lang="en-US" sz="1800" b="1" kern="1200" dirty="0" err="1" smtClean="0">
              <a:solidFill>
                <a:schemeClr val="tx1"/>
              </a:solidFill>
              <a:latin typeface="Calibri" panose="020F0502020204030204" pitchFamily="34" charset="0"/>
              <a:cs typeface="Calibri" panose="020F0502020204030204" pitchFamily="34" charset="0"/>
            </a:rPr>
            <a:t>động</a:t>
          </a:r>
          <a:r>
            <a:rPr lang="en-US" sz="1800" b="1" kern="1200" dirty="0" smtClean="0">
              <a:solidFill>
                <a:schemeClr val="tx1"/>
              </a:solidFill>
              <a:latin typeface="Calibri" panose="020F0502020204030204" pitchFamily="34" charset="0"/>
              <a:cs typeface="Calibri" panose="020F0502020204030204" pitchFamily="34" charset="0"/>
            </a:rPr>
            <a:t> </a:t>
          </a:r>
          <a:r>
            <a:rPr lang="en-US" sz="1800" b="1" kern="1200" dirty="0" err="1" smtClean="0">
              <a:solidFill>
                <a:schemeClr val="tx1"/>
              </a:solidFill>
              <a:latin typeface="Calibri" panose="020F0502020204030204" pitchFamily="34" charset="0"/>
              <a:cs typeface="Calibri" panose="020F0502020204030204" pitchFamily="34" charset="0"/>
            </a:rPr>
            <a:t>va</a:t>
          </a:r>
          <a:r>
            <a:rPr lang="en-US" sz="1800" b="1" kern="1200" dirty="0" smtClean="0">
              <a:solidFill>
                <a:schemeClr val="tx1"/>
              </a:solidFill>
              <a:latin typeface="Calibri" panose="020F0502020204030204" pitchFamily="34" charset="0"/>
              <a:cs typeface="Calibri" panose="020F0502020204030204" pitchFamily="34" charset="0"/>
            </a:rPr>
            <a:t>̀ </a:t>
          </a:r>
          <a:r>
            <a:rPr lang="en-US" sz="1800" b="1" kern="1200" dirty="0" err="1" smtClean="0">
              <a:solidFill>
                <a:schemeClr val="tx1"/>
              </a:solidFill>
              <a:latin typeface="Calibri" panose="020F0502020204030204" pitchFamily="34" charset="0"/>
              <a:cs typeface="Calibri" panose="020F0502020204030204" pitchFamily="34" charset="0"/>
            </a:rPr>
            <a:t>xác</a:t>
          </a:r>
          <a:r>
            <a:rPr lang="en-US" sz="1800" b="1" kern="1200" dirty="0" smtClean="0">
              <a:solidFill>
                <a:schemeClr val="tx1"/>
              </a:solidFill>
              <a:latin typeface="Calibri" panose="020F0502020204030204" pitchFamily="34" charset="0"/>
              <a:cs typeface="Calibri" panose="020F0502020204030204" pitchFamily="34" charset="0"/>
            </a:rPr>
            <a:t> </a:t>
          </a:r>
          <a:r>
            <a:rPr lang="en-US" sz="1800" b="1" kern="1200" dirty="0" err="1" smtClean="0">
              <a:solidFill>
                <a:schemeClr val="tx1"/>
              </a:solidFill>
              <a:latin typeface="Calibri" panose="020F0502020204030204" pitchFamily="34" charset="0"/>
              <a:cs typeface="Calibri" panose="020F0502020204030204" pitchFamily="34" charset="0"/>
            </a:rPr>
            <a:t>định</a:t>
          </a:r>
          <a:r>
            <a:rPr lang="en-US" sz="1800" b="1" kern="1200" dirty="0" smtClean="0">
              <a:solidFill>
                <a:schemeClr val="tx1"/>
              </a:solidFill>
              <a:latin typeface="Calibri" panose="020F0502020204030204" pitchFamily="34" charset="0"/>
              <a:cs typeface="Calibri" panose="020F0502020204030204" pitchFamily="34" charset="0"/>
            </a:rPr>
            <a:t> </a:t>
          </a:r>
          <a:r>
            <a:rPr lang="en-US" sz="1800" b="1" kern="1200" dirty="0" err="1" smtClean="0">
              <a:solidFill>
                <a:schemeClr val="tx1"/>
              </a:solidFill>
              <a:latin typeface="Calibri" panose="020F0502020204030204" pitchFamily="34" charset="0"/>
              <a:cs typeface="Calibri" panose="020F0502020204030204" pitchFamily="34" charset="0"/>
            </a:rPr>
            <a:t>nhiệm</a:t>
          </a:r>
          <a:r>
            <a:rPr lang="en-US" sz="1800" b="1" kern="1200" dirty="0" smtClean="0">
              <a:solidFill>
                <a:schemeClr val="tx1"/>
              </a:solidFill>
              <a:latin typeface="Calibri" panose="020F0502020204030204" pitchFamily="34" charset="0"/>
              <a:cs typeface="Calibri" panose="020F0502020204030204" pitchFamily="34" charset="0"/>
            </a:rPr>
            <a:t> vụ </a:t>
          </a:r>
          <a:r>
            <a:rPr lang="en-US" sz="1800" b="1" kern="1200" dirty="0" err="1" smtClean="0">
              <a:solidFill>
                <a:schemeClr val="tx1"/>
              </a:solidFill>
              <a:latin typeface="Calibri" panose="020F0502020204030204" pitchFamily="34" charset="0"/>
              <a:cs typeface="Calibri" panose="020F0502020204030204" pitchFamily="34" charset="0"/>
            </a:rPr>
            <a:t>học</a:t>
          </a:r>
          <a:r>
            <a:rPr lang="en-US" sz="1800" b="1" kern="1200" dirty="0" smtClean="0">
              <a:solidFill>
                <a:schemeClr val="tx1"/>
              </a:solidFill>
              <a:latin typeface="Calibri" panose="020F0502020204030204" pitchFamily="34" charset="0"/>
              <a:cs typeface="Calibri" panose="020F0502020204030204" pitchFamily="34" charset="0"/>
            </a:rPr>
            <a:t> </a:t>
          </a:r>
          <a:r>
            <a:rPr lang="en-US" sz="1800" b="1" kern="1200" dirty="0" err="1" smtClean="0">
              <a:solidFill>
                <a:schemeClr val="tx1"/>
              </a:solidFill>
              <a:latin typeface="Calibri" panose="020F0502020204030204" pitchFamily="34" charset="0"/>
              <a:cs typeface="Calibri" panose="020F0502020204030204" pitchFamily="34" charset="0"/>
            </a:rPr>
            <a:t>tập</a:t>
          </a:r>
          <a:endParaRPr lang="en-US" sz="1800" b="1" kern="1200" dirty="0">
            <a:solidFill>
              <a:schemeClr val="tx1"/>
            </a:solidFill>
            <a:latin typeface="Calibri" panose="020F0502020204030204" pitchFamily="34" charset="0"/>
            <a:cs typeface="Calibri" panose="020F0502020204030204" pitchFamily="34" charset="0"/>
          </a:endParaRPr>
        </a:p>
      </dsp:txBody>
      <dsp:txXfrm>
        <a:off x="20820" y="20820"/>
        <a:ext cx="3478255" cy="669211"/>
      </dsp:txXfrm>
    </dsp:sp>
    <dsp:sp modelId="{A369F890-60D3-4873-B635-59555A3E063D}">
      <dsp:nvSpPr>
        <dsp:cNvPr id="0" name=""/>
        <dsp:cNvSpPr/>
      </dsp:nvSpPr>
      <dsp:spPr>
        <a:xfrm>
          <a:off x="360576" y="840096"/>
          <a:ext cx="4305386" cy="710851"/>
        </a:xfrm>
        <a:prstGeom prst="roundRect">
          <a:avLst>
            <a:gd name="adj" fmla="val 10000"/>
          </a:avLst>
        </a:prstGeom>
        <a:solidFill>
          <a:schemeClr val="accent1"/>
        </a:solidFill>
        <a:ln w="12700" cap="flat" cmpd="sng" algn="ctr">
          <a:solidFill>
            <a:schemeClr val="accent1">
              <a:shade val="50000"/>
            </a:schemeClr>
          </a:solidFill>
          <a:prstDash val="solid"/>
          <a:miter lim="800000"/>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err="1" smtClean="0">
              <a:solidFill>
                <a:schemeClr val="bg1"/>
              </a:solidFill>
              <a:latin typeface="Calibri" panose="020F0502020204030204" pitchFamily="34" charset="0"/>
              <a:cs typeface="Calibri" panose="020F0502020204030204" pitchFamily="34" charset="0"/>
            </a:rPr>
            <a:t>Hình</a:t>
          </a:r>
          <a:r>
            <a:rPr lang="en-US" sz="1800" b="1" kern="1200" dirty="0" smtClean="0">
              <a:solidFill>
                <a:schemeClr val="bg1"/>
              </a:solidFill>
              <a:latin typeface="Calibri" panose="020F0502020204030204" pitchFamily="34" charset="0"/>
              <a:cs typeface="Calibri" panose="020F0502020204030204" pitchFamily="34" charset="0"/>
            </a:rPr>
            <a:t> </a:t>
          </a:r>
          <a:r>
            <a:rPr lang="en-US" sz="1800" b="1" kern="1200" dirty="0" err="1" smtClean="0">
              <a:solidFill>
                <a:schemeClr val="bg1"/>
              </a:solidFill>
              <a:latin typeface="Calibri" panose="020F0502020204030204" pitchFamily="34" charset="0"/>
              <a:cs typeface="Calibri" panose="020F0502020204030204" pitchFamily="34" charset="0"/>
            </a:rPr>
            <a:t>thành</a:t>
          </a:r>
          <a:r>
            <a:rPr lang="en-US" sz="1800" b="1" kern="1200" dirty="0" smtClean="0">
              <a:solidFill>
                <a:schemeClr val="bg1"/>
              </a:solidFill>
              <a:latin typeface="Calibri" panose="020F0502020204030204" pitchFamily="34" charset="0"/>
              <a:cs typeface="Calibri" panose="020F0502020204030204" pitchFamily="34" charset="0"/>
            </a:rPr>
            <a:t> </a:t>
          </a:r>
          <a:r>
            <a:rPr lang="en-US" sz="1800" b="1" kern="1200" dirty="0" err="1" smtClean="0">
              <a:solidFill>
                <a:schemeClr val="bg1"/>
              </a:solidFill>
              <a:latin typeface="Calibri" panose="020F0502020204030204" pitchFamily="34" charset="0"/>
              <a:cs typeface="Calibri" panose="020F0502020204030204" pitchFamily="34" charset="0"/>
            </a:rPr>
            <a:t>kiến</a:t>
          </a:r>
          <a:r>
            <a:rPr lang="en-US" sz="1800" b="1" kern="1200" dirty="0" smtClean="0">
              <a:solidFill>
                <a:schemeClr val="bg1"/>
              </a:solidFill>
              <a:latin typeface="Calibri" panose="020F0502020204030204" pitchFamily="34" charset="0"/>
              <a:cs typeface="Calibri" panose="020F0502020204030204" pitchFamily="34" charset="0"/>
            </a:rPr>
            <a:t> </a:t>
          </a:r>
          <a:r>
            <a:rPr lang="en-US" sz="1800" b="1" kern="1200" dirty="0" err="1" smtClean="0">
              <a:solidFill>
                <a:schemeClr val="bg1"/>
              </a:solidFill>
              <a:latin typeface="Calibri" panose="020F0502020204030204" pitchFamily="34" charset="0"/>
              <a:cs typeface="Calibri" panose="020F0502020204030204" pitchFamily="34" charset="0"/>
            </a:rPr>
            <a:t>thức</a:t>
          </a:r>
          <a:r>
            <a:rPr lang="en-US" sz="1800" b="1" kern="1200" dirty="0" smtClean="0">
              <a:solidFill>
                <a:schemeClr val="bg1"/>
              </a:solidFill>
              <a:latin typeface="Calibri" panose="020F0502020204030204" pitchFamily="34" charset="0"/>
              <a:cs typeface="Calibri" panose="020F0502020204030204" pitchFamily="34" charset="0"/>
            </a:rPr>
            <a:t>, </a:t>
          </a:r>
          <a:r>
            <a:rPr lang="en-US" sz="1800" b="1" kern="1200" dirty="0" err="1" smtClean="0">
              <a:solidFill>
                <a:schemeClr val="bg1"/>
              </a:solidFill>
              <a:latin typeface="Calibri" panose="020F0502020204030204" pitchFamily="34" charset="0"/>
              <a:cs typeface="Calibri" panose="020F0502020204030204" pitchFamily="34" charset="0"/>
            </a:rPr>
            <a:t>ki</a:t>
          </a:r>
          <a:r>
            <a:rPr lang="en-US" sz="1800" b="1" kern="1200" dirty="0" smtClean="0">
              <a:solidFill>
                <a:schemeClr val="bg1"/>
              </a:solidFill>
              <a:latin typeface="Calibri" panose="020F0502020204030204" pitchFamily="34" charset="0"/>
              <a:cs typeface="Calibri" panose="020F0502020204030204" pitchFamily="34" charset="0"/>
            </a:rPr>
            <a:t>̃ </a:t>
          </a:r>
          <a:r>
            <a:rPr lang="en-US" sz="1800" b="1" kern="1200" dirty="0" err="1" smtClean="0">
              <a:solidFill>
                <a:schemeClr val="bg1"/>
              </a:solidFill>
              <a:latin typeface="Calibri" panose="020F0502020204030204" pitchFamily="34" charset="0"/>
              <a:cs typeface="Calibri" panose="020F0502020204030204" pitchFamily="34" charset="0"/>
            </a:rPr>
            <a:t>năng</a:t>
          </a:r>
          <a:r>
            <a:rPr lang="en-US" sz="1800" b="1" kern="1200" dirty="0" smtClean="0">
              <a:solidFill>
                <a:schemeClr val="bg1"/>
              </a:solidFill>
              <a:latin typeface="Calibri" panose="020F0502020204030204" pitchFamily="34" charset="0"/>
              <a:cs typeface="Calibri" panose="020F0502020204030204" pitchFamily="34" charset="0"/>
            </a:rPr>
            <a:t> </a:t>
          </a:r>
          <a:r>
            <a:rPr lang="en-US" sz="1800" b="1" kern="1200" dirty="0" err="1" smtClean="0">
              <a:solidFill>
                <a:schemeClr val="bg1"/>
              </a:solidFill>
              <a:latin typeface="Calibri" panose="020F0502020204030204" pitchFamily="34" charset="0"/>
              <a:cs typeface="Calibri" panose="020F0502020204030204" pitchFamily="34" charset="0"/>
            </a:rPr>
            <a:t>mới</a:t>
          </a:r>
          <a:endParaRPr lang="en-US" sz="1800" b="1" kern="1200" dirty="0">
            <a:solidFill>
              <a:schemeClr val="bg1"/>
            </a:solidFill>
            <a:latin typeface="Calibri" panose="020F0502020204030204" pitchFamily="34" charset="0"/>
            <a:cs typeface="Calibri" panose="020F0502020204030204" pitchFamily="34" charset="0"/>
          </a:endParaRPr>
        </a:p>
      </dsp:txBody>
      <dsp:txXfrm>
        <a:off x="381396" y="860916"/>
        <a:ext cx="3441116" cy="669211"/>
      </dsp:txXfrm>
    </dsp:sp>
    <dsp:sp modelId="{EEEF69D7-40EC-4AC8-80A8-5082AD72C7E7}">
      <dsp:nvSpPr>
        <dsp:cNvPr id="0" name=""/>
        <dsp:cNvSpPr/>
      </dsp:nvSpPr>
      <dsp:spPr>
        <a:xfrm>
          <a:off x="715770" y="1680193"/>
          <a:ext cx="4305386" cy="710851"/>
        </a:xfrm>
        <a:prstGeom prst="roundRect">
          <a:avLst>
            <a:gd name="adj" fmla="val 10000"/>
          </a:avLst>
        </a:prstGeom>
        <a:solidFill>
          <a:schemeClr val="accent5"/>
        </a:solidFill>
        <a:ln w="12700" cap="flat" cmpd="sng" algn="ctr">
          <a:solidFill>
            <a:schemeClr val="accent5">
              <a:shade val="50000"/>
            </a:schemeClr>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err="1" smtClean="0">
              <a:solidFill>
                <a:schemeClr val="bg1"/>
              </a:solidFill>
              <a:latin typeface="Calibri" panose="020F0502020204030204" pitchFamily="34" charset="0"/>
              <a:cs typeface="Calibri" panose="020F0502020204030204" pitchFamily="34" charset="0"/>
            </a:rPr>
            <a:t>Luyện</a:t>
          </a:r>
          <a:r>
            <a:rPr lang="en-US" sz="1800" b="1" kern="1200" dirty="0" smtClean="0">
              <a:solidFill>
                <a:schemeClr val="bg1"/>
              </a:solidFill>
              <a:latin typeface="Calibri" panose="020F0502020204030204" pitchFamily="34" charset="0"/>
              <a:cs typeface="Calibri" panose="020F0502020204030204" pitchFamily="34" charset="0"/>
            </a:rPr>
            <a:t> </a:t>
          </a:r>
          <a:r>
            <a:rPr lang="en-US" sz="1800" b="1" kern="1200" dirty="0" err="1" smtClean="0">
              <a:solidFill>
                <a:schemeClr val="bg1"/>
              </a:solidFill>
              <a:latin typeface="Calibri" panose="020F0502020204030204" pitchFamily="34" charset="0"/>
              <a:cs typeface="Calibri" panose="020F0502020204030204" pitchFamily="34" charset="0"/>
            </a:rPr>
            <a:t>tập</a:t>
          </a:r>
          <a:r>
            <a:rPr lang="en-US" sz="1800" b="1" kern="1200" dirty="0" smtClean="0">
              <a:solidFill>
                <a:schemeClr val="bg1"/>
              </a:solidFill>
              <a:latin typeface="Calibri" panose="020F0502020204030204" pitchFamily="34" charset="0"/>
              <a:cs typeface="Calibri" panose="020F0502020204030204" pitchFamily="34" charset="0"/>
            </a:rPr>
            <a:t> </a:t>
          </a:r>
          <a:r>
            <a:rPr lang="en-US" sz="1800" b="1" kern="1200" dirty="0" err="1" smtClean="0">
              <a:solidFill>
                <a:schemeClr val="bg1"/>
              </a:solidFill>
              <a:latin typeface="Calibri" panose="020F0502020204030204" pitchFamily="34" charset="0"/>
              <a:cs typeface="Calibri" panose="020F0502020204030204" pitchFamily="34" charset="0"/>
            </a:rPr>
            <a:t>va</a:t>
          </a:r>
          <a:r>
            <a:rPr lang="en-US" sz="1800" b="1" kern="1200" dirty="0" smtClean="0">
              <a:solidFill>
                <a:schemeClr val="bg1"/>
              </a:solidFill>
              <a:latin typeface="Calibri" panose="020F0502020204030204" pitchFamily="34" charset="0"/>
              <a:cs typeface="Calibri" panose="020F0502020204030204" pitchFamily="34" charset="0"/>
            </a:rPr>
            <a:t>̀ </a:t>
          </a:r>
          <a:r>
            <a:rPr lang="en-US" sz="1800" b="1" kern="1200" dirty="0" err="1" smtClean="0">
              <a:solidFill>
                <a:schemeClr val="bg1"/>
              </a:solidFill>
              <a:latin typeface="Calibri" panose="020F0502020204030204" pitchFamily="34" charset="0"/>
              <a:cs typeface="Calibri" panose="020F0502020204030204" pitchFamily="34" charset="0"/>
            </a:rPr>
            <a:t>Vận</a:t>
          </a:r>
          <a:r>
            <a:rPr lang="en-US" sz="1800" b="1" kern="1200" dirty="0" smtClean="0">
              <a:solidFill>
                <a:schemeClr val="bg1"/>
              </a:solidFill>
              <a:latin typeface="Calibri" panose="020F0502020204030204" pitchFamily="34" charset="0"/>
              <a:cs typeface="Calibri" panose="020F0502020204030204" pitchFamily="34" charset="0"/>
            </a:rPr>
            <a:t> </a:t>
          </a:r>
          <a:r>
            <a:rPr lang="en-US" sz="1800" b="1" kern="1200" dirty="0" err="1" smtClean="0">
              <a:solidFill>
                <a:schemeClr val="bg1"/>
              </a:solidFill>
              <a:latin typeface="Calibri" panose="020F0502020204030204" pitchFamily="34" charset="0"/>
              <a:cs typeface="Calibri" panose="020F0502020204030204" pitchFamily="34" charset="0"/>
            </a:rPr>
            <a:t>dụng</a:t>
          </a:r>
          <a:endParaRPr lang="en-US" sz="1800" b="1" kern="1200" dirty="0">
            <a:solidFill>
              <a:schemeClr val="bg1"/>
            </a:solidFill>
            <a:latin typeface="Calibri" panose="020F0502020204030204" pitchFamily="34" charset="0"/>
            <a:cs typeface="Calibri" panose="020F0502020204030204" pitchFamily="34" charset="0"/>
          </a:endParaRPr>
        </a:p>
      </dsp:txBody>
      <dsp:txXfrm>
        <a:off x="736590" y="1701013"/>
        <a:ext cx="3446498" cy="669211"/>
      </dsp:txXfrm>
    </dsp:sp>
    <dsp:sp modelId="{A713671F-B3C9-4CC9-898D-9D6F0BA04F29}">
      <dsp:nvSpPr>
        <dsp:cNvPr id="0" name=""/>
        <dsp:cNvSpPr/>
      </dsp:nvSpPr>
      <dsp:spPr>
        <a:xfrm>
          <a:off x="1076346" y="2520290"/>
          <a:ext cx="4305386" cy="710851"/>
        </a:xfrm>
        <a:prstGeom prst="roundRect">
          <a:avLst>
            <a:gd name="adj" fmla="val 10000"/>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err="1" smtClean="0">
              <a:solidFill>
                <a:schemeClr val="bg1"/>
              </a:solidFill>
              <a:latin typeface="Calibri" panose="020F0502020204030204" pitchFamily="34" charset="0"/>
              <a:cs typeface="Calibri" panose="020F0502020204030204" pitchFamily="34" charset="0"/>
            </a:rPr>
            <a:t>Mơ</a:t>
          </a:r>
          <a:r>
            <a:rPr lang="en-US" sz="1800" b="1" kern="1200" dirty="0" smtClean="0">
              <a:solidFill>
                <a:schemeClr val="bg1"/>
              </a:solidFill>
              <a:latin typeface="Calibri" panose="020F0502020204030204" pitchFamily="34" charset="0"/>
              <a:cs typeface="Calibri" panose="020F0502020204030204" pitchFamily="34" charset="0"/>
            </a:rPr>
            <a:t>̉ </a:t>
          </a:r>
          <a:r>
            <a:rPr lang="en-US" sz="1800" b="1" kern="1200" dirty="0" err="1" smtClean="0">
              <a:solidFill>
                <a:schemeClr val="bg1"/>
              </a:solidFill>
              <a:latin typeface="Calibri" panose="020F0502020204030204" pitchFamily="34" charset="0"/>
              <a:cs typeface="Calibri" panose="020F0502020204030204" pitchFamily="34" charset="0"/>
            </a:rPr>
            <a:t>rộng</a:t>
          </a:r>
          <a:r>
            <a:rPr lang="en-US" sz="1800" b="1" kern="1200" dirty="0" smtClean="0">
              <a:solidFill>
                <a:schemeClr val="bg1"/>
              </a:solidFill>
              <a:latin typeface="Calibri" panose="020F0502020204030204" pitchFamily="34" charset="0"/>
              <a:cs typeface="Calibri" panose="020F0502020204030204" pitchFamily="34" charset="0"/>
            </a:rPr>
            <a:t>, </a:t>
          </a:r>
          <a:r>
            <a:rPr lang="en-US" sz="1800" b="1" kern="1200" dirty="0" err="1" smtClean="0">
              <a:solidFill>
                <a:schemeClr val="bg1"/>
              </a:solidFill>
              <a:latin typeface="Calibri" panose="020F0502020204030204" pitchFamily="34" charset="0"/>
              <a:cs typeface="Calibri" panose="020F0502020204030204" pitchFamily="34" charset="0"/>
            </a:rPr>
            <a:t>nâng</a:t>
          </a:r>
          <a:r>
            <a:rPr lang="en-US" sz="1800" b="1" kern="1200" dirty="0" smtClean="0">
              <a:solidFill>
                <a:schemeClr val="bg1"/>
              </a:solidFill>
              <a:latin typeface="Calibri" panose="020F0502020204030204" pitchFamily="34" charset="0"/>
              <a:cs typeface="Calibri" panose="020F0502020204030204" pitchFamily="34" charset="0"/>
            </a:rPr>
            <a:t> </a:t>
          </a:r>
          <a:r>
            <a:rPr lang="en-US" sz="1800" b="1" kern="1200" dirty="0" err="1" smtClean="0">
              <a:solidFill>
                <a:schemeClr val="bg1"/>
              </a:solidFill>
              <a:latin typeface="Calibri" panose="020F0502020204030204" pitchFamily="34" charset="0"/>
              <a:cs typeface="Calibri" panose="020F0502020204030204" pitchFamily="34" charset="0"/>
            </a:rPr>
            <a:t>cao</a:t>
          </a:r>
          <a:endParaRPr lang="en-US" sz="1800" b="1" kern="1200" dirty="0">
            <a:solidFill>
              <a:schemeClr val="bg1"/>
            </a:solidFill>
            <a:latin typeface="Calibri" panose="020F0502020204030204" pitchFamily="34" charset="0"/>
            <a:cs typeface="Calibri" panose="020F0502020204030204" pitchFamily="34" charset="0"/>
          </a:endParaRPr>
        </a:p>
      </dsp:txBody>
      <dsp:txXfrm>
        <a:off x="1097166" y="2541110"/>
        <a:ext cx="3441116" cy="669211"/>
      </dsp:txXfrm>
    </dsp:sp>
    <dsp:sp modelId="{3FE87666-24EA-4338-ADE5-55993CFF7441}">
      <dsp:nvSpPr>
        <dsp:cNvPr id="0" name=""/>
        <dsp:cNvSpPr/>
      </dsp:nvSpPr>
      <dsp:spPr>
        <a:xfrm>
          <a:off x="3843333" y="544447"/>
          <a:ext cx="462053" cy="462053"/>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3947295" y="544447"/>
        <a:ext cx="254129" cy="347695"/>
      </dsp:txXfrm>
    </dsp:sp>
    <dsp:sp modelId="{164AC3DE-2520-45F7-84E8-11983867677D}">
      <dsp:nvSpPr>
        <dsp:cNvPr id="0" name=""/>
        <dsp:cNvSpPr/>
      </dsp:nvSpPr>
      <dsp:spPr>
        <a:xfrm>
          <a:off x="4203909" y="1384544"/>
          <a:ext cx="462053" cy="462053"/>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4307871" y="1384544"/>
        <a:ext cx="254129" cy="347695"/>
      </dsp:txXfrm>
    </dsp:sp>
    <dsp:sp modelId="{36469E23-F774-471A-8145-B75E8FEE665D}">
      <dsp:nvSpPr>
        <dsp:cNvPr id="0" name=""/>
        <dsp:cNvSpPr/>
      </dsp:nvSpPr>
      <dsp:spPr>
        <a:xfrm>
          <a:off x="4559103" y="2224641"/>
          <a:ext cx="462053" cy="462053"/>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a:p>
      </dsp:txBody>
      <dsp:txXfrm>
        <a:off x="4663065" y="2224641"/>
        <a:ext cx="254129" cy="3476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58C7D-1CA0-4354-9499-DEA88350671C}">
      <dsp:nvSpPr>
        <dsp:cNvPr id="0" name=""/>
        <dsp:cNvSpPr/>
      </dsp:nvSpPr>
      <dsp:spPr>
        <a:xfrm rot="5400000">
          <a:off x="688102" y="1124452"/>
          <a:ext cx="857823" cy="976602"/>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22F74D-6705-4012-A236-EDD918C032C9}">
      <dsp:nvSpPr>
        <dsp:cNvPr id="0" name=""/>
        <dsp:cNvSpPr/>
      </dsp:nvSpPr>
      <dsp:spPr>
        <a:xfrm>
          <a:off x="460831" y="173537"/>
          <a:ext cx="1444070" cy="1010802"/>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01</a:t>
          </a:r>
          <a:endParaRPr lang="en-US" sz="4200" kern="1200" dirty="0"/>
        </a:p>
      </dsp:txBody>
      <dsp:txXfrm>
        <a:off x="510183" y="222889"/>
        <a:ext cx="1345366" cy="912098"/>
      </dsp:txXfrm>
    </dsp:sp>
    <dsp:sp modelId="{5D64D16D-79D6-4A73-BB33-6DFFF739EF5A}">
      <dsp:nvSpPr>
        <dsp:cNvPr id="0" name=""/>
        <dsp:cNvSpPr/>
      </dsp:nvSpPr>
      <dsp:spPr>
        <a:xfrm>
          <a:off x="2618067" y="273179"/>
          <a:ext cx="4856333" cy="810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err="1" smtClean="0">
              <a:latin typeface="Calibri" panose="020F0502020204030204" pitchFamily="34" charset="0"/>
              <a:cs typeface="Calibri" panose="020F0502020204030204" pitchFamily="34" charset="0"/>
            </a:rPr>
            <a:t>Nghiên</a:t>
          </a:r>
          <a:r>
            <a:rPr lang="en-US" sz="2400" b="1" kern="1200" dirty="0" smtClean="0">
              <a:latin typeface="Calibri" panose="020F0502020204030204" pitchFamily="34" charset="0"/>
              <a:cs typeface="Calibri" panose="020F0502020204030204" pitchFamily="34" charset="0"/>
            </a:rPr>
            <a:t> </a:t>
          </a:r>
          <a:r>
            <a:rPr lang="en-US" sz="2400" b="1" kern="1200" dirty="0" err="1" smtClean="0">
              <a:latin typeface="Calibri" panose="020F0502020204030204" pitchFamily="34" charset="0"/>
              <a:cs typeface="Calibri" panose="020F0502020204030204" pitchFamily="34" charset="0"/>
            </a:rPr>
            <a:t>cứu</a:t>
          </a:r>
          <a:r>
            <a:rPr lang="en-US" sz="2400" b="1" kern="1200" dirty="0" smtClean="0">
              <a:latin typeface="Calibri" panose="020F0502020204030204" pitchFamily="34" charset="0"/>
              <a:cs typeface="Calibri" panose="020F0502020204030204" pitchFamily="34" charset="0"/>
            </a:rPr>
            <a:t> </a:t>
          </a:r>
          <a:r>
            <a:rPr lang="en-US" sz="2400" b="1" kern="1200" dirty="0" err="1" smtClean="0">
              <a:latin typeface="Calibri" panose="020F0502020204030204" pitchFamily="34" charset="0"/>
              <a:cs typeface="Calibri" panose="020F0502020204030204" pitchFamily="34" charset="0"/>
            </a:rPr>
            <a:t>yêu</a:t>
          </a:r>
          <a:r>
            <a:rPr lang="en-US" sz="2400" b="1" kern="1200" dirty="0" smtClean="0">
              <a:latin typeface="Calibri" panose="020F0502020204030204" pitchFamily="34" charset="0"/>
              <a:cs typeface="Calibri" panose="020F0502020204030204" pitchFamily="34" charset="0"/>
            </a:rPr>
            <a:t> </a:t>
          </a:r>
          <a:r>
            <a:rPr lang="en-US" sz="2400" b="1" kern="1200" dirty="0" err="1" smtClean="0">
              <a:latin typeface="Calibri" panose="020F0502020204030204" pitchFamily="34" charset="0"/>
              <a:cs typeface="Calibri" panose="020F0502020204030204" pitchFamily="34" charset="0"/>
            </a:rPr>
            <a:t>cầu</a:t>
          </a:r>
          <a:r>
            <a:rPr lang="en-US" sz="2400" b="1" kern="1200" dirty="0" smtClean="0">
              <a:latin typeface="Calibri" panose="020F0502020204030204" pitchFamily="34" charset="0"/>
              <a:cs typeface="Calibri" panose="020F0502020204030204" pitchFamily="34" charset="0"/>
            </a:rPr>
            <a:t> </a:t>
          </a:r>
          <a:r>
            <a:rPr lang="en-US" sz="2400" b="1" kern="1200" dirty="0" err="1" smtClean="0">
              <a:latin typeface="Calibri" panose="020F0502020204030204" pitchFamily="34" charset="0"/>
              <a:cs typeface="Calibri" panose="020F0502020204030204" pitchFamily="34" charset="0"/>
            </a:rPr>
            <a:t>của</a:t>
          </a:r>
          <a:r>
            <a:rPr lang="en-US" sz="2400" b="1" kern="1200" dirty="0" smtClean="0">
              <a:latin typeface="Calibri" panose="020F0502020204030204" pitchFamily="34" charset="0"/>
              <a:cs typeface="Calibri" panose="020F0502020204030204" pitchFamily="34" charset="0"/>
            </a:rPr>
            <a:t> </a:t>
          </a:r>
          <a:r>
            <a:rPr lang="en-US" sz="2400" b="1" kern="1200" dirty="0" err="1" smtClean="0">
              <a:latin typeface="Calibri" panose="020F0502020204030204" pitchFamily="34" charset="0"/>
              <a:cs typeface="Calibri" panose="020F0502020204030204" pitchFamily="34" charset="0"/>
            </a:rPr>
            <a:t>chương</a:t>
          </a:r>
          <a:r>
            <a:rPr lang="en-US" sz="2400" b="1" kern="1200" dirty="0" smtClean="0">
              <a:latin typeface="Calibri" panose="020F0502020204030204" pitchFamily="34" charset="0"/>
              <a:cs typeface="Calibri" panose="020F0502020204030204" pitchFamily="34" charset="0"/>
            </a:rPr>
            <a:t> </a:t>
          </a:r>
          <a:r>
            <a:rPr lang="en-US" sz="2400" b="1" kern="1200" dirty="0" err="1" smtClean="0">
              <a:latin typeface="Calibri" panose="020F0502020204030204" pitchFamily="34" charset="0"/>
              <a:cs typeface="Calibri" panose="020F0502020204030204" pitchFamily="34" charset="0"/>
            </a:rPr>
            <a:t>trình</a:t>
          </a:r>
          <a:r>
            <a:rPr lang="en-US" sz="2400" b="1" kern="1200" dirty="0" smtClean="0">
              <a:latin typeface="Calibri" panose="020F0502020204030204" pitchFamily="34" charset="0"/>
              <a:cs typeface="Calibri" panose="020F0502020204030204" pitchFamily="34" charset="0"/>
            </a:rPr>
            <a:t>, KHDH </a:t>
          </a:r>
          <a:r>
            <a:rPr lang="en-US" sz="2400" b="1" kern="1200" dirty="0" err="1" smtClean="0">
              <a:latin typeface="Calibri" panose="020F0502020204030204" pitchFamily="34" charset="0"/>
              <a:cs typeface="Calibri" panose="020F0502020204030204" pitchFamily="34" charset="0"/>
            </a:rPr>
            <a:t>của</a:t>
          </a:r>
          <a:r>
            <a:rPr lang="en-US" sz="2400" b="1" kern="1200" dirty="0" smtClean="0">
              <a:latin typeface="Calibri" panose="020F0502020204030204" pitchFamily="34" charset="0"/>
              <a:cs typeface="Calibri" panose="020F0502020204030204" pitchFamily="34" charset="0"/>
            </a:rPr>
            <a:t> </a:t>
          </a:r>
          <a:r>
            <a:rPr lang="en-US" sz="2400" b="1" kern="1200" dirty="0" err="1" smtClean="0">
              <a:latin typeface="Calibri" panose="020F0502020204030204" pitchFamily="34" charset="0"/>
              <a:cs typeface="Calibri" panose="020F0502020204030204" pitchFamily="34" charset="0"/>
            </a:rPr>
            <a:t>Tổ</a:t>
          </a:r>
          <a:r>
            <a:rPr lang="en-US" sz="2400" b="1" kern="1200" dirty="0" smtClean="0">
              <a:latin typeface="Calibri" panose="020F0502020204030204" pitchFamily="34" charset="0"/>
              <a:cs typeface="Calibri" panose="020F0502020204030204" pitchFamily="34" charset="0"/>
            </a:rPr>
            <a:t>, KHGD </a:t>
          </a:r>
          <a:r>
            <a:rPr lang="en-US" sz="2400" b="1" kern="1200" dirty="0" err="1" smtClean="0">
              <a:latin typeface="Calibri" panose="020F0502020204030204" pitchFamily="34" charset="0"/>
              <a:cs typeface="Calibri" panose="020F0502020204030204" pitchFamily="34" charset="0"/>
            </a:rPr>
            <a:t>của</a:t>
          </a:r>
          <a:r>
            <a:rPr lang="en-US" sz="2400" b="1" kern="1200" dirty="0" smtClean="0">
              <a:latin typeface="Calibri" panose="020F0502020204030204" pitchFamily="34" charset="0"/>
              <a:cs typeface="Calibri" panose="020F0502020204030204" pitchFamily="34" charset="0"/>
            </a:rPr>
            <a:t> GV</a:t>
          </a:r>
          <a:endParaRPr lang="en-US" sz="2400" b="1" kern="1200" dirty="0">
            <a:latin typeface="Calibri" panose="020F0502020204030204" pitchFamily="34" charset="0"/>
            <a:cs typeface="Calibri" panose="020F0502020204030204" pitchFamily="34" charset="0"/>
          </a:endParaRPr>
        </a:p>
      </dsp:txBody>
      <dsp:txXfrm>
        <a:off x="2618067" y="273179"/>
        <a:ext cx="4856333" cy="810496"/>
      </dsp:txXfrm>
    </dsp:sp>
    <dsp:sp modelId="{2873FC4D-2312-4F95-95E0-022FB79945ED}">
      <dsp:nvSpPr>
        <dsp:cNvPr id="0" name=""/>
        <dsp:cNvSpPr/>
      </dsp:nvSpPr>
      <dsp:spPr>
        <a:xfrm rot="5400000">
          <a:off x="2560185" y="2259916"/>
          <a:ext cx="857823" cy="976602"/>
        </a:xfrm>
        <a:prstGeom prst="bentUpArrow">
          <a:avLst>
            <a:gd name="adj1" fmla="val 32840"/>
            <a:gd name="adj2" fmla="val 25000"/>
            <a:gd name="adj3" fmla="val 35780"/>
          </a:avLst>
        </a:prstGeom>
        <a:solidFill>
          <a:schemeClr val="accent1">
            <a:tint val="50000"/>
            <a:hueOff val="-4019912"/>
            <a:satOff val="8042"/>
            <a:lumOff val="34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5702B6-3F8E-45D1-8FC0-7DEF82C44382}">
      <dsp:nvSpPr>
        <dsp:cNvPr id="0" name=""/>
        <dsp:cNvSpPr/>
      </dsp:nvSpPr>
      <dsp:spPr>
        <a:xfrm>
          <a:off x="2332914" y="1309001"/>
          <a:ext cx="1444070" cy="1010802"/>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02</a:t>
          </a:r>
          <a:endParaRPr lang="en-US" sz="4200" kern="1200" dirty="0"/>
        </a:p>
      </dsp:txBody>
      <dsp:txXfrm>
        <a:off x="2382266" y="1358353"/>
        <a:ext cx="1345366" cy="912098"/>
      </dsp:txXfrm>
    </dsp:sp>
    <dsp:sp modelId="{D9EC610D-C0DD-4156-9AAD-2876B11BF572}">
      <dsp:nvSpPr>
        <dsp:cNvPr id="0" name=""/>
        <dsp:cNvSpPr/>
      </dsp:nvSpPr>
      <dsp:spPr>
        <a:xfrm>
          <a:off x="3776985" y="1405405"/>
          <a:ext cx="1050279" cy="816975"/>
        </a:xfrm>
        <a:prstGeom prst="rect">
          <a:avLst/>
        </a:prstGeom>
        <a:noFill/>
        <a:ln>
          <a:noFill/>
        </a:ln>
        <a:effectLst/>
      </dsp:spPr>
      <dsp:style>
        <a:lnRef idx="0">
          <a:scrgbClr r="0" g="0" b="0"/>
        </a:lnRef>
        <a:fillRef idx="0">
          <a:scrgbClr r="0" g="0" b="0"/>
        </a:fillRef>
        <a:effectRef idx="0">
          <a:scrgbClr r="0" g="0" b="0"/>
        </a:effectRef>
        <a:fontRef idx="minor"/>
      </dsp:style>
    </dsp:sp>
    <dsp:sp modelId="{B5595FC8-FB80-4125-BF4B-66CF807F73D8}">
      <dsp:nvSpPr>
        <dsp:cNvPr id="0" name=""/>
        <dsp:cNvSpPr/>
      </dsp:nvSpPr>
      <dsp:spPr>
        <a:xfrm rot="5400000">
          <a:off x="4891226" y="3395381"/>
          <a:ext cx="857823" cy="976602"/>
        </a:xfrm>
        <a:prstGeom prst="bentUpArrow">
          <a:avLst>
            <a:gd name="adj1" fmla="val 32840"/>
            <a:gd name="adj2" fmla="val 25000"/>
            <a:gd name="adj3" fmla="val 35780"/>
          </a:avLst>
        </a:prstGeom>
        <a:solidFill>
          <a:schemeClr val="accent1">
            <a:tint val="50000"/>
            <a:hueOff val="-8039823"/>
            <a:satOff val="16083"/>
            <a:lumOff val="68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A98FF2-C9A2-4971-8DFE-09C758C5CB42}">
      <dsp:nvSpPr>
        <dsp:cNvPr id="0" name=""/>
        <dsp:cNvSpPr/>
      </dsp:nvSpPr>
      <dsp:spPr>
        <a:xfrm>
          <a:off x="4663955" y="2444466"/>
          <a:ext cx="1444070" cy="1010802"/>
        </a:xfrm>
        <a:prstGeom prst="roundRect">
          <a:avLst>
            <a:gd name="adj" fmla="val 166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03</a:t>
          </a:r>
          <a:endParaRPr lang="en-US" sz="4200" kern="1200" dirty="0"/>
        </a:p>
      </dsp:txBody>
      <dsp:txXfrm>
        <a:off x="4713307" y="2493818"/>
        <a:ext cx="1345366" cy="912098"/>
      </dsp:txXfrm>
    </dsp:sp>
    <dsp:sp modelId="{112F772E-2CAE-4D90-948B-1CBEE944C94F}">
      <dsp:nvSpPr>
        <dsp:cNvPr id="0" name=""/>
        <dsp:cNvSpPr/>
      </dsp:nvSpPr>
      <dsp:spPr>
        <a:xfrm>
          <a:off x="6108025" y="2540869"/>
          <a:ext cx="1050279" cy="816975"/>
        </a:xfrm>
        <a:prstGeom prst="rect">
          <a:avLst/>
        </a:prstGeom>
        <a:noFill/>
        <a:ln>
          <a:noFill/>
        </a:ln>
        <a:effectLst/>
      </dsp:spPr>
      <dsp:style>
        <a:lnRef idx="0">
          <a:scrgbClr r="0" g="0" b="0"/>
        </a:lnRef>
        <a:fillRef idx="0">
          <a:scrgbClr r="0" g="0" b="0"/>
        </a:fillRef>
        <a:effectRef idx="0">
          <a:scrgbClr r="0" g="0" b="0"/>
        </a:effectRef>
        <a:fontRef idx="minor"/>
      </dsp:style>
    </dsp:sp>
    <dsp:sp modelId="{3981ABEB-9706-4109-B781-F53AE2B95999}">
      <dsp:nvSpPr>
        <dsp:cNvPr id="0" name=""/>
        <dsp:cNvSpPr/>
      </dsp:nvSpPr>
      <dsp:spPr>
        <a:xfrm rot="5400000">
          <a:off x="7222266" y="4530846"/>
          <a:ext cx="857823" cy="976602"/>
        </a:xfrm>
        <a:prstGeom prst="bentUpArrow">
          <a:avLst>
            <a:gd name="adj1" fmla="val 32840"/>
            <a:gd name="adj2" fmla="val 25000"/>
            <a:gd name="adj3" fmla="val 35780"/>
          </a:avLst>
        </a:prstGeom>
        <a:solidFill>
          <a:schemeClr val="accent1">
            <a:tint val="50000"/>
            <a:hueOff val="-12059734"/>
            <a:satOff val="24125"/>
            <a:lumOff val="102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8417EF-E661-4B47-901B-2C3088F3060F}">
      <dsp:nvSpPr>
        <dsp:cNvPr id="0" name=""/>
        <dsp:cNvSpPr/>
      </dsp:nvSpPr>
      <dsp:spPr>
        <a:xfrm>
          <a:off x="6994995" y="3579931"/>
          <a:ext cx="1444070" cy="1010802"/>
        </a:xfrm>
        <a:prstGeom prst="roundRect">
          <a:avLst>
            <a:gd name="adj" fmla="val 166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04</a:t>
          </a:r>
          <a:endParaRPr lang="en-US" sz="4200" kern="1200" dirty="0"/>
        </a:p>
      </dsp:txBody>
      <dsp:txXfrm>
        <a:off x="7044347" y="3629283"/>
        <a:ext cx="1345366" cy="912098"/>
      </dsp:txXfrm>
    </dsp:sp>
    <dsp:sp modelId="{1A97264A-8925-4C22-B318-BA0EFE40A873}">
      <dsp:nvSpPr>
        <dsp:cNvPr id="0" name=""/>
        <dsp:cNvSpPr/>
      </dsp:nvSpPr>
      <dsp:spPr>
        <a:xfrm>
          <a:off x="8435279" y="3676334"/>
          <a:ext cx="3036451" cy="816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err="1" smtClean="0">
              <a:latin typeface="Calibri" panose="020F0502020204030204" pitchFamily="34" charset="0"/>
              <a:cs typeface="Calibri" panose="020F0502020204030204" pitchFamily="34" charset="0"/>
            </a:rPr>
            <a:t>Soạn</a:t>
          </a:r>
          <a:r>
            <a:rPr lang="en-US" sz="2400" b="1" kern="1200" dirty="0" smtClean="0">
              <a:latin typeface="Calibri" panose="020F0502020204030204" pitchFamily="34" charset="0"/>
              <a:cs typeface="Calibri" panose="020F0502020204030204" pitchFamily="34" charset="0"/>
            </a:rPr>
            <a:t> </a:t>
          </a:r>
          <a:r>
            <a:rPr lang="en-US" sz="2400" b="1" kern="1200" dirty="0" err="1" smtClean="0">
              <a:latin typeface="Calibri" panose="020F0502020204030204" pitchFamily="34" charset="0"/>
              <a:cs typeface="Calibri" panose="020F0502020204030204" pitchFamily="34" charset="0"/>
            </a:rPr>
            <a:t>các</a:t>
          </a:r>
          <a:r>
            <a:rPr lang="en-US" sz="2400" b="1" kern="1200" dirty="0" smtClean="0">
              <a:latin typeface="Calibri" panose="020F0502020204030204" pitchFamily="34" charset="0"/>
              <a:cs typeface="Calibri" panose="020F0502020204030204" pitchFamily="34" charset="0"/>
            </a:rPr>
            <a:t> </a:t>
          </a:r>
          <a:r>
            <a:rPr lang="en-US" sz="2400" b="1" kern="1200" dirty="0" err="1" smtClean="0">
              <a:latin typeface="Calibri" panose="020F0502020204030204" pitchFamily="34" charset="0"/>
              <a:cs typeface="Calibri" panose="020F0502020204030204" pitchFamily="34" charset="0"/>
            </a:rPr>
            <a:t>phần</a:t>
          </a:r>
          <a:r>
            <a:rPr lang="en-US" sz="2400" b="1" kern="1200" dirty="0" smtClean="0">
              <a:latin typeface="Calibri" panose="020F0502020204030204" pitchFamily="34" charset="0"/>
              <a:cs typeface="Calibri" panose="020F0502020204030204" pitchFamily="34" charset="0"/>
            </a:rPr>
            <a:t> </a:t>
          </a:r>
          <a:r>
            <a:rPr lang="en-US" sz="2400" b="1" kern="1200" dirty="0" err="1" smtClean="0">
              <a:latin typeface="Calibri" panose="020F0502020204030204" pitchFamily="34" charset="0"/>
              <a:cs typeface="Calibri" panose="020F0502020204030204" pitchFamily="34" charset="0"/>
            </a:rPr>
            <a:t>theo</a:t>
          </a:r>
          <a:r>
            <a:rPr lang="en-US" sz="2400" b="1" kern="1200" dirty="0" smtClean="0">
              <a:latin typeface="Calibri" panose="020F0502020204030204" pitchFamily="34" charset="0"/>
              <a:cs typeface="Calibri" panose="020F0502020204030204" pitchFamily="34" charset="0"/>
            </a:rPr>
            <a:t> </a:t>
          </a:r>
          <a:r>
            <a:rPr lang="en-US" sz="2400" b="1" kern="1200" dirty="0" err="1" smtClean="0">
              <a:latin typeface="Calibri" panose="020F0502020204030204" pitchFamily="34" charset="0"/>
              <a:cs typeface="Calibri" panose="020F0502020204030204" pitchFamily="34" charset="0"/>
            </a:rPr>
            <a:t>tiến</a:t>
          </a:r>
          <a:r>
            <a:rPr lang="en-US" sz="2400" b="1" kern="1200" dirty="0" smtClean="0">
              <a:latin typeface="Calibri" panose="020F0502020204030204" pitchFamily="34" charset="0"/>
              <a:cs typeface="Calibri" panose="020F0502020204030204" pitchFamily="34" charset="0"/>
            </a:rPr>
            <a:t> </a:t>
          </a:r>
          <a:r>
            <a:rPr lang="en-US" sz="2400" b="1" kern="1200" dirty="0" err="1" smtClean="0">
              <a:latin typeface="Calibri" panose="020F0502020204030204" pitchFamily="34" charset="0"/>
              <a:cs typeface="Calibri" panose="020F0502020204030204" pitchFamily="34" charset="0"/>
            </a:rPr>
            <a:t>trình</a:t>
          </a:r>
          <a:r>
            <a:rPr lang="en-US" sz="2400" b="1" kern="1200" dirty="0" smtClean="0">
              <a:latin typeface="Calibri" panose="020F0502020204030204" pitchFamily="34" charset="0"/>
              <a:cs typeface="Calibri" panose="020F0502020204030204" pitchFamily="34" charset="0"/>
            </a:rPr>
            <a:t> </a:t>
          </a:r>
          <a:r>
            <a:rPr lang="en-US" sz="2400" b="1" kern="1200" dirty="0" err="1" smtClean="0">
              <a:latin typeface="Calibri" panose="020F0502020204030204" pitchFamily="34" charset="0"/>
              <a:cs typeface="Calibri" panose="020F0502020204030204" pitchFamily="34" charset="0"/>
            </a:rPr>
            <a:t>bài</a:t>
          </a:r>
          <a:r>
            <a:rPr lang="en-US" sz="2400" b="1" kern="1200" dirty="0" smtClean="0">
              <a:latin typeface="Calibri" panose="020F0502020204030204" pitchFamily="34" charset="0"/>
              <a:cs typeface="Calibri" panose="020F0502020204030204" pitchFamily="34" charset="0"/>
            </a:rPr>
            <a:t> </a:t>
          </a:r>
          <a:r>
            <a:rPr lang="en-US" sz="2400" b="1" kern="1200" dirty="0" err="1" smtClean="0">
              <a:latin typeface="Calibri" panose="020F0502020204030204" pitchFamily="34" charset="0"/>
              <a:cs typeface="Calibri" panose="020F0502020204030204" pitchFamily="34" charset="0"/>
            </a:rPr>
            <a:t>học</a:t>
          </a:r>
          <a:endParaRPr lang="en-US" sz="2400" b="1" kern="1200" dirty="0">
            <a:latin typeface="Calibri" panose="020F0502020204030204" pitchFamily="34" charset="0"/>
            <a:cs typeface="Calibri" panose="020F0502020204030204" pitchFamily="34" charset="0"/>
          </a:endParaRPr>
        </a:p>
      </dsp:txBody>
      <dsp:txXfrm>
        <a:off x="8435279" y="3676334"/>
        <a:ext cx="3036451" cy="816975"/>
      </dsp:txXfrm>
    </dsp:sp>
    <dsp:sp modelId="{3AA35F0D-CA73-4E13-BBF0-C3FB5DB2DFAF}">
      <dsp:nvSpPr>
        <dsp:cNvPr id="0" name=""/>
        <dsp:cNvSpPr/>
      </dsp:nvSpPr>
      <dsp:spPr>
        <a:xfrm>
          <a:off x="8939573" y="4715396"/>
          <a:ext cx="1444070" cy="1010802"/>
        </a:xfrm>
        <a:prstGeom prst="roundRect">
          <a:avLst>
            <a:gd name="adj" fmla="val 166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05</a:t>
          </a:r>
          <a:endParaRPr lang="en-US" sz="4200" kern="1200" dirty="0"/>
        </a:p>
      </dsp:txBody>
      <dsp:txXfrm>
        <a:off x="8988925" y="4764748"/>
        <a:ext cx="1345366" cy="912098"/>
      </dsp:txXfrm>
    </dsp:sp>
    <dsp:sp modelId="{AB528F47-9911-4319-BB99-B94508EAAF57}">
      <dsp:nvSpPr>
        <dsp:cNvPr id="0" name=""/>
        <dsp:cNvSpPr/>
      </dsp:nvSpPr>
      <dsp:spPr>
        <a:xfrm>
          <a:off x="10400885" y="4811799"/>
          <a:ext cx="1792469" cy="816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err="1" smtClean="0">
              <a:latin typeface="Calibri" panose="020F0502020204030204" pitchFamily="34" charset="0"/>
              <a:cs typeface="Calibri" panose="020F0502020204030204" pitchFamily="34" charset="0"/>
            </a:rPr>
            <a:t>Kiểm</a:t>
          </a:r>
          <a:r>
            <a:rPr lang="en-US" sz="2000" b="1" kern="1200" dirty="0" smtClean="0">
              <a:latin typeface="Calibri" panose="020F0502020204030204" pitchFamily="34" charset="0"/>
              <a:cs typeface="Calibri" panose="020F0502020204030204" pitchFamily="34" charset="0"/>
            </a:rPr>
            <a:t> </a:t>
          </a:r>
          <a:r>
            <a:rPr lang="en-US" sz="2000" b="1" kern="1200" dirty="0" err="1" smtClean="0">
              <a:latin typeface="Calibri" panose="020F0502020204030204" pitchFamily="34" charset="0"/>
              <a:cs typeface="Calibri" panose="020F0502020204030204" pitchFamily="34" charset="0"/>
            </a:rPr>
            <a:t>tra</a:t>
          </a:r>
          <a:r>
            <a:rPr lang="en-US" sz="2000" b="1" kern="1200" dirty="0" smtClean="0">
              <a:latin typeface="Calibri" panose="020F0502020204030204" pitchFamily="34" charset="0"/>
              <a:cs typeface="Calibri" panose="020F0502020204030204" pitchFamily="34" charset="0"/>
            </a:rPr>
            <a:t>, </a:t>
          </a:r>
          <a:r>
            <a:rPr lang="en-US" sz="2000" b="1" kern="1200" dirty="0" err="1" smtClean="0">
              <a:latin typeface="Calibri" panose="020F0502020204030204" pitchFamily="34" charset="0"/>
              <a:cs typeface="Calibri" panose="020F0502020204030204" pitchFamily="34" charset="0"/>
            </a:rPr>
            <a:t>chỉnh</a:t>
          </a:r>
          <a:r>
            <a:rPr lang="en-US" sz="2000" b="1" kern="1200" dirty="0" smtClean="0">
              <a:latin typeface="Calibri" panose="020F0502020204030204" pitchFamily="34" charset="0"/>
              <a:cs typeface="Calibri" panose="020F0502020204030204" pitchFamily="34" charset="0"/>
            </a:rPr>
            <a:t> </a:t>
          </a:r>
          <a:r>
            <a:rPr lang="en-US" sz="2000" b="1" kern="1200" dirty="0" err="1" smtClean="0">
              <a:latin typeface="Calibri" panose="020F0502020204030204" pitchFamily="34" charset="0"/>
              <a:cs typeface="Calibri" panose="020F0502020204030204" pitchFamily="34" charset="0"/>
            </a:rPr>
            <a:t>sửa</a:t>
          </a:r>
          <a:endParaRPr lang="en-US" sz="2000" b="1" kern="1200" dirty="0">
            <a:latin typeface="Calibri" panose="020F0502020204030204" pitchFamily="34" charset="0"/>
            <a:cs typeface="Calibri" panose="020F0502020204030204" pitchFamily="34" charset="0"/>
          </a:endParaRPr>
        </a:p>
      </dsp:txBody>
      <dsp:txXfrm>
        <a:off x="10400885" y="4811799"/>
        <a:ext cx="1792469" cy="81697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50CF8-3C10-4C1C-8614-A002704599ED}" type="datetimeFigureOut">
              <a:rPr lang="en-US" smtClean="0"/>
              <a:t>5/24/2023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A1CBDB-7314-4D4A-9AE6-B554D9022F7F}" type="slidenum">
              <a:rPr lang="en-US" smtClean="0"/>
              <a:t>‹#›</a:t>
            </a:fld>
            <a:endParaRPr lang="en-US"/>
          </a:p>
        </p:txBody>
      </p:sp>
    </p:spTree>
    <p:extLst>
      <p:ext uri="{BB962C8B-B14F-4D97-AF65-F5344CB8AC3E}">
        <p14:creationId xmlns:p14="http://schemas.microsoft.com/office/powerpoint/2010/main" val="3187166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D495B-D9FF-4767-8BFA-C39554EC6984}" type="slidenum">
              <a:rPr lang="en-US" smtClean="0"/>
              <a:t>3</a:t>
            </a:fld>
            <a:endParaRPr lang="en-US"/>
          </a:p>
        </p:txBody>
      </p:sp>
    </p:spTree>
    <p:extLst>
      <p:ext uri="{BB962C8B-B14F-4D97-AF65-F5344CB8AC3E}">
        <p14:creationId xmlns:p14="http://schemas.microsoft.com/office/powerpoint/2010/main" val="617634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D495B-D9FF-4767-8BFA-C39554EC6984}" type="slidenum">
              <a:rPr lang="en-US" smtClean="0"/>
              <a:t>23</a:t>
            </a:fld>
            <a:endParaRPr lang="en-US"/>
          </a:p>
        </p:txBody>
      </p:sp>
    </p:spTree>
    <p:extLst>
      <p:ext uri="{BB962C8B-B14F-4D97-AF65-F5344CB8AC3E}">
        <p14:creationId xmlns:p14="http://schemas.microsoft.com/office/powerpoint/2010/main" val="584025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52</a:t>
            </a:fld>
            <a:endParaRPr lang="zh-CN" altLang="en-US"/>
          </a:p>
        </p:txBody>
      </p:sp>
    </p:spTree>
    <p:extLst>
      <p:ext uri="{BB962C8B-B14F-4D97-AF65-F5344CB8AC3E}">
        <p14:creationId xmlns:p14="http://schemas.microsoft.com/office/powerpoint/2010/main" val="4078368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54</a:t>
            </a:fld>
            <a:endParaRPr lang="zh-CN" altLang="en-US"/>
          </a:p>
        </p:txBody>
      </p:sp>
    </p:spTree>
    <p:extLst>
      <p:ext uri="{BB962C8B-B14F-4D97-AF65-F5344CB8AC3E}">
        <p14:creationId xmlns:p14="http://schemas.microsoft.com/office/powerpoint/2010/main" val="3218183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55</a:t>
            </a:fld>
            <a:endParaRPr lang="zh-CN" altLang="en-US"/>
          </a:p>
        </p:txBody>
      </p:sp>
    </p:spTree>
    <p:extLst>
      <p:ext uri="{BB962C8B-B14F-4D97-AF65-F5344CB8AC3E}">
        <p14:creationId xmlns:p14="http://schemas.microsoft.com/office/powerpoint/2010/main" val="531540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79BF44-F5CE-455C-A9FE-73A15FC422D4}" type="slidenum">
              <a:rPr lang="zh-CN" altLang="en-US" smtClean="0"/>
              <a:t>56</a:t>
            </a:fld>
            <a:endParaRPr lang="zh-CN" altLang="en-US"/>
          </a:p>
        </p:txBody>
      </p:sp>
    </p:spTree>
    <p:extLst>
      <p:ext uri="{BB962C8B-B14F-4D97-AF65-F5344CB8AC3E}">
        <p14:creationId xmlns:p14="http://schemas.microsoft.com/office/powerpoint/2010/main" val="2721468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60</a:t>
            </a:fld>
            <a:endParaRPr lang="zh-CN" altLang="en-US" dirty="0"/>
          </a:p>
        </p:txBody>
      </p:sp>
    </p:spTree>
    <p:extLst>
      <p:ext uri="{BB962C8B-B14F-4D97-AF65-F5344CB8AC3E}">
        <p14:creationId xmlns:p14="http://schemas.microsoft.com/office/powerpoint/2010/main" val="3626913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426ACCD-0A73-4FFF-8E1E-596C20E8FB55}"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26ACCD-0A73-4FFF-8E1E-596C20E8FB55}"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26ACCD-0A73-4FFF-8E1E-596C20E8FB55}"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备用">
    <p:spTree>
      <p:nvGrpSpPr>
        <p:cNvPr id="1" name=""/>
        <p:cNvGrpSpPr/>
        <p:nvPr/>
      </p:nvGrpSpPr>
      <p:grpSpPr>
        <a:xfrm>
          <a:off x="0" y="0"/>
          <a:ext cx="0" cy="0"/>
          <a:chOff x="0" y="0"/>
          <a:chExt cx="0" cy="0"/>
        </a:xfrm>
      </p:grpSpPr>
      <p:cxnSp>
        <p:nvCxnSpPr>
          <p:cNvPr id="8" name="直接连接符 7"/>
          <p:cNvCxnSpPr/>
          <p:nvPr userDrawn="1"/>
        </p:nvCxnSpPr>
        <p:spPr>
          <a:xfrm flipV="1">
            <a:off x="1270838" y="872086"/>
            <a:ext cx="9530501" cy="1"/>
          </a:xfrm>
          <a:prstGeom prst="line">
            <a:avLst/>
          </a:prstGeom>
          <a:noFill/>
          <a:ln w="15875" cap="flat" cmpd="sng" algn="ctr">
            <a:solidFill>
              <a:schemeClr val="accent1"/>
            </a:solidFill>
            <a:prstDash val="solid"/>
          </a:ln>
          <a:effectLst/>
        </p:spPr>
      </p:cxnSp>
      <p:sp>
        <p:nvSpPr>
          <p:cNvPr id="9" name="KSO_Shape"/>
          <p:cNvSpPr>
            <a:spLocks/>
          </p:cNvSpPr>
          <p:nvPr userDrawn="1"/>
        </p:nvSpPr>
        <p:spPr bwMode="auto">
          <a:xfrm>
            <a:off x="10940516" y="400673"/>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rgbClr val="1F2123"/>
          </a:solidFill>
          <a:ln>
            <a:noFill/>
          </a:ln>
        </p:spPr>
        <p:txBody>
          <a:bodyPr anchor="ctr" anchorCtr="1"/>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10" name="MH_Other_4"/>
          <p:cNvSpPr/>
          <p:nvPr userDrawn="1">
            <p:custDataLst>
              <p:tags r:id="rId1"/>
            </p:custDataLst>
          </p:nvPr>
        </p:nvSpPr>
        <p:spPr>
          <a:xfrm>
            <a:off x="314063" y="220781"/>
            <a:ext cx="554864" cy="554864"/>
          </a:xfrm>
          <a:prstGeom prst="ellipse">
            <a:avLst/>
          </a:prstGeom>
          <a:solidFill>
            <a:schemeClr val="accent2"/>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363" tIns="67679" rIns="135363" bIns="67679" anchor="ctr"/>
          <a:lstStyle/>
          <a:p>
            <a:pPr algn="ctr"/>
            <a:endParaRPr lang="en-US" sz="2400">
              <a:solidFill>
                <a:prstClr val="white"/>
              </a:solidFill>
              <a:sym typeface="+mn-lt"/>
            </a:endParaRPr>
          </a:p>
        </p:txBody>
      </p:sp>
      <p:sp>
        <p:nvSpPr>
          <p:cNvPr id="11" name="MH_Other_4"/>
          <p:cNvSpPr/>
          <p:nvPr userDrawn="1">
            <p:custDataLst>
              <p:tags r:id="rId2"/>
            </p:custDataLst>
          </p:nvPr>
        </p:nvSpPr>
        <p:spPr>
          <a:xfrm>
            <a:off x="-91413" y="674337"/>
            <a:ext cx="362583" cy="362583"/>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363" tIns="67679" rIns="135363" bIns="67679" anchor="ctr"/>
          <a:lstStyle/>
          <a:p>
            <a:pPr algn="ctr"/>
            <a:endParaRPr lang="en-US" sz="2400">
              <a:solidFill>
                <a:prstClr val="white"/>
              </a:solidFill>
              <a:sym typeface="+mn-lt"/>
            </a:endParaRPr>
          </a:p>
        </p:txBody>
      </p:sp>
      <p:sp>
        <p:nvSpPr>
          <p:cNvPr id="12" name="椭圆 11"/>
          <p:cNvSpPr/>
          <p:nvPr userDrawn="1"/>
        </p:nvSpPr>
        <p:spPr>
          <a:xfrm>
            <a:off x="780124" y="417420"/>
            <a:ext cx="432000" cy="432000"/>
          </a:xfrm>
          <a:prstGeom prst="ellipse">
            <a:avLst/>
          </a:prstGeom>
          <a:gradFill flip="none" rotWithShape="1">
            <a:gsLst>
              <a:gs pos="50000">
                <a:schemeClr val="bg1">
                  <a:lumMod val="95000"/>
                </a:schemeClr>
              </a:gs>
              <a:gs pos="100000">
                <a:schemeClr val="bg1">
                  <a:lumMod val="75000"/>
                </a:schemeClr>
              </a:gs>
              <a:gs pos="0">
                <a:schemeClr val="bg1"/>
              </a:gs>
            </a:gsLst>
            <a:lin ang="18900000" scaled="0"/>
            <a:tileRect/>
          </a:gradFill>
          <a:ln w="9525">
            <a:gradFill>
              <a:gsLst>
                <a:gs pos="100000">
                  <a:schemeClr val="bg1">
                    <a:lumMod val="85000"/>
                  </a:schemeClr>
                </a:gs>
                <a:gs pos="0">
                  <a:schemeClr val="bg1"/>
                </a:gs>
              </a:gsLst>
              <a:lin ang="8100000" scaled="0"/>
            </a:grad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13" name="MH_Other_4"/>
          <p:cNvSpPr/>
          <p:nvPr userDrawn="1">
            <p:custDataLst>
              <p:tags r:id="rId3"/>
            </p:custDataLst>
          </p:nvPr>
        </p:nvSpPr>
        <p:spPr>
          <a:xfrm>
            <a:off x="211609" y="15874"/>
            <a:ext cx="204908" cy="204908"/>
          </a:xfrm>
          <a:prstGeom prst="ellipse">
            <a:avLst/>
          </a:prstGeom>
          <a:solidFill>
            <a:schemeClr val="accent1"/>
          </a:solidFill>
          <a:ln w="15875">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5363" tIns="67679" rIns="135363" bIns="67679" anchor="ctr"/>
          <a:lstStyle/>
          <a:p>
            <a:pPr algn="ctr"/>
            <a:endParaRPr lang="en-US" sz="2400">
              <a:solidFill>
                <a:prstClr val="white"/>
              </a:solidFill>
              <a:sym typeface="+mn-lt"/>
            </a:endParaRPr>
          </a:p>
        </p:txBody>
      </p:sp>
    </p:spTree>
    <p:extLst>
      <p:ext uri="{BB962C8B-B14F-4D97-AF65-F5344CB8AC3E}">
        <p14:creationId xmlns:p14="http://schemas.microsoft.com/office/powerpoint/2010/main" val="1863679398"/>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22" presetClass="entr" presetSubtype="8"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par>
                                <p:cTn id="28" presetID="2" presetClass="entr" presetSubtype="8"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0-#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9" grpId="3" animBg="1"/>
      <p:bldP spid="9" grpId="4" animBg="1"/>
      <p:bldP spid="9" grpId="5" animBg="1"/>
      <p:bldP spid="9" grpId="6" animBg="1"/>
      <p:bldP spid="9" grpId="7" animBg="1"/>
      <p:bldP spid="9" grpId="8" animBg="1"/>
      <p:bldP spid="9" grpId="9" animBg="1"/>
      <p:bldP spid="10" grpId="0" animBg="1"/>
      <p:bldP spid="10" grpId="1" animBg="1"/>
      <p:bldP spid="10" grpId="2" animBg="1"/>
      <p:bldP spid="10" grpId="3" animBg="1"/>
      <p:bldP spid="10" grpId="4" animBg="1"/>
      <p:bldP spid="10" grpId="5" animBg="1"/>
      <p:bldP spid="10" grpId="6" animBg="1"/>
      <p:bldP spid="10" grpId="7" animBg="1"/>
      <p:bldP spid="10" grpId="8" animBg="1"/>
      <p:bldP spid="10" grpId="9" animBg="1"/>
      <p:bldP spid="11" grpId="0" animBg="1"/>
      <p:bldP spid="11" grpId="1" animBg="1"/>
      <p:bldP spid="11" grpId="2" animBg="1"/>
      <p:bldP spid="11" grpId="3" animBg="1"/>
      <p:bldP spid="11" grpId="4" animBg="1"/>
      <p:bldP spid="11" grpId="5" animBg="1"/>
      <p:bldP spid="11" grpId="6" animBg="1"/>
      <p:bldP spid="11" grpId="7" animBg="1"/>
      <p:bldP spid="11" grpId="8" animBg="1"/>
      <p:bldP spid="11" grpId="9" animBg="1"/>
      <p:bldP spid="12" grpId="0" animBg="1"/>
      <p:bldP spid="12" grpId="1" animBg="1"/>
      <p:bldP spid="12" grpId="2" animBg="1"/>
      <p:bldP spid="12" grpId="3" animBg="1"/>
      <p:bldP spid="12" grpId="4" animBg="1"/>
      <p:bldP spid="12" grpId="5" animBg="1"/>
      <p:bldP spid="12" grpId="6" animBg="1"/>
      <p:bldP spid="12" grpId="7" animBg="1"/>
      <p:bldP spid="12" grpId="8" animBg="1"/>
      <p:bldP spid="12" grpId="9" animBg="1"/>
      <p:bldP spid="13" grpId="0" animBg="1"/>
      <p:bldP spid="13" grpId="1" animBg="1"/>
      <p:bldP spid="13" grpId="2" animBg="1"/>
      <p:bldP spid="13" grpId="3" animBg="1"/>
      <p:bldP spid="13" grpId="4" animBg="1"/>
      <p:bldP spid="13" grpId="5" animBg="1"/>
      <p:bldP spid="13" grpId="6" animBg="1"/>
      <p:bldP spid="13" grpId="7" animBg="1"/>
      <p:bldP spid="13" grpId="8" animBg="1"/>
      <p:bldP spid="13" grpId="9"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教学分析">
    <p:spTree>
      <p:nvGrpSpPr>
        <p:cNvPr id="1" name=""/>
        <p:cNvGrpSpPr/>
        <p:nvPr/>
      </p:nvGrpSpPr>
      <p:grpSpPr>
        <a:xfrm>
          <a:off x="0" y="0"/>
          <a:ext cx="0" cy="0"/>
          <a:chOff x="0" y="0"/>
          <a:chExt cx="0" cy="0"/>
        </a:xfrm>
      </p:grpSpPr>
      <p:pic>
        <p:nvPicPr>
          <p:cNvPr id="66" name="Picture 4" descr="F:\0PPT素材\背景及图片\白麻子.jpg"/>
          <p:cNvPicPr>
            <a:picLocks noChangeAspect="1" noChangeArrowheads="1"/>
          </p:cNvPicPr>
          <p:nvPr userDrawn="1"/>
        </p:nvPicPr>
        <p:blipFill rotWithShape="1">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bwMode="auto">
          <a:xfrm>
            <a:off x="1" y="1"/>
            <a:ext cx="12191999" cy="6857999"/>
          </a:xfrm>
          <a:prstGeom prst="rect">
            <a:avLst/>
          </a:prstGeom>
          <a:noFill/>
          <a:ln>
            <a:solidFill>
              <a:srgbClr val="1F497D"/>
            </a:solidFill>
          </a:ln>
          <a:extLst>
            <a:ext uri="{909E8E84-426E-40DD-AFC4-6F175D3DCCD1}">
              <a14:hiddenFill xmlns:a14="http://schemas.microsoft.com/office/drawing/2010/main">
                <a:solidFill>
                  <a:srgbClr val="FFFFFF"/>
                </a:solidFill>
              </a14:hiddenFill>
            </a:ext>
          </a:extLst>
        </p:spPr>
      </p:pic>
      <p:pic>
        <p:nvPicPr>
          <p:cNvPr id="12" name="图片 11"/>
          <p:cNvPicPr>
            <a:picLocks noChangeAspect="1"/>
          </p:cNvPicPr>
          <p:nvPr userDrawn="1"/>
        </p:nvPicPr>
        <p:blipFill>
          <a:blip r:embed="rId4" cstate="screen">
            <a:extLst>
              <a:ext uri="{BEBA8EAE-BF5A-486C-A8C5-ECC9F3942E4B}">
                <a14:imgProps xmlns:a14="http://schemas.microsoft.com/office/drawing/2010/main">
                  <a14:imgLayer r:embed="rId5">
                    <a14:imgEffect>
                      <a14:brightnessContrast bright="-2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04797884"/>
      </p:ext>
    </p:extLst>
  </p:cSld>
  <p:clrMapOvr>
    <a:masterClrMapping/>
  </p:clrMapOvr>
  <p:transition spd="slow" advClick="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26ACCD-0A73-4FFF-8E1E-596C20E8FB55}"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26ACCD-0A73-4FFF-8E1E-596C20E8FB55}" type="datetimeFigureOut">
              <a:rPr lang="en-US" smtClean="0"/>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7896BC-590F-41E2-AE69-29568EAD1C2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26ACCD-0A73-4FFF-8E1E-596C20E8FB55}" type="datetimeFigureOut">
              <a:rPr lang="en-US" smtClean="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7896BC-590F-41E2-AE69-29568EAD1C2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26ACCD-0A73-4FFF-8E1E-596C20E8FB55}" type="datetimeFigureOut">
              <a:rPr lang="en-US" smtClean="0"/>
              <a:t>5/24/2023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7896BC-590F-41E2-AE69-29568EAD1C2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26ACCD-0A73-4FFF-8E1E-596C20E8FB55}" type="datetimeFigureOut">
              <a:rPr lang="en-US" smtClean="0"/>
              <a:t>5/24/2023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7896BC-590F-41E2-AE69-29568EAD1C2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6ACCD-0A73-4FFF-8E1E-596C20E8FB55}" type="datetimeFigureOut">
              <a:rPr lang="en-US" smtClean="0"/>
              <a:t>5/24/2023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7896BC-590F-41E2-AE69-29568EAD1C2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26ACCD-0A73-4FFF-8E1E-596C20E8FB55}" type="datetimeFigureOut">
              <a:rPr lang="en-US" smtClean="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7896BC-590F-41E2-AE69-29568EAD1C2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26ACCD-0A73-4FFF-8E1E-596C20E8FB55}" type="datetimeFigureOut">
              <a:rPr lang="en-US" smtClean="0"/>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7896BC-590F-41E2-AE69-29568EAD1C2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26ACCD-0A73-4FFF-8E1E-596C20E8FB55}" type="datetimeFigureOut">
              <a:rPr lang="en-US" smtClean="0"/>
              <a:t>5/24/2023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7896BC-590F-41E2-AE69-29568EAD1C2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8-1.%20Ngu%20van.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272;&#7873;%20c&#432;&#417;ng%20NV7%20(1).doc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drive.google.com/file/d/1UETgHmATL8MAFHL4gk3-y6hk-JqaW3gP/view?usp=share_link" TargetMode="External"/><Relationship Id="rId2" Type="http://schemas.openxmlformats.org/officeDocument/2006/relationships/hyperlink" Target="https://drive.google.com/file/d/1T2q_q1M1vdlxGocE25qPaFh-grveipbI/view?usp=share_link"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hyperlink" Target="../../../CTGDPT%20m&#7899;i/CT%20Ng&#7919;%20v&#259;n.pd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7.xml.rels><?xml version="1.0" encoding="UTF-8" standalone="yes"?>
<Relationships xmlns="http://schemas.openxmlformats.org/package/2006/relationships"><Relationship Id="rId2" Type="http://schemas.openxmlformats.org/officeDocument/2006/relationships/hyperlink" Target="8-1.%20Ngu%20van.pdf"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A%20TR&#7852;N%20&#272;&#7872;%20KI&#7874;M%20TRA%20GI&#7918;A%20H&#7884;C%20K&#204;%20I.docx" TargetMode="External"/><Relationship Id="rId2" Type="http://schemas.openxmlformats.org/officeDocument/2006/relationships/hyperlink" Target="8-1.%20Ngu%20van.pdf"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png"/></Relationships>
</file>

<file path=ppt/slides/_rels/slide6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4720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2511"/>
          </a:xfrm>
        </p:spPr>
        <p:txBody>
          <a:bodyPr/>
          <a:lstStyle/>
          <a:p>
            <a:pPr algn="ctr"/>
            <a:r>
              <a:rPr lang="en-US" dirty="0" smtClean="0">
                <a:solidFill>
                  <a:srgbClr val="00B050"/>
                </a:solidFill>
                <a:latin typeface="Myriad Pro" panose="020B0503030403020204" pitchFamily="34" charset="0"/>
                <a:cs typeface="Times New Roman" panose="02020603050405020304" pitchFamily="18" charset="0"/>
              </a:rPr>
              <a:t>QUAN ĐIỂM BIÊN SOẠN </a:t>
            </a:r>
            <a:endParaRPr lang="en-US" dirty="0">
              <a:solidFill>
                <a:srgbClr val="00B050"/>
              </a:solidFill>
              <a:latin typeface="Myriad Pro" panose="020B0503030403020204" pitchFamily="34" charset="0"/>
            </a:endParaRPr>
          </a:p>
        </p:txBody>
      </p:sp>
      <p:sp>
        <p:nvSpPr>
          <p:cNvPr id="3" name="Content Placeholder 2"/>
          <p:cNvSpPr>
            <a:spLocks noGrp="1"/>
          </p:cNvSpPr>
          <p:nvPr>
            <p:ph idx="1"/>
          </p:nvPr>
        </p:nvSpPr>
        <p:spPr>
          <a:xfrm>
            <a:off x="838200" y="1450428"/>
            <a:ext cx="10515600" cy="3661899"/>
          </a:xfrm>
        </p:spPr>
        <p:txBody>
          <a:bodyPr/>
          <a:lstStyle/>
          <a:p>
            <a:pPr marL="0" indent="0" algn="just">
              <a:buNone/>
            </a:pPr>
            <a:r>
              <a:rPr lang="vi-VN" sz="4400" dirty="0" smtClean="0">
                <a:latin typeface="+mj-lt"/>
              </a:rPr>
              <a:t>Bám </a:t>
            </a:r>
            <a:r>
              <a:rPr lang="vi-VN" sz="4400" dirty="0">
                <a:latin typeface="+mj-lt"/>
              </a:rPr>
              <a:t>sát mục tiêu của CT Ngữ văn </a:t>
            </a:r>
            <a:r>
              <a:rPr lang="vi-VN" sz="4400" dirty="0" smtClean="0">
                <a:latin typeface="+mj-lt"/>
              </a:rPr>
              <a:t>2018</a:t>
            </a:r>
            <a:endParaRPr lang="en-US" sz="4400" dirty="0">
              <a:latin typeface="+mj-lt"/>
            </a:endParaRPr>
          </a:p>
          <a:p>
            <a:pPr algn="just">
              <a:buClr>
                <a:srgbClr val="00B050"/>
              </a:buClr>
              <a:buFont typeface="Wingdings" panose="05000000000000000000" pitchFamily="2" charset="2"/>
              <a:buChar char="ü"/>
            </a:pPr>
            <a:r>
              <a:rPr lang="en-US" sz="4400" dirty="0">
                <a:latin typeface="+mj-lt"/>
              </a:rPr>
              <a:t> </a:t>
            </a:r>
            <a:r>
              <a:rPr lang="en-US" sz="4400" dirty="0" smtClean="0">
                <a:latin typeface="+mj-lt"/>
              </a:rPr>
              <a:t> </a:t>
            </a:r>
            <a:r>
              <a:rPr lang="vi-VN" sz="4400" dirty="0" smtClean="0">
                <a:latin typeface="+mj-lt"/>
              </a:rPr>
              <a:t>Bám </a:t>
            </a:r>
            <a:r>
              <a:rPr lang="vi-VN" sz="4400" dirty="0">
                <a:latin typeface="+mj-lt"/>
              </a:rPr>
              <a:t>sát đối tượng người học</a:t>
            </a:r>
            <a:endParaRPr lang="en-US" sz="4400" dirty="0">
              <a:latin typeface="+mj-lt"/>
            </a:endParaRPr>
          </a:p>
          <a:p>
            <a:pPr algn="just">
              <a:buClr>
                <a:srgbClr val="00B050"/>
              </a:buClr>
              <a:buFont typeface="Wingdings" panose="05000000000000000000" pitchFamily="2" charset="2"/>
              <a:buChar char="ü"/>
            </a:pPr>
            <a:r>
              <a:rPr lang="en-SG" altLang="en-US" sz="4400" dirty="0" smtClean="0">
                <a:solidFill>
                  <a:srgbClr val="002060"/>
                </a:solidFill>
                <a:latin typeface="+mj-lt"/>
                <a:cs typeface="Times New Roman" panose="02020603050405020304" pitchFamily="18" charset="0"/>
              </a:rPr>
              <a:t>  </a:t>
            </a:r>
            <a:r>
              <a:rPr lang="vi-VN" sz="4400" dirty="0" smtClean="0">
                <a:latin typeface="+mj-lt"/>
              </a:rPr>
              <a:t>Tạo </a:t>
            </a:r>
            <a:r>
              <a:rPr lang="vi-VN" sz="4400" dirty="0">
                <a:latin typeface="+mj-lt"/>
              </a:rPr>
              <a:t>điều kiện đổi mới cách dạy, cách học</a:t>
            </a:r>
            <a:endParaRPr lang="en-US" sz="4400" dirty="0">
              <a:latin typeface="+mj-lt"/>
            </a:endParaRPr>
          </a:p>
          <a:p>
            <a:pPr algn="just">
              <a:buClr>
                <a:srgbClr val="00B050"/>
              </a:buClr>
              <a:buFont typeface="Wingdings" panose="05000000000000000000" pitchFamily="2" charset="2"/>
              <a:buChar char="ü"/>
            </a:pPr>
            <a:r>
              <a:rPr lang="en-SG" altLang="en-US" sz="4400" dirty="0" smtClean="0">
                <a:solidFill>
                  <a:srgbClr val="002060"/>
                </a:solidFill>
                <a:latin typeface="+mj-lt"/>
                <a:cs typeface="Times New Roman" panose="02020603050405020304" pitchFamily="18" charset="0"/>
              </a:rPr>
              <a:t>  </a:t>
            </a:r>
            <a:r>
              <a:rPr lang="vi-VN" sz="4400" dirty="0" smtClean="0">
                <a:latin typeface="+mj-lt"/>
              </a:rPr>
              <a:t>Tăng </a:t>
            </a:r>
            <a:r>
              <a:rPr lang="vi-VN" sz="4400" dirty="0">
                <a:latin typeface="+mj-lt"/>
              </a:rPr>
              <a:t>cường yêu cầu thực </a:t>
            </a:r>
            <a:r>
              <a:rPr lang="vi-VN" sz="4400" dirty="0" smtClean="0">
                <a:latin typeface="+mj-lt"/>
              </a:rPr>
              <a:t>hành</a:t>
            </a:r>
            <a:endParaRPr lang="en-SG" altLang="en-US" sz="4400" dirty="0">
              <a:solidFill>
                <a:srgbClr val="002060"/>
              </a:solidFill>
              <a:latin typeface="+mj-lt"/>
              <a:cs typeface="Times New Roman" panose="02020603050405020304" pitchFamily="18" charset="0"/>
            </a:endParaRPr>
          </a:p>
          <a:p>
            <a:pPr marL="0" indent="0" algn="just">
              <a:buNone/>
            </a:pPr>
            <a:endParaRPr lang="en-SG" altLang="en-US" sz="44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5530"/>
          </a:xfrm>
        </p:spPr>
        <p:txBody>
          <a:bodyPr/>
          <a:lstStyle/>
          <a:p>
            <a:pPr algn="ctr"/>
            <a:r>
              <a:rPr lang="en-US" dirty="0">
                <a:solidFill>
                  <a:srgbClr val="00B050"/>
                </a:solidFill>
                <a:latin typeface="Myriad Pro" panose="020B0503030403020204" pitchFamily="34" charset="0"/>
                <a:cs typeface="Times New Roman" panose="02020603050405020304" pitchFamily="18" charset="0"/>
              </a:rPr>
              <a:t>CẤU TRÚC CHUNG CỦA SÁCH</a:t>
            </a:r>
            <a:endParaRPr lang="en-US" dirty="0">
              <a:solidFill>
                <a:srgbClr val="00B050"/>
              </a:solidFill>
              <a:latin typeface="Myriad Pro" panose="020B0503030403020204" pitchFamily="34" charset="0"/>
            </a:endParaRPr>
          </a:p>
        </p:txBody>
      </p:sp>
      <p:sp>
        <p:nvSpPr>
          <p:cNvPr id="3" name="Content Placeholder 2"/>
          <p:cNvSpPr>
            <a:spLocks noGrp="1"/>
          </p:cNvSpPr>
          <p:nvPr>
            <p:ph idx="1"/>
          </p:nvPr>
        </p:nvSpPr>
        <p:spPr>
          <a:xfrm>
            <a:off x="838200" y="1080656"/>
            <a:ext cx="10515600" cy="4919134"/>
          </a:xfrm>
        </p:spPr>
        <p:txBody>
          <a:bodyPr/>
          <a:lstStyle/>
          <a:p>
            <a:pPr algn="just">
              <a:buClr>
                <a:srgbClr val="00B050"/>
              </a:buClr>
              <a:buFont typeface="Wingdings" panose="05000000000000000000" pitchFamily="2" charset="2"/>
              <a:buChar char="§"/>
            </a:pPr>
            <a:r>
              <a:rPr lang="en-SG" altLang="en-US" dirty="0">
                <a:solidFill>
                  <a:srgbClr val="002060"/>
                </a:solidFill>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Bài</a:t>
            </a:r>
            <a:r>
              <a:rPr lang="en-SG" altLang="en-US" sz="3600" dirty="0">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Mở</a:t>
            </a:r>
            <a:r>
              <a:rPr lang="en-SG" altLang="en-US" sz="3600" dirty="0">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đầu</a:t>
            </a:r>
            <a:endParaRPr lang="en-SG" altLang="en-US" sz="3600" dirty="0">
              <a:latin typeface="Times New Roman" panose="02020603050405020304" pitchFamily="18" charset="0"/>
              <a:cs typeface="Times New Roman" panose="02020603050405020304" pitchFamily="18" charset="0"/>
            </a:endParaRPr>
          </a:p>
          <a:p>
            <a:pPr algn="just">
              <a:buClr>
                <a:srgbClr val="00B050"/>
              </a:buClr>
              <a:buFont typeface="Wingdings" panose="05000000000000000000" pitchFamily="2" charset="2"/>
              <a:buChar char="§"/>
            </a:pPr>
            <a:r>
              <a:rPr lang="en-SG" altLang="en-US" sz="3600" dirty="0">
                <a:latin typeface="Times New Roman" panose="02020603050405020304" pitchFamily="18" charset="0"/>
                <a:cs typeface="Times New Roman" panose="02020603050405020304" pitchFamily="18" charset="0"/>
              </a:rPr>
              <a:t> 10 </a:t>
            </a:r>
            <a:r>
              <a:rPr lang="en-SG" altLang="en-US" sz="3600" dirty="0" err="1">
                <a:latin typeface="Times New Roman" panose="02020603050405020304" pitchFamily="18" charset="0"/>
                <a:cs typeface="Times New Roman" panose="02020603050405020304" pitchFamily="18" charset="0"/>
              </a:rPr>
              <a:t>bài</a:t>
            </a:r>
            <a:r>
              <a:rPr lang="en-SG" altLang="en-US" sz="3600" dirty="0">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học</a:t>
            </a:r>
            <a:r>
              <a:rPr lang="en-SG" altLang="en-US" sz="3600" dirty="0">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chính</a:t>
            </a:r>
            <a:r>
              <a:rPr lang="en-SG" altLang="en-US" sz="3600" dirty="0">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Truyện</a:t>
            </a:r>
            <a:r>
              <a:rPr lang="en-SG" altLang="en-US" sz="3600" dirty="0">
                <a:latin typeface="Times New Roman" panose="02020603050405020304" pitchFamily="18" charset="0"/>
                <a:cs typeface="Times New Roman" panose="02020603050405020304" pitchFamily="18" charset="0"/>
              </a:rPr>
              <a:t>: 3 </a:t>
            </a:r>
            <a:r>
              <a:rPr lang="en-SG" altLang="en-US" sz="3600" dirty="0" err="1">
                <a:latin typeface="Times New Roman" panose="02020603050405020304" pitchFamily="18" charset="0"/>
                <a:cs typeface="Times New Roman" panose="02020603050405020304" pitchFamily="18" charset="0"/>
              </a:rPr>
              <a:t>bài</a:t>
            </a:r>
            <a:r>
              <a:rPr lang="en-SG" altLang="en-US" sz="3600" dirty="0">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Thơ</a:t>
            </a:r>
            <a:r>
              <a:rPr lang="en-SG" altLang="en-US" sz="3600" dirty="0">
                <a:latin typeface="Times New Roman" panose="02020603050405020304" pitchFamily="18" charset="0"/>
                <a:cs typeface="Times New Roman" panose="02020603050405020304" pitchFamily="18" charset="0"/>
              </a:rPr>
              <a:t>: 2 </a:t>
            </a:r>
            <a:r>
              <a:rPr lang="en-SG" altLang="en-US" sz="3600" dirty="0" err="1">
                <a:latin typeface="Times New Roman" panose="02020603050405020304" pitchFamily="18" charset="0"/>
                <a:cs typeface="Times New Roman" panose="02020603050405020304" pitchFamily="18" charset="0"/>
              </a:rPr>
              <a:t>bài</a:t>
            </a:r>
            <a:r>
              <a:rPr lang="en-SG" altLang="en-US" sz="3600" dirty="0">
                <a:latin typeface="Times New Roman" panose="02020603050405020304" pitchFamily="18" charset="0"/>
                <a:cs typeface="Times New Roman" panose="02020603050405020304" pitchFamily="18" charset="0"/>
              </a:rPr>
              <a:t>; </a:t>
            </a:r>
            <a:r>
              <a:rPr lang="en-SG" altLang="en-US" sz="3600" dirty="0" err="1" smtClean="0">
                <a:latin typeface="Times New Roman" panose="02020603050405020304" pitchFamily="18" charset="0"/>
                <a:cs typeface="Times New Roman" panose="02020603050405020304" pitchFamily="18" charset="0"/>
              </a:rPr>
              <a:t>Kịch</a:t>
            </a:r>
            <a:r>
              <a:rPr lang="en-SG" altLang="en-US" sz="3600" dirty="0" smtClean="0">
                <a:latin typeface="Times New Roman" panose="02020603050405020304" pitchFamily="18" charset="0"/>
                <a:cs typeface="Times New Roman" panose="02020603050405020304" pitchFamily="18" charset="0"/>
              </a:rPr>
              <a:t>: 1 </a:t>
            </a:r>
            <a:r>
              <a:rPr lang="en-SG" altLang="en-US" sz="3600" dirty="0" err="1">
                <a:latin typeface="Times New Roman" panose="02020603050405020304" pitchFamily="18" charset="0"/>
                <a:cs typeface="Times New Roman" panose="02020603050405020304" pitchFamily="18" charset="0"/>
              </a:rPr>
              <a:t>bài</a:t>
            </a:r>
            <a:r>
              <a:rPr lang="en-SG" altLang="en-US" sz="3600" dirty="0">
                <a:latin typeface="Times New Roman" panose="02020603050405020304" pitchFamily="18" charset="0"/>
                <a:cs typeface="Times New Roman" panose="02020603050405020304" pitchFamily="18" charset="0"/>
              </a:rPr>
              <a:t>; VB </a:t>
            </a:r>
            <a:r>
              <a:rPr lang="en-SG" altLang="en-US" sz="3600" dirty="0" err="1">
                <a:latin typeface="Times New Roman" panose="02020603050405020304" pitchFamily="18" charset="0"/>
                <a:cs typeface="Times New Roman" panose="02020603050405020304" pitchFamily="18" charset="0"/>
              </a:rPr>
              <a:t>nghị</a:t>
            </a:r>
            <a:r>
              <a:rPr lang="en-SG" altLang="en-US" sz="3600" dirty="0">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luận</a:t>
            </a:r>
            <a:r>
              <a:rPr lang="en-SG" altLang="en-US" sz="3600" dirty="0">
                <a:latin typeface="Times New Roman" panose="02020603050405020304" pitchFamily="18" charset="0"/>
                <a:cs typeface="Times New Roman" panose="02020603050405020304" pitchFamily="18" charset="0"/>
              </a:rPr>
              <a:t>: 2 </a:t>
            </a:r>
            <a:r>
              <a:rPr lang="en-SG" altLang="en-US" sz="3600" dirty="0" err="1">
                <a:latin typeface="Times New Roman" panose="02020603050405020304" pitchFamily="18" charset="0"/>
                <a:cs typeface="Times New Roman" panose="02020603050405020304" pitchFamily="18" charset="0"/>
              </a:rPr>
              <a:t>bài</a:t>
            </a:r>
            <a:r>
              <a:rPr lang="en-SG" altLang="en-US" sz="3600" dirty="0">
                <a:latin typeface="Times New Roman" panose="02020603050405020304" pitchFamily="18" charset="0"/>
                <a:cs typeface="Times New Roman" panose="02020603050405020304" pitchFamily="18" charset="0"/>
              </a:rPr>
              <a:t>; VB </a:t>
            </a:r>
            <a:r>
              <a:rPr lang="en-SG" altLang="en-US" sz="3600" dirty="0" err="1">
                <a:latin typeface="Times New Roman" panose="02020603050405020304" pitchFamily="18" charset="0"/>
                <a:cs typeface="Times New Roman" panose="02020603050405020304" pitchFamily="18" charset="0"/>
              </a:rPr>
              <a:t>thông</a:t>
            </a:r>
            <a:r>
              <a:rPr lang="en-SG" altLang="en-US" sz="3600" dirty="0">
                <a:latin typeface="Times New Roman" panose="02020603050405020304" pitchFamily="18" charset="0"/>
                <a:cs typeface="Times New Roman" panose="02020603050405020304" pitchFamily="18" charset="0"/>
              </a:rPr>
              <a:t> tin: 2 </a:t>
            </a:r>
            <a:r>
              <a:rPr lang="en-SG" altLang="en-US" sz="3600" dirty="0" err="1">
                <a:latin typeface="Times New Roman" panose="02020603050405020304" pitchFamily="18" charset="0"/>
                <a:cs typeface="Times New Roman" panose="02020603050405020304" pitchFamily="18" charset="0"/>
              </a:rPr>
              <a:t>bài</a:t>
            </a:r>
            <a:endParaRPr lang="en-SG" altLang="en-US" sz="3600" dirty="0">
              <a:latin typeface="Times New Roman" panose="02020603050405020304" pitchFamily="18" charset="0"/>
              <a:cs typeface="Times New Roman" panose="02020603050405020304" pitchFamily="18" charset="0"/>
            </a:endParaRPr>
          </a:p>
          <a:p>
            <a:pPr algn="just">
              <a:buClr>
                <a:srgbClr val="00B050"/>
              </a:buClr>
              <a:buFont typeface="Wingdings" panose="05000000000000000000" pitchFamily="2" charset="2"/>
              <a:buChar char="§"/>
            </a:pPr>
            <a:r>
              <a:rPr lang="en-SG" altLang="en-US" sz="3600" dirty="0">
                <a:latin typeface="Times New Roman" panose="02020603050405020304" pitchFamily="18" charset="0"/>
                <a:cs typeface="Times New Roman" panose="02020603050405020304" pitchFamily="18" charset="0"/>
              </a:rPr>
              <a:t> 2 </a:t>
            </a:r>
            <a:r>
              <a:rPr lang="en-SG" altLang="en-US" sz="3600" dirty="0" err="1">
                <a:latin typeface="Times New Roman" panose="02020603050405020304" pitchFamily="18" charset="0"/>
                <a:cs typeface="Times New Roman" panose="02020603050405020304" pitchFamily="18" charset="0"/>
              </a:rPr>
              <a:t>bài</a:t>
            </a:r>
            <a:r>
              <a:rPr lang="en-SG" altLang="en-US" sz="3600" dirty="0">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Ôn</a:t>
            </a:r>
            <a:r>
              <a:rPr lang="en-SG" altLang="en-US" sz="3600" dirty="0">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tập</a:t>
            </a:r>
            <a:r>
              <a:rPr lang="en-SG" altLang="en-US" sz="3600" dirty="0">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và</a:t>
            </a:r>
            <a:r>
              <a:rPr lang="en-SG" altLang="en-US" sz="3600" dirty="0">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tự</a:t>
            </a:r>
            <a:r>
              <a:rPr lang="en-SG" altLang="en-US" sz="3600" dirty="0">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đánh</a:t>
            </a:r>
            <a:r>
              <a:rPr lang="en-SG" altLang="en-US" sz="3600" dirty="0">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giá</a:t>
            </a:r>
            <a:r>
              <a:rPr lang="en-SG" altLang="en-US" sz="3600" dirty="0">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cuối</a:t>
            </a:r>
            <a:r>
              <a:rPr lang="en-SG" altLang="en-US" sz="3600" dirty="0">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kì</a:t>
            </a:r>
            <a:r>
              <a:rPr lang="en-SG" altLang="en-US" sz="3600" dirty="0">
                <a:latin typeface="Times New Roman" panose="02020603050405020304" pitchFamily="18" charset="0"/>
                <a:cs typeface="Times New Roman" panose="02020603050405020304" pitchFamily="18" charset="0"/>
              </a:rPr>
              <a:t> </a:t>
            </a:r>
            <a:r>
              <a:rPr lang="en-SG" altLang="en-US" sz="3600" dirty="0" smtClean="0">
                <a:latin typeface="Times New Roman" panose="02020603050405020304" pitchFamily="18" charset="0"/>
                <a:cs typeface="Times New Roman" panose="02020603050405020304" pitchFamily="18" charset="0"/>
              </a:rPr>
              <a:t>I </a:t>
            </a:r>
            <a:r>
              <a:rPr lang="en-SG" altLang="en-US" sz="3600" dirty="0" err="1">
                <a:latin typeface="Times New Roman" panose="02020603050405020304" pitchFamily="18" charset="0"/>
                <a:cs typeface="Times New Roman" panose="02020603050405020304" pitchFamily="18" charset="0"/>
              </a:rPr>
              <a:t>và</a:t>
            </a:r>
            <a:r>
              <a:rPr lang="en-SG" altLang="en-US" sz="3600" dirty="0">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cuối</a:t>
            </a:r>
            <a:r>
              <a:rPr lang="en-SG" altLang="en-US" sz="3600" dirty="0">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kì</a:t>
            </a:r>
            <a:r>
              <a:rPr lang="en-SG" altLang="en-US" sz="3600" dirty="0">
                <a:latin typeface="Times New Roman" panose="02020603050405020304" pitchFamily="18" charset="0"/>
                <a:cs typeface="Times New Roman" panose="02020603050405020304" pitchFamily="18" charset="0"/>
              </a:rPr>
              <a:t> </a:t>
            </a:r>
            <a:r>
              <a:rPr lang="en-SG" altLang="en-US" sz="3600" dirty="0" smtClean="0">
                <a:latin typeface="Times New Roman" panose="02020603050405020304" pitchFamily="18" charset="0"/>
                <a:cs typeface="Times New Roman" panose="02020603050405020304" pitchFamily="18" charset="0"/>
              </a:rPr>
              <a:t>II</a:t>
            </a:r>
            <a:endParaRPr lang="en-SG" altLang="en-US" sz="3600" dirty="0">
              <a:latin typeface="Times New Roman" panose="02020603050405020304" pitchFamily="18" charset="0"/>
              <a:cs typeface="Times New Roman" panose="02020603050405020304" pitchFamily="18" charset="0"/>
            </a:endParaRPr>
          </a:p>
          <a:p>
            <a:pPr algn="just">
              <a:buClr>
                <a:srgbClr val="00B050"/>
              </a:buClr>
              <a:buFont typeface="Wingdings" panose="05000000000000000000" pitchFamily="2" charset="2"/>
              <a:buChar char="§"/>
            </a:pPr>
            <a:r>
              <a:rPr lang="en-SG" altLang="en-US" sz="3600" dirty="0">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Phần</a:t>
            </a:r>
            <a:r>
              <a:rPr lang="en-SG" altLang="en-US" sz="3600" dirty="0">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cuối</a:t>
            </a:r>
            <a:r>
              <a:rPr lang="en-SG" altLang="en-US" sz="3600" dirty="0">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sách</a:t>
            </a:r>
            <a:r>
              <a:rPr lang="en-SG" altLang="en-US" sz="3600" dirty="0">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Sổ</a:t>
            </a:r>
            <a:r>
              <a:rPr lang="en-SG" altLang="en-US" sz="3600" dirty="0">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tay</a:t>
            </a:r>
            <a:r>
              <a:rPr lang="en-SG" altLang="en-US" sz="3600" dirty="0">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đọc</a:t>
            </a:r>
            <a:r>
              <a:rPr lang="en-SG" altLang="en-US" sz="3600" dirty="0">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viết</a:t>
            </a:r>
            <a:r>
              <a:rPr lang="en-SG" altLang="en-US" sz="3600" dirty="0">
                <a:latin typeface="Times New Roman" panose="02020603050405020304" pitchFamily="18" charset="0"/>
                <a:cs typeface="Times New Roman" panose="02020603050405020304" pitchFamily="18" charset="0"/>
              </a:rPr>
              <a:t>, </a:t>
            </a:r>
            <a:r>
              <a:rPr lang="en-SG" altLang="en-US" sz="3600" dirty="0" err="1" smtClean="0">
                <a:latin typeface="Times New Roman" panose="02020603050405020304" pitchFamily="18" charset="0"/>
                <a:cs typeface="Times New Roman" panose="02020603050405020304" pitchFamily="18" charset="0"/>
              </a:rPr>
              <a:t>nói</a:t>
            </a:r>
            <a:r>
              <a:rPr lang="en-SG" altLang="en-US" sz="3600" dirty="0">
                <a:latin typeface="Times New Roman" panose="02020603050405020304" pitchFamily="18" charset="0"/>
                <a:cs typeface="Times New Roman" panose="02020603050405020304" pitchFamily="18" charset="0"/>
              </a:rPr>
              <a:t> </a:t>
            </a:r>
            <a:r>
              <a:rPr lang="en-SG" altLang="en-US" sz="3600" dirty="0" err="1" smtClean="0">
                <a:latin typeface="Times New Roman" panose="02020603050405020304" pitchFamily="18" charset="0"/>
                <a:cs typeface="Times New Roman" panose="02020603050405020304" pitchFamily="18" charset="0"/>
              </a:rPr>
              <a:t>và</a:t>
            </a:r>
            <a:r>
              <a:rPr lang="en-SG" altLang="en-US" sz="3600" dirty="0">
                <a:latin typeface="Times New Roman" panose="02020603050405020304" pitchFamily="18" charset="0"/>
                <a:cs typeface="Times New Roman" panose="02020603050405020304" pitchFamily="18" charset="0"/>
              </a:rPr>
              <a:t> </a:t>
            </a:r>
            <a:r>
              <a:rPr lang="en-SG" altLang="en-US" sz="3600" dirty="0" err="1" smtClean="0">
                <a:latin typeface="Times New Roman" panose="02020603050405020304" pitchFamily="18" charset="0"/>
                <a:cs typeface="Times New Roman" panose="02020603050405020304" pitchFamily="18" charset="0"/>
              </a:rPr>
              <a:t>nghe</a:t>
            </a:r>
            <a:r>
              <a:rPr lang="en-SG" altLang="en-US" sz="3600" dirty="0">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Bảng</a:t>
            </a:r>
            <a:r>
              <a:rPr lang="en-SG" altLang="en-US" sz="3600" dirty="0">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tra</a:t>
            </a:r>
            <a:r>
              <a:rPr lang="en-SG" altLang="en-US" sz="3600" dirty="0">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cứu</a:t>
            </a:r>
            <a:r>
              <a:rPr lang="en-SG" altLang="en-US" sz="3600" dirty="0">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từ</a:t>
            </a:r>
            <a:r>
              <a:rPr lang="en-SG" altLang="en-US" sz="3600" dirty="0">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ngữ</a:t>
            </a:r>
            <a:r>
              <a:rPr lang="en-SG" altLang="en-US" sz="3600" dirty="0">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Bảng</a:t>
            </a:r>
            <a:r>
              <a:rPr lang="en-SG" altLang="en-US" sz="3600" dirty="0">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tra</a:t>
            </a:r>
            <a:r>
              <a:rPr lang="en-SG" altLang="en-US" sz="3600" dirty="0">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cứu</a:t>
            </a:r>
            <a:r>
              <a:rPr lang="en-SG" altLang="en-US" sz="3600" dirty="0">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tên</a:t>
            </a:r>
            <a:r>
              <a:rPr lang="en-SG" altLang="en-US" sz="3600" dirty="0">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riêng</a:t>
            </a:r>
            <a:r>
              <a:rPr lang="en-SG" altLang="en-US" sz="3600" dirty="0">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nước</a:t>
            </a:r>
            <a:r>
              <a:rPr lang="en-SG" altLang="en-US" sz="3600" dirty="0">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ngoài</a:t>
            </a:r>
            <a:r>
              <a:rPr lang="en-SG" altLang="en-US" sz="3600" dirty="0">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và</a:t>
            </a:r>
            <a:r>
              <a:rPr lang="en-SG" altLang="en-US" sz="3600" dirty="0">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Bảng</a:t>
            </a:r>
            <a:r>
              <a:rPr lang="en-SG" altLang="en-US" sz="3600" dirty="0">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tra</a:t>
            </a:r>
            <a:r>
              <a:rPr lang="en-SG" altLang="en-US" sz="3600" dirty="0">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cứu</a:t>
            </a:r>
            <a:r>
              <a:rPr lang="en-SG" altLang="en-US" sz="3600" dirty="0">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yếu</a:t>
            </a:r>
            <a:r>
              <a:rPr lang="en-SG" altLang="en-US" sz="3600" dirty="0">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tố</a:t>
            </a:r>
            <a:r>
              <a:rPr lang="en-SG" altLang="en-US" sz="3600" dirty="0">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Hán</a:t>
            </a:r>
            <a:r>
              <a:rPr lang="en-SG" altLang="en-US" sz="3600" dirty="0">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Việt</a:t>
            </a:r>
            <a:endParaRPr lang="en-SG" altLang="en-US" sz="3600" dirty="0">
              <a:latin typeface="Times New Roman" panose="02020603050405020304" pitchFamily="18" charset="0"/>
              <a:cs typeface="Times New Roman" panose="02020603050405020304" pitchFamily="18" charset="0"/>
            </a:endParaRPr>
          </a:p>
          <a:p>
            <a:pPr algn="just">
              <a:buClr>
                <a:srgbClr val="00B050"/>
              </a:buClr>
              <a:buFont typeface="Wingdings" panose="05000000000000000000" pitchFamily="2" charset="2"/>
              <a:buChar char="§"/>
            </a:pPr>
            <a:r>
              <a:rPr lang="en-SG" altLang="en-US" sz="3600" dirty="0">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Thời</a:t>
            </a:r>
            <a:r>
              <a:rPr lang="en-SG" altLang="en-US" sz="3600" dirty="0">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lượng</a:t>
            </a:r>
            <a:r>
              <a:rPr lang="en-SG" altLang="en-US" sz="3600" dirty="0">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mỗi</a:t>
            </a:r>
            <a:r>
              <a:rPr lang="en-SG" altLang="en-US" sz="3600" dirty="0">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bài</a:t>
            </a:r>
            <a:r>
              <a:rPr lang="en-SG" altLang="en-US" sz="3600" dirty="0">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học</a:t>
            </a:r>
            <a:r>
              <a:rPr lang="en-SG" altLang="en-US" sz="3600" dirty="0">
                <a:latin typeface="Times New Roman" panose="02020603050405020304" pitchFamily="18" charset="0"/>
                <a:cs typeface="Times New Roman" panose="02020603050405020304" pitchFamily="18" charset="0"/>
              </a:rPr>
              <a:t> </a:t>
            </a:r>
            <a:r>
              <a:rPr lang="en-SG" altLang="en-US" sz="3600" dirty="0" err="1">
                <a:latin typeface="Times New Roman" panose="02020603050405020304" pitchFamily="18" charset="0"/>
                <a:cs typeface="Times New Roman" panose="02020603050405020304" pitchFamily="18" charset="0"/>
              </a:rPr>
              <a:t>chính</a:t>
            </a:r>
            <a:r>
              <a:rPr lang="en-SG" altLang="en-US" sz="3600" dirty="0">
                <a:latin typeface="Times New Roman" panose="02020603050405020304" pitchFamily="18" charset="0"/>
                <a:cs typeface="Times New Roman" panose="02020603050405020304" pitchFamily="18" charset="0"/>
              </a:rPr>
              <a:t> 12 </a:t>
            </a:r>
            <a:r>
              <a:rPr lang="en-SG" altLang="en-US" sz="3600" dirty="0" err="1" smtClean="0">
                <a:latin typeface="Times New Roman" panose="02020603050405020304" pitchFamily="18" charset="0"/>
                <a:cs typeface="Times New Roman" panose="02020603050405020304" pitchFamily="18" charset="0"/>
              </a:rPr>
              <a:t>tiết</a:t>
            </a:r>
            <a:endParaRPr lang="en-SG" alt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51639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a:xfrm>
            <a:off x="1667435" y="138143"/>
            <a:ext cx="8305799" cy="426633"/>
          </a:xfrm>
        </p:spPr>
        <p:txBody>
          <a:bodyPr>
            <a:noAutofit/>
          </a:bodyPr>
          <a:lstStyle/>
          <a:p>
            <a:pPr algn="ctr"/>
            <a:r>
              <a:rPr lang="en-US" sz="3200" b="1" dirty="0" err="1">
                <a:solidFill>
                  <a:schemeClr val="accent2"/>
                </a:solidFill>
                <a:latin typeface="Times New Roman" panose="02020603050405020304" pitchFamily="18" charset="0"/>
                <a:cs typeface="Times New Roman" panose="02020603050405020304" pitchFamily="18" charset="0"/>
              </a:rPr>
              <a:t>Ngữ</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err="1">
                <a:solidFill>
                  <a:schemeClr val="accent2"/>
                </a:solidFill>
                <a:latin typeface="Times New Roman" panose="02020603050405020304" pitchFamily="18" charset="0"/>
                <a:cs typeface="Times New Roman" panose="02020603050405020304" pitchFamily="18" charset="0"/>
              </a:rPr>
              <a:t>văn</a:t>
            </a:r>
            <a:r>
              <a:rPr lang="en-US" sz="3200" b="1" dirty="0">
                <a:solidFill>
                  <a:schemeClr val="accent2"/>
                </a:solidFill>
                <a:latin typeface="Times New Roman" panose="02020603050405020304" pitchFamily="18" charset="0"/>
                <a:cs typeface="Times New Roman" panose="02020603050405020304" pitchFamily="18" charset="0"/>
              </a:rPr>
              <a:t> </a:t>
            </a:r>
            <a:r>
              <a:rPr lang="en-US" sz="3200" b="1" dirty="0" smtClean="0">
                <a:solidFill>
                  <a:schemeClr val="accent2"/>
                </a:solidFill>
                <a:latin typeface="Times New Roman" panose="02020603050405020304" pitchFamily="18" charset="0"/>
                <a:cs typeface="Times New Roman" panose="02020603050405020304" pitchFamily="18" charset="0"/>
              </a:rPr>
              <a:t>8 - </a:t>
            </a:r>
            <a:r>
              <a:rPr lang="en-US" sz="3200" b="1" dirty="0" err="1" smtClean="0">
                <a:solidFill>
                  <a:schemeClr val="accent2"/>
                </a:solidFill>
                <a:latin typeface="Times New Roman" panose="02020603050405020304" pitchFamily="18" charset="0"/>
                <a:cs typeface="Times New Roman" panose="02020603050405020304" pitchFamily="18" charset="0"/>
              </a:rPr>
              <a:t>Tập</a:t>
            </a:r>
            <a:r>
              <a:rPr lang="en-US" sz="3200" b="1" dirty="0" smtClean="0">
                <a:solidFill>
                  <a:schemeClr val="accent2"/>
                </a:solidFill>
                <a:latin typeface="Times New Roman" panose="02020603050405020304" pitchFamily="18" charset="0"/>
                <a:cs typeface="Times New Roman" panose="02020603050405020304" pitchFamily="18" charset="0"/>
              </a:rPr>
              <a:t> 1</a:t>
            </a:r>
            <a:endParaRPr lang="en-US" sz="3200" b="1" dirty="0">
              <a:solidFill>
                <a:schemeClr val="accent2"/>
              </a:solidFill>
              <a:latin typeface="Times New Roman" panose="02020603050405020304" pitchFamily="18" charset="0"/>
              <a:cs typeface="Times New Roman" panose="02020603050405020304" pitchFamily="18" charset="0"/>
            </a:endParaRPr>
          </a:p>
        </p:txBody>
      </p:sp>
      <p:sp>
        <p:nvSpPr>
          <p:cNvPr id="497667" name="Rectangle 3"/>
          <p:cNvSpPr>
            <a:spLocks noGrp="1" noChangeArrowheads="1"/>
          </p:cNvSpPr>
          <p:nvPr>
            <p:ph type="body" idx="1"/>
          </p:nvPr>
        </p:nvSpPr>
        <p:spPr>
          <a:xfrm>
            <a:off x="651933" y="2421466"/>
            <a:ext cx="11006667" cy="3903133"/>
          </a:xfrm>
        </p:spPr>
        <p:txBody>
          <a:bodyPr>
            <a:normAutofit/>
          </a:bodyPr>
          <a:lstStyle/>
          <a:p>
            <a:pPr marL="0" indent="0" algn="just">
              <a:buNone/>
            </a:pPr>
            <a:endParaRPr lang="en-US" sz="2800" b="1" dirty="0">
              <a:latin typeface="Times New Roman" panose="02020603050405020304" pitchFamily="18" charset="0"/>
            </a:endParaRPr>
          </a:p>
          <a:p>
            <a:pPr algn="just">
              <a:buFont typeface="Wingdings" panose="05000000000000000000" pitchFamily="2" charset="2"/>
              <a:buChar char="q"/>
            </a:pPr>
            <a:endParaRPr lang="vi-VN" sz="28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None/>
            </a:pPr>
            <a:endParaRPr lang="en-US" sz="2800" b="1" dirty="0">
              <a:latin typeface=".VnTime" panose="020B7200000000000000"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864803715"/>
              </p:ext>
            </p:extLst>
          </p:nvPr>
        </p:nvGraphicFramePr>
        <p:xfrm>
          <a:off x="192012" y="627529"/>
          <a:ext cx="11179717" cy="5919249"/>
        </p:xfrm>
        <a:graphic>
          <a:graphicData uri="http://schemas.openxmlformats.org/drawingml/2006/table">
            <a:tbl>
              <a:tblPr firstRow="1" firstCol="1" bandRow="1">
                <a:tableStyleId>{5C22544A-7EE6-4342-B048-85BDC9FD1C3A}</a:tableStyleId>
              </a:tblPr>
              <a:tblGrid>
                <a:gridCol w="722388">
                  <a:extLst>
                    <a:ext uri="{9D8B030D-6E8A-4147-A177-3AD203B41FA5}">
                      <a16:colId xmlns:a16="http://schemas.microsoft.com/office/drawing/2014/main" val="20000"/>
                    </a:ext>
                  </a:extLst>
                </a:gridCol>
                <a:gridCol w="1730188">
                  <a:extLst>
                    <a:ext uri="{9D8B030D-6E8A-4147-A177-3AD203B41FA5}">
                      <a16:colId xmlns:a16="http://schemas.microsoft.com/office/drawing/2014/main" val="20001"/>
                    </a:ext>
                  </a:extLst>
                </a:gridCol>
                <a:gridCol w="5020235">
                  <a:extLst>
                    <a:ext uri="{9D8B030D-6E8A-4147-A177-3AD203B41FA5}">
                      <a16:colId xmlns:a16="http://schemas.microsoft.com/office/drawing/2014/main" val="20002"/>
                    </a:ext>
                  </a:extLst>
                </a:gridCol>
                <a:gridCol w="3706906">
                  <a:extLst>
                    <a:ext uri="{9D8B030D-6E8A-4147-A177-3AD203B41FA5}">
                      <a16:colId xmlns:a16="http://schemas.microsoft.com/office/drawing/2014/main" val="20003"/>
                    </a:ext>
                  </a:extLst>
                </a:gridCol>
              </a:tblGrid>
              <a:tr h="475749">
                <a:tc>
                  <a:txBody>
                    <a:bodyPr/>
                    <a:lstStyle/>
                    <a:p>
                      <a:pPr marL="0" marR="0" algn="ctr">
                        <a:lnSpc>
                          <a:spcPct val="115000"/>
                        </a:lnSpc>
                        <a:spcBef>
                          <a:spcPts val="0"/>
                        </a:spcBef>
                        <a:spcAft>
                          <a:spcPts val="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Bài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Thể loại</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Tiểu</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loại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tài</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chính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834130">
                <a:tc>
                  <a:txBody>
                    <a:bodyPr/>
                    <a:lstStyle/>
                    <a:p>
                      <a:pPr marL="0" marR="0" algn="ctr">
                        <a:lnSpc>
                          <a:spcPct val="115000"/>
                        </a:lnSpc>
                        <a:spcBef>
                          <a:spcPts val="0"/>
                        </a:spcBef>
                        <a:spcAft>
                          <a:spcPts val="0"/>
                        </a:spcAft>
                      </a:pPr>
                      <a:endParaRPr lang="en-US" sz="20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0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000" b="1" dirty="0" err="1" smtClean="0">
                          <a:effectLst/>
                          <a:latin typeface="Times New Roman" panose="02020603050405020304" pitchFamily="18" charset="0"/>
                          <a:ea typeface="Calibri" panose="020F0502020204030204" pitchFamily="34" charset="0"/>
                          <a:cs typeface="Times New Roman" panose="02020603050405020304" pitchFamily="18" charset="0"/>
                        </a:rPr>
                        <a:t>Truyện</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ngắn</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trữ</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just">
                        <a:lnSpc>
                          <a:spcPct val="115000"/>
                        </a:lnSpc>
                        <a:spcBef>
                          <a:spcPts val="0"/>
                        </a:spcBef>
                        <a:spcAft>
                          <a:spcPts val="0"/>
                        </a:spcAft>
                      </a:pPr>
                      <a:r>
                        <a:rPr lang="en-US" sz="200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2000" i="1" baseline="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baseline="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đi</a:t>
                      </a:r>
                      <a:r>
                        <a:rPr lang="en-US" sz="2000" i="1" baseline="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baseline="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i="1" baseline="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aseline="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baseline="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Thanh</a:t>
                      </a:r>
                      <a:r>
                        <a:rPr lang="en-US" sz="2000" baseline="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aseline="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Tịnh</a:t>
                      </a:r>
                      <a:r>
                        <a:rPr lang="en-US" sz="2000" baseline="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170180" marR="0" indent="-170180" algn="just">
                        <a:lnSpc>
                          <a:spcPct val="115000"/>
                        </a:lnSpc>
                        <a:spcBef>
                          <a:spcPts val="0"/>
                        </a:spcBef>
                        <a:spcAft>
                          <a:spcPts val="0"/>
                        </a:spcAft>
                        <a:buFontTx/>
                        <a:buChar char="-"/>
                      </a:pPr>
                      <a:r>
                        <a:rPr lang="en-US" sz="2000" i="1" baseline="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Gió</a:t>
                      </a:r>
                      <a:r>
                        <a:rPr lang="en-US" sz="2000" i="1" baseline="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baseline="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lạnh</a:t>
                      </a:r>
                      <a:r>
                        <a:rPr lang="en-US" sz="2000" i="1" baseline="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baseline="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000" i="1" baseline="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baseline="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mùa</a:t>
                      </a:r>
                      <a:r>
                        <a:rPr lang="en-US" sz="2000" i="1" baseline="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aseline="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baseline="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Thạch</a:t>
                      </a:r>
                      <a:r>
                        <a:rPr lang="en-US" sz="2000" baseline="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Lam)</a:t>
                      </a:r>
                    </a:p>
                    <a:p>
                      <a:pPr marL="170180" marR="0" indent="-170180" algn="just">
                        <a:lnSpc>
                          <a:spcPct val="115000"/>
                        </a:lnSpc>
                        <a:spcBef>
                          <a:spcPts val="0"/>
                        </a:spcBef>
                        <a:spcAft>
                          <a:spcPts val="0"/>
                        </a:spcAft>
                        <a:buFontTx/>
                        <a:buChar char="-"/>
                      </a:pPr>
                      <a:r>
                        <a:rPr lang="en-US" sz="2000" i="1" baseline="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i="1" baseline="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baseline="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2000" i="1" baseline="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baseline="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vườn</a:t>
                      </a:r>
                      <a:r>
                        <a:rPr lang="en-US" sz="2000" i="1" baseline="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baseline="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cau</a:t>
                      </a:r>
                      <a:r>
                        <a:rPr lang="en-US" sz="2000" i="1" baseline="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aseline="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baseline="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Nguyễn</a:t>
                      </a:r>
                      <a:r>
                        <a:rPr lang="en-US" sz="2000" baseline="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aseline="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Ngọc</a:t>
                      </a:r>
                      <a:r>
                        <a:rPr lang="en-US" sz="2000" baseline="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aseline="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Tư</a:t>
                      </a:r>
                      <a:r>
                        <a:rPr lang="en-US" sz="2000" baseline="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170180" marR="0" indent="-170180" algn="just">
                        <a:lnSpc>
                          <a:spcPct val="115000"/>
                        </a:lnSpc>
                        <a:spcBef>
                          <a:spcPts val="0"/>
                        </a:spcBef>
                        <a:spcAft>
                          <a:spcPts val="0"/>
                        </a:spcAft>
                        <a:buFontTx/>
                        <a:buChar char="-"/>
                      </a:pPr>
                      <a:r>
                        <a:rPr lang="en-US" sz="2000" i="1" baseline="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Chuỗi</a:t>
                      </a:r>
                      <a:r>
                        <a:rPr lang="en-US" sz="2000" i="1" baseline="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baseline="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hạt</a:t>
                      </a:r>
                      <a:r>
                        <a:rPr lang="en-US" sz="2000" i="1" baseline="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baseline="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cườm</a:t>
                      </a:r>
                      <a:r>
                        <a:rPr lang="en-US" sz="2000" i="1" baseline="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baseline="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màu</a:t>
                      </a:r>
                      <a:r>
                        <a:rPr lang="en-US" sz="2000" i="1" baseline="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i="1" baseline="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xám</a:t>
                      </a:r>
                      <a:r>
                        <a:rPr lang="en-US" sz="2000" i="1" baseline="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aseline="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baseline="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Đỗ</a:t>
                      </a:r>
                      <a:r>
                        <a:rPr lang="en-US" sz="2000" baseline="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aseline="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Bích</a:t>
                      </a:r>
                      <a:r>
                        <a:rPr lang="en-US" sz="2000" baseline="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aseline="0"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Thuý</a:t>
                      </a:r>
                      <a:r>
                        <a:rPr lang="en-US" sz="2000" baseline="0"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2000" dirty="0" err="1" smtClean="0">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xúc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cao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000" dirty="0" err="1" smtClean="0">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en-US" sz="20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lòng</a:t>
                      </a:r>
                      <a:r>
                        <a:rPr lang="en-US" sz="20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nhân</a:t>
                      </a:r>
                      <a:r>
                        <a:rPr lang="en-US" sz="20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ái</a:t>
                      </a:r>
                      <a:r>
                        <a:rPr lang="en-US" sz="20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vị</a:t>
                      </a:r>
                      <a:r>
                        <a:rPr lang="en-US" sz="20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tha</a:t>
                      </a:r>
                      <a:r>
                        <a:rPr lang="en-US" sz="2000" baseline="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1750057">
                <a:tc>
                  <a:txBody>
                    <a:bodyPr/>
                    <a:lstStyle/>
                    <a:p>
                      <a:pPr marL="0" marR="0" algn="ctr">
                        <a:lnSpc>
                          <a:spcPct val="115000"/>
                        </a:lnSpc>
                        <a:spcBef>
                          <a:spcPts val="0"/>
                        </a:spcBef>
                        <a:spcAft>
                          <a:spcPts val="0"/>
                        </a:spcAft>
                      </a:pPr>
                      <a:endParaRPr lang="en-US" sz="20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0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000" b="1" dirty="0" err="1" smtClean="0">
                          <a:effectLst/>
                          <a:latin typeface="Times New Roman" panose="02020603050405020304" pitchFamily="18" charset="0"/>
                          <a:ea typeface="Calibri" panose="020F0502020204030204" pitchFamily="34" charset="0"/>
                          <a:cs typeface="Times New Roman" panose="02020603050405020304" pitchFamily="18" charset="0"/>
                        </a:rPr>
                        <a:t>Thơ</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6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7 </a:t>
                      </a:r>
                      <a:r>
                        <a:rPr lang="en-US" sz="2000" b="1" dirty="0" err="1" smtClean="0">
                          <a:effectLst/>
                          <a:latin typeface="Times New Roman" panose="02020603050405020304" pitchFamily="18" charset="0"/>
                          <a:ea typeface="Calibri" panose="020F0502020204030204" pitchFamily="34" charset="0"/>
                          <a:cs typeface="Times New Roman" panose="02020603050405020304" pitchFamily="18" charset="0"/>
                        </a:rPr>
                        <a:t>chữ</a:t>
                      </a: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marL="170180" marR="0" indent="-170180" algn="just" defTabSz="914400" rtl="0" eaLnBrk="1" fontAlgn="auto" latinLnBrk="0" hangingPunct="1">
                        <a:lnSpc>
                          <a:spcPct val="115000"/>
                        </a:lnSpc>
                        <a:spcBef>
                          <a:spcPts val="0"/>
                        </a:spcBef>
                        <a:spcAft>
                          <a:spcPts val="0"/>
                        </a:spcAft>
                        <a:buClrTx/>
                        <a:buSzTx/>
                        <a:buFontTx/>
                        <a:buChar char="-"/>
                        <a:defRPr/>
                      </a:pPr>
                      <a:r>
                        <a:rPr lang="vi-VN" sz="2000" b="0" i="1" kern="1200" dirty="0" smtClean="0">
                          <a:solidFill>
                            <a:srgbClr val="0070C0"/>
                          </a:solidFill>
                          <a:effectLst/>
                          <a:latin typeface="Times New Roman" panose="02020603050405020304" pitchFamily="18" charset="0"/>
                          <a:ea typeface="+mn-ea"/>
                          <a:cs typeface="Times New Roman" panose="02020603050405020304" pitchFamily="18" charset="0"/>
                        </a:rPr>
                        <a:t>Nắng mới </a:t>
                      </a:r>
                      <a:r>
                        <a:rPr lang="vi-VN" sz="2000" b="0" i="0" kern="1200" dirty="0" smtClean="0">
                          <a:solidFill>
                            <a:srgbClr val="0070C0"/>
                          </a:solidFill>
                          <a:effectLst/>
                          <a:latin typeface="Times New Roman" panose="02020603050405020304" pitchFamily="18" charset="0"/>
                          <a:ea typeface="+mn-ea"/>
                          <a:cs typeface="Times New Roman" panose="02020603050405020304" pitchFamily="18" charset="0"/>
                        </a:rPr>
                        <a:t>(Lưu Trọng Lư) </a:t>
                      </a:r>
                      <a:endParaRPr lang="en-US" sz="2000" b="0" i="0" kern="1200" dirty="0" smtClean="0">
                        <a:solidFill>
                          <a:srgbClr val="0070C0"/>
                        </a:solidFill>
                        <a:effectLst/>
                        <a:latin typeface="Times New Roman" panose="02020603050405020304" pitchFamily="18" charset="0"/>
                        <a:ea typeface="+mn-ea"/>
                        <a:cs typeface="Times New Roman" panose="02020603050405020304" pitchFamily="18" charset="0"/>
                      </a:endParaRPr>
                    </a:p>
                    <a:p>
                      <a:pPr marL="170180" marR="0" indent="-170180" algn="just" defTabSz="914400" rtl="0" eaLnBrk="1" fontAlgn="auto" latinLnBrk="0" hangingPunct="1">
                        <a:lnSpc>
                          <a:spcPct val="115000"/>
                        </a:lnSpc>
                        <a:spcBef>
                          <a:spcPts val="0"/>
                        </a:spcBef>
                        <a:spcAft>
                          <a:spcPts val="0"/>
                        </a:spcAft>
                        <a:buClrTx/>
                        <a:buSzTx/>
                        <a:buFontTx/>
                        <a:buChar char="-"/>
                        <a:defRPr/>
                      </a:pPr>
                      <a:r>
                        <a:rPr lang="vi-VN" sz="2000" b="0" i="1" kern="1200" dirty="0" smtClean="0">
                          <a:solidFill>
                            <a:srgbClr val="0070C0"/>
                          </a:solidFill>
                          <a:effectLst/>
                          <a:latin typeface="Times New Roman" panose="02020603050405020304" pitchFamily="18" charset="0"/>
                          <a:ea typeface="+mn-ea"/>
                          <a:cs typeface="Times New Roman" panose="02020603050405020304" pitchFamily="18" charset="0"/>
                        </a:rPr>
                        <a:t>Nếu mai em về Chiêm Hoá </a:t>
                      </a:r>
                      <a:r>
                        <a:rPr lang="vi-VN" sz="2000" b="0" i="0" kern="1200" dirty="0" smtClean="0">
                          <a:solidFill>
                            <a:srgbClr val="0070C0"/>
                          </a:solidFill>
                          <a:effectLst/>
                          <a:latin typeface="Times New Roman" panose="02020603050405020304" pitchFamily="18" charset="0"/>
                          <a:ea typeface="+mn-ea"/>
                          <a:cs typeface="Times New Roman" panose="02020603050405020304" pitchFamily="18" charset="0"/>
                        </a:rPr>
                        <a:t>(Mai Liễu)</a:t>
                      </a:r>
                      <a:endParaRPr lang="en-US" sz="2000" b="0" i="0" kern="1200" dirty="0" smtClean="0">
                        <a:solidFill>
                          <a:srgbClr val="0070C0"/>
                        </a:solidFill>
                        <a:effectLst/>
                        <a:latin typeface="Times New Roman" panose="02020603050405020304" pitchFamily="18" charset="0"/>
                        <a:ea typeface="+mn-ea"/>
                        <a:cs typeface="Times New Roman" panose="02020603050405020304" pitchFamily="18" charset="0"/>
                      </a:endParaRPr>
                    </a:p>
                    <a:p>
                      <a:pPr marL="170180" marR="0" indent="-170180" algn="just" defTabSz="914400" rtl="0" eaLnBrk="1" fontAlgn="auto" latinLnBrk="0" hangingPunct="1">
                        <a:lnSpc>
                          <a:spcPct val="115000"/>
                        </a:lnSpc>
                        <a:spcBef>
                          <a:spcPts val="0"/>
                        </a:spcBef>
                        <a:spcAft>
                          <a:spcPts val="0"/>
                        </a:spcAft>
                        <a:buClrTx/>
                        <a:buSzTx/>
                        <a:buFontTx/>
                        <a:buChar char="-"/>
                        <a:defRPr/>
                      </a:pPr>
                      <a:r>
                        <a:rPr lang="vi-VN" sz="2000" b="0" i="1" kern="1200" dirty="0" smtClean="0">
                          <a:solidFill>
                            <a:srgbClr val="0070C0"/>
                          </a:solidFill>
                          <a:effectLst/>
                          <a:latin typeface="Times New Roman" panose="02020603050405020304" pitchFamily="18" charset="0"/>
                          <a:ea typeface="+mn-ea"/>
                          <a:cs typeface="Times New Roman" panose="02020603050405020304" pitchFamily="18" charset="0"/>
                        </a:rPr>
                        <a:t>Đường về quê mẹ </a:t>
                      </a:r>
                      <a:r>
                        <a:rPr lang="vi-VN" sz="2000" b="0" i="0" kern="1200" dirty="0" smtClean="0">
                          <a:solidFill>
                            <a:srgbClr val="0070C0"/>
                          </a:solidFill>
                          <a:effectLst/>
                          <a:latin typeface="Times New Roman" panose="02020603050405020304" pitchFamily="18" charset="0"/>
                          <a:ea typeface="+mn-ea"/>
                          <a:cs typeface="Times New Roman" panose="02020603050405020304" pitchFamily="18" charset="0"/>
                        </a:rPr>
                        <a:t>(Đoàn Văn Cừ)</a:t>
                      </a:r>
                      <a:endParaRPr lang="en-US" sz="2000" b="0" i="0" kern="1200" dirty="0" smtClean="0">
                        <a:solidFill>
                          <a:srgbClr val="0070C0"/>
                        </a:solidFill>
                        <a:effectLst/>
                        <a:latin typeface="Times New Roman" panose="02020603050405020304" pitchFamily="18" charset="0"/>
                        <a:ea typeface="+mn-ea"/>
                        <a:cs typeface="Times New Roman" panose="02020603050405020304" pitchFamily="18" charset="0"/>
                      </a:endParaRPr>
                    </a:p>
                    <a:p>
                      <a:pPr marL="170180" marR="0" indent="-170180" algn="just" defTabSz="914400" rtl="0" eaLnBrk="1" fontAlgn="auto" latinLnBrk="0" hangingPunct="1">
                        <a:lnSpc>
                          <a:spcPct val="115000"/>
                        </a:lnSpc>
                        <a:spcBef>
                          <a:spcPts val="0"/>
                        </a:spcBef>
                        <a:spcAft>
                          <a:spcPts val="0"/>
                        </a:spcAft>
                        <a:buClrTx/>
                        <a:buSzTx/>
                        <a:buFontTx/>
                        <a:buChar char="-"/>
                        <a:defRPr/>
                      </a:pPr>
                      <a:r>
                        <a:rPr lang="vi-VN" sz="2000" b="0" i="1" kern="1200" dirty="0" smtClean="0">
                          <a:solidFill>
                            <a:srgbClr val="0070C0"/>
                          </a:solidFill>
                          <a:effectLst/>
                          <a:latin typeface="Times New Roman" panose="02020603050405020304" pitchFamily="18" charset="0"/>
                          <a:ea typeface="+mn-ea"/>
                          <a:cs typeface="Times New Roman" panose="02020603050405020304" pitchFamily="18" charset="0"/>
                        </a:rPr>
                        <a:t>Quê người </a:t>
                      </a:r>
                      <a:r>
                        <a:rPr lang="vi-VN" sz="2000" b="0" i="0" kern="1200" dirty="0" smtClean="0">
                          <a:solidFill>
                            <a:srgbClr val="0070C0"/>
                          </a:solidFill>
                          <a:effectLst/>
                          <a:latin typeface="Times New Roman" panose="02020603050405020304" pitchFamily="18" charset="0"/>
                          <a:ea typeface="+mn-ea"/>
                          <a:cs typeface="Times New Roman" panose="02020603050405020304" pitchFamily="18" charset="0"/>
                        </a:rPr>
                        <a:t>(Vũ Quần Phương)</a:t>
                      </a:r>
                      <a:endParaRPr lang="en-US" sz="2000" b="0" i="0" kern="1200" dirty="0" smtClean="0">
                        <a:solidFill>
                          <a:srgbClr val="0070C0"/>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2000" dirty="0" err="1" smtClean="0">
                          <a:effectLst/>
                          <a:latin typeface="Times New Roman" panose="02020603050405020304" pitchFamily="18" charset="0"/>
                          <a:ea typeface="Calibri" panose="020F0502020204030204" pitchFamily="34" charset="0"/>
                          <a:cs typeface="Times New Roman" panose="02020603050405020304" pitchFamily="18" charset="0"/>
                        </a:rPr>
                        <a:t>Tình</a:t>
                      </a: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quê</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10002"/>
                  </a:ext>
                </a:extLst>
              </a:tr>
              <a:tr h="1856770">
                <a:tc>
                  <a:txBody>
                    <a:bodyPr/>
                    <a:lstStyle/>
                    <a:p>
                      <a:pPr marL="0" marR="0" algn="ctr">
                        <a:lnSpc>
                          <a:spcPct val="115000"/>
                        </a:lnSpc>
                        <a:spcBef>
                          <a:spcPts val="0"/>
                        </a:spcBef>
                        <a:spcAft>
                          <a:spcPts val="0"/>
                        </a:spcAft>
                      </a:pPr>
                      <a:endParaRPr lang="en-US" sz="20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0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VB </a:t>
                      </a:r>
                      <a:r>
                        <a:rPr lang="en-US" sz="2000" b="1" dirty="0" err="1" smtClean="0">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000" b="1" baseline="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tin</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smtClean="0">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marL="233680" marR="0" indent="-233680" algn="just" defTabSz="914400" rtl="0" eaLnBrk="1" fontAlgn="auto" latinLnBrk="0" hangingPunct="1">
                        <a:lnSpc>
                          <a:spcPct val="115000"/>
                        </a:lnSpc>
                        <a:spcBef>
                          <a:spcPts val="0"/>
                        </a:spcBef>
                        <a:spcAft>
                          <a:spcPts val="0"/>
                        </a:spcAft>
                        <a:buClrTx/>
                        <a:buSzTx/>
                        <a:buFontTx/>
                        <a:buChar char="-"/>
                        <a:defRPr/>
                      </a:pPr>
                      <a:r>
                        <a:rPr lang="vi-VN" sz="2000" i="1" kern="1200" dirty="0" smtClean="0">
                          <a:solidFill>
                            <a:srgbClr val="0070C0"/>
                          </a:solidFill>
                          <a:effectLst/>
                          <a:latin typeface="Times New Roman" panose="02020603050405020304" pitchFamily="18" charset="0"/>
                          <a:ea typeface="+mn-ea"/>
                          <a:cs typeface="Times New Roman" panose="02020603050405020304" pitchFamily="18" charset="0"/>
                        </a:rPr>
                        <a:t>Sao băng</a:t>
                      </a:r>
                      <a:endParaRPr lang="en-US" sz="2000" i="1" kern="1200" dirty="0" smtClean="0">
                        <a:solidFill>
                          <a:srgbClr val="0070C0"/>
                        </a:solidFill>
                        <a:effectLst/>
                        <a:latin typeface="Times New Roman" panose="02020603050405020304" pitchFamily="18" charset="0"/>
                        <a:ea typeface="+mn-ea"/>
                        <a:cs typeface="Times New Roman" panose="02020603050405020304" pitchFamily="18" charset="0"/>
                      </a:endParaRPr>
                    </a:p>
                    <a:p>
                      <a:pPr marL="233680" marR="0" indent="-233680" algn="just" defTabSz="914400" rtl="0" eaLnBrk="1" fontAlgn="auto" latinLnBrk="0" hangingPunct="1">
                        <a:lnSpc>
                          <a:spcPct val="115000"/>
                        </a:lnSpc>
                        <a:spcBef>
                          <a:spcPts val="0"/>
                        </a:spcBef>
                        <a:spcAft>
                          <a:spcPts val="0"/>
                        </a:spcAft>
                        <a:buClrTx/>
                        <a:buSzTx/>
                        <a:buFontTx/>
                        <a:buChar char="-"/>
                        <a:defRPr/>
                      </a:pPr>
                      <a:r>
                        <a:rPr lang="vi-VN" sz="2000" i="1" kern="1200" dirty="0" smtClean="0">
                          <a:solidFill>
                            <a:srgbClr val="0070C0"/>
                          </a:solidFill>
                          <a:effectLst/>
                          <a:latin typeface="Times New Roman" panose="02020603050405020304" pitchFamily="18" charset="0"/>
                          <a:ea typeface="+mn-ea"/>
                          <a:cs typeface="Times New Roman" panose="02020603050405020304" pitchFamily="18" charset="0"/>
                        </a:rPr>
                        <a:t>Nước biển dâng</a:t>
                      </a:r>
                      <a:endParaRPr lang="en-US" sz="2000" i="1" kern="1200" dirty="0" smtClean="0">
                        <a:solidFill>
                          <a:srgbClr val="0070C0"/>
                        </a:solidFill>
                        <a:effectLst/>
                        <a:latin typeface="Times New Roman" panose="02020603050405020304" pitchFamily="18" charset="0"/>
                        <a:ea typeface="+mn-ea"/>
                        <a:cs typeface="Times New Roman" panose="02020603050405020304" pitchFamily="18" charset="0"/>
                      </a:endParaRPr>
                    </a:p>
                    <a:p>
                      <a:pPr marL="233680" marR="0" indent="-233680" algn="just" defTabSz="914400" rtl="0" eaLnBrk="1" fontAlgn="auto" latinLnBrk="0" hangingPunct="1">
                        <a:lnSpc>
                          <a:spcPct val="115000"/>
                        </a:lnSpc>
                        <a:spcBef>
                          <a:spcPts val="0"/>
                        </a:spcBef>
                        <a:spcAft>
                          <a:spcPts val="0"/>
                        </a:spcAft>
                        <a:buClrTx/>
                        <a:buSzTx/>
                        <a:buFontTx/>
                        <a:buChar char="-"/>
                        <a:defRPr/>
                      </a:pPr>
                      <a:r>
                        <a:rPr lang="vi-VN" sz="2000" i="1" kern="1200" dirty="0" smtClean="0">
                          <a:solidFill>
                            <a:srgbClr val="0070C0"/>
                          </a:solidFill>
                          <a:effectLst/>
                          <a:latin typeface="Times New Roman" panose="02020603050405020304" pitchFamily="18" charset="0"/>
                          <a:ea typeface="+mn-ea"/>
                          <a:cs typeface="Times New Roman" panose="02020603050405020304" pitchFamily="18" charset="0"/>
                        </a:rPr>
                        <a:t>Lũ lụt là gì? – Nguyên nhân và tác hại</a:t>
                      </a:r>
                      <a:endParaRPr lang="en-US" sz="2000" i="1" kern="1200" dirty="0" smtClean="0">
                        <a:solidFill>
                          <a:srgbClr val="0070C0"/>
                        </a:solidFill>
                        <a:effectLst/>
                        <a:latin typeface="Times New Roman" panose="02020603050405020304" pitchFamily="18" charset="0"/>
                        <a:ea typeface="+mn-ea"/>
                        <a:cs typeface="Times New Roman" panose="02020603050405020304" pitchFamily="18" charset="0"/>
                      </a:endParaRPr>
                    </a:p>
                    <a:p>
                      <a:pPr marL="233680" marR="0" indent="-233680" algn="just" defTabSz="914400" rtl="0" eaLnBrk="1" fontAlgn="auto" latinLnBrk="0" hangingPunct="1">
                        <a:lnSpc>
                          <a:spcPct val="115000"/>
                        </a:lnSpc>
                        <a:spcBef>
                          <a:spcPts val="0"/>
                        </a:spcBef>
                        <a:spcAft>
                          <a:spcPts val="0"/>
                        </a:spcAft>
                        <a:buClrTx/>
                        <a:buSzTx/>
                        <a:buFontTx/>
                        <a:buChar char="-"/>
                        <a:defRPr/>
                      </a:pPr>
                      <a:r>
                        <a:rPr lang="vi-VN" sz="2000" i="1" kern="1200" dirty="0" smtClean="0">
                          <a:solidFill>
                            <a:srgbClr val="0070C0"/>
                          </a:solidFill>
                          <a:effectLst/>
                          <a:latin typeface="Times New Roman" panose="02020603050405020304" pitchFamily="18" charset="0"/>
                          <a:ea typeface="+mn-ea"/>
                          <a:cs typeface="Times New Roman" panose="02020603050405020304" pitchFamily="18" charset="0"/>
                        </a:rPr>
                        <a:t>Vì sao chim bồ câu không bị lạc đường? </a:t>
                      </a:r>
                      <a:endParaRPr lang="en-US" sz="2000" i="1" kern="1200" dirty="0" smtClean="0">
                        <a:solidFill>
                          <a:srgbClr val="0070C0"/>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2000" dirty="0" err="1" smtClean="0">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dữ</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dội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kì</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diệu</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a:xfrm>
            <a:off x="1649506" y="200896"/>
            <a:ext cx="8305799" cy="372845"/>
          </a:xfrm>
        </p:spPr>
        <p:txBody>
          <a:bodyPr>
            <a:noAutofit/>
          </a:bodyPr>
          <a:lstStyle/>
          <a:p>
            <a:pPr algn="ctr"/>
            <a:r>
              <a:rPr lang="en-US" sz="2800" b="1" dirty="0" err="1">
                <a:solidFill>
                  <a:schemeClr val="accent2"/>
                </a:solidFill>
                <a:latin typeface="Times New Roman" panose="02020603050405020304" pitchFamily="18" charset="0"/>
                <a:cs typeface="Times New Roman" panose="02020603050405020304" pitchFamily="18" charset="0"/>
              </a:rPr>
              <a:t>Ngữ</a:t>
            </a:r>
            <a:r>
              <a:rPr lang="en-US" sz="2800" b="1" dirty="0">
                <a:solidFill>
                  <a:schemeClr val="accent2"/>
                </a:solidFill>
                <a:latin typeface="Times New Roman" panose="02020603050405020304" pitchFamily="18" charset="0"/>
                <a:cs typeface="Times New Roman" panose="02020603050405020304" pitchFamily="18" charset="0"/>
              </a:rPr>
              <a:t> </a:t>
            </a:r>
            <a:r>
              <a:rPr lang="en-US" sz="2800" b="1" dirty="0" err="1">
                <a:solidFill>
                  <a:schemeClr val="accent2"/>
                </a:solidFill>
                <a:latin typeface="Times New Roman" panose="02020603050405020304" pitchFamily="18" charset="0"/>
                <a:cs typeface="Times New Roman" panose="02020603050405020304" pitchFamily="18" charset="0"/>
              </a:rPr>
              <a:t>văn</a:t>
            </a:r>
            <a:r>
              <a:rPr lang="en-US" sz="2800" b="1" dirty="0">
                <a:solidFill>
                  <a:schemeClr val="accent2"/>
                </a:solidFill>
                <a:latin typeface="Times New Roman" panose="02020603050405020304" pitchFamily="18" charset="0"/>
                <a:cs typeface="Times New Roman" panose="02020603050405020304" pitchFamily="18" charset="0"/>
              </a:rPr>
              <a:t> </a:t>
            </a:r>
            <a:r>
              <a:rPr lang="en-US" sz="2800" b="1" dirty="0" smtClean="0">
                <a:solidFill>
                  <a:schemeClr val="accent2"/>
                </a:solidFill>
                <a:latin typeface="Times New Roman" panose="02020603050405020304" pitchFamily="18" charset="0"/>
                <a:cs typeface="Times New Roman" panose="02020603050405020304" pitchFamily="18" charset="0"/>
              </a:rPr>
              <a:t>8 - </a:t>
            </a:r>
            <a:r>
              <a:rPr lang="en-US" sz="2800" b="1" dirty="0" err="1" smtClean="0">
                <a:solidFill>
                  <a:schemeClr val="accent2"/>
                </a:solidFill>
                <a:latin typeface="Times New Roman" panose="02020603050405020304" pitchFamily="18" charset="0"/>
                <a:cs typeface="Times New Roman" panose="02020603050405020304" pitchFamily="18" charset="0"/>
              </a:rPr>
              <a:t>Tập</a:t>
            </a:r>
            <a:r>
              <a:rPr lang="en-US" sz="2800" b="1" dirty="0" smtClean="0">
                <a:solidFill>
                  <a:schemeClr val="accent2"/>
                </a:solidFill>
                <a:latin typeface="Times New Roman" panose="02020603050405020304" pitchFamily="18" charset="0"/>
                <a:cs typeface="Times New Roman" panose="02020603050405020304" pitchFamily="18" charset="0"/>
              </a:rPr>
              <a:t> 1</a:t>
            </a:r>
            <a:endParaRPr lang="en-US" sz="2800" b="1" dirty="0">
              <a:solidFill>
                <a:schemeClr val="accent2"/>
              </a:solidFill>
              <a:latin typeface="Times New Roman" panose="02020603050405020304" pitchFamily="18" charset="0"/>
              <a:cs typeface="Times New Roman" panose="02020603050405020304" pitchFamily="18" charset="0"/>
            </a:endParaRPr>
          </a:p>
        </p:txBody>
      </p:sp>
      <p:sp>
        <p:nvSpPr>
          <p:cNvPr id="497667" name="Rectangle 3"/>
          <p:cNvSpPr>
            <a:spLocks noGrp="1" noChangeArrowheads="1"/>
          </p:cNvSpPr>
          <p:nvPr>
            <p:ph type="body" idx="1"/>
          </p:nvPr>
        </p:nvSpPr>
        <p:spPr>
          <a:xfrm>
            <a:off x="651933" y="2421466"/>
            <a:ext cx="11006667" cy="3903133"/>
          </a:xfrm>
        </p:spPr>
        <p:txBody>
          <a:bodyPr>
            <a:normAutofit/>
          </a:bodyPr>
          <a:lstStyle/>
          <a:p>
            <a:pPr marL="0" indent="0" algn="just">
              <a:buNone/>
            </a:pPr>
            <a:endParaRPr lang="en-US" sz="2800" b="1" dirty="0">
              <a:latin typeface="Times New Roman" panose="02020603050405020304" pitchFamily="18" charset="0"/>
            </a:endParaRPr>
          </a:p>
          <a:p>
            <a:pPr algn="just">
              <a:buFont typeface="Wingdings" panose="05000000000000000000" pitchFamily="2" charset="2"/>
              <a:buChar char="q"/>
            </a:pPr>
            <a:endParaRPr lang="vi-VN" sz="28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None/>
            </a:pPr>
            <a:endParaRPr lang="en-US" sz="2800" b="1" dirty="0">
              <a:latin typeface=".VnTime" panose="020B7200000000000000"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512380103"/>
              </p:ext>
            </p:extLst>
          </p:nvPr>
        </p:nvGraphicFramePr>
        <p:xfrm>
          <a:off x="263730" y="810184"/>
          <a:ext cx="11394869" cy="5667984"/>
        </p:xfrm>
        <a:graphic>
          <a:graphicData uri="http://schemas.openxmlformats.org/drawingml/2006/table">
            <a:tbl>
              <a:tblPr firstRow="1" firstCol="1" bandRow="1">
                <a:tableStyleId>{5C22544A-7EE6-4342-B048-85BDC9FD1C3A}</a:tableStyleId>
              </a:tblPr>
              <a:tblGrid>
                <a:gridCol w="736290">
                  <a:extLst>
                    <a:ext uri="{9D8B030D-6E8A-4147-A177-3AD203B41FA5}">
                      <a16:colId xmlns:a16="http://schemas.microsoft.com/office/drawing/2014/main" val="20000"/>
                    </a:ext>
                  </a:extLst>
                </a:gridCol>
                <a:gridCol w="1330804">
                  <a:extLst>
                    <a:ext uri="{9D8B030D-6E8A-4147-A177-3AD203B41FA5}">
                      <a16:colId xmlns:a16="http://schemas.microsoft.com/office/drawing/2014/main" val="20001"/>
                    </a:ext>
                  </a:extLst>
                </a:gridCol>
                <a:gridCol w="6562164">
                  <a:extLst>
                    <a:ext uri="{9D8B030D-6E8A-4147-A177-3AD203B41FA5}">
                      <a16:colId xmlns:a16="http://schemas.microsoft.com/office/drawing/2014/main" val="20003"/>
                    </a:ext>
                  </a:extLst>
                </a:gridCol>
                <a:gridCol w="2765611">
                  <a:extLst>
                    <a:ext uri="{9D8B030D-6E8A-4147-A177-3AD203B41FA5}">
                      <a16:colId xmlns:a16="http://schemas.microsoft.com/office/drawing/2014/main" val="20004"/>
                    </a:ext>
                  </a:extLst>
                </a:gridCol>
              </a:tblGrid>
              <a:tr h="439713">
                <a:tc>
                  <a:txBody>
                    <a:bodyPr/>
                    <a:lstStyle/>
                    <a:p>
                      <a:pPr marL="0" marR="0" algn="ctr">
                        <a:lnSpc>
                          <a:spcPct val="115000"/>
                        </a:lnSpc>
                        <a:spcBef>
                          <a:spcPts val="0"/>
                        </a:spcBef>
                        <a:spcAft>
                          <a:spcPts val="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Bài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Thể loại</a:t>
                      </a:r>
                    </a:p>
                  </a:txBody>
                  <a:tcPr marL="68580" marR="68580" marT="0" marB="0"/>
                </a:tc>
                <a:tc>
                  <a:txBody>
                    <a:bodyPr/>
                    <a:lstStyle/>
                    <a:p>
                      <a:pPr marL="0" marR="0" algn="ctr">
                        <a:lnSpc>
                          <a:spcPct val="115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Tiểu loại</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tài</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chính</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016799">
                <a:tc>
                  <a:txBody>
                    <a:bodyPr/>
                    <a:lstStyle/>
                    <a:p>
                      <a:pPr marL="0" marR="0" algn="ctr">
                        <a:lnSpc>
                          <a:spcPct val="115000"/>
                        </a:lnSpc>
                        <a:spcBef>
                          <a:spcPts val="0"/>
                        </a:spcBef>
                        <a:spcAft>
                          <a:spcPts val="0"/>
                        </a:spcAft>
                      </a:pPr>
                      <a:endParaRPr lang="en-US" sz="2000" b="1" dirty="0"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2000" b="1" dirty="0"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0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4</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000" b="1" dirty="0" err="1" smtClean="0">
                          <a:effectLst/>
                          <a:latin typeface="Times New Roman" panose="02020603050405020304" pitchFamily="18" charset="0"/>
                          <a:ea typeface="Calibri" panose="020F0502020204030204" pitchFamily="34" charset="0"/>
                          <a:cs typeface="Times New Roman" panose="02020603050405020304" pitchFamily="18" charset="0"/>
                        </a:rPr>
                        <a:t>Hịch</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Truyện</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Hài</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kịch</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smtClean="0">
                          <a:effectLst/>
                          <a:latin typeface="Times New Roman" panose="02020603050405020304" pitchFamily="18" charset="0"/>
                          <a:ea typeface="Calibri" panose="020F0502020204030204" pitchFamily="34" charset="0"/>
                          <a:cs typeface="Times New Roman" panose="02020603050405020304" pitchFamily="18" charset="0"/>
                        </a:rPr>
                        <a:t>cười</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marL="170180" marR="0" indent="-170180" algn="just">
                        <a:lnSpc>
                          <a:spcPct val="115000"/>
                        </a:lnSpc>
                        <a:spcBef>
                          <a:spcPts val="0"/>
                        </a:spcBef>
                        <a:spcAft>
                          <a:spcPts val="0"/>
                        </a:spcAft>
                        <a:buFontTx/>
                        <a:buChar char="-"/>
                      </a:pPr>
                      <a:r>
                        <a:rPr lang="vi-VN" sz="2000" b="0" i="1" kern="1200" dirty="0" smtClean="0">
                          <a:solidFill>
                            <a:srgbClr val="0070C0"/>
                          </a:solidFill>
                          <a:effectLst/>
                          <a:latin typeface="Times New Roman" panose="02020603050405020304" pitchFamily="18" charset="0"/>
                          <a:ea typeface="+mn-ea"/>
                          <a:cs typeface="Times New Roman" panose="02020603050405020304" pitchFamily="18" charset="0"/>
                        </a:rPr>
                        <a:t>Đổi tên cho xã</a:t>
                      </a:r>
                      <a:r>
                        <a:rPr lang="vi-VN" sz="2000" b="0" i="0" kern="1200" dirty="0" smtClean="0">
                          <a:solidFill>
                            <a:srgbClr val="0070C0"/>
                          </a:solidFill>
                          <a:effectLst/>
                          <a:latin typeface="Times New Roman" panose="02020603050405020304" pitchFamily="18" charset="0"/>
                          <a:ea typeface="+mn-ea"/>
                          <a:cs typeface="Times New Roman" panose="02020603050405020304" pitchFamily="18" charset="0"/>
                        </a:rPr>
                        <a:t> (trích </a:t>
                      </a:r>
                      <a:r>
                        <a:rPr lang="vi-VN" sz="2000" b="0" i="1" kern="1200" dirty="0" smtClean="0">
                          <a:solidFill>
                            <a:srgbClr val="0070C0"/>
                          </a:solidFill>
                          <a:effectLst/>
                          <a:latin typeface="Times New Roman" panose="02020603050405020304" pitchFamily="18" charset="0"/>
                          <a:ea typeface="+mn-ea"/>
                          <a:cs typeface="Times New Roman" panose="02020603050405020304" pitchFamily="18" charset="0"/>
                        </a:rPr>
                        <a:t>Bệnh s</a:t>
                      </a:r>
                      <a:r>
                        <a:rPr lang="en-US" sz="2000" b="0" i="1" kern="1200" dirty="0" smtClean="0">
                          <a:solidFill>
                            <a:srgbClr val="0070C0"/>
                          </a:solidFill>
                          <a:effectLst/>
                          <a:latin typeface="Times New Roman" panose="02020603050405020304" pitchFamily="18" charset="0"/>
                          <a:ea typeface="+mn-ea"/>
                          <a:cs typeface="Times New Roman" panose="02020603050405020304" pitchFamily="18" charset="0"/>
                        </a:rPr>
                        <a:t>ĩ</a:t>
                      </a:r>
                      <a:r>
                        <a:rPr lang="vi-VN" sz="2000" b="0" i="1" kern="1200" dirty="0" smtClean="0">
                          <a:solidFill>
                            <a:srgbClr val="0070C0"/>
                          </a:solidFill>
                          <a:effectLst/>
                          <a:latin typeface="Times New Roman" panose="02020603050405020304" pitchFamily="18" charset="0"/>
                          <a:ea typeface="+mn-ea"/>
                          <a:cs typeface="Times New Roman" panose="02020603050405020304" pitchFamily="18" charset="0"/>
                        </a:rPr>
                        <a:t> </a:t>
                      </a:r>
                      <a:r>
                        <a:rPr lang="vi-VN" sz="2000" b="0" i="0" kern="1200" dirty="0" smtClean="0">
                          <a:solidFill>
                            <a:srgbClr val="0070C0"/>
                          </a:solidFill>
                          <a:effectLst/>
                          <a:latin typeface="Times New Roman" panose="02020603050405020304" pitchFamily="18" charset="0"/>
                          <a:ea typeface="+mn-ea"/>
                          <a:cs typeface="Times New Roman" panose="02020603050405020304" pitchFamily="18" charset="0"/>
                        </a:rPr>
                        <a:t>của Lưu Quang Vũ)</a:t>
                      </a:r>
                      <a:endParaRPr lang="en-US" sz="2000" b="0" i="0" kern="1200" dirty="0" smtClean="0">
                        <a:solidFill>
                          <a:srgbClr val="0070C0"/>
                        </a:solidFill>
                        <a:effectLst/>
                        <a:latin typeface="Times New Roman" panose="02020603050405020304" pitchFamily="18" charset="0"/>
                        <a:ea typeface="+mn-ea"/>
                        <a:cs typeface="Times New Roman" panose="02020603050405020304" pitchFamily="18" charset="0"/>
                      </a:endParaRPr>
                    </a:p>
                    <a:p>
                      <a:pPr marL="170180" marR="0" indent="-170180" algn="just">
                        <a:lnSpc>
                          <a:spcPct val="115000"/>
                        </a:lnSpc>
                        <a:spcBef>
                          <a:spcPts val="0"/>
                        </a:spcBef>
                        <a:spcAft>
                          <a:spcPts val="0"/>
                        </a:spcAft>
                        <a:buFontTx/>
                        <a:buChar char="-"/>
                      </a:pPr>
                      <a:r>
                        <a:rPr lang="vi-VN" sz="2000" b="0" i="1" kern="1200" dirty="0" smtClean="0">
                          <a:solidFill>
                            <a:srgbClr val="0070C0"/>
                          </a:solidFill>
                          <a:effectLst/>
                          <a:latin typeface="Times New Roman" panose="02020603050405020304" pitchFamily="18" charset="0"/>
                          <a:ea typeface="+mn-ea"/>
                          <a:cs typeface="Times New Roman" panose="02020603050405020304" pitchFamily="18" charset="0"/>
                        </a:rPr>
                        <a:t>Cái kính </a:t>
                      </a:r>
                      <a:r>
                        <a:rPr lang="vi-VN" sz="2000" b="0" i="0" kern="1200" dirty="0" smtClean="0">
                          <a:solidFill>
                            <a:srgbClr val="0070C0"/>
                          </a:solidFill>
                          <a:effectLst/>
                          <a:latin typeface="Times New Roman" panose="02020603050405020304" pitchFamily="18" charset="0"/>
                          <a:ea typeface="+mn-ea"/>
                          <a:cs typeface="Times New Roman" panose="02020603050405020304" pitchFamily="18" charset="0"/>
                        </a:rPr>
                        <a:t>(A-dít Nê-xin)</a:t>
                      </a:r>
                      <a:endParaRPr lang="en-US" sz="2000" b="0" i="0" kern="1200" dirty="0" smtClean="0">
                        <a:solidFill>
                          <a:srgbClr val="0070C0"/>
                        </a:solidFill>
                        <a:effectLst/>
                        <a:latin typeface="Times New Roman" panose="02020603050405020304" pitchFamily="18" charset="0"/>
                        <a:ea typeface="+mn-ea"/>
                        <a:cs typeface="Times New Roman" panose="02020603050405020304" pitchFamily="18" charset="0"/>
                      </a:endParaRPr>
                    </a:p>
                    <a:p>
                      <a:pPr marL="170180" marR="0" indent="-170180" algn="just">
                        <a:lnSpc>
                          <a:spcPct val="115000"/>
                        </a:lnSpc>
                        <a:spcBef>
                          <a:spcPts val="0"/>
                        </a:spcBef>
                        <a:spcAft>
                          <a:spcPts val="0"/>
                        </a:spcAft>
                        <a:buFontTx/>
                        <a:buChar char="-"/>
                      </a:pPr>
                      <a:r>
                        <a:rPr lang="vi-VN" sz="2000" b="0" i="1" kern="1200" dirty="0" smtClean="0">
                          <a:solidFill>
                            <a:srgbClr val="0070C0"/>
                          </a:solidFill>
                          <a:effectLst/>
                          <a:latin typeface="Times New Roman" panose="02020603050405020304" pitchFamily="18" charset="0"/>
                          <a:ea typeface="+mn-ea"/>
                          <a:cs typeface="Times New Roman" panose="02020603050405020304" pitchFamily="18" charset="0"/>
                        </a:rPr>
                        <a:t>Ông Giuốc-đanh mặc lễ phục </a:t>
                      </a:r>
                      <a:r>
                        <a:rPr lang="vi-VN" sz="2000" b="0" i="0" kern="1200" dirty="0" smtClean="0">
                          <a:solidFill>
                            <a:srgbClr val="0070C0"/>
                          </a:solidFill>
                          <a:effectLst/>
                          <a:latin typeface="Times New Roman" panose="02020603050405020304" pitchFamily="18" charset="0"/>
                          <a:ea typeface="+mn-ea"/>
                          <a:cs typeface="Times New Roman" panose="02020603050405020304" pitchFamily="18" charset="0"/>
                        </a:rPr>
                        <a:t>(trích </a:t>
                      </a:r>
                      <a:r>
                        <a:rPr lang="vi-VN" sz="2000" b="0" i="1" kern="1200" dirty="0" smtClean="0">
                          <a:solidFill>
                            <a:srgbClr val="0070C0"/>
                          </a:solidFill>
                          <a:effectLst/>
                          <a:latin typeface="Times New Roman" panose="02020603050405020304" pitchFamily="18" charset="0"/>
                          <a:ea typeface="+mn-ea"/>
                          <a:cs typeface="Times New Roman" panose="02020603050405020304" pitchFamily="18" charset="0"/>
                        </a:rPr>
                        <a:t>Trưởng giả học làm sang</a:t>
                      </a:r>
                      <a:r>
                        <a:rPr lang="vi-VN" sz="2000" b="0" i="0" kern="1200" dirty="0" smtClean="0">
                          <a:solidFill>
                            <a:srgbClr val="0070C0"/>
                          </a:solidFill>
                          <a:effectLst/>
                          <a:latin typeface="Times New Roman" panose="02020603050405020304" pitchFamily="18" charset="0"/>
                          <a:ea typeface="+mn-ea"/>
                          <a:cs typeface="Times New Roman" panose="02020603050405020304" pitchFamily="18" charset="0"/>
                        </a:rPr>
                        <a:t> của Mô-li-e)</a:t>
                      </a:r>
                      <a:endParaRPr lang="en-US" sz="2000" b="0" i="0" kern="1200" dirty="0" smtClean="0">
                        <a:solidFill>
                          <a:srgbClr val="0070C0"/>
                        </a:solidFill>
                        <a:effectLst/>
                        <a:latin typeface="Times New Roman" panose="02020603050405020304" pitchFamily="18" charset="0"/>
                        <a:ea typeface="+mn-ea"/>
                        <a:cs typeface="Times New Roman" panose="02020603050405020304" pitchFamily="18" charset="0"/>
                      </a:endParaRPr>
                    </a:p>
                    <a:p>
                      <a:pPr marL="170180" marR="0" indent="-170180" algn="just">
                        <a:lnSpc>
                          <a:spcPct val="115000"/>
                        </a:lnSpc>
                        <a:spcBef>
                          <a:spcPts val="0"/>
                        </a:spcBef>
                        <a:spcAft>
                          <a:spcPts val="0"/>
                        </a:spcAft>
                        <a:buFontTx/>
                        <a:buChar char="-"/>
                      </a:pPr>
                      <a:r>
                        <a:rPr lang="vi-VN" sz="2000" b="0" i="0" kern="1200" dirty="0" smtClean="0">
                          <a:solidFill>
                            <a:srgbClr val="0070C0"/>
                          </a:solidFill>
                          <a:effectLst/>
                          <a:latin typeface="Times New Roman" panose="02020603050405020304" pitchFamily="18" charset="0"/>
                          <a:ea typeface="+mn-ea"/>
                          <a:cs typeface="Times New Roman" panose="02020603050405020304" pitchFamily="18" charset="0"/>
                        </a:rPr>
                        <a:t> </a:t>
                      </a:r>
                      <a:r>
                        <a:rPr lang="vi-VN" sz="2000" b="0" i="1" kern="1200" dirty="0" smtClean="0">
                          <a:solidFill>
                            <a:srgbClr val="0070C0"/>
                          </a:solidFill>
                          <a:effectLst/>
                          <a:latin typeface="Times New Roman" panose="02020603050405020304" pitchFamily="18" charset="0"/>
                          <a:ea typeface="+mn-ea"/>
                          <a:cs typeface="Times New Roman" panose="02020603050405020304" pitchFamily="18" charset="0"/>
                        </a:rPr>
                        <a:t>Thi nói khoác </a:t>
                      </a:r>
                      <a:r>
                        <a:rPr lang="vi-VN" sz="2000" b="0" i="0" kern="1200" dirty="0" smtClean="0">
                          <a:solidFill>
                            <a:srgbClr val="0070C0"/>
                          </a:solidFill>
                          <a:effectLst/>
                          <a:latin typeface="Times New Roman" panose="02020603050405020304" pitchFamily="18" charset="0"/>
                          <a:ea typeface="+mn-ea"/>
                          <a:cs typeface="Times New Roman" panose="02020603050405020304" pitchFamily="18" charset="0"/>
                        </a:rPr>
                        <a:t>và </a:t>
                      </a:r>
                      <a:r>
                        <a:rPr lang="vi-VN" sz="2000" b="0" i="1" kern="1200" dirty="0" smtClean="0">
                          <a:solidFill>
                            <a:srgbClr val="0070C0"/>
                          </a:solidFill>
                          <a:effectLst/>
                          <a:latin typeface="Times New Roman" panose="02020603050405020304" pitchFamily="18" charset="0"/>
                          <a:ea typeface="+mn-ea"/>
                          <a:cs typeface="Times New Roman" panose="02020603050405020304" pitchFamily="18" charset="0"/>
                        </a:rPr>
                        <a:t>Treo biển </a:t>
                      </a:r>
                      <a:r>
                        <a:rPr lang="vi-VN" sz="2000" b="0" i="0" kern="1200" dirty="0" smtClean="0">
                          <a:solidFill>
                            <a:srgbClr val="0070C0"/>
                          </a:solidFill>
                          <a:effectLst/>
                          <a:latin typeface="Times New Roman" panose="02020603050405020304" pitchFamily="18" charset="0"/>
                          <a:ea typeface="+mn-ea"/>
                          <a:cs typeface="Times New Roman" panose="02020603050405020304" pitchFamily="18" charset="0"/>
                        </a:rPr>
                        <a:t>(truyện cười dân gian)</a:t>
                      </a:r>
                      <a:endParaRPr lang="en-US" sz="2000" b="0" i="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2000" dirty="0" err="1" smtClean="0">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cung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bậc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effectLst/>
                          <a:latin typeface="Times New Roman" panose="02020603050405020304" pitchFamily="18" charset="0"/>
                          <a:ea typeface="Calibri" panose="020F0502020204030204" pitchFamily="34" charset="0"/>
                          <a:cs typeface="Times New Roman" panose="02020603050405020304" pitchFamily="18" charset="0"/>
                        </a:rPr>
                        <a:t>cười</a:t>
                      </a: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2000" baseline="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aseline="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sĩ</a:t>
                      </a:r>
                      <a:r>
                        <a:rPr lang="en-US" sz="2000" baseline="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aseline="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baseline="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aseline="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2000" baseline="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aseline="0" dirty="0" err="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tưởng</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214065">
                <a:tc>
                  <a:txBody>
                    <a:bodyPr/>
                    <a:lstStyle/>
                    <a:p>
                      <a:pPr marL="0" marR="0" algn="ctr">
                        <a:lnSpc>
                          <a:spcPct val="115000"/>
                        </a:lnSpc>
                        <a:spcBef>
                          <a:spcPts val="0"/>
                        </a:spcBef>
                        <a:spcAft>
                          <a:spcPts val="0"/>
                        </a:spcAft>
                      </a:pPr>
                      <a:endParaRPr lang="en-US" sz="2000" b="1" dirty="0"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2000" b="1" dirty="0"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0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VB </a:t>
                      </a:r>
                    </a:p>
                    <a:p>
                      <a:pPr marL="0" marR="0" algn="ctr">
                        <a:lnSpc>
                          <a:spcPct val="115000"/>
                        </a:lnSpc>
                        <a:spcBef>
                          <a:spcPts val="0"/>
                        </a:spcBef>
                        <a:spcAft>
                          <a:spcPts val="0"/>
                        </a:spcAft>
                      </a:pPr>
                      <a:r>
                        <a:rPr lang="en-US" sz="2000" b="1" dirty="0" err="1" smtClean="0">
                          <a:effectLst/>
                          <a:latin typeface="Times New Roman" panose="02020603050405020304" pitchFamily="18" charset="0"/>
                          <a:ea typeface="Calibri" panose="020F0502020204030204" pitchFamily="34" charset="0"/>
                          <a:cs typeface="Times New Roman" panose="02020603050405020304" pitchFamily="18" charset="0"/>
                        </a:rPr>
                        <a:t>nghị</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luận</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Nghị</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smtClean="0">
                          <a:effectLst/>
                          <a:latin typeface="Times New Roman" panose="02020603050405020304" pitchFamily="18" charset="0"/>
                          <a:ea typeface="Calibri" panose="020F0502020204030204" pitchFamily="34" charset="0"/>
                          <a:cs typeface="Times New Roman" panose="02020603050405020304" pitchFamily="18" charset="0"/>
                        </a:rPr>
                        <a:t>hội</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a:t>
                      </a:r>
                    </a:p>
                    <a:p>
                      <a:pPr marL="170180" marR="0" indent="-170180" algn="just" defTabSz="914400" rtl="0" eaLnBrk="1" fontAlgn="auto" latinLnBrk="0" hangingPunct="1">
                        <a:lnSpc>
                          <a:spcPct val="115000"/>
                        </a:lnSpc>
                        <a:spcBef>
                          <a:spcPts val="0"/>
                        </a:spcBef>
                        <a:spcAft>
                          <a:spcPts val="0"/>
                        </a:spcAft>
                        <a:buClrTx/>
                        <a:buSzTx/>
                        <a:buFontTx/>
                        <a:buChar char="-"/>
                        <a:defRPr/>
                      </a:pPr>
                      <a:r>
                        <a:rPr lang="vi-VN" sz="2000" b="0" i="1" kern="1200" dirty="0" smtClean="0">
                          <a:solidFill>
                            <a:srgbClr val="0070C0"/>
                          </a:solidFill>
                          <a:effectLst/>
                          <a:latin typeface="Times New Roman" panose="02020603050405020304" pitchFamily="18" charset="0"/>
                          <a:ea typeface="+mn-ea"/>
                          <a:cs typeface="Times New Roman" panose="02020603050405020304" pitchFamily="18" charset="0"/>
                        </a:rPr>
                        <a:t>Hịch tướng sĩ </a:t>
                      </a:r>
                      <a:r>
                        <a:rPr lang="vi-VN" sz="2000" b="0" i="0" kern="1200" dirty="0" smtClean="0">
                          <a:solidFill>
                            <a:srgbClr val="0070C0"/>
                          </a:solidFill>
                          <a:effectLst/>
                          <a:latin typeface="Times New Roman" panose="02020603050405020304" pitchFamily="18" charset="0"/>
                          <a:ea typeface="+mn-ea"/>
                          <a:cs typeface="Times New Roman" panose="02020603050405020304" pitchFamily="18" charset="0"/>
                        </a:rPr>
                        <a:t>(Trần Quốc Tuấn), </a:t>
                      </a:r>
                      <a:endParaRPr lang="en-US" sz="2000" b="0" i="0" kern="1200" dirty="0" smtClean="0">
                        <a:solidFill>
                          <a:srgbClr val="0070C0"/>
                        </a:solidFill>
                        <a:effectLst/>
                        <a:latin typeface="Times New Roman" panose="02020603050405020304" pitchFamily="18" charset="0"/>
                        <a:ea typeface="+mn-ea"/>
                        <a:cs typeface="Times New Roman" panose="02020603050405020304" pitchFamily="18" charset="0"/>
                      </a:endParaRPr>
                    </a:p>
                    <a:p>
                      <a:pPr marL="170180" marR="0" indent="-170180" algn="just" defTabSz="914400" rtl="0" eaLnBrk="1" fontAlgn="auto" latinLnBrk="0" hangingPunct="1">
                        <a:lnSpc>
                          <a:spcPct val="115000"/>
                        </a:lnSpc>
                        <a:spcBef>
                          <a:spcPts val="0"/>
                        </a:spcBef>
                        <a:spcAft>
                          <a:spcPts val="0"/>
                        </a:spcAft>
                        <a:buClrTx/>
                        <a:buSzTx/>
                        <a:buFontTx/>
                        <a:buChar char="-"/>
                        <a:defRPr/>
                      </a:pPr>
                      <a:r>
                        <a:rPr lang="vi-VN" sz="2000" b="0" i="1" kern="1200" dirty="0" smtClean="0">
                          <a:solidFill>
                            <a:srgbClr val="0070C0"/>
                          </a:solidFill>
                          <a:effectLst/>
                          <a:latin typeface="Times New Roman" panose="02020603050405020304" pitchFamily="18" charset="0"/>
                          <a:ea typeface="+mn-ea"/>
                          <a:cs typeface="Times New Roman" panose="02020603050405020304" pitchFamily="18" charset="0"/>
                        </a:rPr>
                        <a:t>Nước Đại Việt ta </a:t>
                      </a:r>
                      <a:r>
                        <a:rPr lang="vi-VN" sz="2000" b="0" i="0" kern="1200" dirty="0" smtClean="0">
                          <a:solidFill>
                            <a:srgbClr val="0070C0"/>
                          </a:solidFill>
                          <a:effectLst/>
                          <a:latin typeface="Times New Roman" panose="02020603050405020304" pitchFamily="18" charset="0"/>
                          <a:ea typeface="+mn-ea"/>
                          <a:cs typeface="Times New Roman" panose="02020603050405020304" pitchFamily="18" charset="0"/>
                        </a:rPr>
                        <a:t>(</a:t>
                      </a:r>
                      <a:r>
                        <a:rPr lang="en-US" sz="2000" b="0" i="0" kern="1200" dirty="0" err="1" smtClean="0">
                          <a:solidFill>
                            <a:srgbClr val="0070C0"/>
                          </a:solidFill>
                          <a:effectLst/>
                          <a:latin typeface="Times New Roman" panose="02020603050405020304" pitchFamily="18" charset="0"/>
                          <a:ea typeface="+mn-ea"/>
                          <a:cs typeface="Times New Roman" panose="02020603050405020304" pitchFamily="18" charset="0"/>
                        </a:rPr>
                        <a:t>trích</a:t>
                      </a:r>
                      <a:r>
                        <a:rPr lang="en-US" sz="2000" b="0" i="0" kern="1200" baseline="0" dirty="0" smtClean="0">
                          <a:solidFill>
                            <a:srgbClr val="0070C0"/>
                          </a:solidFill>
                          <a:effectLst/>
                          <a:latin typeface="Times New Roman" panose="02020603050405020304" pitchFamily="18" charset="0"/>
                          <a:ea typeface="+mn-ea"/>
                          <a:cs typeface="Times New Roman" panose="02020603050405020304" pitchFamily="18" charset="0"/>
                        </a:rPr>
                        <a:t> </a:t>
                      </a:r>
                      <a:r>
                        <a:rPr lang="en-US" sz="2000" b="0" i="1" kern="1200" baseline="0" dirty="0" err="1" smtClean="0">
                          <a:solidFill>
                            <a:srgbClr val="0070C0"/>
                          </a:solidFill>
                          <a:effectLst/>
                          <a:latin typeface="Times New Roman" panose="02020603050405020304" pitchFamily="18" charset="0"/>
                          <a:ea typeface="+mn-ea"/>
                          <a:cs typeface="Times New Roman" panose="02020603050405020304" pitchFamily="18" charset="0"/>
                        </a:rPr>
                        <a:t>Bình</a:t>
                      </a:r>
                      <a:r>
                        <a:rPr lang="en-US" sz="2000" b="0" i="1" kern="1200" baseline="0" dirty="0" smtClean="0">
                          <a:solidFill>
                            <a:srgbClr val="0070C0"/>
                          </a:solidFill>
                          <a:effectLst/>
                          <a:latin typeface="Times New Roman" panose="02020603050405020304" pitchFamily="18" charset="0"/>
                          <a:ea typeface="+mn-ea"/>
                          <a:cs typeface="Times New Roman" panose="02020603050405020304" pitchFamily="18" charset="0"/>
                        </a:rPr>
                        <a:t> </a:t>
                      </a:r>
                      <a:r>
                        <a:rPr lang="en-US" sz="2000" b="0" i="1" kern="1200" baseline="0" dirty="0" err="1" smtClean="0">
                          <a:solidFill>
                            <a:srgbClr val="0070C0"/>
                          </a:solidFill>
                          <a:effectLst/>
                          <a:latin typeface="Times New Roman" panose="02020603050405020304" pitchFamily="18" charset="0"/>
                          <a:ea typeface="+mn-ea"/>
                          <a:cs typeface="Times New Roman" panose="02020603050405020304" pitchFamily="18" charset="0"/>
                        </a:rPr>
                        <a:t>Ngô</a:t>
                      </a:r>
                      <a:r>
                        <a:rPr lang="en-US" sz="2000" b="0" i="1" kern="1200" baseline="0" dirty="0" smtClean="0">
                          <a:solidFill>
                            <a:srgbClr val="0070C0"/>
                          </a:solidFill>
                          <a:effectLst/>
                          <a:latin typeface="Times New Roman" panose="02020603050405020304" pitchFamily="18" charset="0"/>
                          <a:ea typeface="+mn-ea"/>
                          <a:cs typeface="Times New Roman" panose="02020603050405020304" pitchFamily="18" charset="0"/>
                        </a:rPr>
                        <a:t> </a:t>
                      </a:r>
                      <a:r>
                        <a:rPr lang="en-US" sz="2000" b="0" i="1" kern="1200" baseline="0" dirty="0" err="1" smtClean="0">
                          <a:solidFill>
                            <a:srgbClr val="0070C0"/>
                          </a:solidFill>
                          <a:effectLst/>
                          <a:latin typeface="Times New Roman" panose="02020603050405020304" pitchFamily="18" charset="0"/>
                          <a:ea typeface="+mn-ea"/>
                          <a:cs typeface="Times New Roman" panose="02020603050405020304" pitchFamily="18" charset="0"/>
                        </a:rPr>
                        <a:t>đại</a:t>
                      </a:r>
                      <a:r>
                        <a:rPr lang="en-US" sz="2000" b="0" i="1" kern="1200" baseline="0" dirty="0" smtClean="0">
                          <a:solidFill>
                            <a:srgbClr val="0070C0"/>
                          </a:solidFill>
                          <a:effectLst/>
                          <a:latin typeface="Times New Roman" panose="02020603050405020304" pitchFamily="18" charset="0"/>
                          <a:ea typeface="+mn-ea"/>
                          <a:cs typeface="Times New Roman" panose="02020603050405020304" pitchFamily="18" charset="0"/>
                        </a:rPr>
                        <a:t> </a:t>
                      </a:r>
                      <a:r>
                        <a:rPr lang="en-US" sz="2000" b="0" i="1" kern="1200" baseline="0" dirty="0" err="1" smtClean="0">
                          <a:solidFill>
                            <a:srgbClr val="0070C0"/>
                          </a:solidFill>
                          <a:effectLst/>
                          <a:latin typeface="Times New Roman" panose="02020603050405020304" pitchFamily="18" charset="0"/>
                          <a:ea typeface="+mn-ea"/>
                          <a:cs typeface="Times New Roman" panose="02020603050405020304" pitchFamily="18" charset="0"/>
                        </a:rPr>
                        <a:t>cáo</a:t>
                      </a:r>
                      <a:r>
                        <a:rPr lang="en-US" sz="2000" b="0" i="1" kern="1200" baseline="0" dirty="0" smtClean="0">
                          <a:solidFill>
                            <a:srgbClr val="0070C0"/>
                          </a:solidFill>
                          <a:effectLst/>
                          <a:latin typeface="Times New Roman" panose="02020603050405020304" pitchFamily="18" charset="0"/>
                          <a:ea typeface="+mn-ea"/>
                          <a:cs typeface="Times New Roman" panose="02020603050405020304" pitchFamily="18" charset="0"/>
                        </a:rPr>
                        <a:t> </a:t>
                      </a:r>
                      <a:r>
                        <a:rPr lang="en-US" sz="2000" b="0" i="0" kern="1200" baseline="0" dirty="0" smtClean="0">
                          <a:solidFill>
                            <a:srgbClr val="0070C0"/>
                          </a:solidFill>
                          <a:effectLst/>
                          <a:latin typeface="Times New Roman" panose="02020603050405020304" pitchFamily="18" charset="0"/>
                          <a:ea typeface="+mn-ea"/>
                          <a:cs typeface="Times New Roman" panose="02020603050405020304" pitchFamily="18" charset="0"/>
                        </a:rPr>
                        <a:t>- </a:t>
                      </a:r>
                      <a:r>
                        <a:rPr lang="vi-VN" sz="2000" b="0" i="0" kern="1200" dirty="0" smtClean="0">
                          <a:solidFill>
                            <a:srgbClr val="0070C0"/>
                          </a:solidFill>
                          <a:effectLst/>
                          <a:latin typeface="Times New Roman" panose="02020603050405020304" pitchFamily="18" charset="0"/>
                          <a:ea typeface="+mn-ea"/>
                          <a:cs typeface="Times New Roman" panose="02020603050405020304" pitchFamily="18" charset="0"/>
                        </a:rPr>
                        <a:t>Nguyễn Trãi)</a:t>
                      </a:r>
                      <a:endParaRPr lang="en-US" sz="2000" b="0" i="0" kern="1200" dirty="0" smtClean="0">
                        <a:solidFill>
                          <a:srgbClr val="0070C0"/>
                        </a:solidFill>
                        <a:effectLst/>
                        <a:latin typeface="Times New Roman" panose="02020603050405020304" pitchFamily="18" charset="0"/>
                        <a:ea typeface="+mn-ea"/>
                        <a:cs typeface="Times New Roman" panose="02020603050405020304" pitchFamily="18" charset="0"/>
                      </a:endParaRPr>
                    </a:p>
                    <a:p>
                      <a:pPr marL="170180" marR="0" indent="-170180" algn="just" defTabSz="914400" rtl="0" eaLnBrk="1" fontAlgn="auto" latinLnBrk="0" hangingPunct="1">
                        <a:lnSpc>
                          <a:spcPct val="115000"/>
                        </a:lnSpc>
                        <a:spcBef>
                          <a:spcPts val="0"/>
                        </a:spcBef>
                        <a:spcAft>
                          <a:spcPts val="0"/>
                        </a:spcAft>
                        <a:buClrTx/>
                        <a:buSzTx/>
                        <a:buFontTx/>
                        <a:buChar char="-"/>
                        <a:defRPr/>
                      </a:pPr>
                      <a:r>
                        <a:rPr lang="vi-VN" sz="2000" b="0" i="1" kern="1200" dirty="0" smtClean="0">
                          <a:solidFill>
                            <a:srgbClr val="0070C0"/>
                          </a:solidFill>
                          <a:effectLst/>
                          <a:latin typeface="Times New Roman" panose="02020603050405020304" pitchFamily="18" charset="0"/>
                          <a:ea typeface="+mn-ea"/>
                          <a:cs typeface="Times New Roman" panose="02020603050405020304" pitchFamily="18" charset="0"/>
                        </a:rPr>
                        <a:t>Chiếu dời đô </a:t>
                      </a:r>
                      <a:r>
                        <a:rPr lang="vi-VN" sz="2000" b="0" i="0" kern="1200" dirty="0" smtClean="0">
                          <a:solidFill>
                            <a:srgbClr val="0070C0"/>
                          </a:solidFill>
                          <a:effectLst/>
                          <a:latin typeface="Times New Roman" panose="02020603050405020304" pitchFamily="18" charset="0"/>
                          <a:ea typeface="+mn-ea"/>
                          <a:cs typeface="Times New Roman" panose="02020603050405020304" pitchFamily="18" charset="0"/>
                        </a:rPr>
                        <a:t>(Lý Công Uẩn). </a:t>
                      </a:r>
                      <a:endParaRPr lang="en-US" sz="2000" b="0" i="0" kern="1200" dirty="0" smtClean="0">
                        <a:solidFill>
                          <a:srgbClr val="0070C0"/>
                        </a:solidFill>
                        <a:effectLst/>
                        <a:latin typeface="Times New Roman" panose="02020603050405020304" pitchFamily="18" charset="0"/>
                        <a:ea typeface="+mn-ea"/>
                        <a:cs typeface="Times New Roman" panose="02020603050405020304" pitchFamily="18" charset="0"/>
                      </a:endParaRPr>
                    </a:p>
                    <a:p>
                      <a:pPr marL="170180" marR="0" indent="-170180" algn="just" defTabSz="914400" rtl="0" eaLnBrk="1" fontAlgn="auto" latinLnBrk="0" hangingPunct="1">
                        <a:lnSpc>
                          <a:spcPct val="115000"/>
                        </a:lnSpc>
                        <a:spcBef>
                          <a:spcPts val="0"/>
                        </a:spcBef>
                        <a:spcAft>
                          <a:spcPts val="0"/>
                        </a:spcAft>
                        <a:buClrTx/>
                        <a:buSzTx/>
                        <a:buFontTx/>
                        <a:buChar char="-"/>
                        <a:defRPr/>
                      </a:pPr>
                      <a:r>
                        <a:rPr lang="vi-VN" sz="2000" b="0" i="1" kern="1200" dirty="0" smtClean="0">
                          <a:solidFill>
                            <a:srgbClr val="0070C0"/>
                          </a:solidFill>
                          <a:effectLst/>
                          <a:latin typeface="Times New Roman" panose="02020603050405020304" pitchFamily="18" charset="0"/>
                          <a:ea typeface="+mn-ea"/>
                          <a:cs typeface="Times New Roman" panose="02020603050405020304" pitchFamily="18" charset="0"/>
                        </a:rPr>
                        <a:t>Nước Việt Nam ta nhỏ hay không nhỏ</a:t>
                      </a:r>
                      <a:r>
                        <a:rPr lang="vi-VN" sz="2000" b="0" i="0" kern="1200" dirty="0" smtClean="0">
                          <a:solidFill>
                            <a:srgbClr val="0070C0"/>
                          </a:solidFill>
                          <a:effectLst/>
                          <a:latin typeface="Times New Roman" panose="02020603050405020304" pitchFamily="18" charset="0"/>
                          <a:ea typeface="+mn-ea"/>
                          <a:cs typeface="Times New Roman" panose="02020603050405020304" pitchFamily="18" charset="0"/>
                        </a:rPr>
                        <a:t>?</a:t>
                      </a:r>
                      <a:r>
                        <a:rPr lang="en-US" sz="2000" b="0" i="0" kern="1200" dirty="0" smtClean="0">
                          <a:solidFill>
                            <a:srgbClr val="0070C0"/>
                          </a:solidFill>
                          <a:effectLst/>
                          <a:latin typeface="Times New Roman" panose="02020603050405020304" pitchFamily="18" charset="0"/>
                          <a:ea typeface="+mn-ea"/>
                          <a:cs typeface="Times New Roman" panose="02020603050405020304" pitchFamily="18" charset="0"/>
                        </a:rPr>
                        <a:t> </a:t>
                      </a:r>
                      <a:r>
                        <a:rPr lang="vi-VN" sz="2000" b="0" i="0" kern="1200" dirty="0" smtClean="0">
                          <a:solidFill>
                            <a:srgbClr val="0070C0"/>
                          </a:solidFill>
                          <a:effectLst/>
                          <a:latin typeface="Times New Roman" panose="02020603050405020304" pitchFamily="18" charset="0"/>
                          <a:ea typeface="+mn-ea"/>
                          <a:cs typeface="Times New Roman" panose="02020603050405020304" pitchFamily="18" charset="0"/>
                        </a:rPr>
                        <a:t>(Dương Trung Quốc)</a:t>
                      </a:r>
                      <a:endParaRPr lang="en-US" sz="2000" b="0" i="0" kern="1200" dirty="0" smtClean="0">
                        <a:solidFill>
                          <a:srgbClr val="0070C0"/>
                        </a:solidFill>
                        <a:effectLst/>
                        <a:latin typeface="Times New Roman" panose="02020603050405020304" pitchFamily="18" charset="0"/>
                        <a:ea typeface="+mn-ea"/>
                        <a:cs typeface="Times New Roman" panose="02020603050405020304" pitchFamily="18" charset="0"/>
                      </a:endParaRPr>
                    </a:p>
                    <a:p>
                      <a:pPr marL="170180" marR="0" indent="-170180" algn="just" defTabSz="914400" rtl="0" eaLnBrk="1" fontAlgn="auto" latinLnBrk="0" hangingPunct="1">
                        <a:lnSpc>
                          <a:spcPct val="115000"/>
                        </a:lnSpc>
                        <a:spcBef>
                          <a:spcPts val="0"/>
                        </a:spcBef>
                        <a:spcAft>
                          <a:spcPts val="0"/>
                        </a:spcAft>
                        <a:buClrTx/>
                        <a:buSzTx/>
                        <a:buFontTx/>
                        <a:buChar char="-"/>
                        <a:defRPr/>
                      </a:pPr>
                      <a:r>
                        <a:rPr lang="vi-VN" sz="2000" b="0" i="1" kern="1200" dirty="0" smtClean="0">
                          <a:solidFill>
                            <a:srgbClr val="0070C0"/>
                          </a:solidFill>
                          <a:effectLst/>
                          <a:latin typeface="Times New Roman" panose="02020603050405020304" pitchFamily="18" charset="0"/>
                          <a:ea typeface="+mn-ea"/>
                          <a:cs typeface="Times New Roman" panose="02020603050405020304" pitchFamily="18" charset="0"/>
                        </a:rPr>
                        <a:t>Chuẩn bị hành trang vào thế kỉ mới </a:t>
                      </a:r>
                      <a:r>
                        <a:rPr lang="vi-VN" sz="2000" b="0" i="0" kern="1200" dirty="0" smtClean="0">
                          <a:solidFill>
                            <a:srgbClr val="0070C0"/>
                          </a:solidFill>
                          <a:effectLst/>
                          <a:latin typeface="Times New Roman" panose="02020603050405020304" pitchFamily="18" charset="0"/>
                          <a:ea typeface="+mn-ea"/>
                          <a:cs typeface="Times New Roman" panose="02020603050405020304" pitchFamily="18" charset="0"/>
                        </a:rPr>
                        <a:t>(Vũ Khoan)</a:t>
                      </a:r>
                      <a:endParaRPr lang="en-US" sz="2000" b="0" i="0" kern="1200" dirty="0" smtClean="0">
                        <a:solidFill>
                          <a:srgbClr val="0070C0"/>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2000" dirty="0" err="1" smtClean="0">
                          <a:effectLst/>
                          <a:latin typeface="Times New Roman" panose="02020603050405020304" pitchFamily="18" charset="0"/>
                          <a:ea typeface="Calibri" panose="020F0502020204030204" pitchFamily="34" charset="0"/>
                          <a:cs typeface="Times New Roman" panose="02020603050405020304" pitchFamily="18" charset="0"/>
                        </a:rPr>
                        <a:t>Yêu</a:t>
                      </a: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hào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tộc</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84573">
                <a:tc>
                  <a:txBody>
                    <a:bodyPr/>
                    <a:lstStyle/>
                    <a:p>
                      <a:pPr marL="0" marR="0" algn="ctr">
                        <a:lnSpc>
                          <a:spcPct val="115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tc>
                <a:tc>
                  <a:txBody>
                    <a:bodyPr/>
                    <a:lstStyle/>
                    <a:p>
                      <a:pPr marL="0" marR="0" algn="ctr">
                        <a:lnSpc>
                          <a:spcPct val="115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tc>
                <a:tc>
                  <a:txBody>
                    <a:bodyPr/>
                    <a:lstStyle/>
                    <a:p>
                      <a:pPr marL="0" marR="0" algn="ctr">
                        <a:lnSpc>
                          <a:spcPct val="115000"/>
                        </a:lnSpc>
                        <a:spcBef>
                          <a:spcPts val="0"/>
                        </a:spcBef>
                        <a:spcAft>
                          <a:spcPts val="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Ôn</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cuối</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kì</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smtClean="0">
                          <a:effectLst/>
                          <a:latin typeface="Times New Roman" panose="02020603050405020304" pitchFamily="18" charset="0"/>
                          <a:ea typeface="Calibri" panose="020F0502020204030204" pitchFamily="34" charset="0"/>
                          <a:cs typeface="Times New Roman" panose="02020603050405020304" pitchFamily="18" charset="0"/>
                        </a:rPr>
                        <a:t>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10003"/>
                  </a:ext>
                </a:extLst>
              </a:tr>
              <a:tr h="526513">
                <a:tc>
                  <a:txBody>
                    <a:bodyPr/>
                    <a:lstStyle/>
                    <a:p>
                      <a:pPr marL="0" marR="0" algn="ctr">
                        <a:lnSpc>
                          <a:spcPct val="115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tc>
                <a:tc>
                  <a:txBody>
                    <a:bodyPr/>
                    <a:lstStyle/>
                    <a:p>
                      <a:pPr marL="0" marR="0" algn="ctr">
                        <a:lnSpc>
                          <a:spcPct val="115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tc>
                <a:tc>
                  <a:txBody>
                    <a:bodyPr/>
                    <a:lstStyle/>
                    <a:p>
                      <a:pPr marL="0" marR="0" algn="ctr">
                        <a:lnSpc>
                          <a:spcPct val="115000"/>
                        </a:lnSpc>
                        <a:spcBef>
                          <a:spcPts val="0"/>
                        </a:spcBef>
                        <a:spcAft>
                          <a:spcPts val="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Phụ</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lục</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bảng</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tra</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cứu</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a:xfrm>
            <a:off x="2914668" y="0"/>
            <a:ext cx="5322888" cy="406286"/>
          </a:xfrm>
        </p:spPr>
        <p:txBody>
          <a:bodyPr>
            <a:normAutofit fontScale="90000"/>
          </a:bodyPr>
          <a:lstStyle/>
          <a:p>
            <a:pPr algn="ctr"/>
            <a:r>
              <a:rPr lang="en-US" sz="49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chemeClr val="accent2"/>
                </a:solidFill>
                <a:latin typeface="Times New Roman" panose="02020603050405020304" pitchFamily="18" charset="0"/>
                <a:cs typeface="Times New Roman" panose="02020603050405020304" pitchFamily="18" charset="0"/>
              </a:rPr>
              <a:t>Ngữ</a:t>
            </a:r>
            <a:r>
              <a:rPr lang="en-US" sz="3600" b="1" dirty="0" smtClean="0">
                <a:solidFill>
                  <a:schemeClr val="accent2"/>
                </a:solidFill>
                <a:latin typeface="Times New Roman" panose="02020603050405020304" pitchFamily="18" charset="0"/>
                <a:cs typeface="Times New Roman" panose="02020603050405020304" pitchFamily="18" charset="0"/>
              </a:rPr>
              <a:t> </a:t>
            </a:r>
            <a:r>
              <a:rPr lang="en-US" sz="3600" b="1" dirty="0" err="1">
                <a:solidFill>
                  <a:schemeClr val="accent2"/>
                </a:solidFill>
                <a:latin typeface="Times New Roman" panose="02020603050405020304" pitchFamily="18" charset="0"/>
                <a:cs typeface="Times New Roman" panose="02020603050405020304" pitchFamily="18" charset="0"/>
              </a:rPr>
              <a:t>văn</a:t>
            </a:r>
            <a:r>
              <a:rPr lang="en-US" sz="3600" b="1" dirty="0">
                <a:solidFill>
                  <a:schemeClr val="accent2"/>
                </a:solidFill>
                <a:latin typeface="Times New Roman" panose="02020603050405020304" pitchFamily="18" charset="0"/>
                <a:cs typeface="Times New Roman" panose="02020603050405020304" pitchFamily="18" charset="0"/>
              </a:rPr>
              <a:t> -</a:t>
            </a:r>
            <a:r>
              <a:rPr lang="en-US" sz="3600" b="1" dirty="0" smtClean="0">
                <a:solidFill>
                  <a:schemeClr val="accent2"/>
                </a:solidFill>
                <a:latin typeface="Times New Roman" panose="02020603050405020304" pitchFamily="18" charset="0"/>
                <a:cs typeface="Times New Roman" panose="02020603050405020304" pitchFamily="18" charset="0"/>
              </a:rPr>
              <a:t> </a:t>
            </a:r>
            <a:r>
              <a:rPr lang="en-US" sz="3600" b="1" dirty="0" err="1">
                <a:solidFill>
                  <a:schemeClr val="accent2"/>
                </a:solidFill>
                <a:latin typeface="Times New Roman" panose="02020603050405020304" pitchFamily="18" charset="0"/>
                <a:cs typeface="Times New Roman" panose="02020603050405020304" pitchFamily="18" charset="0"/>
              </a:rPr>
              <a:t>Tập</a:t>
            </a:r>
            <a:r>
              <a:rPr lang="en-US" sz="3600" b="1" dirty="0">
                <a:solidFill>
                  <a:schemeClr val="accent2"/>
                </a:solidFill>
                <a:latin typeface="Times New Roman" panose="02020603050405020304" pitchFamily="18" charset="0"/>
                <a:cs typeface="Times New Roman" panose="02020603050405020304" pitchFamily="18" charset="0"/>
              </a:rPr>
              <a:t> 2 </a:t>
            </a:r>
            <a:endParaRPr lang="en-US" sz="4400" b="1" dirty="0">
              <a:solidFill>
                <a:schemeClr val="accent2"/>
              </a:solidFill>
              <a:latin typeface="Times New Roman" panose="02020603050405020304" pitchFamily="18" charset="0"/>
              <a:cs typeface="Times New Roman" panose="02020603050405020304" pitchFamily="18" charset="0"/>
            </a:endParaRPr>
          </a:p>
        </p:txBody>
      </p:sp>
      <p:sp>
        <p:nvSpPr>
          <p:cNvPr id="497667" name="Rectangle 3"/>
          <p:cNvSpPr>
            <a:spLocks noGrp="1" noChangeArrowheads="1"/>
          </p:cNvSpPr>
          <p:nvPr>
            <p:ph type="body" idx="1"/>
          </p:nvPr>
        </p:nvSpPr>
        <p:spPr>
          <a:xfrm>
            <a:off x="643466" y="2243666"/>
            <a:ext cx="11006667" cy="3903133"/>
          </a:xfrm>
        </p:spPr>
        <p:txBody>
          <a:bodyPr>
            <a:normAutofit/>
          </a:bodyPr>
          <a:lstStyle/>
          <a:p>
            <a:pPr marL="0" indent="0" algn="just">
              <a:buNone/>
            </a:pPr>
            <a:endParaRPr lang="en-US" sz="2800" b="1" dirty="0">
              <a:latin typeface="Times New Roman" panose="02020603050405020304" pitchFamily="18" charset="0"/>
            </a:endParaRPr>
          </a:p>
          <a:p>
            <a:pPr algn="just">
              <a:buFont typeface="Wingdings" panose="05000000000000000000" pitchFamily="2" charset="2"/>
              <a:buChar char="q"/>
            </a:pPr>
            <a:endParaRPr lang="vi-VN" sz="28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None/>
            </a:pPr>
            <a:endParaRPr lang="en-US" sz="2800" b="1" dirty="0">
              <a:latin typeface=".VnTime" panose="020B7200000000000000"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520129486"/>
              </p:ext>
            </p:extLst>
          </p:nvPr>
        </p:nvGraphicFramePr>
        <p:xfrm>
          <a:off x="331694" y="519954"/>
          <a:ext cx="11537577" cy="6248399"/>
        </p:xfrm>
        <a:graphic>
          <a:graphicData uri="http://schemas.openxmlformats.org/drawingml/2006/table">
            <a:tbl>
              <a:tblPr firstRow="1" firstCol="1" bandRow="1">
                <a:tableStyleId>{5C22544A-7EE6-4342-B048-85BDC9FD1C3A}</a:tableStyleId>
              </a:tblPr>
              <a:tblGrid>
                <a:gridCol w="1254440">
                  <a:extLst>
                    <a:ext uri="{9D8B030D-6E8A-4147-A177-3AD203B41FA5}">
                      <a16:colId xmlns:a16="http://schemas.microsoft.com/office/drawing/2014/main" val="20000"/>
                    </a:ext>
                  </a:extLst>
                </a:gridCol>
                <a:gridCol w="1403556">
                  <a:extLst>
                    <a:ext uri="{9D8B030D-6E8A-4147-A177-3AD203B41FA5}">
                      <a16:colId xmlns:a16="http://schemas.microsoft.com/office/drawing/2014/main" val="20001"/>
                    </a:ext>
                  </a:extLst>
                </a:gridCol>
                <a:gridCol w="6210240">
                  <a:extLst>
                    <a:ext uri="{9D8B030D-6E8A-4147-A177-3AD203B41FA5}">
                      <a16:colId xmlns:a16="http://schemas.microsoft.com/office/drawing/2014/main" val="20002"/>
                    </a:ext>
                  </a:extLst>
                </a:gridCol>
                <a:gridCol w="2669341">
                  <a:extLst>
                    <a:ext uri="{9D8B030D-6E8A-4147-A177-3AD203B41FA5}">
                      <a16:colId xmlns:a16="http://schemas.microsoft.com/office/drawing/2014/main" val="20003"/>
                    </a:ext>
                  </a:extLst>
                </a:gridCol>
              </a:tblGrid>
              <a:tr h="473364">
                <a:tc>
                  <a:txBody>
                    <a:bodyPr/>
                    <a:lstStyle/>
                    <a:p>
                      <a:pPr marL="0" marR="0" algn="ctr">
                        <a:lnSpc>
                          <a:spcPct val="115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Bài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30" marR="40930" marT="0" marB="0"/>
                </a:tc>
                <a:tc>
                  <a:txBody>
                    <a:bodyPr/>
                    <a:lstStyle/>
                    <a:p>
                      <a:pPr marL="0" marR="0" algn="ctr">
                        <a:lnSpc>
                          <a:spcPct val="115000"/>
                        </a:lnSpc>
                        <a:spcBef>
                          <a:spcPts val="0"/>
                        </a:spcBef>
                        <a:spcAft>
                          <a:spcPts val="0"/>
                        </a:spcAft>
                      </a:pPr>
                      <a:r>
                        <a:rPr lang="en-US" sz="2000" b="1">
                          <a:effectLst/>
                          <a:latin typeface="Times New Roman" panose="02020603050405020304" pitchFamily="18" charset="0"/>
                          <a:cs typeface="Times New Roman" panose="02020603050405020304" pitchFamily="18" charset="0"/>
                        </a:rPr>
                        <a:t>Thể loại</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40930" marR="40930" marT="0" marB="0"/>
                </a:tc>
                <a:tc>
                  <a:txBody>
                    <a:bodyPr/>
                    <a:lstStyle/>
                    <a:p>
                      <a:pPr marL="0" marR="0" algn="ctr">
                        <a:lnSpc>
                          <a:spcPct val="115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Tiểu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loại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30" marR="40930" marT="0" marB="0"/>
                </a:tc>
                <a:tc>
                  <a:txBody>
                    <a:bodyPr/>
                    <a:lstStyle/>
                    <a:p>
                      <a:pPr marL="0" marR="0" algn="ctr">
                        <a:lnSpc>
                          <a:spcPct val="115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Đề</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tài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chủ</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đề</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chính</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30" marR="40930" marT="0" marB="0"/>
                </a:tc>
                <a:extLst>
                  <a:ext uri="{0D108BD9-81ED-4DB2-BD59-A6C34878D82A}">
                    <a16:rowId xmlns:a16="http://schemas.microsoft.com/office/drawing/2014/main" val="10000"/>
                  </a:ext>
                </a:extLst>
              </a:tr>
              <a:tr h="1801954">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6</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0930" marR="40930" marT="0" marB="0"/>
                </a:tc>
                <a:tc>
                  <a:txBody>
                    <a:bodyPr/>
                    <a:lstStyle/>
                    <a:p>
                      <a:pPr marL="0" marR="0" algn="ctr">
                        <a:lnSpc>
                          <a:spcPct val="115000"/>
                        </a:lnSpc>
                        <a:spcBef>
                          <a:spcPts val="0"/>
                        </a:spcBef>
                        <a:spcAft>
                          <a:spcPts val="0"/>
                        </a:spcAft>
                      </a:pPr>
                      <a:endParaRPr lang="en-US" sz="2000" b="1" dirty="0" smtClean="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000" b="1" dirty="0" err="1" smtClean="0">
                          <a:effectLst/>
                          <a:latin typeface="Times New Roman" panose="02020603050405020304" pitchFamily="18" charset="0"/>
                          <a:cs typeface="Times New Roman" panose="02020603050405020304" pitchFamily="18" charset="0"/>
                        </a:rPr>
                        <a:t>Truyện</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30" marR="40930" marT="0" marB="0"/>
                </a:tc>
                <a:tc>
                  <a:txBody>
                    <a:bodyPr/>
                    <a:lstStyle/>
                    <a:p>
                      <a:pPr marL="0" marR="0" algn="just">
                        <a:lnSpc>
                          <a:spcPct val="115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Truyện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ngắn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truyện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vừa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truyện</a:t>
                      </a:r>
                      <a:r>
                        <a:rPr lang="en-US" sz="2000" b="1" dirty="0">
                          <a:effectLst/>
                          <a:latin typeface="Times New Roman" panose="02020603050405020304" pitchFamily="18" charset="0"/>
                          <a:cs typeface="Times New Roman" panose="02020603050405020304" pitchFamily="18" charset="0"/>
                        </a:rPr>
                        <a:t> </a:t>
                      </a:r>
                      <a:r>
                        <a:rPr lang="en-US" sz="2000" b="1" dirty="0" err="1" smtClean="0">
                          <a:effectLst/>
                          <a:latin typeface="Times New Roman" panose="02020603050405020304" pitchFamily="18" charset="0"/>
                          <a:cs typeface="Times New Roman" panose="02020603050405020304" pitchFamily="18" charset="0"/>
                        </a:rPr>
                        <a:t>dài</a:t>
                      </a:r>
                      <a:endParaRPr lang="en-US" sz="2000" b="1" dirty="0" smtClean="0">
                        <a:effectLst/>
                        <a:latin typeface="Times New Roman" panose="02020603050405020304" pitchFamily="18" charset="0"/>
                        <a:cs typeface="Times New Roman" panose="02020603050405020304" pitchFamily="18" charset="0"/>
                      </a:endParaRPr>
                    </a:p>
                    <a:p>
                      <a:pPr marL="170180" marR="0" indent="-170180" algn="just" defTabSz="914400" rtl="0" eaLnBrk="1" fontAlgn="auto" latinLnBrk="0" hangingPunct="1">
                        <a:lnSpc>
                          <a:spcPct val="115000"/>
                        </a:lnSpc>
                        <a:spcBef>
                          <a:spcPts val="0"/>
                        </a:spcBef>
                        <a:spcAft>
                          <a:spcPts val="0"/>
                        </a:spcAft>
                        <a:buClrTx/>
                        <a:buSzTx/>
                        <a:buFontTx/>
                        <a:buChar char="-"/>
                        <a:defRPr/>
                      </a:pPr>
                      <a:r>
                        <a:rPr lang="vi-VN" sz="2000" b="0" i="1" kern="1200" dirty="0" smtClean="0">
                          <a:solidFill>
                            <a:srgbClr val="0070C0"/>
                          </a:solidFill>
                          <a:effectLst/>
                          <a:latin typeface="Times New Roman" panose="02020603050405020304" pitchFamily="18" charset="0"/>
                          <a:ea typeface="+mn-ea"/>
                          <a:cs typeface="Times New Roman" panose="02020603050405020304" pitchFamily="18" charset="0"/>
                        </a:rPr>
                        <a:t>Lão Hạc </a:t>
                      </a:r>
                      <a:r>
                        <a:rPr lang="vi-VN" sz="2000" b="0" i="0" kern="1200" dirty="0" smtClean="0">
                          <a:solidFill>
                            <a:srgbClr val="0070C0"/>
                          </a:solidFill>
                          <a:effectLst/>
                          <a:latin typeface="Times New Roman" panose="02020603050405020304" pitchFamily="18" charset="0"/>
                          <a:ea typeface="+mn-ea"/>
                          <a:cs typeface="Times New Roman" panose="02020603050405020304" pitchFamily="18" charset="0"/>
                        </a:rPr>
                        <a:t>(Nam Cao)</a:t>
                      </a:r>
                      <a:endParaRPr lang="en-US" sz="2000" b="0" i="0" kern="1200" dirty="0" smtClean="0">
                        <a:solidFill>
                          <a:srgbClr val="0070C0"/>
                        </a:solidFill>
                        <a:effectLst/>
                        <a:latin typeface="Times New Roman" panose="02020603050405020304" pitchFamily="18" charset="0"/>
                        <a:ea typeface="+mn-ea"/>
                        <a:cs typeface="Times New Roman" panose="02020603050405020304" pitchFamily="18" charset="0"/>
                      </a:endParaRPr>
                    </a:p>
                    <a:p>
                      <a:pPr marL="170180" marR="0" indent="-170180" algn="just" defTabSz="914400" rtl="0" eaLnBrk="1" fontAlgn="auto" latinLnBrk="0" hangingPunct="1">
                        <a:lnSpc>
                          <a:spcPct val="115000"/>
                        </a:lnSpc>
                        <a:spcBef>
                          <a:spcPts val="0"/>
                        </a:spcBef>
                        <a:spcAft>
                          <a:spcPts val="0"/>
                        </a:spcAft>
                        <a:buClrTx/>
                        <a:buSzTx/>
                        <a:buFontTx/>
                        <a:buChar char="-"/>
                        <a:defRPr/>
                      </a:pPr>
                      <a:r>
                        <a:rPr lang="vi-VN" sz="2000" b="0" i="1" kern="1200" dirty="0" smtClean="0">
                          <a:solidFill>
                            <a:srgbClr val="0070C0"/>
                          </a:solidFill>
                          <a:effectLst/>
                          <a:latin typeface="Times New Roman" panose="02020603050405020304" pitchFamily="18" charset="0"/>
                          <a:ea typeface="+mn-ea"/>
                          <a:cs typeface="Times New Roman" panose="02020603050405020304" pitchFamily="18" charset="0"/>
                        </a:rPr>
                        <a:t>Trong mắt trẻ </a:t>
                      </a:r>
                      <a:r>
                        <a:rPr lang="vi-VN" sz="2000" b="0" i="0" kern="1200" dirty="0" smtClean="0">
                          <a:solidFill>
                            <a:srgbClr val="0070C0"/>
                          </a:solidFill>
                          <a:effectLst/>
                          <a:latin typeface="Times New Roman" panose="02020603050405020304" pitchFamily="18" charset="0"/>
                          <a:ea typeface="+mn-ea"/>
                          <a:cs typeface="Times New Roman" panose="02020603050405020304" pitchFamily="18" charset="0"/>
                        </a:rPr>
                        <a:t>(trích </a:t>
                      </a:r>
                      <a:r>
                        <a:rPr lang="vi-VN" sz="2000" b="0" i="1" kern="1200" dirty="0" smtClean="0">
                          <a:solidFill>
                            <a:srgbClr val="0070C0"/>
                          </a:solidFill>
                          <a:effectLst/>
                          <a:latin typeface="Times New Roman" panose="02020603050405020304" pitchFamily="18" charset="0"/>
                          <a:ea typeface="+mn-ea"/>
                          <a:cs typeface="Times New Roman" panose="02020603050405020304" pitchFamily="18" charset="0"/>
                        </a:rPr>
                        <a:t>Hoàng tử bé </a:t>
                      </a:r>
                      <a:r>
                        <a:rPr lang="vi-VN" sz="2000" b="0" i="0" kern="1200" dirty="0" smtClean="0">
                          <a:solidFill>
                            <a:srgbClr val="0070C0"/>
                          </a:solidFill>
                          <a:effectLst/>
                          <a:latin typeface="Times New Roman" panose="02020603050405020304" pitchFamily="18" charset="0"/>
                          <a:ea typeface="+mn-ea"/>
                          <a:cs typeface="Times New Roman" panose="02020603050405020304" pitchFamily="18" charset="0"/>
                        </a:rPr>
                        <a:t>của Ê-xu-pe-ri)</a:t>
                      </a:r>
                      <a:endParaRPr lang="en-US" sz="2000" b="0" i="0" kern="1200" dirty="0" smtClean="0">
                        <a:solidFill>
                          <a:srgbClr val="0070C0"/>
                        </a:solidFill>
                        <a:effectLst/>
                        <a:latin typeface="Times New Roman" panose="02020603050405020304" pitchFamily="18" charset="0"/>
                        <a:ea typeface="+mn-ea"/>
                        <a:cs typeface="Times New Roman" panose="02020603050405020304" pitchFamily="18" charset="0"/>
                      </a:endParaRPr>
                    </a:p>
                    <a:p>
                      <a:pPr marL="170180" marR="0" indent="-170180" algn="just" defTabSz="914400" rtl="0" eaLnBrk="1" fontAlgn="auto" latinLnBrk="0" hangingPunct="1">
                        <a:lnSpc>
                          <a:spcPct val="115000"/>
                        </a:lnSpc>
                        <a:spcBef>
                          <a:spcPts val="0"/>
                        </a:spcBef>
                        <a:spcAft>
                          <a:spcPts val="0"/>
                        </a:spcAft>
                        <a:buClrTx/>
                        <a:buSzTx/>
                        <a:buFontTx/>
                        <a:buChar char="-"/>
                        <a:defRPr/>
                      </a:pPr>
                      <a:r>
                        <a:rPr lang="vi-VN" sz="2000" b="0" i="1" kern="1200" dirty="0" smtClean="0">
                          <a:solidFill>
                            <a:srgbClr val="0070C0"/>
                          </a:solidFill>
                          <a:effectLst/>
                          <a:latin typeface="Times New Roman" panose="02020603050405020304" pitchFamily="18" charset="0"/>
                          <a:ea typeface="+mn-ea"/>
                          <a:cs typeface="Times New Roman" panose="02020603050405020304" pitchFamily="18" charset="0"/>
                        </a:rPr>
                        <a:t>Người thầy đầu tiên </a:t>
                      </a:r>
                      <a:r>
                        <a:rPr lang="vi-VN" sz="2000" b="0" i="0" kern="1200" dirty="0" smtClean="0">
                          <a:solidFill>
                            <a:srgbClr val="0070C0"/>
                          </a:solidFill>
                          <a:effectLst/>
                          <a:latin typeface="Times New Roman" panose="02020603050405020304" pitchFamily="18" charset="0"/>
                          <a:ea typeface="+mn-ea"/>
                          <a:cs typeface="Times New Roman" panose="02020603050405020304" pitchFamily="18" charset="0"/>
                        </a:rPr>
                        <a:t>(Ai-ma-tốp)</a:t>
                      </a:r>
                      <a:endParaRPr lang="en-US" sz="2000" b="0" i="0" kern="1200" dirty="0" smtClean="0">
                        <a:solidFill>
                          <a:srgbClr val="0070C0"/>
                        </a:solidFill>
                        <a:effectLst/>
                        <a:latin typeface="Times New Roman" panose="02020603050405020304" pitchFamily="18" charset="0"/>
                        <a:ea typeface="+mn-ea"/>
                        <a:cs typeface="Times New Roman" panose="02020603050405020304" pitchFamily="18" charset="0"/>
                      </a:endParaRPr>
                    </a:p>
                    <a:p>
                      <a:pPr marL="170180" marR="0" indent="-170180" algn="just" defTabSz="914400" rtl="0" eaLnBrk="1" fontAlgn="auto" latinLnBrk="0" hangingPunct="1">
                        <a:lnSpc>
                          <a:spcPct val="115000"/>
                        </a:lnSpc>
                        <a:spcBef>
                          <a:spcPts val="0"/>
                        </a:spcBef>
                        <a:spcAft>
                          <a:spcPts val="0"/>
                        </a:spcAft>
                        <a:buClrTx/>
                        <a:buSzTx/>
                        <a:buFontTx/>
                        <a:buChar char="-"/>
                        <a:defRPr/>
                      </a:pPr>
                      <a:r>
                        <a:rPr lang="vi-VN" sz="2000" b="0" i="1" kern="1200" dirty="0" smtClean="0">
                          <a:solidFill>
                            <a:srgbClr val="0070C0"/>
                          </a:solidFill>
                          <a:effectLst/>
                          <a:latin typeface="Times New Roman" panose="02020603050405020304" pitchFamily="18" charset="0"/>
                          <a:ea typeface="+mn-ea"/>
                          <a:cs typeface="Times New Roman" panose="02020603050405020304" pitchFamily="18" charset="0"/>
                        </a:rPr>
                        <a:t>Cố hương </a:t>
                      </a:r>
                      <a:r>
                        <a:rPr lang="vi-VN" sz="2000" b="0" i="0" kern="1200" dirty="0" smtClean="0">
                          <a:solidFill>
                            <a:srgbClr val="0070C0"/>
                          </a:solidFill>
                          <a:effectLst/>
                          <a:latin typeface="Times New Roman" panose="02020603050405020304" pitchFamily="18" charset="0"/>
                          <a:ea typeface="+mn-ea"/>
                          <a:cs typeface="Times New Roman" panose="02020603050405020304" pitchFamily="18" charset="0"/>
                        </a:rPr>
                        <a:t>(Lỗ Tấn)</a:t>
                      </a:r>
                      <a:endParaRPr lang="en-US" sz="2000" b="0" i="0" kern="1200" dirty="0" smtClean="0">
                        <a:solidFill>
                          <a:srgbClr val="0070C0"/>
                        </a:solidFill>
                        <a:effectLst/>
                        <a:latin typeface="Times New Roman" panose="02020603050405020304" pitchFamily="18" charset="0"/>
                        <a:ea typeface="+mn-ea"/>
                        <a:cs typeface="Times New Roman" panose="02020603050405020304" pitchFamily="18" charset="0"/>
                      </a:endParaRPr>
                    </a:p>
                  </a:txBody>
                  <a:tcPr marL="40930" marR="40930" marT="0" marB="0"/>
                </a:tc>
                <a:tc>
                  <a:txBody>
                    <a:bodyPr/>
                    <a:lstStyle/>
                    <a:p>
                      <a:pPr marL="0" marR="0" algn="just">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smtClean="0">
                        <a:effectLst/>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en-US" sz="2000" dirty="0" err="1" smtClean="0">
                          <a:effectLst/>
                          <a:latin typeface="Times New Roman" panose="02020603050405020304" pitchFamily="18" charset="0"/>
                          <a:cs typeface="Times New Roman" panose="02020603050405020304" pitchFamily="18" charset="0"/>
                        </a:rPr>
                        <a:t>Cuộc</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sống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những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số</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phận</a:t>
                      </a:r>
                      <a:r>
                        <a:rPr lang="en-US" sz="2000" dirty="0">
                          <a:effectLst/>
                          <a:latin typeface="Times New Roman" panose="02020603050405020304" pitchFamily="18" charset="0"/>
                          <a:cs typeface="Times New Roman" panose="02020603050405020304" pitchFamily="18" charset="0"/>
                        </a:rPr>
                        <a:t> con </a:t>
                      </a:r>
                      <a:r>
                        <a:rPr lang="en-US" sz="2000" dirty="0" err="1">
                          <a:effectLst/>
                          <a:latin typeface="Times New Roman" panose="02020603050405020304" pitchFamily="18" charset="0"/>
                          <a:cs typeface="Times New Roman" panose="02020603050405020304" pitchFamily="18" charset="0"/>
                        </a:rPr>
                        <a:t>người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30" marR="40930" marT="0" marB="0"/>
                </a:tc>
                <a:extLst>
                  <a:ext uri="{0D108BD9-81ED-4DB2-BD59-A6C34878D82A}">
                    <a16:rowId xmlns:a16="http://schemas.microsoft.com/office/drawing/2014/main" val="10001"/>
                  </a:ext>
                </a:extLst>
              </a:tr>
              <a:tr h="2153862">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7</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0930" marR="40930" marT="0" marB="0"/>
                </a:tc>
                <a:tc>
                  <a:txBody>
                    <a:bodyPr/>
                    <a:lstStyle/>
                    <a:p>
                      <a:pPr marL="0" marR="0" algn="ctr">
                        <a:lnSpc>
                          <a:spcPct val="115000"/>
                        </a:lnSpc>
                        <a:spcBef>
                          <a:spcPts val="0"/>
                        </a:spcBef>
                        <a:spcAft>
                          <a:spcPts val="0"/>
                        </a:spcAft>
                      </a:pPr>
                      <a:endParaRPr lang="en-US" sz="2000" b="1" dirty="0" smtClean="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endParaRPr lang="en-US" sz="2000" b="1" dirty="0" smtClean="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000" b="1" dirty="0" err="1" smtClean="0">
                          <a:effectLst/>
                          <a:latin typeface="Times New Roman" panose="02020603050405020304" pitchFamily="18" charset="0"/>
                          <a:cs typeface="Times New Roman" panose="02020603050405020304" pitchFamily="18" charset="0"/>
                        </a:rPr>
                        <a:t>Thơ</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30" marR="40930" marT="0" marB="0"/>
                </a:tc>
                <a:tc>
                  <a:txBody>
                    <a:bodyPr/>
                    <a:lstStyle/>
                    <a:p>
                      <a:pPr marL="0" marR="0" algn="just">
                        <a:lnSpc>
                          <a:spcPct val="115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Thơ</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Đường</a:t>
                      </a:r>
                      <a:r>
                        <a:rPr lang="en-US" sz="2000" b="1" dirty="0">
                          <a:effectLst/>
                          <a:latin typeface="Times New Roman" panose="02020603050405020304" pitchFamily="18" charset="0"/>
                          <a:cs typeface="Times New Roman" panose="02020603050405020304" pitchFamily="18" charset="0"/>
                        </a:rPr>
                        <a:t> </a:t>
                      </a:r>
                      <a:r>
                        <a:rPr lang="en-US" sz="2000" b="1" dirty="0" err="1" smtClean="0">
                          <a:effectLst/>
                          <a:latin typeface="Times New Roman" panose="02020603050405020304" pitchFamily="18" charset="0"/>
                          <a:cs typeface="Times New Roman" panose="02020603050405020304" pitchFamily="18" charset="0"/>
                        </a:rPr>
                        <a:t>luật</a:t>
                      </a:r>
                      <a:r>
                        <a:rPr lang="en-US" sz="2000" b="1" dirty="0" smtClean="0">
                          <a:effectLst/>
                          <a:latin typeface="Times New Roman" panose="02020603050405020304" pitchFamily="18" charset="0"/>
                          <a:cs typeface="Times New Roman" panose="02020603050405020304" pitchFamily="18" charset="0"/>
                        </a:rPr>
                        <a:t>:</a:t>
                      </a:r>
                    </a:p>
                    <a:p>
                      <a:pPr marL="170180" marR="0" indent="-170180" algn="just" defTabSz="914400" rtl="0" eaLnBrk="1" fontAlgn="auto" latinLnBrk="0" hangingPunct="1">
                        <a:lnSpc>
                          <a:spcPct val="115000"/>
                        </a:lnSpc>
                        <a:spcBef>
                          <a:spcPts val="0"/>
                        </a:spcBef>
                        <a:spcAft>
                          <a:spcPts val="0"/>
                        </a:spcAft>
                        <a:buClrTx/>
                        <a:buSzTx/>
                        <a:buFontTx/>
                        <a:buChar char="-"/>
                        <a:defRPr/>
                      </a:pPr>
                      <a:r>
                        <a:rPr lang="vi-VN" sz="2000" b="0" i="1" kern="1200" dirty="0" smtClean="0">
                          <a:solidFill>
                            <a:srgbClr val="0070C0"/>
                          </a:solidFill>
                          <a:effectLst/>
                          <a:latin typeface="Times New Roman" panose="02020603050405020304" pitchFamily="18" charset="0"/>
                          <a:ea typeface="+mn-ea"/>
                          <a:cs typeface="Times New Roman" panose="02020603050405020304" pitchFamily="18" charset="0"/>
                        </a:rPr>
                        <a:t>Mời trầu </a:t>
                      </a:r>
                      <a:r>
                        <a:rPr lang="vi-VN" sz="2000" b="0" i="0" kern="1200" dirty="0" smtClean="0">
                          <a:solidFill>
                            <a:srgbClr val="0070C0"/>
                          </a:solidFill>
                          <a:effectLst/>
                          <a:latin typeface="Times New Roman" panose="02020603050405020304" pitchFamily="18" charset="0"/>
                          <a:ea typeface="+mn-ea"/>
                          <a:cs typeface="Times New Roman" panose="02020603050405020304" pitchFamily="18" charset="0"/>
                        </a:rPr>
                        <a:t>(Hồ Xuân Hương) </a:t>
                      </a:r>
                      <a:endParaRPr lang="en-US" sz="2000" b="0" i="0" kern="1200" dirty="0" smtClean="0">
                        <a:solidFill>
                          <a:srgbClr val="0070C0"/>
                        </a:solidFill>
                        <a:effectLst/>
                        <a:latin typeface="Times New Roman" panose="02020603050405020304" pitchFamily="18" charset="0"/>
                        <a:ea typeface="+mn-ea"/>
                        <a:cs typeface="Times New Roman" panose="02020603050405020304" pitchFamily="18" charset="0"/>
                      </a:endParaRPr>
                    </a:p>
                    <a:p>
                      <a:pPr marL="170180" marR="0" indent="-170180" algn="just" defTabSz="914400" rtl="0" eaLnBrk="1" fontAlgn="auto" latinLnBrk="0" hangingPunct="1">
                        <a:lnSpc>
                          <a:spcPct val="115000"/>
                        </a:lnSpc>
                        <a:spcBef>
                          <a:spcPts val="0"/>
                        </a:spcBef>
                        <a:spcAft>
                          <a:spcPts val="0"/>
                        </a:spcAft>
                        <a:buClrTx/>
                        <a:buSzTx/>
                        <a:buFontTx/>
                        <a:buChar char="-"/>
                        <a:defRPr/>
                      </a:pPr>
                      <a:r>
                        <a:rPr lang="vi-VN" sz="2000" b="0" i="1" kern="1200" dirty="0" smtClean="0">
                          <a:solidFill>
                            <a:srgbClr val="0070C0"/>
                          </a:solidFill>
                          <a:effectLst/>
                          <a:latin typeface="Times New Roman" panose="02020603050405020304" pitchFamily="18" charset="0"/>
                          <a:ea typeface="+mn-ea"/>
                          <a:cs typeface="Times New Roman" panose="02020603050405020304" pitchFamily="18" charset="0"/>
                        </a:rPr>
                        <a:t>Vịnh khoa thi Hương </a:t>
                      </a:r>
                      <a:r>
                        <a:rPr lang="vi-VN" sz="2000" b="0" i="0" kern="1200" dirty="0" smtClean="0">
                          <a:solidFill>
                            <a:srgbClr val="0070C0"/>
                          </a:solidFill>
                          <a:effectLst/>
                          <a:latin typeface="Times New Roman" panose="02020603050405020304" pitchFamily="18" charset="0"/>
                          <a:ea typeface="+mn-ea"/>
                          <a:cs typeface="Times New Roman" panose="02020603050405020304" pitchFamily="18" charset="0"/>
                        </a:rPr>
                        <a:t>(Trần Tế Xương)</a:t>
                      </a:r>
                      <a:endParaRPr lang="en-US" sz="2000" b="0" i="0" kern="1200" dirty="0" smtClean="0">
                        <a:solidFill>
                          <a:srgbClr val="0070C0"/>
                        </a:solidFill>
                        <a:effectLst/>
                        <a:latin typeface="Times New Roman" panose="02020603050405020304" pitchFamily="18" charset="0"/>
                        <a:ea typeface="+mn-ea"/>
                        <a:cs typeface="Times New Roman" panose="02020603050405020304" pitchFamily="18" charset="0"/>
                      </a:endParaRPr>
                    </a:p>
                    <a:p>
                      <a:pPr marL="170180" marR="0" indent="-170180" algn="just" defTabSz="914400" rtl="0" eaLnBrk="1" fontAlgn="auto" latinLnBrk="0" hangingPunct="1">
                        <a:lnSpc>
                          <a:spcPct val="115000"/>
                        </a:lnSpc>
                        <a:spcBef>
                          <a:spcPts val="0"/>
                        </a:spcBef>
                        <a:spcAft>
                          <a:spcPts val="0"/>
                        </a:spcAft>
                        <a:buClrTx/>
                        <a:buSzTx/>
                        <a:buFontTx/>
                        <a:buChar char="-"/>
                        <a:defRPr/>
                      </a:pPr>
                      <a:r>
                        <a:rPr lang="vi-VN" sz="2000" b="0" i="1" kern="1200" dirty="0" smtClean="0">
                          <a:solidFill>
                            <a:srgbClr val="0070C0"/>
                          </a:solidFill>
                          <a:effectLst/>
                          <a:latin typeface="Times New Roman" panose="02020603050405020304" pitchFamily="18" charset="0"/>
                          <a:ea typeface="+mn-ea"/>
                          <a:cs typeface="Times New Roman" panose="02020603050405020304" pitchFamily="18" charset="0"/>
                        </a:rPr>
                        <a:t>Xa ngắm thác núi Lư </a:t>
                      </a:r>
                      <a:r>
                        <a:rPr lang="vi-VN" sz="2000" b="0" i="0" kern="1200" dirty="0" smtClean="0">
                          <a:solidFill>
                            <a:srgbClr val="0070C0"/>
                          </a:solidFill>
                          <a:effectLst/>
                          <a:latin typeface="Times New Roman" panose="02020603050405020304" pitchFamily="18" charset="0"/>
                          <a:ea typeface="+mn-ea"/>
                          <a:cs typeface="Times New Roman" panose="02020603050405020304" pitchFamily="18" charset="0"/>
                        </a:rPr>
                        <a:t>(Lý Bạch</a:t>
                      </a:r>
                      <a:r>
                        <a:rPr lang="en-US" sz="2000" b="0" i="0" kern="1200" dirty="0" smtClean="0">
                          <a:solidFill>
                            <a:srgbClr val="0070C0"/>
                          </a:solidFill>
                          <a:effectLst/>
                          <a:latin typeface="Times New Roman" panose="02020603050405020304" pitchFamily="18" charset="0"/>
                          <a:ea typeface="+mn-ea"/>
                          <a:cs typeface="Times New Roman" panose="02020603050405020304" pitchFamily="18" charset="0"/>
                        </a:rPr>
                        <a:t>)</a:t>
                      </a:r>
                    </a:p>
                    <a:p>
                      <a:pPr marL="170180" marR="0" indent="-170180" algn="just" defTabSz="914400" rtl="0" eaLnBrk="1" fontAlgn="auto" latinLnBrk="0" hangingPunct="1">
                        <a:lnSpc>
                          <a:spcPct val="115000"/>
                        </a:lnSpc>
                        <a:spcBef>
                          <a:spcPts val="0"/>
                        </a:spcBef>
                        <a:spcAft>
                          <a:spcPts val="0"/>
                        </a:spcAft>
                        <a:buClrTx/>
                        <a:buSzTx/>
                        <a:buFontTx/>
                        <a:buChar char="-"/>
                        <a:defRPr/>
                      </a:pPr>
                      <a:r>
                        <a:rPr lang="vi-VN" sz="2000" b="0" i="1" kern="1200" dirty="0" smtClean="0">
                          <a:solidFill>
                            <a:srgbClr val="0070C0"/>
                          </a:solidFill>
                          <a:effectLst/>
                          <a:latin typeface="Times New Roman" panose="02020603050405020304" pitchFamily="18" charset="0"/>
                          <a:ea typeface="+mn-ea"/>
                          <a:cs typeface="Times New Roman" panose="02020603050405020304" pitchFamily="18" charset="0"/>
                        </a:rPr>
                        <a:t>Cảnh khuya </a:t>
                      </a:r>
                      <a:r>
                        <a:rPr lang="vi-VN" sz="2000" b="0" i="0" kern="1200" dirty="0" smtClean="0">
                          <a:solidFill>
                            <a:srgbClr val="0070C0"/>
                          </a:solidFill>
                          <a:effectLst/>
                          <a:latin typeface="Times New Roman" panose="02020603050405020304" pitchFamily="18" charset="0"/>
                          <a:ea typeface="+mn-ea"/>
                          <a:cs typeface="Times New Roman" panose="02020603050405020304" pitchFamily="18" charset="0"/>
                        </a:rPr>
                        <a:t>(Hồ Chí Minh)</a:t>
                      </a:r>
                      <a:endParaRPr lang="en-US" sz="2000" b="0" i="0" kern="1200" dirty="0" smtClean="0">
                        <a:solidFill>
                          <a:srgbClr val="0070C0"/>
                        </a:solidFill>
                        <a:effectLst/>
                        <a:latin typeface="Times New Roman" panose="02020603050405020304" pitchFamily="18" charset="0"/>
                        <a:ea typeface="+mn-ea"/>
                        <a:cs typeface="Times New Roman" panose="02020603050405020304" pitchFamily="18" charset="0"/>
                      </a:endParaRPr>
                    </a:p>
                    <a:p>
                      <a:pPr marL="170180" marR="0" indent="-170180" algn="just" defTabSz="914400" rtl="0" eaLnBrk="1" fontAlgn="auto" latinLnBrk="0" hangingPunct="1">
                        <a:lnSpc>
                          <a:spcPct val="115000"/>
                        </a:lnSpc>
                        <a:spcBef>
                          <a:spcPts val="0"/>
                        </a:spcBef>
                        <a:spcAft>
                          <a:spcPts val="0"/>
                        </a:spcAft>
                        <a:buClrTx/>
                        <a:buSzTx/>
                        <a:buFontTx/>
                        <a:buChar char="-"/>
                        <a:defRPr/>
                      </a:pPr>
                      <a:r>
                        <a:rPr lang="vi-VN" sz="2000" b="0" i="1" kern="1200" dirty="0" smtClean="0">
                          <a:solidFill>
                            <a:srgbClr val="0070C0"/>
                          </a:solidFill>
                          <a:effectLst/>
                          <a:latin typeface="Times New Roman" panose="02020603050405020304" pitchFamily="18" charset="0"/>
                          <a:ea typeface="+mn-ea"/>
                          <a:cs typeface="Times New Roman" panose="02020603050405020304" pitchFamily="18" charset="0"/>
                        </a:rPr>
                        <a:t>Qua Đèo Ngang </a:t>
                      </a:r>
                      <a:r>
                        <a:rPr lang="vi-VN" sz="2000" b="0" i="0" kern="1200" dirty="0" smtClean="0">
                          <a:solidFill>
                            <a:srgbClr val="0070C0"/>
                          </a:solidFill>
                          <a:effectLst/>
                          <a:latin typeface="Times New Roman" panose="02020603050405020304" pitchFamily="18" charset="0"/>
                          <a:ea typeface="+mn-ea"/>
                          <a:cs typeface="Times New Roman" panose="02020603050405020304" pitchFamily="18" charset="0"/>
                        </a:rPr>
                        <a:t>(Bà Huyện Thanh Quan)</a:t>
                      </a:r>
                      <a:endParaRPr lang="en-US" sz="2000" b="0" i="0" kern="1200" dirty="0" smtClean="0">
                        <a:solidFill>
                          <a:srgbClr val="0070C0"/>
                        </a:solidFill>
                        <a:effectLst/>
                        <a:latin typeface="Times New Roman" panose="02020603050405020304" pitchFamily="18" charset="0"/>
                        <a:ea typeface="+mn-ea"/>
                        <a:cs typeface="Times New Roman" panose="02020603050405020304" pitchFamily="18" charset="0"/>
                      </a:endParaRPr>
                    </a:p>
                  </a:txBody>
                  <a:tcPr marL="40930" marR="40930" marT="0" marB="0"/>
                </a:tc>
                <a:tc>
                  <a:txBody>
                    <a:bodyPr/>
                    <a:lstStyle/>
                    <a:p>
                      <a:pPr marL="0" marR="0" algn="just">
                        <a:lnSpc>
                          <a:spcPct val="115000"/>
                        </a:lnSpc>
                        <a:spcBef>
                          <a:spcPts val="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en-US" sz="2000" dirty="0" err="1" smtClean="0">
                          <a:effectLst/>
                          <a:latin typeface="Times New Roman" panose="02020603050405020304" pitchFamily="18" charset="0"/>
                          <a:cs typeface="Times New Roman" panose="02020603050405020304" pitchFamily="18" charset="0"/>
                        </a:rPr>
                        <a:t>Thiên</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nhiên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cuộc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sống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cảm</a:t>
                      </a:r>
                      <a:r>
                        <a:rPr lang="en-US" sz="2000" dirty="0">
                          <a:effectLst/>
                          <a:latin typeface="Times New Roman" panose="02020603050405020304" pitchFamily="18" charset="0"/>
                          <a:cs typeface="Times New Roman" panose="02020603050405020304" pitchFamily="18" charset="0"/>
                        </a:rPr>
                        <a:t> con </a:t>
                      </a:r>
                      <a:r>
                        <a:rPr lang="en-US" sz="2000" dirty="0" err="1">
                          <a:effectLst/>
                          <a:latin typeface="Times New Roman" panose="02020603050405020304" pitchFamily="18" charset="0"/>
                          <a:cs typeface="Times New Roman" panose="02020603050405020304" pitchFamily="18" charset="0"/>
                        </a:rPr>
                        <a:t>người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30" marR="40930" marT="0" marB="0"/>
                </a:tc>
                <a:extLst>
                  <a:ext uri="{0D108BD9-81ED-4DB2-BD59-A6C34878D82A}">
                    <a16:rowId xmlns:a16="http://schemas.microsoft.com/office/drawing/2014/main" val="10002"/>
                  </a:ext>
                </a:extLst>
              </a:tr>
              <a:tr h="1819219">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8</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0930" marR="40930" marT="0" marB="0"/>
                </a:tc>
                <a:tc>
                  <a:txBody>
                    <a:bodyPr/>
                    <a:lstStyle/>
                    <a:p>
                      <a:pPr marL="0" marR="0" algn="ctr">
                        <a:lnSpc>
                          <a:spcPct val="115000"/>
                        </a:lnSpc>
                        <a:spcBef>
                          <a:spcPts val="0"/>
                        </a:spcBef>
                        <a:spcAft>
                          <a:spcPts val="0"/>
                        </a:spcAft>
                      </a:pPr>
                      <a:endParaRPr lang="en-US" sz="2000" b="1" dirty="0" smtClean="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000" b="1" dirty="0" err="1" smtClean="0">
                          <a:effectLst/>
                          <a:latin typeface="Times New Roman" panose="02020603050405020304" pitchFamily="18" charset="0"/>
                          <a:cs typeface="Times New Roman" panose="02020603050405020304" pitchFamily="18" charset="0"/>
                        </a:rPr>
                        <a:t>Truyện</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30" marR="40930" marT="0" marB="0"/>
                </a:tc>
                <a:tc>
                  <a:txBody>
                    <a:bodyPr/>
                    <a:lstStyle/>
                    <a:p>
                      <a:pPr marL="0" marR="0" algn="just">
                        <a:lnSpc>
                          <a:spcPct val="115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Truyện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lịch</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sử</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tiểu</a:t>
                      </a:r>
                      <a:r>
                        <a:rPr lang="en-US" sz="2000" b="1" dirty="0">
                          <a:effectLst/>
                          <a:latin typeface="Times New Roman" panose="02020603050405020304" pitchFamily="18" charset="0"/>
                          <a:cs typeface="Times New Roman" panose="02020603050405020304" pitchFamily="18" charset="0"/>
                        </a:rPr>
                        <a:t> </a:t>
                      </a:r>
                      <a:r>
                        <a:rPr lang="en-US" sz="2000" b="1" dirty="0" err="1" smtClean="0">
                          <a:effectLst/>
                          <a:latin typeface="Times New Roman" panose="02020603050405020304" pitchFamily="18" charset="0"/>
                          <a:cs typeface="Times New Roman" panose="02020603050405020304" pitchFamily="18" charset="0"/>
                        </a:rPr>
                        <a:t>thuyết</a:t>
                      </a:r>
                      <a:endParaRPr lang="en-US" sz="2000" b="1" dirty="0" smtClean="0">
                        <a:effectLst/>
                        <a:latin typeface="Times New Roman" panose="02020603050405020304" pitchFamily="18" charset="0"/>
                        <a:cs typeface="Times New Roman" panose="02020603050405020304" pitchFamily="18" charset="0"/>
                      </a:endParaRPr>
                    </a:p>
                    <a:p>
                      <a:pPr marL="170180" marR="0" indent="-170180" algn="just">
                        <a:lnSpc>
                          <a:spcPct val="115000"/>
                        </a:lnSpc>
                        <a:spcBef>
                          <a:spcPts val="0"/>
                        </a:spcBef>
                        <a:spcAft>
                          <a:spcPts val="0"/>
                        </a:spcAft>
                        <a:buFontTx/>
                        <a:buChar char="-"/>
                      </a:pPr>
                      <a:r>
                        <a:rPr lang="vi-VN" sz="2000" b="0" i="1" kern="1200" dirty="0" smtClean="0">
                          <a:solidFill>
                            <a:srgbClr val="0070C0"/>
                          </a:solidFill>
                          <a:effectLst/>
                          <a:latin typeface="Times New Roman" panose="02020603050405020304" pitchFamily="18" charset="0"/>
                          <a:ea typeface="+mn-ea"/>
                          <a:cs typeface="Times New Roman" panose="02020603050405020304" pitchFamily="18" charset="0"/>
                        </a:rPr>
                        <a:t>Quang Trung đại phá quân Thanh </a:t>
                      </a:r>
                      <a:r>
                        <a:rPr lang="vi-VN" sz="2000" b="0" i="0" kern="1200" dirty="0" smtClean="0">
                          <a:solidFill>
                            <a:srgbClr val="0070C0"/>
                          </a:solidFill>
                          <a:effectLst/>
                          <a:latin typeface="Times New Roman" panose="02020603050405020304" pitchFamily="18" charset="0"/>
                          <a:ea typeface="+mn-ea"/>
                          <a:cs typeface="Times New Roman" panose="02020603050405020304" pitchFamily="18" charset="0"/>
                        </a:rPr>
                        <a:t>(Ngô gia văn phái)</a:t>
                      </a:r>
                      <a:endParaRPr lang="en-US" sz="2000" b="0" i="0" kern="1200" dirty="0" smtClean="0">
                        <a:solidFill>
                          <a:srgbClr val="0070C0"/>
                        </a:solidFill>
                        <a:effectLst/>
                        <a:latin typeface="Times New Roman" panose="02020603050405020304" pitchFamily="18" charset="0"/>
                        <a:ea typeface="+mn-ea"/>
                        <a:cs typeface="Times New Roman" panose="02020603050405020304" pitchFamily="18" charset="0"/>
                      </a:endParaRPr>
                    </a:p>
                    <a:p>
                      <a:pPr marL="170180" marR="0" indent="-170180" algn="just">
                        <a:lnSpc>
                          <a:spcPct val="115000"/>
                        </a:lnSpc>
                        <a:spcBef>
                          <a:spcPts val="0"/>
                        </a:spcBef>
                        <a:spcAft>
                          <a:spcPts val="0"/>
                        </a:spcAft>
                        <a:buFontTx/>
                        <a:buChar char="-"/>
                      </a:pPr>
                      <a:r>
                        <a:rPr lang="vi-VN" sz="2000" b="0" i="1" kern="1200" dirty="0" smtClean="0">
                          <a:solidFill>
                            <a:srgbClr val="0070C0"/>
                          </a:solidFill>
                          <a:effectLst/>
                          <a:latin typeface="Times New Roman" panose="02020603050405020304" pitchFamily="18" charset="0"/>
                          <a:ea typeface="+mn-ea"/>
                          <a:cs typeface="Times New Roman" panose="02020603050405020304" pitchFamily="18" charset="0"/>
                        </a:rPr>
                        <a:t>Bên bờ Thiên Mạc </a:t>
                      </a:r>
                      <a:r>
                        <a:rPr lang="vi-VN" sz="2000" b="0" i="0" kern="1200" dirty="0" smtClean="0">
                          <a:solidFill>
                            <a:srgbClr val="0070C0"/>
                          </a:solidFill>
                          <a:effectLst/>
                          <a:latin typeface="Times New Roman" panose="02020603050405020304" pitchFamily="18" charset="0"/>
                          <a:ea typeface="+mn-ea"/>
                          <a:cs typeface="Times New Roman" panose="02020603050405020304" pitchFamily="18" charset="0"/>
                        </a:rPr>
                        <a:t>(Hà Ân)</a:t>
                      </a:r>
                      <a:endParaRPr lang="en-US" sz="2000" b="0" i="0" kern="1200" dirty="0" smtClean="0">
                        <a:solidFill>
                          <a:srgbClr val="0070C0"/>
                        </a:solidFill>
                        <a:effectLst/>
                        <a:latin typeface="Times New Roman" panose="02020603050405020304" pitchFamily="18" charset="0"/>
                        <a:ea typeface="+mn-ea"/>
                        <a:cs typeface="Times New Roman" panose="02020603050405020304" pitchFamily="18" charset="0"/>
                      </a:endParaRPr>
                    </a:p>
                    <a:p>
                      <a:pPr marL="170180" marR="0" indent="-170180" algn="just">
                        <a:lnSpc>
                          <a:spcPct val="115000"/>
                        </a:lnSpc>
                        <a:spcBef>
                          <a:spcPts val="0"/>
                        </a:spcBef>
                        <a:spcAft>
                          <a:spcPts val="0"/>
                        </a:spcAft>
                        <a:buFontTx/>
                        <a:buChar char="-"/>
                      </a:pPr>
                      <a:r>
                        <a:rPr lang="vi-VN" sz="2000" b="0" i="1" kern="1200" dirty="0" smtClean="0">
                          <a:solidFill>
                            <a:srgbClr val="0070C0"/>
                          </a:solidFill>
                          <a:effectLst/>
                          <a:latin typeface="Times New Roman" panose="02020603050405020304" pitchFamily="18" charset="0"/>
                          <a:ea typeface="+mn-ea"/>
                          <a:cs typeface="Times New Roman" panose="02020603050405020304" pitchFamily="18" charset="0"/>
                        </a:rPr>
                        <a:t>Đánh nhau với cối xay gió </a:t>
                      </a:r>
                      <a:r>
                        <a:rPr lang="vi-VN" sz="2000" b="0" i="0" kern="1200" dirty="0" smtClean="0">
                          <a:solidFill>
                            <a:srgbClr val="0070C0"/>
                          </a:solidFill>
                          <a:effectLst/>
                          <a:latin typeface="Times New Roman" panose="02020603050405020304" pitchFamily="18" charset="0"/>
                          <a:ea typeface="+mn-ea"/>
                          <a:cs typeface="Times New Roman" panose="02020603050405020304" pitchFamily="18" charset="0"/>
                        </a:rPr>
                        <a:t>(</a:t>
                      </a:r>
                      <a:r>
                        <a:rPr lang="vi-VN" sz="2000" b="0" i="1" kern="1200" dirty="0" smtClean="0">
                          <a:solidFill>
                            <a:srgbClr val="0070C0"/>
                          </a:solidFill>
                          <a:effectLst/>
                          <a:latin typeface="Times New Roman" panose="02020603050405020304" pitchFamily="18" charset="0"/>
                          <a:ea typeface="+mn-ea"/>
                          <a:cs typeface="Times New Roman" panose="02020603050405020304" pitchFamily="18" charset="0"/>
                        </a:rPr>
                        <a:t>Đ</a:t>
                      </a:r>
                      <a:r>
                        <a:rPr lang="en-US" sz="2000" b="0" i="1" kern="1200" dirty="0" err="1" smtClean="0">
                          <a:solidFill>
                            <a:srgbClr val="0070C0"/>
                          </a:solidFill>
                          <a:effectLst/>
                          <a:latin typeface="Times New Roman" panose="02020603050405020304" pitchFamily="18" charset="0"/>
                          <a:ea typeface="+mn-ea"/>
                          <a:cs typeface="Times New Roman" panose="02020603050405020304" pitchFamily="18" charset="0"/>
                        </a:rPr>
                        <a:t>ôn</a:t>
                      </a:r>
                      <a:r>
                        <a:rPr lang="en-US" sz="2000" b="0" i="1" kern="1200" baseline="0" dirty="0" smtClean="0">
                          <a:solidFill>
                            <a:srgbClr val="0070C0"/>
                          </a:solidFill>
                          <a:effectLst/>
                          <a:latin typeface="Times New Roman" panose="02020603050405020304" pitchFamily="18" charset="0"/>
                          <a:ea typeface="+mn-ea"/>
                          <a:cs typeface="Times New Roman" panose="02020603050405020304" pitchFamily="18" charset="0"/>
                        </a:rPr>
                        <a:t> </a:t>
                      </a:r>
                      <a:r>
                        <a:rPr lang="en-US" sz="2000" b="0" i="1" kern="1200" baseline="0" dirty="0" err="1" smtClean="0">
                          <a:solidFill>
                            <a:srgbClr val="0070C0"/>
                          </a:solidFill>
                          <a:effectLst/>
                          <a:latin typeface="Times New Roman" panose="02020603050405020304" pitchFamily="18" charset="0"/>
                          <a:ea typeface="+mn-ea"/>
                          <a:cs typeface="Times New Roman" panose="02020603050405020304" pitchFamily="18" charset="0"/>
                        </a:rPr>
                        <a:t>ki-hô-tê</a:t>
                      </a:r>
                      <a:r>
                        <a:rPr lang="en-US" sz="2000" b="0" i="1" kern="1200" baseline="0" dirty="0" smtClean="0">
                          <a:solidFill>
                            <a:srgbClr val="0070C0"/>
                          </a:solidFill>
                          <a:effectLst/>
                          <a:latin typeface="Times New Roman" panose="02020603050405020304" pitchFamily="18" charset="0"/>
                          <a:ea typeface="+mn-ea"/>
                          <a:cs typeface="Times New Roman" panose="02020603050405020304" pitchFamily="18" charset="0"/>
                        </a:rPr>
                        <a:t> </a:t>
                      </a:r>
                      <a:r>
                        <a:rPr lang="en-US" sz="2000" b="0" i="0" kern="1200" baseline="0" dirty="0" smtClean="0">
                          <a:solidFill>
                            <a:srgbClr val="0070C0"/>
                          </a:solidFill>
                          <a:effectLst/>
                          <a:latin typeface="Times New Roman" panose="02020603050405020304" pitchFamily="18" charset="0"/>
                          <a:ea typeface="+mn-ea"/>
                          <a:cs typeface="Times New Roman" panose="02020603050405020304" pitchFamily="18" charset="0"/>
                        </a:rPr>
                        <a:t>- </a:t>
                      </a:r>
                      <a:r>
                        <a:rPr lang="vi-VN" sz="2000" b="0" i="0" kern="1200" dirty="0" smtClean="0">
                          <a:solidFill>
                            <a:srgbClr val="0070C0"/>
                          </a:solidFill>
                          <a:effectLst/>
                          <a:latin typeface="Times New Roman" panose="02020603050405020304" pitchFamily="18" charset="0"/>
                          <a:ea typeface="+mn-ea"/>
                          <a:cs typeface="Times New Roman" panose="02020603050405020304" pitchFamily="18" charset="0"/>
                        </a:rPr>
                        <a:t>Xéc-van-tét)</a:t>
                      </a:r>
                      <a:endParaRPr lang="en-US" sz="2000" b="0" i="0" kern="1200" dirty="0" smtClean="0">
                        <a:solidFill>
                          <a:srgbClr val="0070C0"/>
                        </a:solidFill>
                        <a:effectLst/>
                        <a:latin typeface="Times New Roman" panose="02020603050405020304" pitchFamily="18" charset="0"/>
                        <a:ea typeface="+mn-ea"/>
                        <a:cs typeface="Times New Roman" panose="02020603050405020304" pitchFamily="18" charset="0"/>
                      </a:endParaRPr>
                    </a:p>
                    <a:p>
                      <a:pPr marL="170180" marR="0" indent="-170180" algn="just">
                        <a:lnSpc>
                          <a:spcPct val="115000"/>
                        </a:lnSpc>
                        <a:spcBef>
                          <a:spcPts val="0"/>
                        </a:spcBef>
                        <a:spcAft>
                          <a:spcPts val="0"/>
                        </a:spcAft>
                        <a:buFontTx/>
                        <a:buChar char="-"/>
                      </a:pPr>
                      <a:r>
                        <a:rPr lang="vi-VN" sz="2000" b="0" i="1" kern="1200" dirty="0" smtClean="0">
                          <a:solidFill>
                            <a:srgbClr val="0070C0"/>
                          </a:solidFill>
                          <a:effectLst/>
                          <a:latin typeface="Times New Roman" panose="02020603050405020304" pitchFamily="18" charset="0"/>
                          <a:ea typeface="+mn-ea"/>
                          <a:cs typeface="Times New Roman" panose="02020603050405020304" pitchFamily="18" charset="0"/>
                        </a:rPr>
                        <a:t>Tức nước vỡ bờ </a:t>
                      </a:r>
                      <a:r>
                        <a:rPr lang="vi-VN" sz="2000" b="0" i="0" kern="1200" dirty="0" smtClean="0">
                          <a:solidFill>
                            <a:srgbClr val="0070C0"/>
                          </a:solidFill>
                          <a:effectLst/>
                          <a:latin typeface="Times New Roman" panose="02020603050405020304" pitchFamily="18" charset="0"/>
                          <a:ea typeface="+mn-ea"/>
                          <a:cs typeface="Times New Roman" panose="02020603050405020304" pitchFamily="18" charset="0"/>
                        </a:rPr>
                        <a:t>(trích </a:t>
                      </a:r>
                      <a:r>
                        <a:rPr lang="vi-VN" sz="2000" b="0" i="1" kern="1200" dirty="0" smtClean="0">
                          <a:solidFill>
                            <a:srgbClr val="0070C0"/>
                          </a:solidFill>
                          <a:effectLst/>
                          <a:latin typeface="Times New Roman" panose="02020603050405020304" pitchFamily="18" charset="0"/>
                          <a:ea typeface="+mn-ea"/>
                          <a:cs typeface="Times New Roman" panose="02020603050405020304" pitchFamily="18" charset="0"/>
                        </a:rPr>
                        <a:t>Tắt đèn </a:t>
                      </a:r>
                      <a:r>
                        <a:rPr lang="vi-VN" sz="2000" b="0" i="0" kern="1200" dirty="0" smtClean="0">
                          <a:solidFill>
                            <a:srgbClr val="0070C0"/>
                          </a:solidFill>
                          <a:effectLst/>
                          <a:latin typeface="Times New Roman" panose="02020603050405020304" pitchFamily="18" charset="0"/>
                          <a:ea typeface="+mn-ea"/>
                          <a:cs typeface="Times New Roman" panose="02020603050405020304" pitchFamily="18" charset="0"/>
                        </a:rPr>
                        <a:t>của Ngô Tất Tố)</a:t>
                      </a:r>
                      <a:endParaRPr lang="en-US" sz="2000" b="0" i="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0930" marR="40930" marT="0" marB="0"/>
                </a:tc>
                <a:tc>
                  <a:txBody>
                    <a:bodyPr/>
                    <a:lstStyle/>
                    <a:p>
                      <a:pPr marL="0" marR="0" algn="just">
                        <a:lnSpc>
                          <a:spcPct val="115000"/>
                        </a:lnSpc>
                        <a:spcBef>
                          <a:spcPts val="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en-US" sz="2000" dirty="0" err="1" smtClean="0">
                          <a:effectLst/>
                          <a:latin typeface="Times New Roman" panose="02020603050405020304" pitchFamily="18" charset="0"/>
                          <a:cs typeface="Times New Roman" panose="02020603050405020304" pitchFamily="18" charset="0"/>
                        </a:rPr>
                        <a:t>Những</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vật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lịch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sử</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phẩm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giá</a:t>
                      </a:r>
                      <a:r>
                        <a:rPr lang="en-US" sz="2000" dirty="0">
                          <a:effectLst/>
                          <a:latin typeface="Times New Roman" panose="02020603050405020304" pitchFamily="18" charset="0"/>
                          <a:cs typeface="Times New Roman" panose="02020603050405020304" pitchFamily="18" charset="0"/>
                        </a:rPr>
                        <a:t> con </a:t>
                      </a:r>
                      <a:r>
                        <a:rPr lang="en-US" sz="2000" dirty="0" err="1">
                          <a:effectLst/>
                          <a:latin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30" marR="40930" marT="0" marB="0"/>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a:xfrm>
            <a:off x="2923633" y="242046"/>
            <a:ext cx="5322888" cy="564778"/>
          </a:xfrm>
        </p:spPr>
        <p:txBody>
          <a:bodyPr>
            <a:normAutofit fontScale="90000"/>
          </a:bodyPr>
          <a:lstStyle/>
          <a:p>
            <a:pPr algn="ctr"/>
            <a:r>
              <a:rPr lang="en-US" sz="49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chemeClr val="accent2"/>
                </a:solidFill>
                <a:latin typeface="Times New Roman" panose="02020603050405020304" pitchFamily="18" charset="0"/>
                <a:cs typeface="Times New Roman" panose="02020603050405020304" pitchFamily="18" charset="0"/>
              </a:rPr>
              <a:t>Ngữ</a:t>
            </a:r>
            <a:r>
              <a:rPr lang="en-US" sz="3600" b="1" dirty="0" smtClean="0">
                <a:solidFill>
                  <a:schemeClr val="accent2"/>
                </a:solidFill>
                <a:latin typeface="Times New Roman" panose="02020603050405020304" pitchFamily="18" charset="0"/>
                <a:cs typeface="Times New Roman" panose="02020603050405020304" pitchFamily="18" charset="0"/>
              </a:rPr>
              <a:t> </a:t>
            </a:r>
            <a:r>
              <a:rPr lang="en-US" sz="3600" b="1" dirty="0" err="1">
                <a:solidFill>
                  <a:schemeClr val="accent2"/>
                </a:solidFill>
                <a:latin typeface="Times New Roman" panose="02020603050405020304" pitchFamily="18" charset="0"/>
                <a:cs typeface="Times New Roman" panose="02020603050405020304" pitchFamily="18" charset="0"/>
              </a:rPr>
              <a:t>văn</a:t>
            </a:r>
            <a:r>
              <a:rPr lang="en-US" sz="3600" b="1" dirty="0">
                <a:solidFill>
                  <a:schemeClr val="accent2"/>
                </a:solidFill>
                <a:latin typeface="Times New Roman" panose="02020603050405020304" pitchFamily="18" charset="0"/>
                <a:cs typeface="Times New Roman" panose="02020603050405020304" pitchFamily="18" charset="0"/>
              </a:rPr>
              <a:t> -</a:t>
            </a:r>
            <a:r>
              <a:rPr lang="en-US" sz="3600" b="1" dirty="0" smtClean="0">
                <a:solidFill>
                  <a:schemeClr val="accent2"/>
                </a:solidFill>
                <a:latin typeface="Times New Roman" panose="02020603050405020304" pitchFamily="18" charset="0"/>
                <a:cs typeface="Times New Roman" panose="02020603050405020304" pitchFamily="18" charset="0"/>
              </a:rPr>
              <a:t> </a:t>
            </a:r>
            <a:r>
              <a:rPr lang="en-US" sz="3600" b="1" dirty="0" err="1">
                <a:solidFill>
                  <a:schemeClr val="accent2"/>
                </a:solidFill>
                <a:latin typeface="Times New Roman" panose="02020603050405020304" pitchFamily="18" charset="0"/>
                <a:cs typeface="Times New Roman" panose="02020603050405020304" pitchFamily="18" charset="0"/>
              </a:rPr>
              <a:t>Tập</a:t>
            </a:r>
            <a:r>
              <a:rPr lang="en-US" sz="3600" b="1" dirty="0">
                <a:solidFill>
                  <a:schemeClr val="accent2"/>
                </a:solidFill>
                <a:latin typeface="Times New Roman" panose="02020603050405020304" pitchFamily="18" charset="0"/>
                <a:cs typeface="Times New Roman" panose="02020603050405020304" pitchFamily="18" charset="0"/>
              </a:rPr>
              <a:t> </a:t>
            </a:r>
            <a:r>
              <a:rPr lang="en-US" sz="3600" b="1" dirty="0" smtClean="0">
                <a:solidFill>
                  <a:schemeClr val="accent2"/>
                </a:solidFill>
                <a:latin typeface="Times New Roman" panose="02020603050405020304" pitchFamily="18" charset="0"/>
                <a:cs typeface="Times New Roman" panose="02020603050405020304" pitchFamily="18" charset="0"/>
              </a:rPr>
              <a:t>2</a:t>
            </a:r>
            <a:endParaRPr lang="en-US" sz="4400" b="1" dirty="0">
              <a:solidFill>
                <a:schemeClr val="accent2"/>
              </a:solidFill>
              <a:latin typeface="Times New Roman" panose="02020603050405020304" pitchFamily="18" charset="0"/>
              <a:cs typeface="Times New Roman" panose="02020603050405020304" pitchFamily="18" charset="0"/>
            </a:endParaRPr>
          </a:p>
        </p:txBody>
      </p:sp>
      <p:sp>
        <p:nvSpPr>
          <p:cNvPr id="497667" name="Rectangle 3"/>
          <p:cNvSpPr>
            <a:spLocks noGrp="1" noChangeArrowheads="1"/>
          </p:cNvSpPr>
          <p:nvPr>
            <p:ph type="body" idx="1"/>
          </p:nvPr>
        </p:nvSpPr>
        <p:spPr>
          <a:xfrm>
            <a:off x="643466" y="2243666"/>
            <a:ext cx="11006667" cy="3903133"/>
          </a:xfrm>
        </p:spPr>
        <p:txBody>
          <a:bodyPr>
            <a:normAutofit/>
          </a:bodyPr>
          <a:lstStyle/>
          <a:p>
            <a:pPr marL="0" indent="0" algn="just">
              <a:buNone/>
            </a:pPr>
            <a:endParaRPr lang="en-US" sz="2800" b="1" dirty="0">
              <a:latin typeface="Times New Roman" panose="02020603050405020304" pitchFamily="18" charset="0"/>
            </a:endParaRPr>
          </a:p>
          <a:p>
            <a:pPr algn="just">
              <a:buFont typeface="Wingdings" panose="05000000000000000000" pitchFamily="2" charset="2"/>
              <a:buChar char="q"/>
            </a:pPr>
            <a:endParaRPr lang="vi-VN" sz="28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None/>
            </a:pPr>
            <a:endParaRPr lang="en-US" sz="2800" b="1" dirty="0">
              <a:latin typeface=".VnTime" panose="020B7200000000000000"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216663416"/>
              </p:ext>
            </p:extLst>
          </p:nvPr>
        </p:nvGraphicFramePr>
        <p:xfrm>
          <a:off x="507999" y="1032538"/>
          <a:ext cx="11142134" cy="5439981"/>
        </p:xfrm>
        <a:graphic>
          <a:graphicData uri="http://schemas.openxmlformats.org/drawingml/2006/table">
            <a:tbl>
              <a:tblPr firstRow="1" firstCol="1" bandRow="1">
                <a:tableStyleId>{5C22544A-7EE6-4342-B048-85BDC9FD1C3A}</a:tableStyleId>
              </a:tblPr>
              <a:tblGrid>
                <a:gridCol w="675659">
                  <a:extLst>
                    <a:ext uri="{9D8B030D-6E8A-4147-A177-3AD203B41FA5}">
                      <a16:colId xmlns:a16="http://schemas.microsoft.com/office/drawing/2014/main" val="20000"/>
                    </a:ext>
                  </a:extLst>
                </a:gridCol>
                <a:gridCol w="107260">
                  <a:extLst>
                    <a:ext uri="{9D8B030D-6E8A-4147-A177-3AD203B41FA5}">
                      <a16:colId xmlns:a16="http://schemas.microsoft.com/office/drawing/2014/main" val="20001"/>
                    </a:ext>
                  </a:extLst>
                </a:gridCol>
                <a:gridCol w="1963270">
                  <a:extLst>
                    <a:ext uri="{9D8B030D-6E8A-4147-A177-3AD203B41FA5}">
                      <a16:colId xmlns:a16="http://schemas.microsoft.com/office/drawing/2014/main" val="20002"/>
                    </a:ext>
                  </a:extLst>
                </a:gridCol>
                <a:gridCol w="5504330">
                  <a:extLst>
                    <a:ext uri="{9D8B030D-6E8A-4147-A177-3AD203B41FA5}">
                      <a16:colId xmlns:a16="http://schemas.microsoft.com/office/drawing/2014/main" val="20003"/>
                    </a:ext>
                  </a:extLst>
                </a:gridCol>
                <a:gridCol w="2891615">
                  <a:extLst>
                    <a:ext uri="{9D8B030D-6E8A-4147-A177-3AD203B41FA5}">
                      <a16:colId xmlns:a16="http://schemas.microsoft.com/office/drawing/2014/main" val="20004"/>
                    </a:ext>
                  </a:extLst>
                </a:gridCol>
              </a:tblGrid>
              <a:tr h="417513">
                <a:tc gridSpan="2">
                  <a:txBody>
                    <a:bodyPr/>
                    <a:lstStyle/>
                    <a:p>
                      <a:pPr marL="0" marR="0" algn="ctr">
                        <a:lnSpc>
                          <a:spcPct val="115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Bài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30" marR="40930" marT="0" marB="0"/>
                </a:tc>
                <a:tc hMerge="1">
                  <a:txBody>
                    <a:bodyPr/>
                    <a:lstStyle/>
                    <a:p>
                      <a:endParaRPr lang="en-US"/>
                    </a:p>
                  </a:txBody>
                  <a:tcPr/>
                </a:tc>
                <a:tc>
                  <a:txBody>
                    <a:bodyPr/>
                    <a:lstStyle/>
                    <a:p>
                      <a:pPr marL="0" marR="0" algn="ctr">
                        <a:lnSpc>
                          <a:spcPct val="115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Thể</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loại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30" marR="40930" marT="0" marB="0"/>
                </a:tc>
                <a:tc>
                  <a:txBody>
                    <a:bodyPr/>
                    <a:lstStyle/>
                    <a:p>
                      <a:pPr marL="0" marR="0" algn="ctr">
                        <a:lnSpc>
                          <a:spcPct val="115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Tiểu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loại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30" marR="40930" marT="0" marB="0"/>
                </a:tc>
                <a:tc>
                  <a:txBody>
                    <a:bodyPr/>
                    <a:lstStyle/>
                    <a:p>
                      <a:pPr marL="0" marR="0" algn="ctr">
                        <a:lnSpc>
                          <a:spcPct val="115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Đề</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tài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chủ</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đề</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chính</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30" marR="40930" marT="0" marB="0"/>
                </a:tc>
                <a:extLst>
                  <a:ext uri="{0D108BD9-81ED-4DB2-BD59-A6C34878D82A}">
                    <a16:rowId xmlns:a16="http://schemas.microsoft.com/office/drawing/2014/main" val="10000"/>
                  </a:ext>
                </a:extLst>
              </a:tr>
              <a:tr h="2152486">
                <a:tc gridSpan="2">
                  <a:txBody>
                    <a:bodyPr/>
                    <a:lstStyle/>
                    <a:p>
                      <a:pPr marL="0" marR="0" algn="ctr">
                        <a:lnSpc>
                          <a:spcPct val="115000"/>
                        </a:lnSpc>
                        <a:spcBef>
                          <a:spcPts val="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000" dirty="0" smtClean="0">
                          <a:effectLst/>
                          <a:latin typeface="Times New Roman" panose="02020603050405020304" pitchFamily="18" charset="0"/>
                          <a:cs typeface="Times New Roman" panose="02020603050405020304" pitchFamily="18" charset="0"/>
                        </a:rPr>
                        <a:t>9</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30" marR="40930" marT="0" marB="0"/>
                </a:tc>
                <a:tc hMerge="1">
                  <a:txBody>
                    <a:bodyPr/>
                    <a:lstStyle/>
                    <a:p>
                      <a:endParaRPr lang="en-US"/>
                    </a:p>
                  </a:txBody>
                  <a:tcPr/>
                </a:tc>
                <a:tc>
                  <a:txBody>
                    <a:bodyPr/>
                    <a:lstStyle/>
                    <a:p>
                      <a:pPr marL="0" marR="0" algn="ctr">
                        <a:lnSpc>
                          <a:spcPct val="115000"/>
                        </a:lnSpc>
                        <a:spcBef>
                          <a:spcPts val="0"/>
                        </a:spcBef>
                        <a:spcAft>
                          <a:spcPts val="0"/>
                        </a:spcAft>
                      </a:pPr>
                      <a:endParaRPr lang="en-US" sz="2000" b="1" dirty="0" smtClean="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endParaRPr lang="en-US" sz="2000" b="1" dirty="0" smtClean="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000" b="1" dirty="0" smtClean="0">
                          <a:effectLst/>
                          <a:latin typeface="Times New Roman" panose="02020603050405020304" pitchFamily="18" charset="0"/>
                          <a:cs typeface="Times New Roman" panose="02020603050405020304" pitchFamily="18" charset="0"/>
                        </a:rPr>
                        <a:t>VB </a:t>
                      </a:r>
                      <a:r>
                        <a:rPr lang="en-US" sz="2000" b="1" dirty="0" err="1">
                          <a:effectLst/>
                          <a:latin typeface="Times New Roman" panose="02020603050405020304" pitchFamily="18" charset="0"/>
                          <a:cs typeface="Times New Roman" panose="02020603050405020304" pitchFamily="18" charset="0"/>
                        </a:rPr>
                        <a:t>nghị</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luận</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30" marR="40930" marT="0" marB="0"/>
                </a:tc>
                <a:tc>
                  <a:txBody>
                    <a:bodyPr/>
                    <a:lstStyle/>
                    <a:p>
                      <a:pPr marL="0" marR="0" algn="just">
                        <a:lnSpc>
                          <a:spcPct val="115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Nghị</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luận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văn</a:t>
                      </a:r>
                      <a:r>
                        <a:rPr lang="en-US" sz="2000" b="1" dirty="0">
                          <a:effectLst/>
                          <a:latin typeface="Times New Roman" panose="02020603050405020304" pitchFamily="18" charset="0"/>
                          <a:cs typeface="Times New Roman" panose="02020603050405020304" pitchFamily="18" charset="0"/>
                        </a:rPr>
                        <a:t> </a:t>
                      </a:r>
                      <a:r>
                        <a:rPr lang="en-US" sz="2000" b="1" dirty="0" err="1" smtClean="0">
                          <a:effectLst/>
                          <a:latin typeface="Times New Roman" panose="02020603050405020304" pitchFamily="18" charset="0"/>
                          <a:cs typeface="Times New Roman" panose="02020603050405020304" pitchFamily="18" charset="0"/>
                        </a:rPr>
                        <a:t>học</a:t>
                      </a:r>
                      <a:r>
                        <a:rPr lang="en-US" sz="2000" b="1" dirty="0" smtClean="0">
                          <a:effectLst/>
                          <a:latin typeface="Times New Roman" panose="02020603050405020304" pitchFamily="18" charset="0"/>
                          <a:cs typeface="Times New Roman" panose="02020603050405020304" pitchFamily="18" charset="0"/>
                        </a:rPr>
                        <a:t>:</a:t>
                      </a:r>
                    </a:p>
                    <a:p>
                      <a:pPr marL="170180" marR="0" indent="-170180" algn="just" defTabSz="914400" rtl="0" eaLnBrk="1" fontAlgn="auto" latinLnBrk="0" hangingPunct="1">
                        <a:lnSpc>
                          <a:spcPct val="115000"/>
                        </a:lnSpc>
                        <a:spcBef>
                          <a:spcPts val="0"/>
                        </a:spcBef>
                        <a:spcAft>
                          <a:spcPts val="0"/>
                        </a:spcAft>
                        <a:buClrTx/>
                        <a:buSzTx/>
                        <a:buFontTx/>
                        <a:buChar char="-"/>
                        <a:defRPr/>
                      </a:pPr>
                      <a:r>
                        <a:rPr lang="vi-VN" sz="2000" b="0" i="1" kern="1200" dirty="0" smtClean="0">
                          <a:solidFill>
                            <a:srgbClr val="0070C0"/>
                          </a:solidFill>
                          <a:effectLst/>
                          <a:latin typeface="Times New Roman" panose="02020603050405020304" pitchFamily="18" charset="0"/>
                          <a:ea typeface="+mn-ea"/>
                          <a:cs typeface="Times New Roman" panose="02020603050405020304" pitchFamily="18" charset="0"/>
                        </a:rPr>
                        <a:t>Vẻ đẹp của bài thơ “Cảnh khuya” </a:t>
                      </a:r>
                      <a:r>
                        <a:rPr lang="vi-VN" sz="2000" b="0" i="0" kern="1200" dirty="0" smtClean="0">
                          <a:solidFill>
                            <a:srgbClr val="0070C0"/>
                          </a:solidFill>
                          <a:effectLst/>
                          <a:latin typeface="Times New Roman" panose="02020603050405020304" pitchFamily="18" charset="0"/>
                          <a:ea typeface="+mn-ea"/>
                          <a:cs typeface="Times New Roman" panose="02020603050405020304" pitchFamily="18" charset="0"/>
                        </a:rPr>
                        <a:t>(Lê Trí Viễn)</a:t>
                      </a:r>
                      <a:endParaRPr lang="en-US" sz="2000" b="0" i="0" kern="1200" dirty="0" smtClean="0">
                        <a:solidFill>
                          <a:srgbClr val="0070C0"/>
                        </a:solidFill>
                        <a:effectLst/>
                        <a:latin typeface="Times New Roman" panose="02020603050405020304" pitchFamily="18" charset="0"/>
                        <a:ea typeface="+mn-ea"/>
                        <a:cs typeface="Times New Roman" panose="02020603050405020304" pitchFamily="18" charset="0"/>
                      </a:endParaRPr>
                    </a:p>
                    <a:p>
                      <a:pPr marL="170180" marR="0" indent="-170180" algn="just" defTabSz="914400" rtl="0" eaLnBrk="1" fontAlgn="auto" latinLnBrk="0" hangingPunct="1">
                        <a:lnSpc>
                          <a:spcPct val="115000"/>
                        </a:lnSpc>
                        <a:spcBef>
                          <a:spcPts val="0"/>
                        </a:spcBef>
                        <a:spcAft>
                          <a:spcPts val="0"/>
                        </a:spcAft>
                        <a:buClrTx/>
                        <a:buSzTx/>
                        <a:buFontTx/>
                        <a:buChar char="-"/>
                        <a:defRPr/>
                      </a:pPr>
                      <a:r>
                        <a:rPr lang="vi-VN" sz="2000" b="0" i="1" kern="1200" dirty="0" smtClean="0">
                          <a:solidFill>
                            <a:srgbClr val="0070C0"/>
                          </a:solidFill>
                          <a:effectLst/>
                          <a:latin typeface="Times New Roman" panose="02020603050405020304" pitchFamily="18" charset="0"/>
                          <a:ea typeface="+mn-ea"/>
                          <a:cs typeface="Times New Roman" panose="02020603050405020304" pitchFamily="18" charset="0"/>
                        </a:rPr>
                        <a:t>Chiều sâu của truyện “Lão Hạc” </a:t>
                      </a:r>
                      <a:r>
                        <a:rPr lang="vi-VN" sz="2000" b="0" i="0" kern="1200" dirty="0" smtClean="0">
                          <a:solidFill>
                            <a:srgbClr val="0070C0"/>
                          </a:solidFill>
                          <a:effectLst/>
                          <a:latin typeface="Times New Roman" panose="02020603050405020304" pitchFamily="18" charset="0"/>
                          <a:ea typeface="+mn-ea"/>
                          <a:cs typeface="Times New Roman" panose="02020603050405020304" pitchFamily="18" charset="0"/>
                        </a:rPr>
                        <a:t>(Văn Giá) </a:t>
                      </a:r>
                      <a:endParaRPr lang="en-US" sz="2000" b="0" i="0" kern="1200" dirty="0" smtClean="0">
                        <a:solidFill>
                          <a:srgbClr val="0070C0"/>
                        </a:solidFill>
                        <a:effectLst/>
                        <a:latin typeface="Times New Roman" panose="02020603050405020304" pitchFamily="18" charset="0"/>
                        <a:ea typeface="+mn-ea"/>
                        <a:cs typeface="Times New Roman" panose="02020603050405020304" pitchFamily="18" charset="0"/>
                      </a:endParaRPr>
                    </a:p>
                    <a:p>
                      <a:pPr marL="170180" marR="0" indent="-170180" algn="just" defTabSz="914400" rtl="0" eaLnBrk="1" fontAlgn="auto" latinLnBrk="0" hangingPunct="1">
                        <a:lnSpc>
                          <a:spcPct val="115000"/>
                        </a:lnSpc>
                        <a:spcBef>
                          <a:spcPts val="0"/>
                        </a:spcBef>
                        <a:spcAft>
                          <a:spcPts val="0"/>
                        </a:spcAft>
                        <a:buClrTx/>
                        <a:buSzTx/>
                        <a:buFontTx/>
                        <a:buChar char="-"/>
                        <a:defRPr/>
                      </a:pPr>
                      <a:r>
                        <a:rPr lang="vi-VN" sz="2000" b="0" i="1" kern="1200" dirty="0" smtClean="0">
                          <a:solidFill>
                            <a:srgbClr val="0070C0"/>
                          </a:solidFill>
                          <a:effectLst/>
                          <a:latin typeface="Times New Roman" panose="02020603050405020304" pitchFamily="18" charset="0"/>
                          <a:ea typeface="+mn-ea"/>
                          <a:cs typeface="Times New Roman" panose="02020603050405020304" pitchFamily="18" charset="0"/>
                        </a:rPr>
                        <a:t>Nắng mới, áo đỏ và nét cười đen nhánh </a:t>
                      </a:r>
                      <a:r>
                        <a:rPr lang="vi-VN" sz="2000" b="0" i="0" kern="1200" dirty="0" smtClean="0">
                          <a:solidFill>
                            <a:srgbClr val="0070C0"/>
                          </a:solidFill>
                          <a:effectLst/>
                          <a:latin typeface="Times New Roman" panose="02020603050405020304" pitchFamily="18" charset="0"/>
                          <a:ea typeface="+mn-ea"/>
                          <a:cs typeface="Times New Roman" panose="02020603050405020304" pitchFamily="18" charset="0"/>
                        </a:rPr>
                        <a:t>(viết về bài thơ </a:t>
                      </a:r>
                      <a:r>
                        <a:rPr lang="vi-VN" sz="2000" b="0" i="1" kern="1200" dirty="0" smtClean="0">
                          <a:solidFill>
                            <a:srgbClr val="0070C0"/>
                          </a:solidFill>
                          <a:effectLst/>
                          <a:latin typeface="Times New Roman" panose="02020603050405020304" pitchFamily="18" charset="0"/>
                          <a:ea typeface="+mn-ea"/>
                          <a:cs typeface="Times New Roman" panose="02020603050405020304" pitchFamily="18" charset="0"/>
                        </a:rPr>
                        <a:t>Nắng mới</a:t>
                      </a:r>
                      <a:r>
                        <a:rPr lang="en-US" sz="2000" b="0" i="1" kern="1200" baseline="0" dirty="0" smtClean="0">
                          <a:solidFill>
                            <a:srgbClr val="0070C0"/>
                          </a:solidFill>
                          <a:effectLst/>
                          <a:latin typeface="Times New Roman" panose="02020603050405020304" pitchFamily="18" charset="0"/>
                          <a:ea typeface="+mn-ea"/>
                          <a:cs typeface="Times New Roman" panose="02020603050405020304" pitchFamily="18" charset="0"/>
                        </a:rPr>
                        <a:t> </a:t>
                      </a:r>
                      <a:r>
                        <a:rPr lang="en-US" sz="2000" b="0" i="0" kern="1200" baseline="0" dirty="0" err="1" smtClean="0">
                          <a:solidFill>
                            <a:srgbClr val="0070C0"/>
                          </a:solidFill>
                          <a:effectLst/>
                          <a:latin typeface="Times New Roman" panose="02020603050405020304" pitchFamily="18" charset="0"/>
                          <a:ea typeface="+mn-ea"/>
                          <a:cs typeface="Times New Roman" panose="02020603050405020304" pitchFamily="18" charset="0"/>
                        </a:rPr>
                        <a:t>của</a:t>
                      </a:r>
                      <a:r>
                        <a:rPr lang="en-US" sz="2000" b="0" i="0" kern="1200" baseline="0" dirty="0" smtClean="0">
                          <a:solidFill>
                            <a:srgbClr val="0070C0"/>
                          </a:solidFill>
                          <a:effectLst/>
                          <a:latin typeface="Times New Roman" panose="02020603050405020304" pitchFamily="18" charset="0"/>
                          <a:ea typeface="+mn-ea"/>
                          <a:cs typeface="Times New Roman" panose="02020603050405020304" pitchFamily="18" charset="0"/>
                        </a:rPr>
                        <a:t> </a:t>
                      </a:r>
                      <a:r>
                        <a:rPr lang="en-US" sz="2000" b="0" i="0" kern="1200" baseline="0" dirty="0" err="1" smtClean="0">
                          <a:solidFill>
                            <a:srgbClr val="0070C0"/>
                          </a:solidFill>
                          <a:effectLst/>
                          <a:latin typeface="Times New Roman" panose="02020603050405020304" pitchFamily="18" charset="0"/>
                          <a:ea typeface="+mn-ea"/>
                          <a:cs typeface="Times New Roman" panose="02020603050405020304" pitchFamily="18" charset="0"/>
                        </a:rPr>
                        <a:t>Lê</a:t>
                      </a:r>
                      <a:r>
                        <a:rPr lang="en-US" sz="2000" b="0" i="0" kern="1200" baseline="0" dirty="0" smtClean="0">
                          <a:solidFill>
                            <a:srgbClr val="0070C0"/>
                          </a:solidFill>
                          <a:effectLst/>
                          <a:latin typeface="Times New Roman" panose="02020603050405020304" pitchFamily="18" charset="0"/>
                          <a:ea typeface="+mn-ea"/>
                          <a:cs typeface="Times New Roman" panose="02020603050405020304" pitchFamily="18" charset="0"/>
                        </a:rPr>
                        <a:t> </a:t>
                      </a:r>
                      <a:r>
                        <a:rPr lang="en-US" sz="2000" b="0" i="0" kern="1200" baseline="0" dirty="0" err="1" smtClean="0">
                          <a:solidFill>
                            <a:srgbClr val="0070C0"/>
                          </a:solidFill>
                          <a:effectLst/>
                          <a:latin typeface="Times New Roman" panose="02020603050405020304" pitchFamily="18" charset="0"/>
                          <a:ea typeface="+mn-ea"/>
                          <a:cs typeface="Times New Roman" panose="02020603050405020304" pitchFamily="18" charset="0"/>
                        </a:rPr>
                        <a:t>Quang</a:t>
                      </a:r>
                      <a:r>
                        <a:rPr lang="en-US" sz="2000" b="0" i="0" kern="1200" baseline="0" dirty="0" smtClean="0">
                          <a:solidFill>
                            <a:srgbClr val="0070C0"/>
                          </a:solidFill>
                          <a:effectLst/>
                          <a:latin typeface="Times New Roman" panose="02020603050405020304" pitchFamily="18" charset="0"/>
                          <a:ea typeface="+mn-ea"/>
                          <a:cs typeface="Times New Roman" panose="02020603050405020304" pitchFamily="18" charset="0"/>
                        </a:rPr>
                        <a:t> </a:t>
                      </a:r>
                      <a:r>
                        <a:rPr lang="en-US" sz="2000" b="0" i="0" kern="1200" baseline="0" dirty="0" err="1" smtClean="0">
                          <a:solidFill>
                            <a:srgbClr val="0070C0"/>
                          </a:solidFill>
                          <a:effectLst/>
                          <a:latin typeface="Times New Roman" panose="02020603050405020304" pitchFamily="18" charset="0"/>
                          <a:ea typeface="+mn-ea"/>
                          <a:cs typeface="Times New Roman" panose="02020603050405020304" pitchFamily="18" charset="0"/>
                        </a:rPr>
                        <a:t>Hưng</a:t>
                      </a:r>
                      <a:r>
                        <a:rPr lang="en-US" sz="2000" b="0" i="0" kern="1200" baseline="0" dirty="0" smtClean="0">
                          <a:solidFill>
                            <a:srgbClr val="0070C0"/>
                          </a:solidFill>
                          <a:effectLst/>
                          <a:latin typeface="Times New Roman" panose="02020603050405020304" pitchFamily="18" charset="0"/>
                          <a:ea typeface="+mn-ea"/>
                          <a:cs typeface="Times New Roman" panose="02020603050405020304" pitchFamily="18" charset="0"/>
                        </a:rPr>
                        <a:t>)</a:t>
                      </a:r>
                      <a:endParaRPr lang="en-US" sz="2000" b="0" i="0" kern="1200" dirty="0" smtClean="0">
                        <a:solidFill>
                          <a:srgbClr val="0070C0"/>
                        </a:solidFill>
                        <a:effectLst/>
                        <a:latin typeface="Times New Roman" panose="02020603050405020304" pitchFamily="18" charset="0"/>
                        <a:ea typeface="+mn-ea"/>
                        <a:cs typeface="Times New Roman" panose="02020603050405020304" pitchFamily="18" charset="0"/>
                      </a:endParaRPr>
                    </a:p>
                    <a:p>
                      <a:pPr marL="170180" marR="0" indent="-170180" algn="just" defTabSz="914400" rtl="0" eaLnBrk="1" fontAlgn="auto" latinLnBrk="0" hangingPunct="1">
                        <a:lnSpc>
                          <a:spcPct val="115000"/>
                        </a:lnSpc>
                        <a:spcBef>
                          <a:spcPts val="0"/>
                        </a:spcBef>
                        <a:spcAft>
                          <a:spcPts val="0"/>
                        </a:spcAft>
                        <a:buClrTx/>
                        <a:buSzTx/>
                        <a:buFontTx/>
                        <a:buChar char="-"/>
                        <a:defRPr/>
                      </a:pPr>
                      <a:r>
                        <a:rPr lang="vi-VN" sz="2000" b="0" i="1" kern="1200" dirty="0" smtClean="0">
                          <a:solidFill>
                            <a:srgbClr val="0070C0"/>
                          </a:solidFill>
                          <a:effectLst/>
                          <a:latin typeface="Times New Roman" panose="02020603050405020304" pitchFamily="18" charset="0"/>
                          <a:ea typeface="+mn-ea"/>
                          <a:cs typeface="Times New Roman" panose="02020603050405020304" pitchFamily="18" charset="0"/>
                        </a:rPr>
                        <a:t>Hoàng tử bé” – một cuốn sách diệu kì</a:t>
                      </a:r>
                      <a:endParaRPr lang="en-US" sz="2000" b="0" i="1" kern="1200" dirty="0" smtClean="0">
                        <a:solidFill>
                          <a:srgbClr val="0070C0"/>
                        </a:solidFill>
                        <a:effectLst/>
                        <a:latin typeface="Times New Roman" panose="02020603050405020304" pitchFamily="18" charset="0"/>
                        <a:ea typeface="+mn-ea"/>
                        <a:cs typeface="Times New Roman" panose="02020603050405020304" pitchFamily="18" charset="0"/>
                      </a:endParaRPr>
                    </a:p>
                  </a:txBody>
                  <a:tcPr marL="40930" marR="40930" marT="0" marB="0"/>
                </a:tc>
                <a:tc>
                  <a:txBody>
                    <a:bodyPr/>
                    <a:lstStyle/>
                    <a:p>
                      <a:pPr marL="0" marR="0" algn="just">
                        <a:lnSpc>
                          <a:spcPct val="115000"/>
                        </a:lnSpc>
                        <a:spcBef>
                          <a:spcPts val="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en-US" sz="2000" dirty="0" err="1" smtClean="0">
                          <a:effectLst/>
                          <a:latin typeface="Times New Roman" panose="02020603050405020304" pitchFamily="18" charset="0"/>
                          <a:cs typeface="Times New Roman" panose="02020603050405020304" pitchFamily="18" charset="0"/>
                        </a:rPr>
                        <a:t>Vẻ</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đẹp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phẩm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văn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30" marR="40930" marT="0" marB="0"/>
                </a:tc>
                <a:extLst>
                  <a:ext uri="{0D108BD9-81ED-4DB2-BD59-A6C34878D82A}">
                    <a16:rowId xmlns:a16="http://schemas.microsoft.com/office/drawing/2014/main" val="10001"/>
                  </a:ext>
                </a:extLst>
              </a:tr>
              <a:tr h="2152486">
                <a:tc gridSpan="2">
                  <a:txBody>
                    <a:bodyPr/>
                    <a:lstStyle/>
                    <a:p>
                      <a:pPr marL="0" marR="0" algn="ctr">
                        <a:lnSpc>
                          <a:spcPct val="115000"/>
                        </a:lnSpc>
                        <a:spcBef>
                          <a:spcPts val="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000" dirty="0" smtClean="0">
                          <a:effectLst/>
                          <a:latin typeface="Times New Roman" panose="02020603050405020304" pitchFamily="18" charset="0"/>
                          <a:cs typeface="Times New Roman" panose="02020603050405020304" pitchFamily="18" charset="0"/>
                        </a:rPr>
                        <a:t>10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30" marR="40930" marT="0" marB="0"/>
                </a:tc>
                <a:tc hMerge="1">
                  <a:txBody>
                    <a:bodyPr/>
                    <a:lstStyle/>
                    <a:p>
                      <a:endParaRPr lang="en-US"/>
                    </a:p>
                  </a:txBody>
                  <a:tcPr/>
                </a:tc>
                <a:tc>
                  <a:txBody>
                    <a:bodyPr/>
                    <a:lstStyle/>
                    <a:p>
                      <a:pPr marL="0" marR="0" algn="ctr">
                        <a:lnSpc>
                          <a:spcPct val="115000"/>
                        </a:lnSpc>
                        <a:spcBef>
                          <a:spcPts val="0"/>
                        </a:spcBef>
                        <a:spcAft>
                          <a:spcPts val="0"/>
                        </a:spcAft>
                      </a:pPr>
                      <a:endParaRPr lang="en-US" sz="2000" b="1" dirty="0" smtClean="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endParaRPr lang="en-US" sz="2000" b="1" dirty="0" smtClean="0">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000" b="1" dirty="0" smtClean="0">
                          <a:effectLst/>
                          <a:latin typeface="Times New Roman" panose="02020603050405020304" pitchFamily="18" charset="0"/>
                          <a:cs typeface="Times New Roman" panose="02020603050405020304" pitchFamily="18" charset="0"/>
                        </a:rPr>
                        <a:t>VB </a:t>
                      </a:r>
                      <a:r>
                        <a:rPr lang="en-US" sz="2000" b="1" dirty="0" err="1">
                          <a:effectLst/>
                          <a:latin typeface="Times New Roman" panose="02020603050405020304" pitchFamily="18" charset="0"/>
                          <a:cs typeface="Times New Roman" panose="02020603050405020304" pitchFamily="18" charset="0"/>
                        </a:rPr>
                        <a:t>thông</a:t>
                      </a:r>
                      <a:r>
                        <a:rPr lang="en-US" sz="2000" b="1" dirty="0">
                          <a:effectLst/>
                          <a:latin typeface="Times New Roman" panose="02020603050405020304" pitchFamily="18" charset="0"/>
                          <a:cs typeface="Times New Roman" panose="02020603050405020304" pitchFamily="18" charset="0"/>
                        </a:rPr>
                        <a:t> tin</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30" marR="40930" marT="0" marB="0"/>
                </a:tc>
                <a:tc>
                  <a:txBody>
                    <a:bodyPr/>
                    <a:lstStyle/>
                    <a:p>
                      <a:pPr marL="0" marR="0" algn="just">
                        <a:lnSpc>
                          <a:spcPct val="115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Thuyết</a:t>
                      </a:r>
                      <a:r>
                        <a:rPr lang="en-US" sz="2000" b="1" dirty="0">
                          <a:effectLst/>
                          <a:latin typeface="Times New Roman" panose="02020603050405020304" pitchFamily="18" charset="0"/>
                          <a:cs typeface="Times New Roman" panose="02020603050405020304" pitchFamily="18" charset="0"/>
                        </a:rPr>
                        <a:t> minh </a:t>
                      </a:r>
                      <a:r>
                        <a:rPr lang="en-US" sz="2000" b="1" dirty="0" err="1">
                          <a:effectLst/>
                          <a:latin typeface="Times New Roman" panose="02020603050405020304" pitchFamily="18" charset="0"/>
                          <a:cs typeface="Times New Roman" panose="02020603050405020304" pitchFamily="18" charset="0"/>
                        </a:rPr>
                        <a:t>giới</a:t>
                      </a:r>
                      <a:r>
                        <a:rPr lang="en-US" sz="2000" b="1" dirty="0">
                          <a:effectLst/>
                          <a:latin typeface="Times New Roman" panose="02020603050405020304" pitchFamily="18" charset="0"/>
                          <a:cs typeface="Times New Roman" panose="02020603050405020304" pitchFamily="18" charset="0"/>
                        </a:rPr>
                        <a:t> </a:t>
                      </a:r>
                      <a:r>
                        <a:rPr lang="en-US" sz="2000" b="1" dirty="0" err="1" smtClean="0">
                          <a:effectLst/>
                          <a:latin typeface="Times New Roman" panose="02020603050405020304" pitchFamily="18" charset="0"/>
                          <a:cs typeface="Times New Roman" panose="02020603050405020304" pitchFamily="18" charset="0"/>
                        </a:rPr>
                        <a:t>thiệu</a:t>
                      </a:r>
                      <a:r>
                        <a:rPr lang="en-US" sz="2000" b="1" dirty="0" smtClean="0">
                          <a:effectLst/>
                          <a:latin typeface="Times New Roman" panose="02020603050405020304" pitchFamily="18" charset="0"/>
                          <a:cs typeface="Times New Roman" panose="02020603050405020304" pitchFamily="18" charset="0"/>
                        </a:rPr>
                        <a:t>:</a:t>
                      </a:r>
                    </a:p>
                    <a:p>
                      <a:pPr marL="170180" marR="0" indent="-170180" algn="just" defTabSz="914400" rtl="0" eaLnBrk="1" fontAlgn="auto" latinLnBrk="0" hangingPunct="1">
                        <a:lnSpc>
                          <a:spcPct val="115000"/>
                        </a:lnSpc>
                        <a:spcBef>
                          <a:spcPts val="0"/>
                        </a:spcBef>
                        <a:spcAft>
                          <a:spcPts val="0"/>
                        </a:spcAft>
                        <a:buClrTx/>
                        <a:buSzTx/>
                        <a:buFontTx/>
                        <a:buChar char="-"/>
                        <a:defRPr/>
                      </a:pPr>
                      <a:r>
                        <a:rPr lang="vi-VN" sz="2000" b="0" i="1" kern="1200" dirty="0" smtClean="0">
                          <a:solidFill>
                            <a:srgbClr val="0070C0"/>
                          </a:solidFill>
                          <a:effectLst/>
                          <a:latin typeface="Times New Roman" panose="02020603050405020304" pitchFamily="18" charset="0"/>
                          <a:ea typeface="+mn-ea"/>
                          <a:cs typeface="Times New Roman" panose="02020603050405020304" pitchFamily="18" charset="0"/>
                        </a:rPr>
                        <a:t>Lá cờ thêu sáu chữ vàng” – tác phẩm không bao giờ cũ dành cho thiếu nhi</a:t>
                      </a:r>
                      <a:endParaRPr lang="en-US" sz="2000" b="0" i="0" kern="1200" dirty="0" smtClean="0">
                        <a:solidFill>
                          <a:srgbClr val="0070C0"/>
                        </a:solidFill>
                        <a:effectLst/>
                        <a:latin typeface="Times New Roman" panose="02020603050405020304" pitchFamily="18" charset="0"/>
                        <a:ea typeface="+mn-ea"/>
                        <a:cs typeface="Times New Roman" panose="02020603050405020304" pitchFamily="18" charset="0"/>
                      </a:endParaRPr>
                    </a:p>
                    <a:p>
                      <a:pPr marL="170180" marR="0" indent="-170180" algn="just" defTabSz="914400" rtl="0" eaLnBrk="1" fontAlgn="auto" latinLnBrk="0" hangingPunct="1">
                        <a:lnSpc>
                          <a:spcPct val="115000"/>
                        </a:lnSpc>
                        <a:spcBef>
                          <a:spcPts val="0"/>
                        </a:spcBef>
                        <a:spcAft>
                          <a:spcPts val="0"/>
                        </a:spcAft>
                        <a:buClrTx/>
                        <a:buSzTx/>
                        <a:buFontTx/>
                        <a:buChar char="-"/>
                        <a:defRPr/>
                      </a:pPr>
                      <a:r>
                        <a:rPr lang="vi-VN" sz="2000" b="0" i="1" kern="1200" dirty="0" smtClean="0">
                          <a:solidFill>
                            <a:srgbClr val="0070C0"/>
                          </a:solidFill>
                          <a:effectLst/>
                          <a:latin typeface="Times New Roman" panose="02020603050405020304" pitchFamily="18" charset="0"/>
                          <a:ea typeface="+mn-ea"/>
                          <a:cs typeface="Times New Roman" panose="02020603050405020304" pitchFamily="18" charset="0"/>
                        </a:rPr>
                        <a:t>Bộ phim “Người cha và con gái” </a:t>
                      </a:r>
                      <a:endParaRPr lang="en-US" sz="2000" b="0" i="1" kern="1200" dirty="0" smtClean="0">
                        <a:solidFill>
                          <a:srgbClr val="0070C0"/>
                        </a:solidFill>
                        <a:effectLst/>
                        <a:latin typeface="Times New Roman" panose="02020603050405020304" pitchFamily="18" charset="0"/>
                        <a:ea typeface="+mn-ea"/>
                        <a:cs typeface="Times New Roman" panose="02020603050405020304" pitchFamily="18" charset="0"/>
                      </a:endParaRPr>
                    </a:p>
                    <a:p>
                      <a:pPr marL="170180" marR="0" indent="-170180" algn="just" defTabSz="914400" rtl="0" eaLnBrk="1" fontAlgn="auto" latinLnBrk="0" hangingPunct="1">
                        <a:lnSpc>
                          <a:spcPct val="115000"/>
                        </a:lnSpc>
                        <a:spcBef>
                          <a:spcPts val="0"/>
                        </a:spcBef>
                        <a:spcAft>
                          <a:spcPts val="0"/>
                        </a:spcAft>
                        <a:buClrTx/>
                        <a:buSzTx/>
                        <a:buFontTx/>
                        <a:buChar char="-"/>
                        <a:defRPr/>
                      </a:pPr>
                      <a:r>
                        <a:rPr lang="vi-VN" sz="2000" b="0" i="1" kern="1200" dirty="0" smtClean="0">
                          <a:solidFill>
                            <a:srgbClr val="0070C0"/>
                          </a:solidFill>
                          <a:effectLst/>
                          <a:latin typeface="Times New Roman" panose="02020603050405020304" pitchFamily="18" charset="0"/>
                          <a:ea typeface="+mn-ea"/>
                          <a:cs typeface="Times New Roman" panose="02020603050405020304" pitchFamily="18" charset="0"/>
                        </a:rPr>
                        <a:t>Cuốn sách “Chìa khoá vũ trụ của Gioóc-giơ”</a:t>
                      </a:r>
                      <a:endParaRPr lang="en-US" sz="2000" b="0" i="1" kern="1200" dirty="0" smtClean="0">
                        <a:solidFill>
                          <a:srgbClr val="0070C0"/>
                        </a:solidFill>
                        <a:effectLst/>
                        <a:latin typeface="Times New Roman" panose="02020603050405020304" pitchFamily="18" charset="0"/>
                        <a:ea typeface="+mn-ea"/>
                        <a:cs typeface="Times New Roman" panose="02020603050405020304" pitchFamily="18" charset="0"/>
                      </a:endParaRPr>
                    </a:p>
                    <a:p>
                      <a:pPr marL="170180" marR="0" indent="-170180" algn="just" defTabSz="914400" rtl="0" eaLnBrk="1" fontAlgn="auto" latinLnBrk="0" hangingPunct="1">
                        <a:lnSpc>
                          <a:spcPct val="115000"/>
                        </a:lnSpc>
                        <a:spcBef>
                          <a:spcPts val="0"/>
                        </a:spcBef>
                        <a:spcAft>
                          <a:spcPts val="0"/>
                        </a:spcAft>
                        <a:buClrTx/>
                        <a:buSzTx/>
                        <a:buFontTx/>
                        <a:buChar char="-"/>
                        <a:defRPr/>
                      </a:pPr>
                      <a:r>
                        <a:rPr lang="vi-VN" sz="2000" b="0" i="1" kern="1200" dirty="0" smtClean="0">
                          <a:solidFill>
                            <a:srgbClr val="0070C0"/>
                          </a:solidFill>
                          <a:effectLst/>
                          <a:latin typeface="Times New Roman" panose="02020603050405020304" pitchFamily="18" charset="0"/>
                          <a:ea typeface="+mn-ea"/>
                          <a:cs typeface="Times New Roman" panose="02020603050405020304" pitchFamily="18" charset="0"/>
                        </a:rPr>
                        <a:t>Tập truyện “Quê mẹ” của nhà văn Thanh Tịnh</a:t>
                      </a:r>
                      <a:endParaRPr lang="en-US" sz="2000" b="0" i="0" kern="1200" dirty="0" smtClean="0">
                        <a:solidFill>
                          <a:srgbClr val="0070C0"/>
                        </a:solidFill>
                        <a:effectLst/>
                        <a:latin typeface="Times New Roman" panose="02020603050405020304" pitchFamily="18" charset="0"/>
                        <a:ea typeface="+mn-ea"/>
                        <a:cs typeface="Times New Roman" panose="02020603050405020304" pitchFamily="18" charset="0"/>
                      </a:endParaRPr>
                    </a:p>
                  </a:txBody>
                  <a:tcPr marL="40930" marR="40930" marT="0" marB="0"/>
                </a:tc>
                <a:tc>
                  <a:txBody>
                    <a:bodyPr/>
                    <a:lstStyle/>
                    <a:p>
                      <a:pPr marL="0" marR="0" algn="just">
                        <a:lnSpc>
                          <a:spcPct val="115000"/>
                        </a:lnSpc>
                        <a:spcBef>
                          <a:spcPts val="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en-US" sz="2000" dirty="0" err="1" smtClean="0">
                          <a:effectLst/>
                          <a:latin typeface="Times New Roman" panose="02020603050405020304" pitchFamily="18" charset="0"/>
                          <a:cs typeface="Times New Roman" panose="02020603050405020304" pitchFamily="18" charset="0"/>
                        </a:rPr>
                        <a:t>Giá</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trị</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1 </a:t>
                      </a:r>
                      <a:r>
                        <a:rPr lang="en-US" sz="2000" dirty="0" err="1">
                          <a:effectLst/>
                          <a:latin typeface="Times New Roman" panose="02020603050405020304" pitchFamily="18" charset="0"/>
                          <a:cs typeface="Times New Roman" panose="02020603050405020304" pitchFamily="18" charset="0"/>
                        </a:rPr>
                        <a:t>cuốn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sách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bộ</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phim</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30" marR="40930" marT="0" marB="0"/>
                </a:tc>
                <a:extLst>
                  <a:ext uri="{0D108BD9-81ED-4DB2-BD59-A6C34878D82A}">
                    <a16:rowId xmlns:a16="http://schemas.microsoft.com/office/drawing/2014/main" val="10002"/>
                  </a:ext>
                </a:extLst>
              </a:tr>
              <a:tr h="358748">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0930" marR="40930" marT="0" marB="0"/>
                </a:tc>
                <a:tc>
                  <a:txBody>
                    <a:bodyPr/>
                    <a:lstStyle/>
                    <a:p>
                      <a:pPr marL="0" marR="0" algn="just">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0930" marR="40930" marT="0" marB="0"/>
                </a:tc>
                <a:tc gridSpan="2">
                  <a:txBody>
                    <a:bodyPr/>
                    <a:lstStyle/>
                    <a:p>
                      <a:pPr marL="0" marR="0" algn="ctr">
                        <a:lnSpc>
                          <a:spcPct val="115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Ôn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tập</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tự</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đánh</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giá</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cuối</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kì</a:t>
                      </a:r>
                      <a:r>
                        <a:rPr lang="en-US" sz="2000" b="1" dirty="0">
                          <a:effectLst/>
                          <a:latin typeface="Times New Roman" panose="02020603050405020304" pitchFamily="18" charset="0"/>
                          <a:cs typeface="Times New Roman" panose="02020603050405020304" pitchFamily="18" charset="0"/>
                        </a:rPr>
                        <a:t> </a:t>
                      </a:r>
                      <a:r>
                        <a:rPr lang="en-US" sz="2000" b="1" dirty="0" smtClean="0">
                          <a:effectLst/>
                          <a:latin typeface="Times New Roman" panose="02020603050405020304" pitchFamily="18" charset="0"/>
                          <a:cs typeface="Times New Roman" panose="02020603050405020304" pitchFamily="18" charset="0"/>
                        </a:rPr>
                        <a:t>II</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30" marR="40930" marT="0" marB="0"/>
                </a:tc>
                <a:tc hMerge="1">
                  <a:txBody>
                    <a:bodyPr/>
                    <a:lstStyle/>
                    <a:p>
                      <a:endParaRPr lang="en-US"/>
                    </a:p>
                  </a:txBody>
                  <a:tcPr/>
                </a:tc>
                <a:tc>
                  <a:txBody>
                    <a:bodyPr/>
                    <a:lstStyle/>
                    <a:p>
                      <a:pPr marL="0" marR="0" algn="just">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30" marR="40930" marT="0" marB="0"/>
                </a:tc>
                <a:extLst>
                  <a:ext uri="{0D108BD9-81ED-4DB2-BD59-A6C34878D82A}">
                    <a16:rowId xmlns:a16="http://schemas.microsoft.com/office/drawing/2014/main" val="10003"/>
                  </a:ext>
                </a:extLst>
              </a:tr>
              <a:tr h="358748">
                <a:tc>
                  <a:txBody>
                    <a:bodyPr/>
                    <a:lstStyle/>
                    <a:p>
                      <a:pPr marL="0" marR="0" algn="ctr">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0930" marR="40930" marT="0" marB="0"/>
                </a:tc>
                <a:tc>
                  <a:txBody>
                    <a:bodyPr/>
                    <a:lstStyle/>
                    <a:p>
                      <a:pPr marL="0" marR="0" algn="just">
                        <a:lnSpc>
                          <a:spcPct val="115000"/>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0930" marR="40930" marT="0" marB="0"/>
                </a:tc>
                <a:tc gridSpan="2">
                  <a:txBody>
                    <a:bodyPr/>
                    <a:lstStyle/>
                    <a:p>
                      <a:pPr marL="0" marR="0" algn="ctr">
                        <a:lnSpc>
                          <a:spcPct val="115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Phụ</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lục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các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bảng</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tra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cứu</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30" marR="40930" marT="0" marB="0"/>
                </a:tc>
                <a:tc hMerge="1">
                  <a:txBody>
                    <a:bodyPr/>
                    <a:lstStyle/>
                    <a:p>
                      <a:endParaRPr lang="en-US"/>
                    </a:p>
                  </a:txBody>
                  <a:tcPr/>
                </a:tc>
                <a:tc>
                  <a:txBody>
                    <a:bodyPr/>
                    <a:lstStyle/>
                    <a:p>
                      <a:pPr marL="0" marR="0" algn="just">
                        <a:lnSpc>
                          <a:spcPct val="115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30" marR="40930" marT="0" marB="0"/>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559" y="365126"/>
            <a:ext cx="10781241" cy="667807"/>
          </a:xfrm>
        </p:spPr>
        <p:txBody>
          <a:bodyPr>
            <a:normAutofit/>
          </a:bodyPr>
          <a:lstStyle/>
          <a:p>
            <a:pPr algn="ctr"/>
            <a:r>
              <a:rPr lang="en-US" sz="4000" b="1" dirty="0">
                <a:solidFill>
                  <a:srgbClr val="00B050"/>
                </a:solidFill>
                <a:latin typeface="Myriad Pro" panose="020B0503030403020204" pitchFamily="34" charset="0"/>
                <a:cs typeface="Times New Roman" panose="02020603050405020304" pitchFamily="18" charset="0"/>
              </a:rPr>
              <a:t>CẤU TRÚC BÀI </a:t>
            </a:r>
            <a:r>
              <a:rPr lang="en-US" sz="4000" b="1" dirty="0" smtClean="0">
                <a:solidFill>
                  <a:srgbClr val="00B050"/>
                </a:solidFill>
                <a:latin typeface="Myriad Pro" panose="020B0503030403020204" pitchFamily="34" charset="0"/>
                <a:cs typeface="Times New Roman" panose="02020603050405020304" pitchFamily="18" charset="0"/>
              </a:rPr>
              <a:t>HỌC </a:t>
            </a:r>
            <a:r>
              <a:rPr lang="en-US" sz="1100" b="1" dirty="0">
                <a:latin typeface="Times New Roman" panose="02020603050405020304" pitchFamily="18" charset="0"/>
                <a:cs typeface="Times New Roman" panose="02020603050405020304" pitchFamily="18" charset="0"/>
                <a:hlinkClick r:id="rId2" action="ppaction://hlinkfile"/>
              </a:rPr>
              <a:t>slide</a:t>
            </a:r>
            <a:endParaRPr lang="en-US" sz="11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72559" y="1227668"/>
            <a:ext cx="11125199" cy="5088465"/>
          </a:xfrm>
        </p:spPr>
        <p:txBody>
          <a:bodyPr>
            <a:normAutofit/>
          </a:bodyPr>
          <a:lstStyle/>
          <a:p>
            <a:pPr algn="just">
              <a:buClr>
                <a:srgbClr val="00B050"/>
              </a:buClr>
              <a:buFont typeface="Wingdings" panose="05000000000000000000" pitchFamily="2" charset="2"/>
              <a:buChar char="§"/>
            </a:pPr>
            <a:r>
              <a:rPr lang="en-US" sz="3000" dirty="0">
                <a:latin typeface="Times New Roman" panose="02020603050405020304" pitchFamily="18" charset="0"/>
                <a:cs typeface="Times New Roman" panose="02020603050405020304" pitchFamily="18" charset="0"/>
              </a:rPr>
              <a:t> </a:t>
            </a:r>
            <a:r>
              <a:rPr lang="en-US" sz="3000" dirty="0" err="1">
                <a:solidFill>
                  <a:schemeClr val="accent2"/>
                </a:solidFill>
                <a:latin typeface="Times New Roman" panose="02020603050405020304" pitchFamily="18" charset="0"/>
                <a:cs typeface="Times New Roman" panose="02020603050405020304" pitchFamily="18" charset="0"/>
              </a:rPr>
              <a:t>Yêu</a:t>
            </a:r>
            <a:r>
              <a:rPr lang="en-US" sz="3000" dirty="0">
                <a:solidFill>
                  <a:schemeClr val="accent2"/>
                </a:solidFill>
                <a:latin typeface="Times New Roman" panose="02020603050405020304" pitchFamily="18" charset="0"/>
                <a:cs typeface="Times New Roman" panose="02020603050405020304" pitchFamily="18" charset="0"/>
              </a:rPr>
              <a:t> </a:t>
            </a:r>
            <a:r>
              <a:rPr lang="en-US" sz="3000" dirty="0" err="1">
                <a:solidFill>
                  <a:schemeClr val="accent2"/>
                </a:solidFill>
                <a:latin typeface="Times New Roman" panose="02020603050405020304" pitchFamily="18" charset="0"/>
                <a:cs typeface="Times New Roman" panose="02020603050405020304" pitchFamily="18" charset="0"/>
              </a:rPr>
              <a:t>cầu</a:t>
            </a:r>
            <a:r>
              <a:rPr lang="en-US" sz="3000" dirty="0">
                <a:solidFill>
                  <a:schemeClr val="accent2"/>
                </a:solidFill>
                <a:latin typeface="Times New Roman" panose="02020603050405020304" pitchFamily="18" charset="0"/>
                <a:cs typeface="Times New Roman" panose="02020603050405020304" pitchFamily="18" charset="0"/>
              </a:rPr>
              <a:t> </a:t>
            </a:r>
            <a:r>
              <a:rPr lang="en-US" sz="3000" dirty="0" err="1">
                <a:solidFill>
                  <a:schemeClr val="accent2"/>
                </a:solidFill>
                <a:latin typeface="Times New Roman" panose="02020603050405020304" pitchFamily="18" charset="0"/>
                <a:cs typeface="Times New Roman" panose="02020603050405020304" pitchFamily="18" charset="0"/>
              </a:rPr>
              <a:t>cần</a:t>
            </a:r>
            <a:r>
              <a:rPr lang="en-US" sz="3000" dirty="0">
                <a:solidFill>
                  <a:schemeClr val="accent2"/>
                </a:solidFill>
                <a:latin typeface="Times New Roman" panose="02020603050405020304" pitchFamily="18" charset="0"/>
                <a:cs typeface="Times New Roman" panose="02020603050405020304" pitchFamily="18" charset="0"/>
              </a:rPr>
              <a:t> </a:t>
            </a:r>
            <a:r>
              <a:rPr lang="en-US" sz="3000" dirty="0" err="1">
                <a:solidFill>
                  <a:schemeClr val="accent2"/>
                </a:solidFill>
                <a:latin typeface="Times New Roman" panose="02020603050405020304" pitchFamily="18" charset="0"/>
                <a:cs typeface="Times New Roman" panose="02020603050405020304" pitchFamily="18" charset="0"/>
              </a:rPr>
              <a:t>đạt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mục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tiêu</a:t>
            </a:r>
            <a:r>
              <a:rPr lang="en-US" sz="3000" dirty="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a:p>
            <a:pPr algn="just">
              <a:buClr>
                <a:srgbClr val="00B050"/>
              </a:buClr>
              <a:buFont typeface="Wingdings" panose="05000000000000000000" pitchFamily="2" charset="2"/>
              <a:buChar char="§"/>
            </a:pPr>
            <a:r>
              <a:rPr lang="en-US" sz="3000" b="1" dirty="0">
                <a:latin typeface="Times New Roman" panose="02020603050405020304" pitchFamily="18" charset="0"/>
                <a:cs typeface="Times New Roman" panose="02020603050405020304" pitchFamily="18" charset="0"/>
              </a:rPr>
              <a:t> </a:t>
            </a:r>
            <a:r>
              <a:rPr lang="en-US" sz="3000" dirty="0" err="1">
                <a:solidFill>
                  <a:schemeClr val="accent2"/>
                </a:solidFill>
                <a:latin typeface="Times New Roman" panose="02020603050405020304" pitchFamily="18" charset="0"/>
                <a:cs typeface="Times New Roman" panose="02020603050405020304" pitchFamily="18" charset="0"/>
              </a:rPr>
              <a:t>Kiến</a:t>
            </a:r>
            <a:r>
              <a:rPr lang="en-US" sz="3000" dirty="0">
                <a:solidFill>
                  <a:schemeClr val="accent2"/>
                </a:solidFill>
                <a:latin typeface="Times New Roman" panose="02020603050405020304" pitchFamily="18" charset="0"/>
                <a:cs typeface="Times New Roman" panose="02020603050405020304" pitchFamily="18" charset="0"/>
              </a:rPr>
              <a:t> </a:t>
            </a:r>
            <a:r>
              <a:rPr lang="en-US" sz="3000" dirty="0" err="1">
                <a:solidFill>
                  <a:schemeClr val="accent2"/>
                </a:solidFill>
                <a:latin typeface="Times New Roman" panose="02020603050405020304" pitchFamily="18" charset="0"/>
                <a:cs typeface="Times New Roman" panose="02020603050405020304" pitchFamily="18" charset="0"/>
              </a:rPr>
              <a:t>thức</a:t>
            </a:r>
            <a:r>
              <a:rPr lang="en-US" sz="3000" dirty="0">
                <a:solidFill>
                  <a:schemeClr val="accent2"/>
                </a:solidFill>
                <a:latin typeface="Times New Roman" panose="02020603050405020304" pitchFamily="18" charset="0"/>
                <a:cs typeface="Times New Roman" panose="02020603050405020304" pitchFamily="18" charset="0"/>
              </a:rPr>
              <a:t> </a:t>
            </a:r>
            <a:r>
              <a:rPr lang="en-US" sz="3000" dirty="0" err="1">
                <a:solidFill>
                  <a:schemeClr val="accent2"/>
                </a:solidFill>
                <a:latin typeface="Times New Roman" panose="02020603050405020304" pitchFamily="18" charset="0"/>
                <a:cs typeface="Times New Roman" panose="02020603050405020304" pitchFamily="18" charset="0"/>
              </a:rPr>
              <a:t>ngữ</a:t>
            </a:r>
            <a:r>
              <a:rPr lang="en-US" sz="3000" dirty="0">
                <a:solidFill>
                  <a:schemeClr val="accent2"/>
                </a:solidFill>
                <a:latin typeface="Times New Roman" panose="02020603050405020304" pitchFamily="18" charset="0"/>
                <a:cs typeface="Times New Roman" panose="02020603050405020304" pitchFamily="18" charset="0"/>
              </a:rPr>
              <a:t> </a:t>
            </a:r>
            <a:r>
              <a:rPr lang="en-US" sz="3000" dirty="0" err="1">
                <a:solidFill>
                  <a:schemeClr val="accent2"/>
                </a:solidFill>
                <a:latin typeface="Times New Roman" panose="02020603050405020304" pitchFamily="18" charset="0"/>
                <a:cs typeface="Times New Roman" panose="02020603050405020304" pitchFamily="18" charset="0"/>
              </a:rPr>
              <a:t>văn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cụ</a:t>
            </a:r>
            <a:endParaRPr lang="en-US" sz="3000" dirty="0">
              <a:latin typeface="Times New Roman" panose="02020603050405020304" pitchFamily="18" charset="0"/>
              <a:cs typeface="Times New Roman" panose="02020603050405020304" pitchFamily="18" charset="0"/>
            </a:endParaRPr>
          </a:p>
          <a:p>
            <a:pPr algn="just">
              <a:buClr>
                <a:srgbClr val="00B050"/>
              </a:buClr>
              <a:buFont typeface="Wingdings" panose="05000000000000000000" pitchFamily="2" charset="2"/>
              <a:buChar char="§"/>
            </a:pPr>
            <a:r>
              <a:rPr lang="en-US" sz="3000" dirty="0">
                <a:latin typeface="Times New Roman" panose="02020603050405020304" pitchFamily="18" charset="0"/>
                <a:cs typeface="Times New Roman" panose="02020603050405020304" pitchFamily="18" charset="0"/>
              </a:rPr>
              <a:t> </a:t>
            </a:r>
            <a:r>
              <a:rPr lang="en-US" sz="3000" b="1" dirty="0" err="1">
                <a:solidFill>
                  <a:schemeClr val="accent2"/>
                </a:solidFill>
                <a:latin typeface="Times New Roman" panose="02020603050405020304" pitchFamily="18" charset="0"/>
                <a:cs typeface="Times New Roman" panose="02020603050405020304" pitchFamily="18" charset="0"/>
              </a:rPr>
              <a:t>Đọc</a:t>
            </a:r>
            <a:r>
              <a:rPr lang="en-US" sz="3000" b="1" dirty="0">
                <a:solidFill>
                  <a:schemeClr val="accent2"/>
                </a:solidFill>
                <a:latin typeface="Times New Roman" panose="02020603050405020304" pitchFamily="18" charset="0"/>
                <a:cs typeface="Times New Roman" panose="02020603050405020304" pitchFamily="18" charset="0"/>
              </a:rPr>
              <a:t> </a:t>
            </a:r>
            <a:r>
              <a:rPr lang="en-US" sz="3000" b="1" dirty="0" err="1">
                <a:solidFill>
                  <a:schemeClr val="accent2"/>
                </a:solidFill>
                <a:latin typeface="Times New Roman" panose="02020603050405020304" pitchFamily="18" charset="0"/>
                <a:cs typeface="Times New Roman" panose="02020603050405020304" pitchFamily="18" charset="0"/>
              </a:rPr>
              <a:t>hiểu</a:t>
            </a:r>
            <a:r>
              <a:rPr lang="en-US" sz="3000" b="1" dirty="0">
                <a:solidFill>
                  <a:schemeClr val="accent2"/>
                </a:solidFill>
                <a:latin typeface="Times New Roman" panose="02020603050405020304" pitchFamily="18" charset="0"/>
                <a:cs typeface="Times New Roman" panose="02020603050405020304" pitchFamily="18" charset="0"/>
              </a:rPr>
              <a:t> </a:t>
            </a:r>
            <a:r>
              <a:rPr lang="en-US" sz="3000" b="1" dirty="0" err="1" smtClean="0">
                <a:solidFill>
                  <a:schemeClr val="accent2"/>
                </a:solidFill>
                <a:latin typeface="Times New Roman" panose="02020603050405020304" pitchFamily="18" charset="0"/>
                <a:cs typeface="Times New Roman" panose="02020603050405020304" pitchFamily="18" charset="0"/>
              </a:rPr>
              <a:t>văn</a:t>
            </a:r>
            <a:r>
              <a:rPr lang="en-US" sz="3000" b="1" dirty="0" smtClean="0">
                <a:solidFill>
                  <a:schemeClr val="accent2"/>
                </a:solidFill>
                <a:latin typeface="Times New Roman" panose="02020603050405020304" pitchFamily="18" charset="0"/>
                <a:cs typeface="Times New Roman" panose="02020603050405020304" pitchFamily="18" charset="0"/>
              </a:rPr>
              <a:t> </a:t>
            </a:r>
            <a:r>
              <a:rPr lang="en-US" sz="3000" b="1" dirty="0" err="1" smtClean="0">
                <a:solidFill>
                  <a:schemeClr val="accent2"/>
                </a:solidFill>
                <a:latin typeface="Times New Roman" panose="02020603050405020304" pitchFamily="18" charset="0"/>
                <a:cs typeface="Times New Roman" panose="02020603050405020304" pitchFamily="18" charset="0"/>
              </a:rPr>
              <a:t>bản</a:t>
            </a:r>
            <a:r>
              <a:rPr lang="en-US" sz="3000" dirty="0" smtClean="0">
                <a:latin typeface="Times New Roman" panose="02020603050405020304" pitchFamily="18" charset="0"/>
                <a:cs typeface="Times New Roman" panose="02020603050405020304" pitchFamily="18" charset="0"/>
              </a:rPr>
              <a:t>: 1) </a:t>
            </a:r>
            <a:r>
              <a:rPr lang="en-US" sz="3000" dirty="0" err="1" smtClean="0">
                <a:latin typeface="Times New Roman" panose="02020603050405020304" pitchFamily="18" charset="0"/>
                <a:cs typeface="Times New Roman" panose="02020603050405020304" pitchFamily="18" charset="0"/>
              </a:rPr>
              <a:t>Chuẩn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bị</a:t>
            </a:r>
            <a:r>
              <a:rPr lang="en-US" sz="3000" dirty="0" smtClean="0">
                <a:latin typeface="Times New Roman" panose="02020603050405020304" pitchFamily="18" charset="0"/>
                <a:cs typeface="Times New Roman" panose="02020603050405020304" pitchFamily="18" charset="0"/>
              </a:rPr>
              <a:t>; 2) </a:t>
            </a:r>
            <a:r>
              <a:rPr lang="en-US" sz="3000" dirty="0" err="1" smtClean="0">
                <a:latin typeface="Times New Roman" panose="02020603050405020304" pitchFamily="18" charset="0"/>
                <a:cs typeface="Times New Roman" panose="02020603050405020304" pitchFamily="18" charset="0"/>
              </a:rPr>
              <a:t>Đọc</a:t>
            </a:r>
            <a:r>
              <a:rPr lang="en-US" sz="3000" dirty="0" smtClean="0">
                <a:latin typeface="Times New Roman" panose="02020603050405020304" pitchFamily="18" charset="0"/>
                <a:cs typeface="Times New Roman" panose="02020603050405020304" pitchFamily="18" charset="0"/>
              </a:rPr>
              <a:t> VB; 3) </a:t>
            </a:r>
            <a:r>
              <a:rPr lang="en-US" sz="3000" dirty="0" err="1" smtClean="0">
                <a:latin typeface="Times New Roman" panose="02020603050405020304" pitchFamily="18" charset="0"/>
                <a:cs typeface="Times New Roman" panose="02020603050405020304" pitchFamily="18" charset="0"/>
              </a:rPr>
              <a:t>Câu</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hỏi</a:t>
            </a:r>
            <a:r>
              <a:rPr lang="en-US" sz="3000" dirty="0" smtClean="0">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a:p>
            <a:pPr algn="just">
              <a:buClr>
                <a:srgbClr val="00B050"/>
              </a:buClr>
              <a:buFont typeface="Wingdings" panose="05000000000000000000" pitchFamily="2" charset="2"/>
              <a:buChar char="§"/>
            </a:pPr>
            <a:r>
              <a:rPr lang="en-US" sz="3000" dirty="0">
                <a:latin typeface="Times New Roman" panose="02020603050405020304" pitchFamily="18" charset="0"/>
                <a:cs typeface="Times New Roman" panose="02020603050405020304" pitchFamily="18" charset="0"/>
              </a:rPr>
              <a:t> </a:t>
            </a:r>
            <a:r>
              <a:rPr lang="en-US" sz="3000" b="1" dirty="0" err="1">
                <a:solidFill>
                  <a:schemeClr val="accent2"/>
                </a:solidFill>
                <a:latin typeface="Times New Roman" panose="02020603050405020304" pitchFamily="18" charset="0"/>
                <a:cs typeface="Times New Roman" panose="02020603050405020304" pitchFamily="18" charset="0"/>
              </a:rPr>
              <a:t>Thực</a:t>
            </a:r>
            <a:r>
              <a:rPr lang="en-US" sz="3000" b="1" dirty="0">
                <a:solidFill>
                  <a:schemeClr val="accent2"/>
                </a:solidFill>
                <a:latin typeface="Times New Roman" panose="02020603050405020304" pitchFamily="18" charset="0"/>
                <a:cs typeface="Times New Roman" panose="02020603050405020304" pitchFamily="18" charset="0"/>
              </a:rPr>
              <a:t> </a:t>
            </a:r>
            <a:r>
              <a:rPr lang="en-US" sz="3000" b="1" dirty="0" err="1">
                <a:solidFill>
                  <a:schemeClr val="accent2"/>
                </a:solidFill>
                <a:latin typeface="Times New Roman" panose="02020603050405020304" pitchFamily="18" charset="0"/>
                <a:cs typeface="Times New Roman" panose="02020603050405020304" pitchFamily="18" charset="0"/>
              </a:rPr>
              <a:t>hành</a:t>
            </a:r>
            <a:r>
              <a:rPr lang="en-US" sz="3000" b="1" dirty="0">
                <a:solidFill>
                  <a:schemeClr val="accent2"/>
                </a:solidFill>
                <a:latin typeface="Times New Roman" panose="02020603050405020304" pitchFamily="18" charset="0"/>
                <a:cs typeface="Times New Roman" panose="02020603050405020304" pitchFamily="18" charset="0"/>
              </a:rPr>
              <a:t> </a:t>
            </a:r>
            <a:r>
              <a:rPr lang="en-US" sz="3000" b="1" dirty="0" err="1">
                <a:solidFill>
                  <a:schemeClr val="accent2"/>
                </a:solidFill>
                <a:latin typeface="Times New Roman" panose="02020603050405020304" pitchFamily="18" charset="0"/>
                <a:cs typeface="Times New Roman" panose="02020603050405020304" pitchFamily="18" charset="0"/>
              </a:rPr>
              <a:t>tiếng</a:t>
            </a:r>
            <a:r>
              <a:rPr lang="en-US" sz="3000" b="1" dirty="0">
                <a:solidFill>
                  <a:schemeClr val="accent2"/>
                </a:solidFill>
                <a:latin typeface="Times New Roman" panose="02020603050405020304" pitchFamily="18" charset="0"/>
                <a:cs typeface="Times New Roman" panose="02020603050405020304" pitchFamily="18" charset="0"/>
              </a:rPr>
              <a:t> </a:t>
            </a:r>
            <a:r>
              <a:rPr lang="en-US" sz="3000" b="1" dirty="0" err="1" smtClean="0">
                <a:solidFill>
                  <a:schemeClr val="accent2"/>
                </a:solidFill>
                <a:latin typeface="Times New Roman" panose="02020603050405020304" pitchFamily="18" charset="0"/>
                <a:cs typeface="Times New Roman" panose="02020603050405020304" pitchFamily="18" charset="0"/>
              </a:rPr>
              <a:t>Việt</a:t>
            </a:r>
            <a:r>
              <a:rPr lang="en-US" sz="3000" b="1"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Làm</a:t>
            </a:r>
            <a:r>
              <a:rPr lang="en-US" sz="3000" dirty="0" smtClean="0">
                <a:latin typeface="Times New Roman" panose="02020603050405020304" pitchFamily="18" charset="0"/>
                <a:cs typeface="Times New Roman" panose="02020603050405020304" pitchFamily="18" charset="0"/>
              </a:rPr>
              <a:t> BT </a:t>
            </a:r>
            <a:r>
              <a:rPr lang="en-US" sz="3000" dirty="0" err="1" smtClean="0">
                <a:latin typeface="Times New Roman" panose="02020603050405020304" pitchFamily="18" charset="0"/>
                <a:cs typeface="Times New Roman" panose="02020603050405020304" pitchFamily="18" charset="0"/>
              </a:rPr>
              <a:t>và</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rút</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ra</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kiến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thức</a:t>
            </a:r>
            <a:r>
              <a:rPr lang="en-US" sz="3000" dirty="0" smtClean="0">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a:p>
            <a:pPr algn="just">
              <a:buClr>
                <a:srgbClr val="00B050"/>
              </a:buClr>
              <a:buFont typeface="Wingdings" panose="05000000000000000000" pitchFamily="2" charset="2"/>
              <a:buChar char="§"/>
            </a:pPr>
            <a:r>
              <a:rPr lang="en-US" sz="3000" b="1" dirty="0">
                <a:latin typeface="Times New Roman" panose="02020603050405020304" pitchFamily="18" charset="0"/>
                <a:cs typeface="Times New Roman" panose="02020603050405020304" pitchFamily="18" charset="0"/>
              </a:rPr>
              <a:t> </a:t>
            </a:r>
            <a:r>
              <a:rPr lang="en-US" sz="3000" b="1" dirty="0" err="1">
                <a:solidFill>
                  <a:schemeClr val="accent2"/>
                </a:solidFill>
                <a:latin typeface="Times New Roman" panose="02020603050405020304" pitchFamily="18" charset="0"/>
                <a:cs typeface="Times New Roman" panose="02020603050405020304" pitchFamily="18" charset="0"/>
              </a:rPr>
              <a:t>Thực</a:t>
            </a:r>
            <a:r>
              <a:rPr lang="en-US" sz="3000" b="1" dirty="0">
                <a:solidFill>
                  <a:schemeClr val="accent2"/>
                </a:solidFill>
                <a:latin typeface="Times New Roman" panose="02020603050405020304" pitchFamily="18" charset="0"/>
                <a:cs typeface="Times New Roman" panose="02020603050405020304" pitchFamily="18" charset="0"/>
              </a:rPr>
              <a:t> </a:t>
            </a:r>
            <a:r>
              <a:rPr lang="en-US" sz="3000" b="1" dirty="0" err="1">
                <a:solidFill>
                  <a:schemeClr val="accent2"/>
                </a:solidFill>
                <a:latin typeface="Times New Roman" panose="02020603050405020304" pitchFamily="18" charset="0"/>
                <a:cs typeface="Times New Roman" panose="02020603050405020304" pitchFamily="18" charset="0"/>
              </a:rPr>
              <a:t>hành</a:t>
            </a:r>
            <a:r>
              <a:rPr lang="en-US" sz="3000" b="1" dirty="0">
                <a:solidFill>
                  <a:schemeClr val="accent2"/>
                </a:solidFill>
                <a:latin typeface="Times New Roman" panose="02020603050405020304" pitchFamily="18" charset="0"/>
                <a:cs typeface="Times New Roman" panose="02020603050405020304" pitchFamily="18" charset="0"/>
              </a:rPr>
              <a:t> </a:t>
            </a:r>
            <a:r>
              <a:rPr lang="en-US" sz="3000" b="1" dirty="0" err="1">
                <a:solidFill>
                  <a:schemeClr val="accent2"/>
                </a:solidFill>
                <a:latin typeface="Times New Roman" panose="02020603050405020304" pitchFamily="18" charset="0"/>
                <a:cs typeface="Times New Roman" panose="02020603050405020304" pitchFamily="18" charset="0"/>
              </a:rPr>
              <a:t>đọc</a:t>
            </a:r>
            <a:r>
              <a:rPr lang="en-US" sz="3000" b="1" dirty="0">
                <a:solidFill>
                  <a:schemeClr val="accent2"/>
                </a:solidFill>
                <a:latin typeface="Times New Roman" panose="02020603050405020304" pitchFamily="18" charset="0"/>
                <a:cs typeface="Times New Roman" panose="02020603050405020304" pitchFamily="18" charset="0"/>
              </a:rPr>
              <a:t> </a:t>
            </a:r>
            <a:r>
              <a:rPr lang="en-US" sz="3000" b="1" dirty="0" err="1" smtClean="0">
                <a:solidFill>
                  <a:schemeClr val="accent2"/>
                </a:solidFill>
                <a:latin typeface="Times New Roman" panose="02020603050405020304" pitchFamily="18" charset="0"/>
                <a:cs typeface="Times New Roman" panose="02020603050405020304" pitchFamily="18" charset="0"/>
              </a:rPr>
              <a:t>hiểu</a:t>
            </a:r>
            <a:r>
              <a:rPr lang="en-US" sz="3000" b="1"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Đọc</a:t>
            </a:r>
            <a:r>
              <a:rPr lang="en-US" sz="3000" dirty="0" smtClean="0">
                <a:latin typeface="Times New Roman" panose="02020603050405020304" pitchFamily="18" charset="0"/>
                <a:cs typeface="Times New Roman" panose="02020603050405020304" pitchFamily="18" charset="0"/>
              </a:rPr>
              <a:t> VB </a:t>
            </a:r>
            <a:r>
              <a:rPr lang="en-US" sz="3000" dirty="0" err="1" smtClean="0">
                <a:latin typeface="Times New Roman" panose="02020603050405020304" pitchFamily="18" charset="0"/>
                <a:cs typeface="Times New Roman" panose="02020603050405020304" pitchFamily="18" charset="0"/>
              </a:rPr>
              <a:t>mới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tương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tự</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về</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thể</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loại</a:t>
            </a:r>
            <a:endParaRPr lang="en-US" sz="3000" dirty="0">
              <a:latin typeface="Times New Roman" panose="02020603050405020304" pitchFamily="18" charset="0"/>
              <a:cs typeface="Times New Roman" panose="02020603050405020304" pitchFamily="18" charset="0"/>
            </a:endParaRPr>
          </a:p>
          <a:p>
            <a:pPr algn="just">
              <a:buClr>
                <a:srgbClr val="00B050"/>
              </a:buClr>
              <a:buFont typeface="Wingdings" panose="05000000000000000000" pitchFamily="2" charset="2"/>
              <a:buChar char="§"/>
            </a:pPr>
            <a:r>
              <a:rPr lang="en-US" sz="3000" dirty="0">
                <a:latin typeface="Times New Roman" panose="02020603050405020304" pitchFamily="18" charset="0"/>
                <a:cs typeface="Times New Roman" panose="02020603050405020304" pitchFamily="18" charset="0"/>
              </a:rPr>
              <a:t> </a:t>
            </a:r>
            <a:r>
              <a:rPr lang="en-US" sz="3000" b="1" dirty="0" err="1">
                <a:solidFill>
                  <a:schemeClr val="accent2"/>
                </a:solidFill>
                <a:latin typeface="Times New Roman" panose="02020603050405020304" pitchFamily="18" charset="0"/>
                <a:cs typeface="Times New Roman" panose="02020603050405020304" pitchFamily="18" charset="0"/>
              </a:rPr>
              <a:t>Viết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Định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hướng</a:t>
            </a:r>
            <a:r>
              <a:rPr lang="en-US" sz="3000" dirty="0">
                <a:latin typeface="Times New Roman" panose="02020603050405020304" pitchFamily="18" charset="0"/>
                <a:cs typeface="Times New Roman" panose="02020603050405020304" pitchFamily="18" charset="0"/>
              </a:rPr>
              <a:t> + </a:t>
            </a:r>
            <a:r>
              <a:rPr lang="en-US" sz="3000" dirty="0" err="1">
                <a:latin typeface="Times New Roman" panose="02020603050405020304" pitchFamily="18" charset="0"/>
                <a:cs typeface="Times New Roman" panose="02020603050405020304" pitchFamily="18" charset="0"/>
              </a:rPr>
              <a:t>Thực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hành</a:t>
            </a:r>
            <a:r>
              <a:rPr lang="en-US" sz="3000" dirty="0">
                <a:latin typeface="Times New Roman" panose="02020603050405020304" pitchFamily="18" charset="0"/>
                <a:cs typeface="Times New Roman" panose="02020603050405020304" pitchFamily="18" charset="0"/>
              </a:rPr>
              <a:t>. ND </a:t>
            </a:r>
            <a:r>
              <a:rPr lang="en-US" sz="3000" dirty="0" err="1">
                <a:latin typeface="Times New Roman" panose="02020603050405020304" pitchFamily="18" charset="0"/>
                <a:cs typeface="Times New Roman" panose="02020603050405020304" pitchFamily="18" charset="0"/>
              </a:rPr>
              <a:t>gắn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với</a:t>
            </a:r>
            <a:r>
              <a:rPr lang="en-US" sz="3000" dirty="0">
                <a:latin typeface="Times New Roman" panose="02020603050405020304" pitchFamily="18" charset="0"/>
                <a:cs typeface="Times New Roman" panose="02020603050405020304" pitchFamily="18" charset="0"/>
              </a:rPr>
              <a:t> VB </a:t>
            </a:r>
            <a:r>
              <a:rPr lang="en-US" sz="3000" dirty="0" err="1" smtClean="0">
                <a:latin typeface="Times New Roman" panose="02020603050405020304" pitchFamily="18" charset="0"/>
                <a:cs typeface="Times New Roman" panose="02020603050405020304" pitchFamily="18" charset="0"/>
              </a:rPr>
              <a:t>đọc</a:t>
            </a:r>
            <a:r>
              <a:rPr lang="en-US" sz="3000" dirty="0" smtClean="0">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a:p>
            <a:pPr algn="just">
              <a:buClr>
                <a:srgbClr val="00B050"/>
              </a:buClr>
              <a:buFont typeface="Wingdings" panose="05000000000000000000" pitchFamily="2" charset="2"/>
              <a:buChar char="§"/>
            </a:pPr>
            <a:r>
              <a:rPr lang="en-US" sz="3000" dirty="0">
                <a:latin typeface="Times New Roman" panose="02020603050405020304" pitchFamily="18" charset="0"/>
                <a:cs typeface="Times New Roman" panose="02020603050405020304" pitchFamily="18" charset="0"/>
              </a:rPr>
              <a:t> </a:t>
            </a:r>
            <a:r>
              <a:rPr lang="en-US" sz="3000" b="1" dirty="0" err="1" smtClean="0">
                <a:solidFill>
                  <a:schemeClr val="accent2"/>
                </a:solidFill>
                <a:latin typeface="Times New Roman" panose="02020603050405020304" pitchFamily="18" charset="0"/>
                <a:cs typeface="Times New Roman" panose="02020603050405020304" pitchFamily="18" charset="0"/>
              </a:rPr>
              <a:t>Nói</a:t>
            </a:r>
            <a:r>
              <a:rPr lang="en-US" sz="3000" b="1" dirty="0" smtClean="0">
                <a:solidFill>
                  <a:schemeClr val="accent2"/>
                </a:solidFill>
                <a:latin typeface="Times New Roman" panose="02020603050405020304" pitchFamily="18" charset="0"/>
                <a:cs typeface="Times New Roman" panose="02020603050405020304" pitchFamily="18" charset="0"/>
              </a:rPr>
              <a:t> </a:t>
            </a:r>
            <a:r>
              <a:rPr lang="en-US" sz="3000" b="1" dirty="0" err="1" smtClean="0">
                <a:solidFill>
                  <a:schemeClr val="accent2"/>
                </a:solidFill>
                <a:latin typeface="Times New Roman" panose="02020603050405020304" pitchFamily="18" charset="0"/>
                <a:cs typeface="Times New Roman" panose="02020603050405020304" pitchFamily="18" charset="0"/>
              </a:rPr>
              <a:t>và</a:t>
            </a:r>
            <a:r>
              <a:rPr lang="en-US" sz="3000" b="1" dirty="0" smtClean="0">
                <a:solidFill>
                  <a:schemeClr val="accent2"/>
                </a:solidFill>
                <a:latin typeface="Times New Roman" panose="02020603050405020304" pitchFamily="18" charset="0"/>
                <a:cs typeface="Times New Roman" panose="02020603050405020304" pitchFamily="18" charset="0"/>
              </a:rPr>
              <a:t> </a:t>
            </a:r>
            <a:r>
              <a:rPr lang="en-US" sz="3000" b="1" dirty="0" err="1" smtClean="0">
                <a:solidFill>
                  <a:schemeClr val="accent2"/>
                </a:solidFill>
                <a:latin typeface="Times New Roman" panose="02020603050405020304" pitchFamily="18" charset="0"/>
                <a:cs typeface="Times New Roman" panose="02020603050405020304" pitchFamily="18" charset="0"/>
              </a:rPr>
              <a:t>nghe</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Định</a:t>
            </a:r>
            <a:r>
              <a:rPr lang="en-US" sz="3000" dirty="0" smtClean="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hướng+Thực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hành</a:t>
            </a:r>
            <a:r>
              <a:rPr lang="en-US" sz="3000" dirty="0">
                <a:latin typeface="Times New Roman" panose="02020603050405020304" pitchFamily="18" charset="0"/>
                <a:cs typeface="Times New Roman" panose="02020603050405020304" pitchFamily="18" charset="0"/>
              </a:rPr>
              <a:t>. ND </a:t>
            </a:r>
            <a:r>
              <a:rPr lang="en-US" sz="3000" dirty="0" err="1">
                <a:latin typeface="Times New Roman" panose="02020603050405020304" pitchFamily="18" charset="0"/>
                <a:cs typeface="Times New Roman" panose="02020603050405020304" pitchFamily="18" charset="0"/>
              </a:rPr>
              <a:t>gắn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với</a:t>
            </a:r>
            <a:r>
              <a:rPr lang="en-US" sz="3000" dirty="0">
                <a:latin typeface="Times New Roman" panose="02020603050405020304" pitchFamily="18" charset="0"/>
                <a:cs typeface="Times New Roman" panose="02020603050405020304" pitchFamily="18" charset="0"/>
              </a:rPr>
              <a:t> VB </a:t>
            </a:r>
            <a:r>
              <a:rPr lang="en-US" sz="3000" dirty="0" err="1">
                <a:latin typeface="Times New Roman" panose="02020603050405020304" pitchFamily="18" charset="0"/>
                <a:cs typeface="Times New Roman" panose="02020603050405020304" pitchFamily="18" charset="0"/>
              </a:rPr>
              <a:t>đọc</a:t>
            </a:r>
            <a:endParaRPr lang="en-US" sz="3000" dirty="0">
              <a:latin typeface="Times New Roman" panose="02020603050405020304" pitchFamily="18" charset="0"/>
              <a:cs typeface="Times New Roman" panose="02020603050405020304" pitchFamily="18" charset="0"/>
            </a:endParaRPr>
          </a:p>
          <a:p>
            <a:pPr algn="just">
              <a:buClr>
                <a:srgbClr val="00B050"/>
              </a:buClr>
              <a:buFont typeface="Wingdings" panose="05000000000000000000" pitchFamily="2" charset="2"/>
              <a:buChar char="§"/>
            </a:pPr>
            <a:r>
              <a:rPr lang="en-US" sz="3000" dirty="0">
                <a:latin typeface="Times New Roman" panose="02020603050405020304" pitchFamily="18" charset="0"/>
                <a:cs typeface="Times New Roman" panose="02020603050405020304" pitchFamily="18" charset="0"/>
              </a:rPr>
              <a:t> </a:t>
            </a:r>
            <a:r>
              <a:rPr lang="en-US" sz="3000" dirty="0" err="1">
                <a:solidFill>
                  <a:schemeClr val="accent2"/>
                </a:solidFill>
                <a:latin typeface="Times New Roman" panose="02020603050405020304" pitchFamily="18" charset="0"/>
                <a:cs typeface="Times New Roman" panose="02020603050405020304" pitchFamily="18" charset="0"/>
              </a:rPr>
              <a:t>Tự</a:t>
            </a:r>
            <a:r>
              <a:rPr lang="en-US" sz="3000" dirty="0">
                <a:solidFill>
                  <a:schemeClr val="accent2"/>
                </a:solidFill>
                <a:latin typeface="Times New Roman" panose="02020603050405020304" pitchFamily="18" charset="0"/>
                <a:cs typeface="Times New Roman" panose="02020603050405020304" pitchFamily="18" charset="0"/>
              </a:rPr>
              <a:t> </a:t>
            </a:r>
            <a:r>
              <a:rPr lang="en-US" sz="3000" dirty="0" err="1">
                <a:solidFill>
                  <a:schemeClr val="accent2"/>
                </a:solidFill>
                <a:latin typeface="Times New Roman" panose="02020603050405020304" pitchFamily="18" charset="0"/>
                <a:cs typeface="Times New Roman" panose="02020603050405020304" pitchFamily="18" charset="0"/>
              </a:rPr>
              <a:t>đánh</a:t>
            </a:r>
            <a:r>
              <a:rPr lang="en-US" sz="3000" dirty="0">
                <a:solidFill>
                  <a:schemeClr val="accent2"/>
                </a:solidFill>
                <a:latin typeface="Times New Roman" panose="02020603050405020304" pitchFamily="18" charset="0"/>
                <a:cs typeface="Times New Roman" panose="02020603050405020304" pitchFamily="18" charset="0"/>
              </a:rPr>
              <a:t> </a:t>
            </a:r>
            <a:r>
              <a:rPr lang="en-US" sz="3000" dirty="0" err="1">
                <a:solidFill>
                  <a:schemeClr val="accent2"/>
                </a:solidFill>
                <a:latin typeface="Times New Roman" panose="02020603050405020304" pitchFamily="18" charset="0"/>
                <a:cs typeface="Times New Roman" panose="02020603050405020304" pitchFamily="18" charset="0"/>
              </a:rPr>
              <a:t>giá</a:t>
            </a:r>
            <a:r>
              <a:rPr lang="en-US" sz="3000" dirty="0">
                <a:solidFill>
                  <a:schemeClr val="accent2"/>
                </a:solidFill>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solidFill>
                  <a:schemeClr val="accent2"/>
                </a:solidFill>
                <a:latin typeface="Times New Roman" panose="02020603050405020304" pitchFamily="18" charset="0"/>
                <a:cs typeface="Times New Roman" panose="02020603050405020304" pitchFamily="18" charset="0"/>
              </a:rPr>
              <a:t>Hướng</a:t>
            </a:r>
            <a:r>
              <a:rPr lang="en-US" sz="3000" dirty="0">
                <a:solidFill>
                  <a:schemeClr val="accent2"/>
                </a:solidFill>
                <a:latin typeface="Times New Roman" panose="02020603050405020304" pitchFamily="18" charset="0"/>
                <a:cs typeface="Times New Roman" panose="02020603050405020304" pitchFamily="18" charset="0"/>
              </a:rPr>
              <a:t> </a:t>
            </a:r>
            <a:r>
              <a:rPr lang="en-US" sz="3000" dirty="0" err="1">
                <a:solidFill>
                  <a:schemeClr val="accent2"/>
                </a:solidFill>
                <a:latin typeface="Times New Roman" panose="02020603050405020304" pitchFamily="18" charset="0"/>
                <a:cs typeface="Times New Roman" panose="02020603050405020304" pitchFamily="18" charset="0"/>
              </a:rPr>
              <a:t>dẫn</a:t>
            </a:r>
            <a:r>
              <a:rPr lang="en-US" sz="3000" dirty="0">
                <a:solidFill>
                  <a:schemeClr val="accent2"/>
                </a:solidFill>
                <a:latin typeface="Times New Roman" panose="02020603050405020304" pitchFamily="18" charset="0"/>
                <a:cs typeface="Times New Roman" panose="02020603050405020304" pitchFamily="18" charset="0"/>
              </a:rPr>
              <a:t> </a:t>
            </a:r>
            <a:r>
              <a:rPr lang="en-US" sz="3000" dirty="0" err="1">
                <a:solidFill>
                  <a:schemeClr val="accent2"/>
                </a:solidFill>
                <a:latin typeface="Times New Roman" panose="02020603050405020304" pitchFamily="18" charset="0"/>
                <a:cs typeface="Times New Roman" panose="02020603050405020304" pitchFamily="18" charset="0"/>
              </a:rPr>
              <a:t>tự</a:t>
            </a:r>
            <a:r>
              <a:rPr lang="en-US" sz="3000" dirty="0">
                <a:solidFill>
                  <a:schemeClr val="accent2"/>
                </a:solidFill>
                <a:latin typeface="Times New Roman" panose="02020603050405020304" pitchFamily="18" charset="0"/>
                <a:cs typeface="Times New Roman" panose="02020603050405020304" pitchFamily="18" charset="0"/>
              </a:rPr>
              <a:t> </a:t>
            </a:r>
            <a:r>
              <a:rPr lang="en-US" sz="3000" dirty="0" err="1">
                <a:solidFill>
                  <a:schemeClr val="accent2"/>
                </a:solidFill>
                <a:latin typeface="Times New Roman" panose="02020603050405020304" pitchFamily="18" charset="0"/>
                <a:cs typeface="Times New Roman" panose="02020603050405020304" pitchFamily="18" charset="0"/>
              </a:rPr>
              <a:t>học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ở </a:t>
            </a:r>
            <a:r>
              <a:rPr lang="en-US" sz="3000" dirty="0" err="1" smtClean="0">
                <a:latin typeface="Times New Roman" panose="02020603050405020304" pitchFamily="18" charset="0"/>
                <a:cs typeface="Times New Roman" panose="02020603050405020304" pitchFamily="18" charset="0"/>
              </a:rPr>
              <a:t>nhà</a:t>
            </a:r>
            <a:r>
              <a:rPr lang="en-US" sz="30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129" y="365125"/>
            <a:ext cx="10878671" cy="1325563"/>
          </a:xfrm>
        </p:spPr>
        <p:txBody>
          <a:bodyPr/>
          <a:lstStyle/>
          <a:p>
            <a:pPr algn="ctr"/>
            <a:r>
              <a:rPr lang="en-US" dirty="0" smtClean="0">
                <a:solidFill>
                  <a:srgbClr val="00B050"/>
                </a:solidFill>
                <a:latin typeface="Myriad Pro" panose="020B0503030403020204" pitchFamily="34" charset="0"/>
                <a:cs typeface="Times New Roman" panose="02020603050405020304" pitchFamily="18" charset="0"/>
              </a:rPr>
              <a:t>MỘT SỐ ĐẶC ĐIỂM CỦA SÁCH</a:t>
            </a:r>
            <a:endParaRPr lang="en-US" dirty="0">
              <a:solidFill>
                <a:srgbClr val="00B050"/>
              </a:solidFill>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6660" y="1652141"/>
            <a:ext cx="3132757" cy="417396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3511" y="1652141"/>
            <a:ext cx="3030070" cy="4096871"/>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1992"/>
            <a:ext cx="10515600" cy="670117"/>
          </a:xfrm>
        </p:spPr>
        <p:txBody>
          <a:bodyPr>
            <a:normAutofit fontScale="90000"/>
          </a:bodyPr>
          <a:lstStyle/>
          <a:p>
            <a:pPr algn="ctr"/>
            <a:r>
              <a:rPr lang="en-US" dirty="0" smtClean="0">
                <a:solidFill>
                  <a:srgbClr val="00B050"/>
                </a:solidFill>
                <a:latin typeface="Myriad Pro" panose="020B0503030403020204" pitchFamily="34" charset="0"/>
                <a:cs typeface="Times New Roman" panose="02020603050405020304" pitchFamily="18" charset="0"/>
              </a:rPr>
              <a:t>VỀ </a:t>
            </a:r>
            <a:r>
              <a:rPr lang="en-US" dirty="0">
                <a:solidFill>
                  <a:srgbClr val="00B050"/>
                </a:solidFill>
                <a:latin typeface="Myriad Pro" panose="020B0503030403020204" pitchFamily="34" charset="0"/>
                <a:cs typeface="Times New Roman" panose="02020603050405020304" pitchFamily="18" charset="0"/>
              </a:rPr>
              <a:t>CẤU TRÚC SÁCH</a:t>
            </a:r>
          </a:p>
        </p:txBody>
      </p:sp>
      <p:sp>
        <p:nvSpPr>
          <p:cNvPr id="3" name="Content Placeholder 2"/>
          <p:cNvSpPr>
            <a:spLocks noGrp="1"/>
          </p:cNvSpPr>
          <p:nvPr>
            <p:ph idx="1"/>
          </p:nvPr>
        </p:nvSpPr>
        <p:spPr>
          <a:xfrm>
            <a:off x="838200" y="942109"/>
            <a:ext cx="10515600" cy="5139266"/>
          </a:xfrm>
        </p:spPr>
        <p:txBody>
          <a:bodyPr>
            <a:normAutofit/>
          </a:bodyPr>
          <a:lstStyle/>
          <a:p>
            <a:pPr marL="398780" indent="-398780" algn="just">
              <a:buFont typeface="+mj-lt"/>
              <a:buAutoNum type="arabicPeriod"/>
            </a:pPr>
            <a:r>
              <a:rPr lang="en-US" sz="3200" dirty="0" err="1">
                <a:latin typeface="Times New Roman" panose="02020603050405020304" pitchFamily="18" charset="0"/>
                <a:cs typeface="Times New Roman" panose="02020603050405020304" pitchFamily="18" charset="0"/>
              </a:rPr>
              <a:t>Bám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CT </a:t>
            </a:r>
            <a:r>
              <a:rPr lang="en-US" sz="3200" dirty="0" err="1">
                <a:latin typeface="Times New Roman" panose="02020603050405020304" pitchFamily="18" charset="0"/>
                <a:cs typeface="Times New Roman" panose="02020603050405020304" pitchFamily="18" charset="0"/>
              </a:rPr>
              <a:t>Ngữ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2018.</a:t>
            </a:r>
          </a:p>
          <a:p>
            <a:pPr marL="398780" indent="-398780" algn="just">
              <a:buFont typeface="+mj-lt"/>
              <a:buAutoNum type="arabicPeriod"/>
            </a:pPr>
            <a:r>
              <a:rPr lang="en-US" sz="3200" dirty="0" err="1">
                <a:latin typeface="Times New Roman" panose="02020603050405020304" pitchFamily="18" charset="0"/>
                <a:cs typeface="Times New Roman" panose="02020603050405020304" pitchFamily="18" charset="0"/>
              </a:rPr>
              <a:t>Cấu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lí</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lấy</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kiểu</a:t>
            </a:r>
            <a:r>
              <a:rPr lang="en-US" sz="3200" dirty="0">
                <a:latin typeface="Times New Roman" panose="02020603050405020304" pitchFamily="18" charset="0"/>
                <a:cs typeface="Times New Roman" panose="02020603050405020304" pitchFamily="18" charset="0"/>
              </a:rPr>
              <a:t> VB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do CT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kiểu</a:t>
            </a:r>
            <a:r>
              <a:rPr lang="en-US" sz="3200" dirty="0">
                <a:latin typeface="Times New Roman" panose="02020603050405020304" pitchFamily="18" charset="0"/>
                <a:cs typeface="Times New Roman" panose="02020603050405020304" pitchFamily="18" charset="0"/>
              </a:rPr>
              <a:t> VB. </a:t>
            </a:r>
          </a:p>
          <a:p>
            <a:pPr marL="398780" indent="-398780" algn="just">
              <a:buFont typeface="+mj-lt"/>
              <a:buAutoNum type="arabicPeriod"/>
            </a:pP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đảm</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tỉ</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hài</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hoà</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VB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smtClean="0">
                <a:latin typeface="Times New Roman" panose="02020603050405020304" pitchFamily="18" charset="0"/>
                <a:cs typeface="Times New Roman" panose="02020603050405020304" pitchFamily="18" charset="0"/>
              </a:rPr>
              <a:t>, VB </a:t>
            </a:r>
            <a:r>
              <a:rPr lang="en-US" sz="3200" dirty="0" err="1" smtClean="0">
                <a:latin typeface="Times New Roman" panose="02020603050405020304" pitchFamily="18" charset="0"/>
                <a:cs typeface="Times New Roman" panose="02020603050405020304" pitchFamily="18" charset="0"/>
              </a:rPr>
              <a:t>nghị</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VB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tin.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ĐG </a:t>
            </a:r>
            <a:r>
              <a:rPr lang="en-US" sz="3200" dirty="0" err="1">
                <a:latin typeface="Times New Roman" panose="02020603050405020304" pitchFamily="18" charset="0"/>
                <a:cs typeface="Times New Roman" panose="02020603050405020304" pitchFamily="18" charset="0"/>
              </a:rPr>
              <a:t>cuối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cứu</a:t>
            </a:r>
            <a:r>
              <a:rPr lang="en-US" sz="3200" dirty="0">
                <a:latin typeface="Times New Roman" panose="02020603050405020304" pitchFamily="18" charset="0"/>
                <a:cs typeface="Times New Roman" panose="02020603050405020304" pitchFamily="18" charset="0"/>
              </a:rPr>
              <a:t>.</a:t>
            </a:r>
          </a:p>
          <a:p>
            <a:pPr marL="398780" indent="-398780" algn="just">
              <a:buFont typeface="+mj-lt"/>
              <a:buAutoNum type="arabicPeriod"/>
            </a:pPr>
            <a:r>
              <a:rPr lang="vi-VN" sz="3200" dirty="0">
                <a:latin typeface="+mj-lt"/>
              </a:rPr>
              <a:t>Bảo đảm </a:t>
            </a:r>
            <a:r>
              <a:rPr lang="vi-VN" sz="3200" dirty="0">
                <a:latin typeface="+mj-lt"/>
                <a:hlinkClick r:id="rId2" action="ppaction://hlinkfile"/>
              </a:rPr>
              <a:t>tích hợp </a:t>
            </a:r>
            <a:r>
              <a:rPr lang="vi-VN" sz="3200" dirty="0">
                <a:latin typeface="+mj-lt"/>
              </a:rPr>
              <a:t>cao giữa các văn bản đọc hiểu, thực hành đọc hiểu, thực hành tiếng Việt, viết và </a:t>
            </a:r>
            <a:r>
              <a:rPr lang="vi-VN" sz="3200" dirty="0" smtClean="0">
                <a:latin typeface="+mj-lt"/>
              </a:rPr>
              <a:t>nói</a:t>
            </a:r>
            <a:r>
              <a:rPr lang="en-US" sz="3200" dirty="0" smtClean="0">
                <a:latin typeface="+mj-lt"/>
              </a:rPr>
              <a:t> </a:t>
            </a:r>
            <a:r>
              <a:rPr lang="vi-VN" sz="3200" dirty="0" smtClean="0">
                <a:latin typeface="+mj-lt"/>
              </a:rPr>
              <a:t>- </a:t>
            </a:r>
            <a:r>
              <a:rPr lang="vi-VN" sz="3200" dirty="0">
                <a:latin typeface="+mj-lt"/>
              </a:rPr>
              <a:t>nghe ở những bài học khác nhau. </a:t>
            </a:r>
            <a:endParaRPr lang="en-US" sz="3200" dirty="0">
              <a:latin typeface="+mj-lt"/>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713" y="482601"/>
            <a:ext cx="10139579" cy="706964"/>
          </a:xfrm>
        </p:spPr>
        <p:txBody>
          <a:bodyPr>
            <a:normAutofit/>
          </a:bodyPr>
          <a:lstStyle/>
          <a:p>
            <a:pPr algn="ctr"/>
            <a:r>
              <a:rPr lang="en-US" sz="4000" dirty="0" smtClean="0">
                <a:solidFill>
                  <a:srgbClr val="00B050"/>
                </a:solidFill>
                <a:latin typeface="Myriad Pro" panose="020B0503030403020204" pitchFamily="34" charset="0"/>
                <a:cs typeface="Times New Roman" panose="02020603050405020304" pitchFamily="18" charset="0"/>
              </a:rPr>
              <a:t>VỀ </a:t>
            </a:r>
            <a:r>
              <a:rPr lang="en-US" sz="4000" dirty="0">
                <a:solidFill>
                  <a:srgbClr val="00B050"/>
                </a:solidFill>
                <a:latin typeface="Myriad Pro" panose="020B0503030403020204" pitchFamily="34" charset="0"/>
                <a:cs typeface="Times New Roman" panose="02020603050405020304" pitchFamily="18" charset="0"/>
              </a:rPr>
              <a:t>CẤU TRÚC BÀI HỌC</a:t>
            </a:r>
          </a:p>
        </p:txBody>
      </p:sp>
      <p:sp>
        <p:nvSpPr>
          <p:cNvPr id="3" name="Content Placeholder 2"/>
          <p:cNvSpPr>
            <a:spLocks noGrp="1"/>
          </p:cNvSpPr>
          <p:nvPr>
            <p:ph idx="1"/>
          </p:nvPr>
        </p:nvSpPr>
        <p:spPr>
          <a:xfrm>
            <a:off x="406400" y="1303867"/>
            <a:ext cx="11386207" cy="5257799"/>
          </a:xfrm>
        </p:spPr>
        <p:txBody>
          <a:bodyPr>
            <a:noAutofit/>
          </a:bodyPr>
          <a:lstStyle/>
          <a:p>
            <a:pPr marL="0" indent="457200" algn="just">
              <a:buNone/>
            </a:pPr>
            <a:r>
              <a:rPr lang="en-US" dirty="0" smtClean="0">
                <a:latin typeface="Times New Roman" panose="02020603050405020304" pitchFamily="18" charset="0"/>
                <a:cs typeface="Times New Roman" panose="02020603050405020304" pitchFamily="18" charset="0"/>
              </a:rPr>
              <a:t>a) </a:t>
            </a:r>
            <a:r>
              <a:rPr lang="vi-VN" dirty="0" smtClean="0">
                <a:latin typeface="+mj-lt"/>
              </a:rPr>
              <a:t>Thực </a:t>
            </a:r>
            <a:r>
              <a:rPr lang="vi-VN" dirty="0">
                <a:latin typeface="+mj-lt"/>
              </a:rPr>
              <a:t>hiện tư tưởng THỰC HỌC của Nghị quyết 29 bằng phương châm “Mang cuộc sống vào bài học, đưa bài học vào cuộc sống</a:t>
            </a:r>
            <a:r>
              <a:rPr lang="vi-VN" dirty="0" smtClean="0">
                <a:latin typeface="+mj-lt"/>
              </a:rPr>
              <a:t>”</a:t>
            </a:r>
            <a:endParaRPr lang="en-US" dirty="0">
              <a:latin typeface="+mj-lt"/>
            </a:endParaRPr>
          </a:p>
          <a:p>
            <a:pPr marL="0" indent="457200" algn="just">
              <a:buNone/>
            </a:pPr>
            <a:r>
              <a:rPr lang="en-US"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PC </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NL: </a:t>
            </a:r>
            <a:r>
              <a:rPr lang="en-US" sz="2800" dirty="0" err="1">
                <a:latin typeface="Times New Roman" panose="02020603050405020304" pitchFamily="18" charset="0"/>
                <a:cs typeface="Times New Roman" panose="02020603050405020304" pitchFamily="18" charset="0"/>
              </a:rPr>
              <a:t>Dạy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nghe</a:t>
            </a:r>
            <a:r>
              <a:rPr lang="en-US" sz="2800"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t>
            </a:r>
            <a:r>
              <a:rPr lang="en-US" sz="2800" dirty="0" err="1" smtClean="0">
                <a:latin typeface="Times New Roman" panose="02020603050405020304" pitchFamily="18" charset="0"/>
                <a:cs typeface="Times New Roman" panose="02020603050405020304" pitchFamily="18" charset="0"/>
              </a:rPr>
              <a:t>rang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bị</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vốn</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hoá</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tộc</a:t>
            </a:r>
            <a:r>
              <a:rPr lang="en-US" sz="2800"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a:t>
            </a:r>
            <a:r>
              <a:rPr lang="en-US" dirty="0" err="1" smtClean="0">
                <a:latin typeface="Times New Roman" panose="02020603050405020304" pitchFamily="18" charset="0"/>
                <a:cs typeface="Times New Roman" panose="02020603050405020304" pitchFamily="18" charset="0"/>
              </a:rPr>
              <a:t>ắn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với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tế</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cuộc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sống</a:t>
            </a:r>
            <a:endParaRPr lang="en-US" sz="2800" dirty="0">
              <a:latin typeface="Times New Roman" panose="02020603050405020304" pitchFamily="18" charset="0"/>
              <a:cs typeface="Times New Roman" panose="02020603050405020304" pitchFamily="18" charset="0"/>
            </a:endParaRPr>
          </a:p>
          <a:p>
            <a:pPr marL="0" indent="457200" algn="just">
              <a:buNone/>
            </a:pPr>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a:t>
            </a:r>
            <a:r>
              <a:rPr lang="vi-VN" dirty="0">
                <a:latin typeface="Times New Roman" panose="02020603050405020304" pitchFamily="18" charset="0"/>
                <a:cs typeface="Times New Roman" panose="02020603050405020304" pitchFamily="18" charset="0"/>
              </a:rPr>
              <a:t>hiết kế</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phát triển năng </a:t>
            </a:r>
            <a:r>
              <a:rPr lang="vi-VN" dirty="0" smtClean="0">
                <a:latin typeface="Times New Roman" panose="02020603050405020304" pitchFamily="18" charset="0"/>
                <a:cs typeface="Times New Roman" panose="02020603050405020304" pitchFamily="18" charset="0"/>
              </a:rPr>
              <a:t>lực</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Không </a:t>
            </a:r>
            <a:r>
              <a:rPr lang="vi-VN" dirty="0">
                <a:latin typeface="Times New Roman" panose="02020603050405020304" pitchFamily="18" charset="0"/>
                <a:cs typeface="Times New Roman" panose="02020603050405020304" pitchFamily="18" charset="0"/>
              </a:rPr>
              <a:t>sa vào việc trang bị lí thuyết mà chủ yếu </a:t>
            </a:r>
            <a:r>
              <a:rPr lang="vi-VN" dirty="0" smtClean="0">
                <a:latin typeface="Times New Roman" panose="02020603050405020304" pitchFamily="18" charset="0"/>
                <a:cs typeface="Times New Roman" panose="02020603050405020304" pitchFamily="18" charset="0"/>
              </a:rPr>
              <a:t>y</a:t>
            </a:r>
            <a:r>
              <a:rPr lang="en-US" dirty="0" smtClean="0">
                <a:latin typeface="Times New Roman" panose="02020603050405020304" pitchFamily="18" charset="0"/>
                <a:cs typeface="Times New Roman" panose="02020603050405020304" pitchFamily="18" charset="0"/>
              </a:rPr>
              <a:t>ế</a:t>
            </a:r>
            <a:r>
              <a:rPr lang="vi-VN" dirty="0" smtClean="0">
                <a:latin typeface="Times New Roman" panose="02020603050405020304" pitchFamily="18" charset="0"/>
                <a:cs typeface="Times New Roman" panose="02020603050405020304" pitchFamily="18" charset="0"/>
              </a:rPr>
              <a:t>u </a:t>
            </a:r>
            <a:r>
              <a:rPr lang="vi-VN" dirty="0">
                <a:latin typeface="Times New Roman" panose="02020603050405020304" pitchFamily="18" charset="0"/>
                <a:cs typeface="Times New Roman" panose="02020603050405020304" pitchFamily="18" charset="0"/>
              </a:rPr>
              <a:t>cầu vận dụng, thực </a:t>
            </a:r>
            <a:r>
              <a:rPr lang="vi-VN" dirty="0" smtClean="0">
                <a:latin typeface="Times New Roman" panose="02020603050405020304" pitchFamily="18" charset="0"/>
                <a:cs typeface="Times New Roman" panose="02020603050405020304" pitchFamily="18" charset="0"/>
              </a:rPr>
              <a:t>hành</a:t>
            </a:r>
            <a:endParaRPr lang="en-US" dirty="0">
              <a:latin typeface="Times New Roman" panose="02020603050405020304" pitchFamily="18" charset="0"/>
              <a:cs typeface="Times New Roman" panose="02020603050405020304" pitchFamily="18" charset="0"/>
            </a:endParaRPr>
          </a:p>
          <a:p>
            <a:pPr marL="0" indent="457200" algn="just">
              <a:buNone/>
            </a:pPr>
            <a:r>
              <a:rPr lang="en-US" dirty="0">
                <a:latin typeface="Times New Roman" panose="02020603050405020304" pitchFamily="18" charset="0"/>
                <a:cs typeface="Times New Roman" panose="02020603050405020304" pitchFamily="18" charset="0"/>
              </a:rPr>
              <a:t>+ L</a:t>
            </a:r>
            <a:r>
              <a:rPr lang="vi-VN" dirty="0">
                <a:latin typeface="Times New Roman" panose="02020603050405020304" pitchFamily="18" charset="0"/>
                <a:cs typeface="Times New Roman" panose="02020603050405020304" pitchFamily="18" charset="0"/>
              </a:rPr>
              <a:t>ựa chọn các nội dung bài đọc thiết thực, gần gũi với đời </a:t>
            </a:r>
            <a:r>
              <a:rPr lang="vi-VN" dirty="0" smtClean="0">
                <a:latin typeface="Times New Roman" panose="02020603050405020304" pitchFamily="18" charset="0"/>
                <a:cs typeface="Times New Roman" panose="02020603050405020304" pitchFamily="18" charset="0"/>
              </a:rPr>
              <a:t>sống</a:t>
            </a:r>
            <a:endParaRPr lang="en-US" dirty="0">
              <a:latin typeface="Times New Roman" panose="02020603050405020304" pitchFamily="18" charset="0"/>
              <a:cs typeface="Times New Roman" panose="02020603050405020304" pitchFamily="18" charset="0"/>
            </a:endParaRPr>
          </a:p>
          <a:p>
            <a:pPr marL="0" indent="457200" algn="just">
              <a:buNone/>
            </a:pPr>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L</a:t>
            </a:r>
            <a:r>
              <a:rPr lang="vi-VN" dirty="0">
                <a:latin typeface="Times New Roman" panose="02020603050405020304" pitchFamily="18" charset="0"/>
                <a:cs typeface="Times New Roman" panose="02020603050405020304" pitchFamily="18" charset="0"/>
              </a:rPr>
              <a:t>uôn đặt ra các tình huống, câu hỏi, bài tập yêu cầu huy động kiến thức, hiểu biết, kinh nghiệm, vốn sống vào giải quyết vấn </a:t>
            </a:r>
            <a:r>
              <a:rPr lang="vi-VN" dirty="0" smtClean="0">
                <a:latin typeface="Times New Roman" panose="02020603050405020304" pitchFamily="18" charset="0"/>
                <a:cs typeface="Times New Roman" panose="02020603050405020304" pitchFamily="18" charset="0"/>
              </a:rPr>
              <a:t>đề </a:t>
            </a:r>
            <a:endParaRPr lang="en-US" dirty="0">
              <a:latin typeface="Times New Roman" panose="02020603050405020304" pitchFamily="18" charset="0"/>
              <a:cs typeface="Times New Roman" panose="02020603050405020304" pitchFamily="18" charset="0"/>
            </a:endParaRPr>
          </a:p>
          <a:p>
            <a:pPr marL="0" indent="457200" algn="just">
              <a:buNone/>
            </a:pPr>
            <a:r>
              <a:rPr lang="en-US" dirty="0">
                <a:latin typeface="Times New Roman" panose="02020603050405020304" pitchFamily="18" charset="0"/>
                <a:cs typeface="Times New Roman" panose="02020603050405020304" pitchFamily="18" charset="0"/>
              </a:rPr>
              <a:t>+ Y</a:t>
            </a:r>
            <a:r>
              <a:rPr lang="vi-VN" dirty="0">
                <a:latin typeface="Times New Roman" panose="02020603050405020304" pitchFamily="18" charset="0"/>
                <a:cs typeface="Times New Roman" panose="02020603050405020304" pitchFamily="18" charset="0"/>
              </a:rPr>
              <a:t>êu cầu thực hành, vận dụng những gì học được vào giao tiếp </a:t>
            </a:r>
            <a:r>
              <a:rPr lang="vi-VN" dirty="0" smtClean="0">
                <a:latin typeface="Times New Roman" panose="02020603050405020304" pitchFamily="18" charset="0"/>
                <a:cs typeface="Times New Roman" panose="02020603050405020304" pitchFamily="18" charset="0"/>
              </a:rPr>
              <a:t>h</a:t>
            </a:r>
            <a:r>
              <a:rPr lang="en-US" dirty="0" smtClean="0">
                <a:latin typeface="Times New Roman" panose="02020603050405020304" pitchFamily="18" charset="0"/>
                <a:cs typeface="Times New Roman" panose="02020603050405020304" pitchFamily="18" charset="0"/>
              </a:rPr>
              <a:t>ằ</a:t>
            </a:r>
            <a:r>
              <a:rPr lang="vi-VN" dirty="0" smtClean="0">
                <a:latin typeface="Times New Roman" panose="02020603050405020304" pitchFamily="18" charset="0"/>
                <a:cs typeface="Times New Roman" panose="02020603050405020304" pitchFamily="18" charset="0"/>
              </a:rPr>
              <a:t>ng ngày</a:t>
            </a:r>
            <a:r>
              <a:rPr lang="en-US" dirty="0" smtClean="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362" y="64874"/>
            <a:ext cx="10515600" cy="978673"/>
          </a:xfrm>
        </p:spPr>
        <p:txBody>
          <a:bodyPr>
            <a:normAutofit/>
          </a:bodyPr>
          <a:lstStyle/>
          <a:p>
            <a:pPr algn="ctr"/>
            <a:r>
              <a:rPr lang="en-US" sz="4800" b="1" dirty="0">
                <a:solidFill>
                  <a:srgbClr val="0070C0"/>
                </a:solidFill>
              </a:rPr>
              <a:t>NỘI DUNG CHÍNH</a:t>
            </a:r>
          </a:p>
        </p:txBody>
      </p:sp>
      <p:sp>
        <p:nvSpPr>
          <p:cNvPr id="3" name="Content Placeholder 2"/>
          <p:cNvSpPr>
            <a:spLocks noGrp="1"/>
          </p:cNvSpPr>
          <p:nvPr>
            <p:ph idx="1"/>
          </p:nvPr>
        </p:nvSpPr>
        <p:spPr>
          <a:xfrm>
            <a:off x="618067" y="1043547"/>
            <a:ext cx="11135783" cy="5002411"/>
          </a:xfrm>
        </p:spPr>
        <p:txBody>
          <a:bodyPr>
            <a:normAutofit lnSpcReduction="10000"/>
          </a:bodyPr>
          <a:lstStyle/>
          <a:p>
            <a:pPr marL="0" indent="0" algn="just">
              <a:lnSpc>
                <a:spcPct val="122000"/>
              </a:lnSpc>
              <a:buNone/>
            </a:pPr>
            <a:r>
              <a:rPr lang="en-US" sz="3400" b="1" dirty="0">
                <a:solidFill>
                  <a:srgbClr val="0070C0"/>
                </a:solidFill>
                <a:cs typeface="Times New Roman" panose="02020603050405020304" pitchFamily="18" charset="0"/>
              </a:rPr>
              <a:t>I. CHƯƠNG TRÌNH NGỮ VĂN 2018 VÀ YÊU CẦU VỚI LỚP 8</a:t>
            </a:r>
          </a:p>
          <a:p>
            <a:pPr marL="0" indent="0">
              <a:lnSpc>
                <a:spcPct val="130000"/>
              </a:lnSpc>
              <a:buNone/>
            </a:pPr>
            <a:r>
              <a:rPr lang="en-US" sz="3400" b="1" dirty="0">
                <a:solidFill>
                  <a:srgbClr val="0070C0"/>
                </a:solidFill>
                <a:cs typeface="Times New Roman" panose="02020603050405020304" pitchFamily="18" charset="0"/>
              </a:rPr>
              <a:t>II. HƯỚNG DẪN SỬ DỤNG SÁCH </a:t>
            </a:r>
            <a:r>
              <a:rPr lang="en-US" sz="3400" b="1" i="1" dirty="0">
                <a:solidFill>
                  <a:srgbClr val="0070C0"/>
                </a:solidFill>
                <a:cs typeface="Times New Roman" panose="02020603050405020304" pitchFamily="18" charset="0"/>
              </a:rPr>
              <a:t>NGỮ VĂN 8</a:t>
            </a:r>
            <a:endParaRPr lang="vi-VN" sz="3400" b="1" i="1" dirty="0">
              <a:solidFill>
                <a:srgbClr val="0070C0"/>
              </a:solidFill>
              <a:cs typeface="Times New Roman" panose="02020603050405020304" pitchFamily="18" charset="0"/>
            </a:endParaRPr>
          </a:p>
          <a:p>
            <a:pPr marL="914400" indent="-338138" algn="just">
              <a:spcBef>
                <a:spcPts val="600"/>
              </a:spcBef>
              <a:buFont typeface="Wingdings" panose="05000000000000000000" pitchFamily="2" charset="2"/>
              <a:buChar char="§"/>
            </a:pPr>
            <a:r>
              <a:rPr lang="en-US" sz="3000" b="1" dirty="0" err="1">
                <a:solidFill>
                  <a:srgbClr val="0070C0"/>
                </a:solidFill>
                <a:cs typeface="Times New Roman" panose="02020603050405020304" pitchFamily="18" charset="0"/>
              </a:rPr>
              <a:t>Giới</a:t>
            </a:r>
            <a:r>
              <a:rPr lang="en-US" sz="3000" b="1" dirty="0">
                <a:solidFill>
                  <a:srgbClr val="0070C0"/>
                </a:solidFill>
                <a:cs typeface="Times New Roman" panose="02020603050405020304" pitchFamily="18" charset="0"/>
              </a:rPr>
              <a:t> </a:t>
            </a:r>
            <a:r>
              <a:rPr lang="en-US" sz="3000" b="1" dirty="0" err="1">
                <a:solidFill>
                  <a:srgbClr val="0070C0"/>
                </a:solidFill>
                <a:cs typeface="Times New Roman" panose="02020603050405020304" pitchFamily="18" charset="0"/>
              </a:rPr>
              <a:t>thiệu</a:t>
            </a:r>
            <a:r>
              <a:rPr lang="en-US" sz="3000" b="1" dirty="0">
                <a:solidFill>
                  <a:srgbClr val="0070C0"/>
                </a:solidFill>
                <a:cs typeface="Times New Roman" panose="02020603050405020304" pitchFamily="18" charset="0"/>
              </a:rPr>
              <a:t> </a:t>
            </a:r>
            <a:r>
              <a:rPr lang="en-US" sz="3000" b="1" dirty="0" err="1">
                <a:solidFill>
                  <a:srgbClr val="0070C0"/>
                </a:solidFill>
                <a:cs typeface="Times New Roman" panose="02020603050405020304" pitchFamily="18" charset="0"/>
              </a:rPr>
              <a:t>chung</a:t>
            </a:r>
            <a:r>
              <a:rPr lang="en-US" sz="3000" b="1" dirty="0">
                <a:solidFill>
                  <a:srgbClr val="0070C0"/>
                </a:solidFill>
                <a:cs typeface="Times New Roman" panose="02020603050405020304" pitchFamily="18" charset="0"/>
              </a:rPr>
              <a:t> </a:t>
            </a:r>
            <a:r>
              <a:rPr lang="en-US" sz="3000" b="1" dirty="0" err="1">
                <a:solidFill>
                  <a:srgbClr val="0070C0"/>
                </a:solidFill>
                <a:cs typeface="Times New Roman" panose="02020603050405020304" pitchFamily="18" charset="0"/>
              </a:rPr>
              <a:t>về</a:t>
            </a:r>
            <a:r>
              <a:rPr lang="en-US" sz="3000" b="1" dirty="0">
                <a:solidFill>
                  <a:srgbClr val="0070C0"/>
                </a:solidFill>
                <a:cs typeface="Times New Roman" panose="02020603050405020304" pitchFamily="18" charset="0"/>
              </a:rPr>
              <a:t> </a:t>
            </a:r>
            <a:r>
              <a:rPr lang="en-US" sz="3000" b="1" dirty="0" err="1">
                <a:solidFill>
                  <a:srgbClr val="0070C0"/>
                </a:solidFill>
                <a:cs typeface="Times New Roman" panose="02020603050405020304" pitchFamily="18" charset="0"/>
              </a:rPr>
              <a:t>sách</a:t>
            </a:r>
            <a:r>
              <a:rPr lang="en-US" sz="3000" b="1" dirty="0">
                <a:solidFill>
                  <a:srgbClr val="0070C0"/>
                </a:solidFill>
                <a:cs typeface="Times New Roman" panose="02020603050405020304" pitchFamily="18" charset="0"/>
              </a:rPr>
              <a:t> </a:t>
            </a:r>
            <a:r>
              <a:rPr lang="en-US" sz="3000" b="1" i="1" dirty="0" err="1">
                <a:solidFill>
                  <a:srgbClr val="0070C0"/>
                </a:solidFill>
                <a:cs typeface="Times New Roman" panose="02020603050405020304" pitchFamily="18" charset="0"/>
              </a:rPr>
              <a:t>Ngữ</a:t>
            </a:r>
            <a:r>
              <a:rPr lang="en-US" sz="3000" b="1" i="1" dirty="0">
                <a:solidFill>
                  <a:srgbClr val="0070C0"/>
                </a:solidFill>
                <a:cs typeface="Times New Roman" panose="02020603050405020304" pitchFamily="18" charset="0"/>
              </a:rPr>
              <a:t> </a:t>
            </a:r>
            <a:r>
              <a:rPr lang="en-US" sz="3000" b="1" i="1" dirty="0" err="1">
                <a:solidFill>
                  <a:srgbClr val="0070C0"/>
                </a:solidFill>
                <a:cs typeface="Times New Roman" panose="02020603050405020304" pitchFamily="18" charset="0"/>
              </a:rPr>
              <a:t>văn</a:t>
            </a:r>
            <a:r>
              <a:rPr lang="en-US" sz="3000" b="1" i="1" dirty="0">
                <a:solidFill>
                  <a:srgbClr val="0070C0"/>
                </a:solidFill>
                <a:cs typeface="Times New Roman" panose="02020603050405020304" pitchFamily="18" charset="0"/>
              </a:rPr>
              <a:t> 8</a:t>
            </a:r>
          </a:p>
          <a:p>
            <a:pPr marL="914400" indent="-338138" algn="just">
              <a:buFont typeface="Wingdings" panose="05000000000000000000" pitchFamily="2" charset="2"/>
              <a:buChar char="§"/>
            </a:pPr>
            <a:r>
              <a:rPr lang="en-US" sz="3000" b="1" dirty="0" err="1">
                <a:solidFill>
                  <a:srgbClr val="0070C0"/>
                </a:solidFill>
                <a:cs typeface="Times New Roman" panose="02020603050405020304" pitchFamily="18" charset="0"/>
              </a:rPr>
              <a:t>Hướng</a:t>
            </a:r>
            <a:r>
              <a:rPr lang="en-US" sz="3000" b="1" dirty="0">
                <a:solidFill>
                  <a:srgbClr val="0070C0"/>
                </a:solidFill>
                <a:cs typeface="Times New Roman" panose="02020603050405020304" pitchFamily="18" charset="0"/>
              </a:rPr>
              <a:t> </a:t>
            </a:r>
            <a:r>
              <a:rPr lang="en-US" sz="3000" b="1" dirty="0" err="1">
                <a:solidFill>
                  <a:srgbClr val="0070C0"/>
                </a:solidFill>
                <a:cs typeface="Times New Roman" panose="02020603050405020304" pitchFamily="18" charset="0"/>
              </a:rPr>
              <a:t>dẫn</a:t>
            </a:r>
            <a:r>
              <a:rPr lang="en-US" sz="3000" b="1" dirty="0">
                <a:solidFill>
                  <a:srgbClr val="0070C0"/>
                </a:solidFill>
                <a:cs typeface="Times New Roman" panose="02020603050405020304" pitchFamily="18" charset="0"/>
              </a:rPr>
              <a:t> </a:t>
            </a:r>
            <a:r>
              <a:rPr lang="en-US" sz="3000" b="1" dirty="0" err="1">
                <a:solidFill>
                  <a:srgbClr val="0070C0"/>
                </a:solidFill>
                <a:cs typeface="Times New Roman" panose="02020603050405020304" pitchFamily="18" charset="0"/>
              </a:rPr>
              <a:t>dạy</a:t>
            </a:r>
            <a:r>
              <a:rPr lang="en-US" sz="3000" b="1" dirty="0">
                <a:solidFill>
                  <a:srgbClr val="0070C0"/>
                </a:solidFill>
                <a:cs typeface="Times New Roman" panose="02020603050405020304" pitchFamily="18" charset="0"/>
              </a:rPr>
              <a:t> </a:t>
            </a:r>
            <a:r>
              <a:rPr lang="en-US" sz="3000" b="1" dirty="0" err="1">
                <a:solidFill>
                  <a:srgbClr val="0070C0"/>
                </a:solidFill>
                <a:cs typeface="Times New Roman" panose="02020603050405020304" pitchFamily="18" charset="0"/>
              </a:rPr>
              <a:t>học</a:t>
            </a:r>
            <a:r>
              <a:rPr lang="en-US" sz="3000" b="1" dirty="0">
                <a:solidFill>
                  <a:srgbClr val="0070C0"/>
                </a:solidFill>
                <a:cs typeface="Times New Roman" panose="02020603050405020304" pitchFamily="18" charset="0"/>
              </a:rPr>
              <a:t> </a:t>
            </a:r>
            <a:r>
              <a:rPr lang="en-US" sz="3000" b="1" dirty="0" err="1">
                <a:solidFill>
                  <a:srgbClr val="0070C0"/>
                </a:solidFill>
                <a:cs typeface="Times New Roman" panose="02020603050405020304" pitchFamily="18" charset="0"/>
              </a:rPr>
              <a:t>sách</a:t>
            </a:r>
            <a:r>
              <a:rPr lang="en-US" sz="3000" b="1" dirty="0">
                <a:solidFill>
                  <a:srgbClr val="0070C0"/>
                </a:solidFill>
                <a:cs typeface="Times New Roman" panose="02020603050405020304" pitchFamily="18" charset="0"/>
              </a:rPr>
              <a:t> </a:t>
            </a:r>
            <a:r>
              <a:rPr lang="en-US" sz="3000" b="1" i="1" dirty="0" err="1">
                <a:solidFill>
                  <a:srgbClr val="0070C0"/>
                </a:solidFill>
                <a:cs typeface="Times New Roman" panose="02020603050405020304" pitchFamily="18" charset="0"/>
              </a:rPr>
              <a:t>Ngữ</a:t>
            </a:r>
            <a:r>
              <a:rPr lang="en-US" sz="3000" b="1" i="1" dirty="0">
                <a:solidFill>
                  <a:srgbClr val="0070C0"/>
                </a:solidFill>
                <a:cs typeface="Times New Roman" panose="02020603050405020304" pitchFamily="18" charset="0"/>
              </a:rPr>
              <a:t> </a:t>
            </a:r>
            <a:r>
              <a:rPr lang="en-US" sz="3000" b="1" i="1" dirty="0" err="1">
                <a:solidFill>
                  <a:srgbClr val="0070C0"/>
                </a:solidFill>
                <a:cs typeface="Times New Roman" panose="02020603050405020304" pitchFamily="18" charset="0"/>
              </a:rPr>
              <a:t>văn</a:t>
            </a:r>
            <a:r>
              <a:rPr lang="en-US" sz="3000" b="1" i="1" dirty="0">
                <a:solidFill>
                  <a:srgbClr val="0070C0"/>
                </a:solidFill>
                <a:cs typeface="Times New Roman" panose="02020603050405020304" pitchFamily="18" charset="0"/>
              </a:rPr>
              <a:t> 8</a:t>
            </a:r>
            <a:endParaRPr lang="en-US" sz="3000" b="1" dirty="0">
              <a:solidFill>
                <a:srgbClr val="0070C0"/>
              </a:solidFill>
              <a:cs typeface="Times New Roman" panose="02020603050405020304" pitchFamily="18" charset="0"/>
            </a:endParaRPr>
          </a:p>
          <a:p>
            <a:pPr marL="914400" indent="-338138" algn="just">
              <a:buFont typeface="Wingdings" panose="05000000000000000000" pitchFamily="2" charset="2"/>
              <a:buChar char="§"/>
            </a:pPr>
            <a:r>
              <a:rPr lang="en-US" sz="3000" b="1" dirty="0" err="1">
                <a:solidFill>
                  <a:srgbClr val="0070C0"/>
                </a:solidFill>
                <a:cs typeface="Times New Roman" panose="02020603050405020304" pitchFamily="18" charset="0"/>
              </a:rPr>
              <a:t>Phân</a:t>
            </a:r>
            <a:r>
              <a:rPr lang="en-US" sz="3000" b="1" dirty="0">
                <a:solidFill>
                  <a:srgbClr val="0070C0"/>
                </a:solidFill>
                <a:cs typeface="Times New Roman" panose="02020603050405020304" pitchFamily="18" charset="0"/>
              </a:rPr>
              <a:t> </a:t>
            </a:r>
            <a:r>
              <a:rPr lang="en-US" sz="3000" b="1" dirty="0" err="1">
                <a:solidFill>
                  <a:srgbClr val="0070C0"/>
                </a:solidFill>
                <a:cs typeface="Times New Roman" panose="02020603050405020304" pitchFamily="18" charset="0"/>
              </a:rPr>
              <a:t>tích</a:t>
            </a:r>
            <a:r>
              <a:rPr lang="en-US" sz="3000" b="1" dirty="0">
                <a:solidFill>
                  <a:srgbClr val="0070C0"/>
                </a:solidFill>
                <a:cs typeface="Times New Roman" panose="02020603050405020304" pitchFamily="18" charset="0"/>
              </a:rPr>
              <a:t> </a:t>
            </a:r>
            <a:r>
              <a:rPr lang="en-US" sz="3000" b="1" dirty="0" err="1">
                <a:solidFill>
                  <a:srgbClr val="0070C0"/>
                </a:solidFill>
                <a:cs typeface="Times New Roman" panose="02020603050405020304" pitchFamily="18" charset="0"/>
              </a:rPr>
              <a:t>giờ</a:t>
            </a:r>
            <a:r>
              <a:rPr lang="en-US" sz="3000" b="1" dirty="0">
                <a:solidFill>
                  <a:srgbClr val="0070C0"/>
                </a:solidFill>
                <a:cs typeface="Times New Roman" panose="02020603050405020304" pitchFamily="18" charset="0"/>
              </a:rPr>
              <a:t> </a:t>
            </a:r>
            <a:r>
              <a:rPr lang="en-US" sz="3000" b="1" dirty="0" err="1">
                <a:solidFill>
                  <a:srgbClr val="0070C0"/>
                </a:solidFill>
                <a:cs typeface="Times New Roman" panose="02020603050405020304" pitchFamily="18" charset="0"/>
              </a:rPr>
              <a:t>dạy</a:t>
            </a:r>
            <a:r>
              <a:rPr lang="en-US" sz="3000" b="1" dirty="0">
                <a:solidFill>
                  <a:srgbClr val="0070C0"/>
                </a:solidFill>
                <a:cs typeface="Times New Roman" panose="02020603050405020304" pitchFamily="18" charset="0"/>
              </a:rPr>
              <a:t> minh </a:t>
            </a:r>
            <a:r>
              <a:rPr lang="en-US" sz="3000" b="1" dirty="0" err="1">
                <a:solidFill>
                  <a:srgbClr val="0070C0"/>
                </a:solidFill>
                <a:cs typeface="Times New Roman" panose="02020603050405020304" pitchFamily="18" charset="0"/>
              </a:rPr>
              <a:t>hoạ</a:t>
            </a:r>
            <a:endParaRPr lang="en-US" sz="3000" b="1" dirty="0">
              <a:solidFill>
                <a:srgbClr val="0070C0"/>
              </a:solidFill>
              <a:cs typeface="Times New Roman" panose="02020603050405020304" pitchFamily="18" charset="0"/>
            </a:endParaRPr>
          </a:p>
          <a:p>
            <a:pPr marL="914400" indent="-338138" algn="just">
              <a:buFont typeface="Wingdings" panose="05000000000000000000" pitchFamily="2" charset="2"/>
              <a:buChar char="§"/>
            </a:pPr>
            <a:r>
              <a:rPr lang="en-US" sz="3000" b="1" dirty="0" err="1">
                <a:solidFill>
                  <a:srgbClr val="0070C0"/>
                </a:solidFill>
                <a:cs typeface="Times New Roman" panose="02020603050405020304" pitchFamily="18" charset="0"/>
              </a:rPr>
              <a:t>Định</a:t>
            </a:r>
            <a:r>
              <a:rPr lang="en-US" sz="3000" b="1" dirty="0">
                <a:solidFill>
                  <a:srgbClr val="0070C0"/>
                </a:solidFill>
                <a:cs typeface="Times New Roman" panose="02020603050405020304" pitchFamily="18" charset="0"/>
              </a:rPr>
              <a:t> </a:t>
            </a:r>
            <a:r>
              <a:rPr lang="en-US" sz="3000" b="1" dirty="0" err="1">
                <a:solidFill>
                  <a:srgbClr val="0070C0"/>
                </a:solidFill>
                <a:cs typeface="Times New Roman" panose="02020603050405020304" pitchFamily="18" charset="0"/>
              </a:rPr>
              <a:t>hướng</a:t>
            </a:r>
            <a:r>
              <a:rPr lang="en-US" sz="3000" b="1" dirty="0">
                <a:solidFill>
                  <a:srgbClr val="0070C0"/>
                </a:solidFill>
                <a:cs typeface="Times New Roman" panose="02020603050405020304" pitchFamily="18" charset="0"/>
              </a:rPr>
              <a:t> </a:t>
            </a:r>
            <a:r>
              <a:rPr lang="en-US" sz="3000" b="1" dirty="0" err="1">
                <a:solidFill>
                  <a:srgbClr val="0070C0"/>
                </a:solidFill>
                <a:cs typeface="Times New Roman" panose="02020603050405020304" pitchFamily="18" charset="0"/>
              </a:rPr>
              <a:t>xây</a:t>
            </a:r>
            <a:r>
              <a:rPr lang="en-US" sz="3000" b="1" dirty="0">
                <a:solidFill>
                  <a:srgbClr val="0070C0"/>
                </a:solidFill>
                <a:cs typeface="Times New Roman" panose="02020603050405020304" pitchFamily="18" charset="0"/>
              </a:rPr>
              <a:t> </a:t>
            </a:r>
            <a:r>
              <a:rPr lang="en-US" sz="3000" b="1" dirty="0" err="1">
                <a:solidFill>
                  <a:srgbClr val="0070C0"/>
                </a:solidFill>
                <a:cs typeface="Times New Roman" panose="02020603050405020304" pitchFamily="18" charset="0"/>
              </a:rPr>
              <a:t>dựng</a:t>
            </a:r>
            <a:r>
              <a:rPr lang="en-US" sz="3000" b="1" dirty="0">
                <a:solidFill>
                  <a:srgbClr val="0070C0"/>
                </a:solidFill>
                <a:cs typeface="Times New Roman" panose="02020603050405020304" pitchFamily="18" charset="0"/>
              </a:rPr>
              <a:t> </a:t>
            </a:r>
            <a:r>
              <a:rPr lang="en-US" sz="3000" b="1" dirty="0" err="1">
                <a:solidFill>
                  <a:srgbClr val="0070C0"/>
                </a:solidFill>
                <a:cs typeface="Times New Roman" panose="02020603050405020304" pitchFamily="18" charset="0"/>
              </a:rPr>
              <a:t>kế</a:t>
            </a:r>
            <a:r>
              <a:rPr lang="en-US" sz="3000" b="1" dirty="0">
                <a:solidFill>
                  <a:srgbClr val="0070C0"/>
                </a:solidFill>
                <a:cs typeface="Times New Roman" panose="02020603050405020304" pitchFamily="18" charset="0"/>
              </a:rPr>
              <a:t> </a:t>
            </a:r>
            <a:r>
              <a:rPr lang="en-US" sz="3000" b="1" dirty="0" err="1">
                <a:solidFill>
                  <a:srgbClr val="0070C0"/>
                </a:solidFill>
                <a:cs typeface="Times New Roman" panose="02020603050405020304" pitchFamily="18" charset="0"/>
              </a:rPr>
              <a:t>hoạch</a:t>
            </a:r>
            <a:r>
              <a:rPr lang="en-US" sz="3000" b="1" dirty="0">
                <a:solidFill>
                  <a:srgbClr val="0070C0"/>
                </a:solidFill>
                <a:cs typeface="Times New Roman" panose="02020603050405020304" pitchFamily="18" charset="0"/>
              </a:rPr>
              <a:t> </a:t>
            </a:r>
            <a:r>
              <a:rPr lang="en-US" sz="3000" b="1" dirty="0" err="1">
                <a:solidFill>
                  <a:srgbClr val="0070C0"/>
                </a:solidFill>
                <a:cs typeface="Times New Roman" panose="02020603050405020304" pitchFamily="18" charset="0"/>
              </a:rPr>
              <a:t>dạy</a:t>
            </a:r>
            <a:r>
              <a:rPr lang="en-US" sz="3000" b="1" dirty="0">
                <a:solidFill>
                  <a:srgbClr val="0070C0"/>
                </a:solidFill>
                <a:cs typeface="Times New Roman" panose="02020603050405020304" pitchFamily="18" charset="0"/>
              </a:rPr>
              <a:t> </a:t>
            </a:r>
            <a:r>
              <a:rPr lang="en-US" sz="3000" b="1" dirty="0" err="1">
                <a:solidFill>
                  <a:srgbClr val="0070C0"/>
                </a:solidFill>
                <a:cs typeface="Times New Roman" panose="02020603050405020304" pitchFamily="18" charset="0"/>
              </a:rPr>
              <a:t>học</a:t>
            </a:r>
            <a:r>
              <a:rPr lang="en-US" sz="3000" b="1" dirty="0">
                <a:solidFill>
                  <a:srgbClr val="0070C0"/>
                </a:solidFill>
                <a:cs typeface="Times New Roman" panose="02020603050405020304" pitchFamily="18" charset="0"/>
              </a:rPr>
              <a:t> </a:t>
            </a:r>
            <a:r>
              <a:rPr lang="en-US" sz="3000" b="1" dirty="0" err="1">
                <a:solidFill>
                  <a:srgbClr val="0070C0"/>
                </a:solidFill>
                <a:cs typeface="Times New Roman" panose="02020603050405020304" pitchFamily="18" charset="0"/>
              </a:rPr>
              <a:t>và</a:t>
            </a:r>
            <a:r>
              <a:rPr lang="en-US" sz="3000" b="1" dirty="0">
                <a:solidFill>
                  <a:srgbClr val="0070C0"/>
                </a:solidFill>
                <a:cs typeface="Times New Roman" panose="02020603050405020304" pitchFamily="18" charset="0"/>
              </a:rPr>
              <a:t> </a:t>
            </a:r>
            <a:r>
              <a:rPr lang="en-US" sz="3000" b="1" dirty="0" err="1">
                <a:solidFill>
                  <a:srgbClr val="0070C0"/>
                </a:solidFill>
                <a:cs typeface="Times New Roman" panose="02020603050405020304" pitchFamily="18" charset="0"/>
              </a:rPr>
              <a:t>bài</a:t>
            </a:r>
            <a:r>
              <a:rPr lang="en-US" sz="3000" b="1" dirty="0">
                <a:solidFill>
                  <a:srgbClr val="0070C0"/>
                </a:solidFill>
                <a:cs typeface="Times New Roman" panose="02020603050405020304" pitchFamily="18" charset="0"/>
              </a:rPr>
              <a:t> </a:t>
            </a:r>
            <a:r>
              <a:rPr lang="en-US" sz="3000" b="1" dirty="0" err="1">
                <a:solidFill>
                  <a:srgbClr val="0070C0"/>
                </a:solidFill>
                <a:cs typeface="Times New Roman" panose="02020603050405020304" pitchFamily="18" charset="0"/>
              </a:rPr>
              <a:t>dạy</a:t>
            </a:r>
            <a:r>
              <a:rPr lang="en-US" sz="3000" b="1" dirty="0">
                <a:solidFill>
                  <a:srgbClr val="0070C0"/>
                </a:solidFill>
                <a:cs typeface="Times New Roman" panose="02020603050405020304" pitchFamily="18" charset="0"/>
              </a:rPr>
              <a:t> </a:t>
            </a:r>
            <a:r>
              <a:rPr lang="en-US" sz="3000" b="1" dirty="0" err="1">
                <a:solidFill>
                  <a:srgbClr val="0070C0"/>
                </a:solidFill>
                <a:cs typeface="Times New Roman" panose="02020603050405020304" pitchFamily="18" charset="0"/>
              </a:rPr>
              <a:t>Ngữ</a:t>
            </a:r>
            <a:r>
              <a:rPr lang="en-US" sz="3000" b="1" dirty="0">
                <a:solidFill>
                  <a:srgbClr val="0070C0"/>
                </a:solidFill>
                <a:cs typeface="Times New Roman" panose="02020603050405020304" pitchFamily="18" charset="0"/>
              </a:rPr>
              <a:t> </a:t>
            </a:r>
            <a:r>
              <a:rPr lang="en-US" sz="3000" b="1" dirty="0" err="1">
                <a:solidFill>
                  <a:srgbClr val="0070C0"/>
                </a:solidFill>
                <a:cs typeface="Times New Roman" panose="02020603050405020304" pitchFamily="18" charset="0"/>
              </a:rPr>
              <a:t>văn</a:t>
            </a:r>
            <a:r>
              <a:rPr lang="en-US" sz="3000" b="1" dirty="0">
                <a:solidFill>
                  <a:srgbClr val="0070C0"/>
                </a:solidFill>
                <a:cs typeface="Times New Roman" panose="02020603050405020304" pitchFamily="18" charset="0"/>
              </a:rPr>
              <a:t> 8</a:t>
            </a:r>
          </a:p>
          <a:p>
            <a:pPr marL="0" indent="0" algn="just">
              <a:lnSpc>
                <a:spcPct val="140000"/>
              </a:lnSpc>
              <a:buNone/>
            </a:pPr>
            <a:r>
              <a:rPr lang="en-US" sz="3400" b="1" dirty="0">
                <a:solidFill>
                  <a:srgbClr val="0070C0"/>
                </a:solidFill>
                <a:cs typeface="Times New Roman" panose="02020603050405020304" pitchFamily="18" charset="0"/>
              </a:rPr>
              <a:t>III. GỢI Ý VỀ KIỂM TRA, ĐÁNH GIÁ</a:t>
            </a:r>
          </a:p>
          <a:p>
            <a:pPr marL="0" indent="0">
              <a:lnSpc>
                <a:spcPct val="140000"/>
              </a:lnSpc>
              <a:buNone/>
            </a:pPr>
            <a:r>
              <a:rPr lang="en-US" sz="3400" b="1" dirty="0">
                <a:solidFill>
                  <a:srgbClr val="0070C0"/>
                </a:solidFill>
                <a:cs typeface="Times New Roman" panose="02020603050405020304" pitchFamily="18" charset="0"/>
              </a:rPr>
              <a:t>IV.</a:t>
            </a:r>
            <a:r>
              <a:rPr lang="vi-VN" sz="3400" b="1" dirty="0">
                <a:solidFill>
                  <a:srgbClr val="0070C0"/>
                </a:solidFill>
                <a:cs typeface="Times New Roman" panose="02020603050405020304" pitchFamily="18" charset="0"/>
              </a:rPr>
              <a:t> </a:t>
            </a:r>
            <a:r>
              <a:rPr lang="en-US" sz="3400" b="1" dirty="0">
                <a:solidFill>
                  <a:srgbClr val="0070C0"/>
                </a:solidFill>
                <a:cs typeface="Times New Roman" panose="02020603050405020304" pitchFamily="18" charset="0"/>
              </a:rPr>
              <a:t>TRAO ĐỔI, GIẢI ĐÁP THẮC </a:t>
            </a:r>
            <a:r>
              <a:rPr lang="en-US" sz="3400" b="1" dirty="0" smtClean="0">
                <a:solidFill>
                  <a:srgbClr val="0070C0"/>
                </a:solidFill>
                <a:cs typeface="Times New Roman" panose="02020603050405020304" pitchFamily="18" charset="0"/>
              </a:rPr>
              <a:t>MẮC</a:t>
            </a:r>
            <a:endParaRPr lang="vi-VN" sz="3400" b="1" dirty="0">
              <a:solidFill>
                <a:srgbClr val="0070C0"/>
              </a:solidFill>
              <a:cs typeface="Times New Roman" panose="02020603050405020304" pitchFamily="18" charset="0"/>
            </a:endParaRPr>
          </a:p>
        </p:txBody>
      </p:sp>
    </p:spTree>
    <p:extLst>
      <p:ext uri="{BB962C8B-B14F-4D97-AF65-F5344CB8AC3E}">
        <p14:creationId xmlns:p14="http://schemas.microsoft.com/office/powerpoint/2010/main" val="1152760307"/>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713" y="482601"/>
            <a:ext cx="10139579" cy="706964"/>
          </a:xfrm>
        </p:spPr>
        <p:txBody>
          <a:bodyPr>
            <a:normAutofit/>
          </a:bodyPr>
          <a:lstStyle/>
          <a:p>
            <a:pPr algn="ctr"/>
            <a:r>
              <a:rPr lang="en-US" sz="4000" dirty="0" smtClean="0">
                <a:solidFill>
                  <a:srgbClr val="00B050"/>
                </a:solidFill>
                <a:latin typeface="Myriad Pro" panose="020B0503030403020204" pitchFamily="34" charset="0"/>
                <a:cs typeface="Times New Roman" panose="02020603050405020304" pitchFamily="18" charset="0"/>
              </a:rPr>
              <a:t>VỀ </a:t>
            </a:r>
            <a:r>
              <a:rPr lang="en-US" sz="4000" dirty="0">
                <a:solidFill>
                  <a:srgbClr val="00B050"/>
                </a:solidFill>
                <a:latin typeface="Myriad Pro" panose="020B0503030403020204" pitchFamily="34" charset="0"/>
                <a:cs typeface="Times New Roman" panose="02020603050405020304" pitchFamily="18" charset="0"/>
              </a:rPr>
              <a:t>CẤU TRÚC BÀI HỌC</a:t>
            </a:r>
          </a:p>
        </p:txBody>
      </p:sp>
      <p:sp>
        <p:nvSpPr>
          <p:cNvPr id="3" name="Content Placeholder 2"/>
          <p:cNvSpPr>
            <a:spLocks noGrp="1"/>
          </p:cNvSpPr>
          <p:nvPr>
            <p:ph idx="1"/>
          </p:nvPr>
        </p:nvSpPr>
        <p:spPr>
          <a:xfrm>
            <a:off x="406400" y="1303867"/>
            <a:ext cx="11386207" cy="4690533"/>
          </a:xfrm>
        </p:spPr>
        <p:txBody>
          <a:bodyPr>
            <a:noAutofit/>
          </a:bodyPr>
          <a:lstStyle/>
          <a:p>
            <a:pPr marL="0" indent="457200">
              <a:buNone/>
            </a:pPr>
            <a:r>
              <a:rPr lang="vi-VN" dirty="0">
                <a:latin typeface="+mj-lt"/>
              </a:rPr>
              <a:t>b) Thực hiện tích hợp cao, nhằm phát triển năng lực và giảm tải. </a:t>
            </a:r>
            <a:endParaRPr lang="en-US" dirty="0">
              <a:latin typeface="+mj-lt"/>
            </a:endParaRPr>
          </a:p>
          <a:p>
            <a:pPr marL="0" indent="457200" algn="just">
              <a:buNone/>
            </a:pPr>
            <a:r>
              <a:rPr lang="en-US" dirty="0">
                <a:latin typeface="+mj-lt"/>
              </a:rPr>
              <a:t>+</a:t>
            </a:r>
            <a:r>
              <a:rPr lang="vi-VN" dirty="0">
                <a:latin typeface="+mj-lt"/>
              </a:rPr>
              <a:t> Mỗi bài học đều rèn luyện đủ 4 kĩ năng đọc, viết, nói và nghe; các nội dung rèn luyện liên quan chặt chẽ với nhau theo yêu cầu tích hợp </a:t>
            </a:r>
            <a:r>
              <a:rPr lang="vi-VN" dirty="0" smtClean="0">
                <a:latin typeface="+mj-lt"/>
              </a:rPr>
              <a:t>ngang</a:t>
            </a:r>
            <a:r>
              <a:rPr lang="en-US" dirty="0">
                <a:latin typeface="+mj-lt"/>
              </a:rPr>
              <a:t> </a:t>
            </a:r>
            <a:r>
              <a:rPr lang="en-US" dirty="0" err="1" smtClean="0">
                <a:latin typeface="Times New Roman" panose="02020603050405020304" pitchFamily="18" charset="0"/>
                <a:cs typeface="Times New Roman" panose="02020603050405020304" pitchFamily="18" charset="0"/>
              </a:rPr>
              <a:t>và</a:t>
            </a:r>
            <a:r>
              <a:rPr lang="vi-VN" dirty="0" smtClean="0">
                <a:latin typeface="Times New Roman" panose="02020603050405020304" pitchFamily="18" charset="0"/>
                <a:cs typeface="Times New Roman" panose="02020603050405020304" pitchFamily="18" charset="0"/>
              </a:rPr>
              <a:t> </a:t>
            </a:r>
            <a:r>
              <a:rPr lang="vi-VN" dirty="0">
                <a:latin typeface="+mj-lt"/>
              </a:rPr>
              <a:t>liên kết tích hợp dọc: kiến thức, kĩ năng của bài trước liên quan tới bài sau, ngược lại bài sau góp phần củng cố kiến thức kĩ năng ở bài trước.</a:t>
            </a:r>
            <a:endParaRPr lang="en-US" dirty="0">
              <a:latin typeface="+mj-lt"/>
            </a:endParaRPr>
          </a:p>
          <a:p>
            <a:pPr marL="0" indent="457200" algn="just">
              <a:buNone/>
            </a:pP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Mỗi bài học </a:t>
            </a:r>
            <a:r>
              <a:rPr lang="vi-VN"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2</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tiết, dành khoảng </a:t>
            </a:r>
            <a:r>
              <a:rPr lang="vi-VN" dirty="0" smtClean="0">
                <a:latin typeface="Times New Roman" panose="02020603050405020304" pitchFamily="18" charset="0"/>
                <a:cs typeface="Times New Roman" panose="02020603050405020304" pitchFamily="18" charset="0"/>
              </a:rPr>
              <a:t>6</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7 </a:t>
            </a:r>
            <a:r>
              <a:rPr lang="vi-VN" dirty="0">
                <a:latin typeface="Times New Roman" panose="02020603050405020304" pitchFamily="18" charset="0"/>
                <a:cs typeface="Times New Roman" panose="02020603050405020304" pitchFamily="18" charset="0"/>
              </a:rPr>
              <a:t>tiết cho đọc hiểu, nhưng chỉ nêu lên 2 VB đọc chính; sau đó thực hành đọc 1 VB</a:t>
            </a:r>
            <a:r>
              <a:rPr lang="en-US" dirty="0">
                <a:latin typeface="Times New Roman" panose="02020603050405020304" pitchFamily="18" charset="0"/>
                <a:cs typeface="Times New Roman" panose="02020603050405020304" pitchFamily="18" charset="0"/>
              </a:rPr>
              <a:t>; GV </a:t>
            </a:r>
            <a:r>
              <a:rPr lang="en-US" dirty="0" err="1">
                <a:latin typeface="Times New Roman" panose="02020603050405020304" pitchFamily="18" charset="0"/>
                <a:cs typeface="Times New Roman" panose="02020603050405020304" pitchFamily="18" charset="0"/>
              </a:rPr>
              <a:t>linh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a:t>
            </a:r>
          </a:p>
          <a:p>
            <a:pPr marL="0" indent="457200" algn="just">
              <a:buNone/>
            </a:pP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Các phần trong bài học liên quan chặt chẽ với nhau; vừa góp phần làm rõ, củng cố cho nhau, vừa thực hiện giảm tải.</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7134"/>
            <a:ext cx="10515600" cy="778934"/>
          </a:xfrm>
        </p:spPr>
        <p:txBody>
          <a:bodyPr>
            <a:normAutofit/>
          </a:bodyPr>
          <a:lstStyle/>
          <a:p>
            <a:pPr algn="ctr"/>
            <a:r>
              <a:rPr lang="en-US" sz="4000" dirty="0" smtClean="0">
                <a:solidFill>
                  <a:srgbClr val="00B050"/>
                </a:solidFill>
                <a:latin typeface="Myriad Pro" panose="020B0503030403020204" pitchFamily="34" charset="0"/>
                <a:cs typeface="Times New Roman" panose="02020603050405020304" pitchFamily="18" charset="0"/>
              </a:rPr>
              <a:t>VỀ </a:t>
            </a:r>
            <a:r>
              <a:rPr lang="en-US" sz="4000" dirty="0">
                <a:solidFill>
                  <a:srgbClr val="00B050"/>
                </a:solidFill>
                <a:latin typeface="Myriad Pro" panose="020B0503030403020204" pitchFamily="34" charset="0"/>
                <a:cs typeface="Times New Roman" panose="02020603050405020304" pitchFamily="18" charset="0"/>
              </a:rPr>
              <a:t>NGỮ LIỆU VÀ TRÌNH BÀY</a:t>
            </a:r>
          </a:p>
        </p:txBody>
      </p:sp>
      <p:sp>
        <p:nvSpPr>
          <p:cNvPr id="3" name="Content Placeholder 2"/>
          <p:cNvSpPr>
            <a:spLocks noGrp="1"/>
          </p:cNvSpPr>
          <p:nvPr>
            <p:ph idx="1"/>
          </p:nvPr>
        </p:nvSpPr>
        <p:spPr>
          <a:xfrm>
            <a:off x="838200" y="1126068"/>
            <a:ext cx="10515600" cy="5283199"/>
          </a:xfrm>
        </p:spPr>
        <p:txBody>
          <a:bodyPr>
            <a:noAutofit/>
          </a:bodyPr>
          <a:lstStyle/>
          <a:p>
            <a:pPr marL="0" indent="0" algn="just">
              <a:buNone/>
            </a:pPr>
            <a:r>
              <a:rPr lang="en-SG" dirty="0">
                <a:solidFill>
                  <a:schemeClr val="accent2"/>
                </a:solidFill>
                <a:latin typeface="Times New Roman" panose="02020603050405020304" pitchFamily="18" charset="0"/>
                <a:cs typeface="Times New Roman" panose="02020603050405020304" pitchFamily="18" charset="0"/>
              </a:rPr>
              <a:t>1. </a:t>
            </a:r>
            <a:r>
              <a:rPr lang="vi-VN" dirty="0">
                <a:solidFill>
                  <a:schemeClr val="accent2"/>
                </a:solidFill>
                <a:latin typeface="Times New Roman" panose="02020603050405020304" pitchFamily="18" charset="0"/>
                <a:cs typeface="Times New Roman" panose="02020603050405020304" pitchFamily="18" charset="0"/>
              </a:rPr>
              <a:t>Nội dung vừa kế thừa, vừa đổi mới. </a:t>
            </a:r>
            <a:endParaRPr lang="en-US" dirty="0">
              <a:solidFill>
                <a:schemeClr val="accent2"/>
              </a:solidFill>
              <a:latin typeface="Times New Roman" panose="02020603050405020304" pitchFamily="18" charset="0"/>
              <a:cs typeface="Times New Roman" panose="02020603050405020304" pitchFamily="18" charset="0"/>
            </a:endParaRPr>
          </a:p>
          <a:p>
            <a:pPr marL="0" indent="0" algn="just">
              <a:buNone/>
            </a:pPr>
            <a:r>
              <a:rPr lang="en-SG" altLang="en-US" dirty="0">
                <a:solidFill>
                  <a:schemeClr val="accent2"/>
                </a:solidFill>
                <a:latin typeface="Times New Roman" panose="02020603050405020304" pitchFamily="18" charset="0"/>
                <a:cs typeface="Times New Roman" panose="02020603050405020304" pitchFamily="18" charset="0"/>
              </a:rPr>
              <a:t>1.1.Kế </a:t>
            </a:r>
            <a:r>
              <a:rPr lang="en-SG" altLang="en-US" dirty="0" err="1">
                <a:solidFill>
                  <a:schemeClr val="accent2"/>
                </a:solidFill>
                <a:latin typeface="Times New Roman" panose="02020603050405020304" pitchFamily="18" charset="0"/>
                <a:cs typeface="Times New Roman" panose="02020603050405020304" pitchFamily="18" charset="0"/>
              </a:rPr>
              <a:t>thừa</a:t>
            </a:r>
            <a:r>
              <a:rPr lang="en-SG" altLang="en-US" dirty="0">
                <a:solidFill>
                  <a:schemeClr val="accent2"/>
                </a:solidFill>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VB đọc hay, và những đơn vị kiến thức văn học, tiếng Việt cơ bản, đáp ứng được đặc trưng thể loại và kiểu VB theo yêu cầu của CT mới</a:t>
            </a:r>
            <a:r>
              <a:rPr lang="en-US" dirty="0">
                <a:latin typeface="Times New Roman" panose="02020603050405020304" pitchFamily="18" charset="0"/>
                <a:cs typeface="Times New Roman" panose="02020603050405020304" pitchFamily="18" charset="0"/>
              </a:rPr>
              <a:t>. </a:t>
            </a:r>
          </a:p>
          <a:p>
            <a:pPr marL="0" indent="0" algn="just">
              <a:buNone/>
            </a:pPr>
            <a:r>
              <a:rPr lang="en-US" altLang="en-US" dirty="0">
                <a:solidFill>
                  <a:schemeClr val="accent2"/>
                </a:solidFill>
                <a:latin typeface="Times New Roman" panose="02020603050405020304" pitchFamily="18" charset="0"/>
                <a:cs typeface="Times New Roman" panose="02020603050405020304" pitchFamily="18" charset="0"/>
              </a:rPr>
              <a:t>1.2. </a:t>
            </a:r>
            <a:r>
              <a:rPr lang="en-US" altLang="en-US" dirty="0" err="1">
                <a:solidFill>
                  <a:schemeClr val="accent2"/>
                </a:solidFill>
                <a:latin typeface="Times New Roman" panose="02020603050405020304" pitchFamily="18" charset="0"/>
                <a:cs typeface="Times New Roman" panose="02020603050405020304" pitchFamily="18" charset="0"/>
              </a:rPr>
              <a:t>Đổi</a:t>
            </a:r>
            <a:r>
              <a:rPr lang="en-US" altLang="en-US" dirty="0">
                <a:solidFill>
                  <a:schemeClr val="accent2"/>
                </a:solidFill>
                <a:latin typeface="Times New Roman" panose="02020603050405020304" pitchFamily="18" charset="0"/>
                <a:cs typeface="Times New Roman" panose="02020603050405020304" pitchFamily="18" charset="0"/>
              </a:rPr>
              <a:t> </a:t>
            </a:r>
            <a:r>
              <a:rPr lang="en-US" altLang="en-US" dirty="0" err="1">
                <a:solidFill>
                  <a:schemeClr val="accent2"/>
                </a:solidFill>
                <a:latin typeface="Times New Roman" panose="02020603050405020304" pitchFamily="18" charset="0"/>
                <a:cs typeface="Times New Roman" panose="02020603050405020304" pitchFamily="18" charset="0"/>
              </a:rPr>
              <a:t>mới</a:t>
            </a:r>
            <a:r>
              <a:rPr lang="en-US" altLang="en-US" dirty="0">
                <a:solidFill>
                  <a:schemeClr val="accent2"/>
                </a:solidFill>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bổ sung một số VB phù hợp với tâm lí lứa tuổi, đáp ứng được đặc trưng thể loại và kiểu VB theo yêu cầu của CT mới</a:t>
            </a:r>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phản ánh được thành tựu văn học</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dân tộc; cập nhật với đời sống </a:t>
            </a:r>
            <a:r>
              <a:rPr lang="en-US" dirty="0">
                <a:latin typeface="Times New Roman" panose="02020603050405020304" pitchFamily="18" charset="0"/>
                <a:cs typeface="Times New Roman" panose="02020603050405020304" pitchFamily="18" charset="0"/>
              </a:rPr>
              <a:t>XH</a:t>
            </a:r>
            <a:r>
              <a:rPr lang="vi-VN" dirty="0">
                <a:latin typeface="Times New Roman" panose="02020603050405020304" pitchFamily="18" charset="0"/>
                <a:cs typeface="Times New Roman" panose="02020603050405020304" pitchFamily="18" charset="0"/>
              </a:rPr>
              <a:t> hiện </a:t>
            </a:r>
            <a:r>
              <a:rPr lang="vi-VN" dirty="0" smtClean="0">
                <a:latin typeface="Times New Roman" panose="02020603050405020304" pitchFamily="18" charset="0"/>
                <a:cs typeface="Times New Roman" panose="02020603050405020304" pitchFamily="18" charset="0"/>
              </a:rPr>
              <a:t>đại</a:t>
            </a:r>
            <a:r>
              <a:rPr lang="en-US" dirty="0" smtClean="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hlinkClick r:id="rId2" action="ppaction://hlinksldjump"/>
              </a:rPr>
              <a:t>Ví</a:t>
            </a:r>
            <a:r>
              <a:rPr lang="en-US" dirty="0" smtClean="0">
                <a:latin typeface="Times New Roman" panose="02020603050405020304" pitchFamily="18" charset="0"/>
                <a:cs typeface="Times New Roman" panose="02020603050405020304" pitchFamily="18" charset="0"/>
                <a:hlinkClick r:id="rId2" action="ppaction://hlinksldjump"/>
              </a:rPr>
              <a:t> </a:t>
            </a:r>
            <a:r>
              <a:rPr lang="en-US" dirty="0" err="1" smtClean="0">
                <a:latin typeface="Times New Roman" panose="02020603050405020304" pitchFamily="18" charset="0"/>
                <a:cs typeface="Times New Roman" panose="02020603050405020304" pitchFamily="18" charset="0"/>
                <a:hlinkClick r:id="rId2" action="ppaction://hlinksldjump"/>
              </a:rPr>
              <a:t>dụ</a:t>
            </a:r>
            <a:r>
              <a:rPr lang="en-US" dirty="0" smtClean="0">
                <a:latin typeface="Times New Roman" panose="02020603050405020304" pitchFamily="18" charset="0"/>
                <a:cs typeface="Times New Roman" panose="02020603050405020304" pitchFamily="18" charset="0"/>
                <a:hlinkClick r:id="rId2" action="ppaction://hlinksldjump"/>
              </a:rPr>
              <a:t>:</a:t>
            </a:r>
            <a:endParaRPr lang="en-US" dirty="0">
              <a:solidFill>
                <a:srgbClr val="C00000"/>
              </a:solidFill>
              <a:latin typeface="Times New Roman" panose="02020603050405020304" pitchFamily="18" charset="0"/>
              <a:cs typeface="Times New Roman" panose="02020603050405020304" pitchFamily="18" charset="0"/>
            </a:endParaRPr>
          </a:p>
          <a:p>
            <a:pPr marL="0" indent="0" algn="just">
              <a:buNone/>
            </a:pPr>
            <a:r>
              <a:rPr lang="en-US" dirty="0">
                <a:solidFill>
                  <a:schemeClr val="accent2"/>
                </a:solidFill>
                <a:latin typeface="Times New Roman" panose="02020603050405020304" pitchFamily="18" charset="0"/>
                <a:cs typeface="Times New Roman" panose="02020603050405020304" pitchFamily="18" charset="0"/>
              </a:rPr>
              <a:t>1.3. </a:t>
            </a:r>
            <a:r>
              <a:rPr lang="vi-VN" dirty="0">
                <a:latin typeface="Times New Roman" panose="02020603050405020304" pitchFamily="18" charset="0"/>
                <a:cs typeface="Times New Roman" panose="02020603050405020304" pitchFamily="18" charset="0"/>
              </a:rPr>
              <a:t>Sách được thiết kế sáng sủa, rõ ràng, dễ hiểu; in màu và có nhiều hình ảnh, bảng biểu, minh họa đẹp. Kênh hình trở thành các nội dung dạy và học.</a:t>
            </a:r>
            <a:endParaRPr lang="en-US" dirty="0">
              <a:latin typeface="Times New Roman" panose="02020603050405020304" pitchFamily="18" charset="0"/>
              <a:cs typeface="Times New Roman" panose="02020603050405020304" pitchFamily="18" charset="0"/>
            </a:endParaRPr>
          </a:p>
          <a:p>
            <a:pPr marL="0" indent="0" algn="just">
              <a:buNone/>
            </a:pPr>
            <a:endParaRPr lang="en-SG" altLang="en-US" sz="3000"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5469"/>
            <a:ext cx="10515600" cy="837142"/>
          </a:xfrm>
        </p:spPr>
        <p:txBody>
          <a:bodyPr/>
          <a:lstStyle/>
          <a:p>
            <a:pPr algn="ctr"/>
            <a:r>
              <a:rPr lang="en-US" dirty="0" err="1">
                <a:solidFill>
                  <a:schemeClr val="accent2"/>
                </a:solidFill>
                <a:latin typeface="Myriad Pro" panose="020B0503030403020204" pitchFamily="34" charset="0"/>
                <a:cs typeface="Times New Roman" panose="02020603050405020304" pitchFamily="18" charset="0"/>
              </a:rPr>
              <a:t>Ví</a:t>
            </a:r>
            <a:r>
              <a:rPr lang="en-US" dirty="0">
                <a:solidFill>
                  <a:schemeClr val="accent2"/>
                </a:solidFill>
                <a:latin typeface="Myriad Pro" panose="020B0503030403020204" pitchFamily="34" charset="0"/>
                <a:cs typeface="Times New Roman" panose="02020603050405020304" pitchFamily="18" charset="0"/>
              </a:rPr>
              <a:t> </a:t>
            </a:r>
            <a:r>
              <a:rPr lang="en-US" dirty="0" err="1">
                <a:solidFill>
                  <a:schemeClr val="accent2"/>
                </a:solidFill>
                <a:latin typeface="Myriad Pro" panose="020B0503030403020204" pitchFamily="34" charset="0"/>
                <a:cs typeface="Times New Roman" panose="02020603050405020304" pitchFamily="18" charset="0"/>
              </a:rPr>
              <a:t>dụ</a:t>
            </a:r>
            <a:r>
              <a:rPr lang="en-US" dirty="0">
                <a:solidFill>
                  <a:schemeClr val="accent2"/>
                </a:solidFill>
                <a:latin typeface="Myriad Pro" panose="020B0503030403020204" pitchFamily="34" charset="0"/>
                <a:cs typeface="Times New Roman" panose="02020603050405020304" pitchFamily="18" charset="0"/>
              </a:rPr>
              <a:t> </a:t>
            </a:r>
            <a:r>
              <a:rPr lang="en-US" dirty="0" err="1">
                <a:solidFill>
                  <a:schemeClr val="accent2"/>
                </a:solidFill>
                <a:latin typeface="Myriad Pro" panose="020B0503030403020204" pitchFamily="34" charset="0"/>
                <a:cs typeface="Times New Roman" panose="02020603050405020304" pitchFamily="18" charset="0"/>
              </a:rPr>
              <a:t>về</a:t>
            </a:r>
            <a:r>
              <a:rPr lang="en-US" dirty="0">
                <a:solidFill>
                  <a:schemeClr val="accent2"/>
                </a:solidFill>
                <a:latin typeface="Myriad Pro" panose="020B0503030403020204" pitchFamily="34" charset="0"/>
                <a:cs typeface="Times New Roman" panose="02020603050405020304" pitchFamily="18" charset="0"/>
              </a:rPr>
              <a:t> </a:t>
            </a:r>
            <a:r>
              <a:rPr lang="en-US" dirty="0" err="1">
                <a:solidFill>
                  <a:schemeClr val="accent2"/>
                </a:solidFill>
                <a:latin typeface="Myriad Pro" panose="020B0503030403020204" pitchFamily="34" charset="0"/>
                <a:cs typeface="Times New Roman" panose="02020603050405020304" pitchFamily="18" charset="0"/>
              </a:rPr>
              <a:t>kế</a:t>
            </a:r>
            <a:r>
              <a:rPr lang="en-US" dirty="0">
                <a:solidFill>
                  <a:schemeClr val="accent2"/>
                </a:solidFill>
                <a:latin typeface="Myriad Pro" panose="020B0503030403020204" pitchFamily="34" charset="0"/>
                <a:cs typeface="Times New Roman" panose="02020603050405020304" pitchFamily="18" charset="0"/>
              </a:rPr>
              <a:t> </a:t>
            </a:r>
            <a:r>
              <a:rPr lang="en-US" dirty="0" err="1">
                <a:solidFill>
                  <a:schemeClr val="accent2"/>
                </a:solidFill>
                <a:latin typeface="Myriad Pro" panose="020B0503030403020204" pitchFamily="34" charset="0"/>
                <a:cs typeface="Times New Roman" panose="02020603050405020304" pitchFamily="18" charset="0"/>
              </a:rPr>
              <a:t>thừa</a:t>
            </a:r>
            <a:r>
              <a:rPr lang="en-US" dirty="0">
                <a:solidFill>
                  <a:schemeClr val="accent2"/>
                </a:solidFill>
                <a:latin typeface="Myriad Pro" panose="020B0503030403020204" pitchFamily="34" charset="0"/>
                <a:cs typeface="Times New Roman" panose="02020603050405020304" pitchFamily="18" charset="0"/>
              </a:rPr>
              <a:t> </a:t>
            </a:r>
            <a:r>
              <a:rPr lang="en-US" dirty="0" err="1">
                <a:solidFill>
                  <a:schemeClr val="accent2"/>
                </a:solidFill>
                <a:latin typeface="Myriad Pro" panose="020B0503030403020204" pitchFamily="34" charset="0"/>
                <a:cs typeface="Times New Roman" panose="02020603050405020304" pitchFamily="18" charset="0"/>
              </a:rPr>
              <a:t>và</a:t>
            </a:r>
            <a:r>
              <a:rPr lang="en-US" dirty="0">
                <a:solidFill>
                  <a:schemeClr val="accent2"/>
                </a:solidFill>
                <a:latin typeface="Myriad Pro" panose="020B0503030403020204" pitchFamily="34" charset="0"/>
                <a:cs typeface="Times New Roman" panose="02020603050405020304" pitchFamily="18" charset="0"/>
              </a:rPr>
              <a:t> </a:t>
            </a:r>
            <a:r>
              <a:rPr lang="en-US" dirty="0" err="1">
                <a:solidFill>
                  <a:schemeClr val="accent2"/>
                </a:solidFill>
                <a:latin typeface="Myriad Pro" panose="020B0503030403020204" pitchFamily="34" charset="0"/>
                <a:cs typeface="Times New Roman" panose="02020603050405020304" pitchFamily="18" charset="0"/>
              </a:rPr>
              <a:t>đổi</a:t>
            </a:r>
            <a:r>
              <a:rPr lang="en-US" dirty="0">
                <a:solidFill>
                  <a:schemeClr val="accent2"/>
                </a:solidFill>
                <a:latin typeface="Myriad Pro" panose="020B0503030403020204" pitchFamily="34" charset="0"/>
                <a:cs typeface="Times New Roman" panose="02020603050405020304" pitchFamily="18" charset="0"/>
              </a:rPr>
              <a:t> </a:t>
            </a:r>
            <a:r>
              <a:rPr lang="en-US" dirty="0" err="1">
                <a:solidFill>
                  <a:schemeClr val="accent2"/>
                </a:solidFill>
                <a:latin typeface="Myriad Pro" panose="020B0503030403020204" pitchFamily="34" charset="0"/>
                <a:cs typeface="Times New Roman" panose="02020603050405020304" pitchFamily="18" charset="0"/>
              </a:rPr>
              <a:t>mới</a:t>
            </a:r>
            <a:r>
              <a:rPr lang="en-US" dirty="0">
                <a:solidFill>
                  <a:schemeClr val="accent2"/>
                </a:solidFill>
                <a:latin typeface="Myriad Pro" panose="020B0503030403020204" pitchFamily="34" charset="0"/>
                <a:cs typeface="Times New Roman" panose="02020603050405020304" pitchFamily="18" charset="0"/>
              </a:rPr>
              <a:t> </a:t>
            </a:r>
            <a:r>
              <a:rPr lang="en-US" dirty="0" err="1">
                <a:solidFill>
                  <a:schemeClr val="accent2"/>
                </a:solidFill>
                <a:latin typeface="Myriad Pro" panose="020B0503030403020204" pitchFamily="34" charset="0"/>
                <a:cs typeface="Times New Roman" panose="02020603050405020304" pitchFamily="18" charset="0"/>
              </a:rPr>
              <a:t>ngữ</a:t>
            </a:r>
            <a:r>
              <a:rPr lang="en-US" dirty="0">
                <a:solidFill>
                  <a:schemeClr val="accent2"/>
                </a:solidFill>
                <a:latin typeface="Myriad Pro" panose="020B0503030403020204" pitchFamily="34" charset="0"/>
                <a:cs typeface="Times New Roman" panose="02020603050405020304" pitchFamily="18" charset="0"/>
              </a:rPr>
              <a:t> </a:t>
            </a:r>
            <a:r>
              <a:rPr lang="en-US" dirty="0" err="1">
                <a:solidFill>
                  <a:schemeClr val="accent2"/>
                </a:solidFill>
                <a:latin typeface="Myriad Pro" panose="020B0503030403020204" pitchFamily="34" charset="0"/>
                <a:cs typeface="Times New Roman" panose="02020603050405020304" pitchFamily="18" charset="0"/>
              </a:rPr>
              <a:t>liệu</a:t>
            </a:r>
            <a:endParaRPr lang="en-US" dirty="0">
              <a:solidFill>
                <a:schemeClr val="accent2"/>
              </a:solidFill>
              <a:latin typeface="Myriad Pro" panose="020B0503030403020204" pitchFamily="34" charset="0"/>
              <a:cs typeface="Times New Roman" panose="02020603050405020304" pitchFamily="18" charset="0"/>
            </a:endParaRPr>
          </a:p>
        </p:txBody>
      </p:sp>
      <p:sp>
        <p:nvSpPr>
          <p:cNvPr id="3" name="Content Placeholder 2"/>
          <p:cNvSpPr>
            <a:spLocks noGrp="1"/>
          </p:cNvSpPr>
          <p:nvPr>
            <p:ph idx="1"/>
          </p:nvPr>
        </p:nvSpPr>
        <p:spPr>
          <a:xfrm>
            <a:off x="838200" y="1202268"/>
            <a:ext cx="10515600" cy="4974695"/>
          </a:xfrm>
        </p:spPr>
        <p:txBody>
          <a:bodyPr>
            <a:normAutofit fontScale="70000" lnSpcReduction="20000"/>
          </a:bodyPr>
          <a:lstStyle/>
          <a:p>
            <a:pPr marL="0" indent="0" algn="just">
              <a:lnSpc>
                <a:spcPts val="3000"/>
              </a:lnSpc>
              <a:spcBef>
                <a:spcPts val="600"/>
              </a:spcBef>
              <a:spcAft>
                <a:spcPts val="600"/>
              </a:spcAft>
              <a:buNone/>
            </a:pPr>
            <a:r>
              <a:rPr lang="vi-VN" b="1" dirty="0">
                <a:solidFill>
                  <a:srgbClr val="0070C0"/>
                </a:solidFill>
                <a:latin typeface="Times New Roman" panose="02020603050405020304" pitchFamily="18" charset="0"/>
                <a:cs typeface="Times New Roman" panose="02020603050405020304" pitchFamily="18" charset="0"/>
              </a:rPr>
              <a:t> </a:t>
            </a:r>
            <a:r>
              <a:rPr lang="en-US" sz="3100" b="1" spc="-10" dirty="0">
                <a:solidFill>
                  <a:srgbClr val="0070C0"/>
                </a:solidFill>
                <a:latin typeface="Times New Roman" panose="02020603050405020304" pitchFamily="18" charset="0"/>
                <a:cs typeface="Times New Roman" panose="02020603050405020304" pitchFamily="18" charset="0"/>
              </a:rPr>
              <a:t>1) </a:t>
            </a:r>
            <a:r>
              <a:rPr lang="en-US" sz="3100" b="1" spc="-10" dirty="0" err="1">
                <a:solidFill>
                  <a:srgbClr val="0070C0"/>
                </a:solidFill>
                <a:latin typeface="Times New Roman" panose="02020603050405020304" pitchFamily="18" charset="0"/>
                <a:cs typeface="Times New Roman" panose="02020603050405020304" pitchFamily="18" charset="0"/>
              </a:rPr>
              <a:t>Kế</a:t>
            </a:r>
            <a:r>
              <a:rPr lang="en-US" sz="3100" b="1" spc="-10" dirty="0">
                <a:solidFill>
                  <a:srgbClr val="0070C0"/>
                </a:solidFill>
                <a:latin typeface="Times New Roman" panose="02020603050405020304" pitchFamily="18" charset="0"/>
                <a:cs typeface="Times New Roman" panose="02020603050405020304" pitchFamily="18" charset="0"/>
              </a:rPr>
              <a:t> </a:t>
            </a:r>
            <a:r>
              <a:rPr lang="en-US" sz="3100" b="1" spc="-10" dirty="0" err="1">
                <a:solidFill>
                  <a:srgbClr val="0070C0"/>
                </a:solidFill>
                <a:latin typeface="Times New Roman" panose="02020603050405020304" pitchFamily="18" charset="0"/>
                <a:cs typeface="Times New Roman" panose="02020603050405020304" pitchFamily="18" charset="0"/>
              </a:rPr>
              <a:t>thừa</a:t>
            </a:r>
            <a:r>
              <a:rPr lang="en-US" sz="3100" b="1" spc="-10" dirty="0">
                <a:solidFill>
                  <a:srgbClr val="0070C0"/>
                </a:solidFill>
                <a:latin typeface="Times New Roman" panose="02020603050405020304" pitchFamily="18" charset="0"/>
                <a:cs typeface="Times New Roman" panose="02020603050405020304" pitchFamily="18" charset="0"/>
              </a:rPr>
              <a:t>: </a:t>
            </a:r>
            <a:r>
              <a:rPr lang="en-US" sz="3100" i="1" spc="-10" dirty="0" err="1" smtClean="0">
                <a:latin typeface="Times New Roman" panose="02020603050405020304" pitchFamily="18" charset="0"/>
                <a:cs typeface="Times New Roman" panose="02020603050405020304" pitchFamily="18" charset="0"/>
              </a:rPr>
              <a:t>Tôi</a:t>
            </a:r>
            <a:r>
              <a:rPr lang="en-US" sz="3100" i="1" spc="-10" dirty="0" smtClean="0">
                <a:latin typeface="Times New Roman" panose="02020603050405020304" pitchFamily="18" charset="0"/>
                <a:cs typeface="Times New Roman" panose="02020603050405020304" pitchFamily="18" charset="0"/>
              </a:rPr>
              <a:t> </a:t>
            </a:r>
            <a:r>
              <a:rPr lang="en-US" sz="3100" i="1" spc="-10" dirty="0" err="1" smtClean="0">
                <a:latin typeface="Times New Roman" panose="02020603050405020304" pitchFamily="18" charset="0"/>
                <a:cs typeface="Times New Roman" panose="02020603050405020304" pitchFamily="18" charset="0"/>
              </a:rPr>
              <a:t>đi</a:t>
            </a:r>
            <a:r>
              <a:rPr lang="en-US" sz="3100" i="1" spc="-10" dirty="0" smtClean="0">
                <a:latin typeface="Times New Roman" panose="02020603050405020304" pitchFamily="18" charset="0"/>
                <a:cs typeface="Times New Roman" panose="02020603050405020304" pitchFamily="18" charset="0"/>
              </a:rPr>
              <a:t> </a:t>
            </a:r>
            <a:r>
              <a:rPr lang="en-US" sz="3100" i="1" spc="-10" dirty="0" err="1" smtClean="0">
                <a:latin typeface="Times New Roman" panose="02020603050405020304" pitchFamily="18" charset="0"/>
                <a:cs typeface="Times New Roman" panose="02020603050405020304" pitchFamily="18" charset="0"/>
              </a:rPr>
              <a:t>học</a:t>
            </a:r>
            <a:r>
              <a:rPr lang="vi-VN" sz="3100" spc="-10" dirty="0" smtClean="0">
                <a:latin typeface="Times New Roman" panose="02020603050405020304" pitchFamily="18" charset="0"/>
                <a:cs typeface="Times New Roman" panose="02020603050405020304" pitchFamily="18" charset="0"/>
              </a:rPr>
              <a:t> (</a:t>
            </a:r>
            <a:r>
              <a:rPr lang="en-US" sz="3100" spc="-10" dirty="0" err="1" smtClean="0">
                <a:latin typeface="Times New Roman" panose="02020603050405020304" pitchFamily="18" charset="0"/>
                <a:cs typeface="Times New Roman" panose="02020603050405020304" pitchFamily="18" charset="0"/>
              </a:rPr>
              <a:t>Thanh</a:t>
            </a:r>
            <a:r>
              <a:rPr lang="en-US" sz="3100" spc="-10" dirty="0" smtClean="0">
                <a:latin typeface="Times New Roman" panose="02020603050405020304" pitchFamily="18" charset="0"/>
                <a:cs typeface="Times New Roman" panose="02020603050405020304" pitchFamily="18" charset="0"/>
              </a:rPr>
              <a:t> </a:t>
            </a:r>
            <a:r>
              <a:rPr lang="en-US" sz="3100" spc="-10" dirty="0" err="1" smtClean="0">
                <a:latin typeface="Times New Roman" panose="02020603050405020304" pitchFamily="18" charset="0"/>
                <a:cs typeface="Times New Roman" panose="02020603050405020304" pitchFamily="18" charset="0"/>
              </a:rPr>
              <a:t>Tịnh</a:t>
            </a:r>
            <a:r>
              <a:rPr lang="vi-VN" sz="3100" spc="-10" dirty="0" smtClean="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Gió</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lạnh</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đầu</a:t>
            </a:r>
            <a:r>
              <a:rPr lang="en-US" sz="3100" i="1" dirty="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mùa</a:t>
            </a:r>
            <a:r>
              <a:rPr lang="vi-VN" sz="3100" dirty="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Thạch</a:t>
            </a:r>
            <a:r>
              <a:rPr lang="en-US" sz="3100" dirty="0">
                <a:latin typeface="Times New Roman" panose="02020603050405020304" pitchFamily="18" charset="0"/>
                <a:cs typeface="Times New Roman" panose="02020603050405020304" pitchFamily="18" charset="0"/>
              </a:rPr>
              <a:t> Lam</a:t>
            </a:r>
            <a:r>
              <a:rPr lang="vi-VN" sz="3100" dirty="0">
                <a:latin typeface="Times New Roman" panose="02020603050405020304" pitchFamily="18" charset="0"/>
                <a:cs typeface="Times New Roman" panose="02020603050405020304" pitchFamily="18" charset="0"/>
              </a:rPr>
              <a:t>), </a:t>
            </a:r>
            <a:r>
              <a:rPr lang="vi-VN" sz="3100" i="1" spc="-10" dirty="0" smtClean="0">
                <a:latin typeface="Times New Roman" panose="02020603050405020304" pitchFamily="18" charset="0"/>
                <a:cs typeface="Times New Roman" panose="02020603050405020304" pitchFamily="18" charset="0"/>
              </a:rPr>
              <a:t>Ông </a:t>
            </a:r>
            <a:r>
              <a:rPr lang="vi-VN" sz="3100" i="1" spc="-10" dirty="0">
                <a:latin typeface="Times New Roman" panose="02020603050405020304" pitchFamily="18" charset="0"/>
                <a:cs typeface="Times New Roman" panose="02020603050405020304" pitchFamily="18" charset="0"/>
              </a:rPr>
              <a:t>Giuốc-đanh mặc lễ phục </a:t>
            </a:r>
            <a:r>
              <a:rPr lang="vi-VN" sz="3100" spc="-10" dirty="0">
                <a:latin typeface="Times New Roman" panose="02020603050405020304" pitchFamily="18" charset="0"/>
                <a:cs typeface="Times New Roman" panose="02020603050405020304" pitchFamily="18" charset="0"/>
              </a:rPr>
              <a:t>(Mô-li-e</a:t>
            </a:r>
            <a:r>
              <a:rPr lang="vi-VN" sz="3100" spc="-10" dirty="0" smtClean="0">
                <a:latin typeface="Times New Roman" panose="02020603050405020304" pitchFamily="18" charset="0"/>
                <a:cs typeface="Times New Roman" panose="02020603050405020304" pitchFamily="18" charset="0"/>
              </a:rPr>
              <a:t>)</a:t>
            </a:r>
            <a:r>
              <a:rPr lang="en-US" sz="3100" dirty="0" smtClean="0">
                <a:latin typeface="Times New Roman" panose="02020603050405020304" pitchFamily="18" charset="0"/>
                <a:cs typeface="Times New Roman" panose="02020603050405020304" pitchFamily="18" charset="0"/>
              </a:rPr>
              <a:t>, </a:t>
            </a:r>
            <a:r>
              <a:rPr lang="en-US" sz="3100" i="1" dirty="0" smtClean="0">
                <a:latin typeface="Times New Roman" panose="02020603050405020304" pitchFamily="18" charset="0"/>
                <a:cs typeface="Times New Roman" panose="02020603050405020304" pitchFamily="18" charset="0"/>
              </a:rPr>
              <a:t>Treo </a:t>
            </a:r>
            <a:r>
              <a:rPr lang="en-US" sz="3100" i="1" dirty="0" err="1" smtClean="0">
                <a:latin typeface="Times New Roman" panose="02020603050405020304" pitchFamily="18" charset="0"/>
                <a:cs typeface="Times New Roman" panose="02020603050405020304" pitchFamily="18" charset="0"/>
              </a:rPr>
              <a:t>biển</a:t>
            </a:r>
            <a:r>
              <a:rPr lang="en-US" sz="3100" i="1" dirty="0" smtClean="0">
                <a:latin typeface="Times New Roman" panose="02020603050405020304" pitchFamily="18" charset="0"/>
                <a:cs typeface="Times New Roman" panose="02020603050405020304" pitchFamily="18" charset="0"/>
              </a:rPr>
              <a:t> </a:t>
            </a:r>
            <a:r>
              <a:rPr lang="en-US" sz="3100" dirty="0" smtClean="0">
                <a:latin typeface="Times New Roman" panose="02020603050405020304" pitchFamily="18" charset="0"/>
                <a:cs typeface="Times New Roman" panose="02020603050405020304" pitchFamily="18" charset="0"/>
              </a:rPr>
              <a:t>(</a:t>
            </a:r>
            <a:r>
              <a:rPr lang="en-US" sz="3100" dirty="0" err="1" smtClean="0">
                <a:latin typeface="Times New Roman" panose="02020603050405020304" pitchFamily="18" charset="0"/>
                <a:cs typeface="Times New Roman" panose="02020603050405020304" pitchFamily="18" charset="0"/>
              </a:rPr>
              <a:t>truyện</a:t>
            </a:r>
            <a:r>
              <a:rPr lang="en-US" sz="3100" dirty="0" smtClean="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cười</a:t>
            </a:r>
            <a:r>
              <a:rPr lang="en-US" sz="3100"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Hịch</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tướng</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sĩ</a:t>
            </a:r>
            <a:r>
              <a:rPr lang="en-US" sz="3100" i="1" dirty="0" smtClean="0">
                <a:latin typeface="Times New Roman" panose="02020603050405020304" pitchFamily="18" charset="0"/>
                <a:cs typeface="Times New Roman" panose="02020603050405020304" pitchFamily="18" charset="0"/>
              </a:rPr>
              <a:t> </a:t>
            </a:r>
            <a:r>
              <a:rPr lang="en-US" sz="3100" dirty="0" smtClean="0">
                <a:latin typeface="Times New Roman" panose="02020603050405020304" pitchFamily="18" charset="0"/>
                <a:cs typeface="Times New Roman" panose="02020603050405020304" pitchFamily="18" charset="0"/>
              </a:rPr>
              <a:t>(</a:t>
            </a:r>
            <a:r>
              <a:rPr lang="en-US" sz="3100" dirty="0" err="1" smtClean="0">
                <a:latin typeface="Times New Roman" panose="02020603050405020304" pitchFamily="18" charset="0"/>
                <a:cs typeface="Times New Roman" panose="02020603050405020304" pitchFamily="18" charset="0"/>
              </a:rPr>
              <a:t>Trần</a:t>
            </a:r>
            <a:r>
              <a:rPr lang="en-US" sz="3100" dirty="0" smtClean="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Quốc</a:t>
            </a:r>
            <a:r>
              <a:rPr lang="en-US" sz="3100" dirty="0" smtClean="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Tuấn</a:t>
            </a:r>
            <a:r>
              <a:rPr lang="en-US" sz="3100"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Chiếu</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dời</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đô</a:t>
            </a:r>
            <a:r>
              <a:rPr lang="en-US" sz="3100" i="1" dirty="0" smtClean="0">
                <a:latin typeface="Times New Roman" panose="02020603050405020304" pitchFamily="18" charset="0"/>
                <a:cs typeface="Times New Roman" panose="02020603050405020304" pitchFamily="18" charset="0"/>
              </a:rPr>
              <a:t> </a:t>
            </a:r>
            <a:r>
              <a:rPr lang="en-US" sz="3100" dirty="0" smtClean="0">
                <a:latin typeface="Times New Roman" panose="02020603050405020304" pitchFamily="18" charset="0"/>
                <a:cs typeface="Times New Roman" panose="02020603050405020304" pitchFamily="18" charset="0"/>
              </a:rPr>
              <a:t>(</a:t>
            </a:r>
            <a:r>
              <a:rPr lang="en-US" sz="3100" dirty="0" err="1" smtClean="0">
                <a:latin typeface="Times New Roman" panose="02020603050405020304" pitchFamily="18" charset="0"/>
                <a:cs typeface="Times New Roman" panose="02020603050405020304" pitchFamily="18" charset="0"/>
              </a:rPr>
              <a:t>Lý</a:t>
            </a:r>
            <a:r>
              <a:rPr lang="en-US" sz="3100" dirty="0" smtClean="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Công</a:t>
            </a:r>
            <a:r>
              <a:rPr lang="en-US" sz="3100" dirty="0" smtClean="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Uẩn</a:t>
            </a:r>
            <a:r>
              <a:rPr lang="en-US" sz="3100"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Nước</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Đại</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Việt</a:t>
            </a:r>
            <a:r>
              <a:rPr lang="en-US" sz="3100" i="1" dirty="0" smtClean="0">
                <a:latin typeface="Times New Roman" panose="02020603050405020304" pitchFamily="18" charset="0"/>
                <a:cs typeface="Times New Roman" panose="02020603050405020304" pitchFamily="18" charset="0"/>
              </a:rPr>
              <a:t> ta </a:t>
            </a:r>
            <a:r>
              <a:rPr lang="en-US" sz="3100" dirty="0" smtClean="0">
                <a:latin typeface="Times New Roman" panose="02020603050405020304" pitchFamily="18" charset="0"/>
                <a:cs typeface="Times New Roman" panose="02020603050405020304" pitchFamily="18" charset="0"/>
              </a:rPr>
              <a:t>(</a:t>
            </a:r>
            <a:r>
              <a:rPr lang="en-US" sz="3100" dirty="0" err="1" smtClean="0">
                <a:latin typeface="Times New Roman" panose="02020603050405020304" pitchFamily="18" charset="0"/>
                <a:cs typeface="Times New Roman" panose="02020603050405020304" pitchFamily="18" charset="0"/>
              </a:rPr>
              <a:t>Nguyễn</a:t>
            </a:r>
            <a:r>
              <a:rPr lang="en-US" sz="3100" dirty="0" smtClean="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Trãi</a:t>
            </a:r>
            <a:r>
              <a:rPr lang="en-US" sz="3100"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Lão</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Hạc</a:t>
            </a:r>
            <a:r>
              <a:rPr lang="en-US" sz="3100" i="1" dirty="0" smtClean="0">
                <a:latin typeface="Times New Roman" panose="02020603050405020304" pitchFamily="18" charset="0"/>
                <a:cs typeface="Times New Roman" panose="02020603050405020304" pitchFamily="18" charset="0"/>
              </a:rPr>
              <a:t> </a:t>
            </a:r>
            <a:r>
              <a:rPr lang="en-US" sz="3100" dirty="0" smtClean="0">
                <a:latin typeface="Times New Roman" panose="02020603050405020304" pitchFamily="18" charset="0"/>
                <a:cs typeface="Times New Roman" panose="02020603050405020304" pitchFamily="18" charset="0"/>
              </a:rPr>
              <a:t>(Nam Cao), </a:t>
            </a:r>
            <a:r>
              <a:rPr lang="en-US" sz="3100" dirty="0" err="1" smtClean="0">
                <a:latin typeface="Times New Roman" panose="02020603050405020304" pitchFamily="18" charset="0"/>
                <a:cs typeface="Times New Roman" panose="02020603050405020304" pitchFamily="18" charset="0"/>
              </a:rPr>
              <a:t>Cố</a:t>
            </a:r>
            <a:r>
              <a:rPr lang="en-US" sz="3100" dirty="0" smtClean="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Hương</a:t>
            </a:r>
            <a:r>
              <a:rPr lang="en-US" sz="3100" dirty="0" smtClean="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Lỗ</a:t>
            </a:r>
            <a:r>
              <a:rPr lang="en-US" sz="3100" dirty="0" smtClean="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Tấn</a:t>
            </a:r>
            <a:r>
              <a:rPr lang="en-US" sz="3100"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Cảnh</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khuya</a:t>
            </a:r>
            <a:r>
              <a:rPr lang="en-US" sz="3100" i="1" dirty="0" smtClean="0">
                <a:latin typeface="Times New Roman" panose="02020603050405020304" pitchFamily="18" charset="0"/>
                <a:cs typeface="Times New Roman" panose="02020603050405020304" pitchFamily="18" charset="0"/>
              </a:rPr>
              <a:t> </a:t>
            </a:r>
            <a:r>
              <a:rPr lang="en-US" sz="3100" dirty="0" smtClean="0">
                <a:latin typeface="Times New Roman" panose="02020603050405020304" pitchFamily="18" charset="0"/>
                <a:cs typeface="Times New Roman" panose="02020603050405020304" pitchFamily="18" charset="0"/>
              </a:rPr>
              <a:t>(</a:t>
            </a:r>
            <a:r>
              <a:rPr lang="en-US" sz="3100" dirty="0" err="1" smtClean="0">
                <a:latin typeface="Times New Roman" panose="02020603050405020304" pitchFamily="18" charset="0"/>
                <a:cs typeface="Times New Roman" panose="02020603050405020304" pitchFamily="18" charset="0"/>
              </a:rPr>
              <a:t>Hồ</a:t>
            </a:r>
            <a:r>
              <a:rPr lang="en-US" sz="3100" dirty="0" smtClean="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Chí</a:t>
            </a:r>
            <a:r>
              <a:rPr lang="en-US" sz="3100" dirty="0" smtClean="0">
                <a:latin typeface="Times New Roman" panose="02020603050405020304" pitchFamily="18" charset="0"/>
                <a:cs typeface="Times New Roman" panose="02020603050405020304" pitchFamily="18" charset="0"/>
              </a:rPr>
              <a:t> Minh), </a:t>
            </a:r>
            <a:r>
              <a:rPr lang="en-US" sz="3100" i="1" dirty="0" err="1" smtClean="0">
                <a:latin typeface="Times New Roman" panose="02020603050405020304" pitchFamily="18" charset="0"/>
                <a:cs typeface="Times New Roman" panose="02020603050405020304" pitchFamily="18" charset="0"/>
              </a:rPr>
              <a:t>Vịnh</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khoa</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thi</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hương</a:t>
            </a:r>
            <a:r>
              <a:rPr lang="en-US" sz="3100" i="1" dirty="0" smtClean="0">
                <a:latin typeface="Times New Roman" panose="02020603050405020304" pitchFamily="18" charset="0"/>
                <a:cs typeface="Times New Roman" panose="02020603050405020304" pitchFamily="18" charset="0"/>
              </a:rPr>
              <a:t> </a:t>
            </a:r>
            <a:r>
              <a:rPr lang="en-US" sz="3100" dirty="0" smtClean="0">
                <a:latin typeface="Times New Roman" panose="02020603050405020304" pitchFamily="18" charset="0"/>
                <a:cs typeface="Times New Roman" panose="02020603050405020304" pitchFamily="18" charset="0"/>
              </a:rPr>
              <a:t>(</a:t>
            </a:r>
            <a:r>
              <a:rPr lang="en-US" sz="3100" dirty="0" err="1" smtClean="0">
                <a:latin typeface="Times New Roman" panose="02020603050405020304" pitchFamily="18" charset="0"/>
                <a:cs typeface="Times New Roman" panose="02020603050405020304" pitchFamily="18" charset="0"/>
              </a:rPr>
              <a:t>Trần</a:t>
            </a:r>
            <a:r>
              <a:rPr lang="en-US" sz="3100" dirty="0" smtClean="0">
                <a:latin typeface="Times New Roman" panose="02020603050405020304" pitchFamily="18" charset="0"/>
                <a:cs typeface="Times New Roman" panose="02020603050405020304" pitchFamily="18" charset="0"/>
              </a:rPr>
              <a:t> </a:t>
            </a:r>
            <a:r>
              <a:rPr lang="en-US" sz="3100" dirty="0" err="1">
                <a:latin typeface="Times New Roman" panose="02020603050405020304" pitchFamily="18" charset="0"/>
                <a:cs typeface="Times New Roman" panose="02020603050405020304" pitchFamily="18" charset="0"/>
              </a:rPr>
              <a:t>T</a:t>
            </a:r>
            <a:r>
              <a:rPr lang="en-US" sz="3100" dirty="0" err="1" smtClean="0">
                <a:latin typeface="Times New Roman" panose="02020603050405020304" pitchFamily="18" charset="0"/>
                <a:cs typeface="Times New Roman" panose="02020603050405020304" pitchFamily="18" charset="0"/>
              </a:rPr>
              <a:t>ế</a:t>
            </a:r>
            <a:r>
              <a:rPr lang="en-US" sz="3100" dirty="0" smtClean="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Xương</a:t>
            </a:r>
            <a:r>
              <a:rPr lang="en-US" sz="3100" dirty="0" smtClean="0">
                <a:latin typeface="Times New Roman" panose="02020603050405020304" pitchFamily="18" charset="0"/>
                <a:cs typeface="Times New Roman" panose="02020603050405020304" pitchFamily="18" charset="0"/>
              </a:rPr>
              <a:t>),</a:t>
            </a:r>
            <a:r>
              <a:rPr lang="en-US" sz="3100" dirty="0" smtClean="0">
                <a:solidFill>
                  <a:srgbClr val="FF0000"/>
                </a:solidFill>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Xa</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ngắm</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thác</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núi</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Lư</a:t>
            </a:r>
            <a:r>
              <a:rPr lang="en-US" sz="3100" i="1" dirty="0" smtClean="0">
                <a:latin typeface="Times New Roman" panose="02020603050405020304" pitchFamily="18" charset="0"/>
                <a:cs typeface="Times New Roman" panose="02020603050405020304" pitchFamily="18" charset="0"/>
              </a:rPr>
              <a:t> </a:t>
            </a:r>
            <a:r>
              <a:rPr lang="en-US" sz="3100" dirty="0" smtClean="0">
                <a:latin typeface="Times New Roman" panose="02020603050405020304" pitchFamily="18" charset="0"/>
                <a:cs typeface="Times New Roman" panose="02020603050405020304" pitchFamily="18" charset="0"/>
              </a:rPr>
              <a:t>(</a:t>
            </a:r>
            <a:r>
              <a:rPr lang="en-US" sz="3100" dirty="0" err="1" smtClean="0">
                <a:latin typeface="Times New Roman" panose="02020603050405020304" pitchFamily="18" charset="0"/>
                <a:cs typeface="Times New Roman" panose="02020603050405020304" pitchFamily="18" charset="0"/>
              </a:rPr>
              <a:t>Lý</a:t>
            </a:r>
            <a:r>
              <a:rPr lang="en-US" sz="3100" dirty="0" smtClean="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Bạch</a:t>
            </a:r>
            <a:r>
              <a:rPr lang="en-US" sz="3100"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Đánh</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nhau</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với</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cối</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xay</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gió</a:t>
            </a:r>
            <a:r>
              <a:rPr lang="en-US" sz="3100" i="1" dirty="0" smtClean="0">
                <a:latin typeface="Times New Roman" panose="02020603050405020304" pitchFamily="18" charset="0"/>
                <a:cs typeface="Times New Roman" panose="02020603050405020304" pitchFamily="18" charset="0"/>
              </a:rPr>
              <a:t> </a:t>
            </a:r>
            <a:r>
              <a:rPr lang="en-US" sz="3100" dirty="0" smtClean="0">
                <a:latin typeface="Times New Roman" panose="02020603050405020304" pitchFamily="18" charset="0"/>
                <a:cs typeface="Times New Roman" panose="02020603050405020304" pitchFamily="18" charset="0"/>
              </a:rPr>
              <a:t>(</a:t>
            </a:r>
            <a:r>
              <a:rPr lang="en-US" sz="3100" dirty="0" err="1" smtClean="0">
                <a:latin typeface="Times New Roman" panose="02020603050405020304" pitchFamily="18" charset="0"/>
                <a:cs typeface="Times New Roman" panose="02020603050405020304" pitchFamily="18" charset="0"/>
              </a:rPr>
              <a:t>Xéc</a:t>
            </a:r>
            <a:r>
              <a:rPr lang="en-US" sz="3100" dirty="0" smtClean="0">
                <a:latin typeface="Times New Roman" panose="02020603050405020304" pitchFamily="18" charset="0"/>
                <a:cs typeface="Times New Roman" panose="02020603050405020304" pitchFamily="18" charset="0"/>
              </a:rPr>
              <a:t>-van-</a:t>
            </a:r>
            <a:r>
              <a:rPr lang="en-US" sz="3100" dirty="0" err="1" smtClean="0">
                <a:latin typeface="Times New Roman" panose="02020603050405020304" pitchFamily="18" charset="0"/>
                <a:cs typeface="Times New Roman" panose="02020603050405020304" pitchFamily="18" charset="0"/>
              </a:rPr>
              <a:t>tét</a:t>
            </a:r>
            <a:r>
              <a:rPr lang="en-US" sz="3100"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Tức</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nước</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vỡ</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bờ</a:t>
            </a:r>
            <a:r>
              <a:rPr lang="en-US" sz="3100" i="1" dirty="0" smtClean="0">
                <a:latin typeface="Times New Roman" panose="02020603050405020304" pitchFamily="18" charset="0"/>
                <a:cs typeface="Times New Roman" panose="02020603050405020304" pitchFamily="18" charset="0"/>
              </a:rPr>
              <a:t> </a:t>
            </a:r>
            <a:r>
              <a:rPr lang="en-US" sz="3100" dirty="0" smtClean="0">
                <a:latin typeface="Times New Roman" panose="02020603050405020304" pitchFamily="18" charset="0"/>
                <a:cs typeface="Times New Roman" panose="02020603050405020304" pitchFamily="18" charset="0"/>
              </a:rPr>
              <a:t>(</a:t>
            </a:r>
            <a:r>
              <a:rPr lang="en-US" sz="3100" dirty="0" err="1" smtClean="0">
                <a:latin typeface="Times New Roman" panose="02020603050405020304" pitchFamily="18" charset="0"/>
                <a:cs typeface="Times New Roman" panose="02020603050405020304" pitchFamily="18" charset="0"/>
              </a:rPr>
              <a:t>Ngô</a:t>
            </a:r>
            <a:r>
              <a:rPr lang="en-US" sz="3100" dirty="0" smtClean="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Tất</a:t>
            </a:r>
            <a:r>
              <a:rPr lang="en-US" sz="3100" dirty="0" smtClean="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Tố</a:t>
            </a:r>
            <a:r>
              <a:rPr lang="en-US" sz="3100" dirty="0" smtClean="0">
                <a:latin typeface="Times New Roman" panose="02020603050405020304" pitchFamily="18" charset="0"/>
                <a:cs typeface="Times New Roman" panose="02020603050405020304" pitchFamily="18" charset="0"/>
              </a:rPr>
              <a:t>),...</a:t>
            </a:r>
          </a:p>
          <a:p>
            <a:pPr marL="0" indent="0" algn="just">
              <a:lnSpc>
                <a:spcPts val="3000"/>
              </a:lnSpc>
              <a:spcBef>
                <a:spcPts val="600"/>
              </a:spcBef>
              <a:spcAft>
                <a:spcPts val="600"/>
              </a:spcAft>
              <a:buNone/>
            </a:pPr>
            <a:r>
              <a:rPr lang="en-US" sz="3100" b="1" dirty="0" smtClean="0">
                <a:solidFill>
                  <a:srgbClr val="0070C0"/>
                </a:solidFill>
                <a:latin typeface="Times New Roman" panose="02020603050405020304" pitchFamily="18" charset="0"/>
                <a:cs typeface="Times New Roman" panose="02020603050405020304" pitchFamily="18" charset="0"/>
              </a:rPr>
              <a:t>2</a:t>
            </a:r>
            <a:r>
              <a:rPr lang="en-US" sz="3100" b="1" dirty="0">
                <a:solidFill>
                  <a:srgbClr val="0070C0"/>
                </a:solidFill>
                <a:latin typeface="Times New Roman" panose="02020603050405020304" pitchFamily="18" charset="0"/>
                <a:cs typeface="Times New Roman" panose="02020603050405020304" pitchFamily="18" charset="0"/>
              </a:rPr>
              <a:t>) </a:t>
            </a:r>
            <a:r>
              <a:rPr lang="en-US" sz="3100" b="1" dirty="0" err="1">
                <a:solidFill>
                  <a:srgbClr val="0070C0"/>
                </a:solidFill>
                <a:latin typeface="Times New Roman" panose="02020603050405020304" pitchFamily="18" charset="0"/>
                <a:cs typeface="Times New Roman" panose="02020603050405020304" pitchFamily="18" charset="0"/>
              </a:rPr>
              <a:t>Bổ</a:t>
            </a:r>
            <a:r>
              <a:rPr lang="en-US" sz="3100" b="1" dirty="0">
                <a:solidFill>
                  <a:srgbClr val="0070C0"/>
                </a:solidFill>
                <a:latin typeface="Times New Roman" panose="02020603050405020304" pitchFamily="18" charset="0"/>
                <a:cs typeface="Times New Roman" panose="02020603050405020304" pitchFamily="18" charset="0"/>
              </a:rPr>
              <a:t> sung: </a:t>
            </a:r>
            <a:r>
              <a:rPr lang="vi-VN" sz="3100" i="1" dirty="0" smtClean="0">
                <a:latin typeface="Times New Roman" panose="02020603050405020304" pitchFamily="18" charset="0"/>
                <a:cs typeface="Times New Roman" panose="02020603050405020304" pitchFamily="18" charset="0"/>
              </a:rPr>
              <a:t>Người </a:t>
            </a:r>
            <a:r>
              <a:rPr lang="en-US" sz="3100" i="1" dirty="0" err="1" smtClean="0">
                <a:latin typeface="Times New Roman" panose="02020603050405020304" pitchFamily="18" charset="0"/>
                <a:cs typeface="Times New Roman" panose="02020603050405020304" pitchFamily="18" charset="0"/>
              </a:rPr>
              <a:t>mẹ</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vườn</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cau</a:t>
            </a:r>
            <a:r>
              <a:rPr lang="en-US" sz="3100" i="1" dirty="0" smtClean="0">
                <a:latin typeface="Times New Roman" panose="02020603050405020304" pitchFamily="18" charset="0"/>
                <a:cs typeface="Times New Roman" panose="02020603050405020304" pitchFamily="18" charset="0"/>
              </a:rPr>
              <a:t> </a:t>
            </a:r>
            <a:r>
              <a:rPr lang="vi-VN" sz="3100" dirty="0" smtClean="0">
                <a:latin typeface="Times New Roman" panose="02020603050405020304" pitchFamily="18" charset="0"/>
                <a:cs typeface="Times New Roman" panose="02020603050405020304" pitchFamily="18" charset="0"/>
              </a:rPr>
              <a:t>(</a:t>
            </a:r>
            <a:r>
              <a:rPr lang="en-US" sz="3100" dirty="0" err="1" smtClean="0">
                <a:latin typeface="Times New Roman" panose="02020603050405020304" pitchFamily="18" charset="0"/>
                <a:cs typeface="Times New Roman" panose="02020603050405020304" pitchFamily="18" charset="0"/>
              </a:rPr>
              <a:t>Nguyễn</a:t>
            </a:r>
            <a:r>
              <a:rPr lang="en-US" sz="3100" dirty="0" smtClean="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Ngọc</a:t>
            </a:r>
            <a:r>
              <a:rPr lang="en-US" sz="3100" dirty="0" smtClean="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Tư</a:t>
            </a:r>
            <a:r>
              <a:rPr lang="vi-VN" sz="3100"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Chuỗi</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hạt</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cườm</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màu</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xám</a:t>
            </a:r>
            <a:r>
              <a:rPr lang="vi-VN" sz="3100" dirty="0" smtClean="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Đỗ</a:t>
            </a:r>
            <a:r>
              <a:rPr lang="en-US" sz="3100" dirty="0" smtClean="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Bích</a:t>
            </a:r>
            <a:r>
              <a:rPr lang="en-US" sz="3100" dirty="0" smtClean="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Thuý</a:t>
            </a:r>
            <a:r>
              <a:rPr lang="vi-VN" sz="3100"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Trong</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mắt</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trẻ</a:t>
            </a:r>
            <a:r>
              <a:rPr lang="en-US" sz="3100" i="1" dirty="0">
                <a:latin typeface="Times New Roman" panose="02020603050405020304" pitchFamily="18" charset="0"/>
                <a:cs typeface="Times New Roman" panose="02020603050405020304" pitchFamily="18" charset="0"/>
              </a:rPr>
              <a:t> </a:t>
            </a:r>
            <a:r>
              <a:rPr lang="en-US" sz="3100" dirty="0" smtClean="0">
                <a:latin typeface="Times New Roman" panose="02020603050405020304" pitchFamily="18" charset="0"/>
                <a:cs typeface="Times New Roman" panose="02020603050405020304" pitchFamily="18" charset="0"/>
              </a:rPr>
              <a:t>(</a:t>
            </a:r>
            <a:r>
              <a:rPr lang="en-US" sz="3100" dirty="0">
                <a:latin typeface="Times New Roman" panose="02020603050405020304" pitchFamily="18" charset="0"/>
                <a:cs typeface="Times New Roman" panose="02020603050405020304" pitchFamily="18" charset="0"/>
              </a:rPr>
              <a:t>Ê-</a:t>
            </a:r>
            <a:r>
              <a:rPr lang="en-US" sz="3100" dirty="0" err="1">
                <a:latin typeface="Times New Roman" panose="02020603050405020304" pitchFamily="18" charset="0"/>
                <a:cs typeface="Times New Roman" panose="02020603050405020304" pitchFamily="18" charset="0"/>
              </a:rPr>
              <a:t>xu</a:t>
            </a:r>
            <a:r>
              <a:rPr lang="en-US" sz="3100" dirty="0">
                <a:latin typeface="Times New Roman" panose="02020603050405020304" pitchFamily="18" charset="0"/>
                <a:cs typeface="Times New Roman" panose="02020603050405020304" pitchFamily="18" charset="0"/>
              </a:rPr>
              <a:t>-</a:t>
            </a:r>
            <a:r>
              <a:rPr lang="en-US" sz="3100" dirty="0" err="1">
                <a:latin typeface="Times New Roman" panose="02020603050405020304" pitchFamily="18" charset="0"/>
                <a:cs typeface="Times New Roman" panose="02020603050405020304" pitchFamily="18" charset="0"/>
              </a:rPr>
              <a:t>pe-ri</a:t>
            </a:r>
            <a:r>
              <a:rPr lang="en-US" sz="3100"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Người</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thầy</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đầu</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tiên</a:t>
            </a:r>
            <a:r>
              <a:rPr lang="en-US" sz="3100" i="1" dirty="0" smtClean="0">
                <a:latin typeface="Times New Roman" panose="02020603050405020304" pitchFamily="18" charset="0"/>
                <a:cs typeface="Times New Roman" panose="02020603050405020304" pitchFamily="18" charset="0"/>
              </a:rPr>
              <a:t> </a:t>
            </a:r>
            <a:r>
              <a:rPr lang="en-US" sz="3100" dirty="0" smtClean="0">
                <a:latin typeface="Times New Roman" panose="02020603050405020304" pitchFamily="18" charset="0"/>
                <a:cs typeface="Times New Roman" panose="02020603050405020304" pitchFamily="18" charset="0"/>
              </a:rPr>
              <a:t>(Ai-ma-</a:t>
            </a:r>
            <a:r>
              <a:rPr lang="en-US" sz="3100" dirty="0" err="1" smtClean="0">
                <a:latin typeface="Times New Roman" panose="02020603050405020304" pitchFamily="18" charset="0"/>
                <a:cs typeface="Times New Roman" panose="02020603050405020304" pitchFamily="18" charset="0"/>
              </a:rPr>
              <a:t>tốp</a:t>
            </a:r>
            <a:r>
              <a:rPr lang="en-US" sz="3100" dirty="0" smtClean="0">
                <a:latin typeface="Times New Roman" panose="02020603050405020304" pitchFamily="18" charset="0"/>
                <a:cs typeface="Times New Roman" panose="02020603050405020304" pitchFamily="18" charset="0"/>
              </a:rPr>
              <a:t>) </a:t>
            </a:r>
            <a:r>
              <a:rPr lang="vi-VN" sz="3100" i="1" dirty="0" smtClean="0">
                <a:latin typeface="Times New Roman" panose="02020603050405020304" pitchFamily="18" charset="0"/>
                <a:cs typeface="Times New Roman" panose="02020603050405020304" pitchFamily="18" charset="0"/>
              </a:rPr>
              <a:t>N</a:t>
            </a:r>
            <a:r>
              <a:rPr lang="en-US" sz="3100" i="1" dirty="0" err="1" smtClean="0">
                <a:latin typeface="Times New Roman" panose="02020603050405020304" pitchFamily="18" charset="0"/>
                <a:cs typeface="Times New Roman" panose="02020603050405020304" pitchFamily="18" charset="0"/>
              </a:rPr>
              <a:t>ắng</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mới</a:t>
            </a:r>
            <a:r>
              <a:rPr lang="vi-VN" sz="3100" dirty="0" smtClean="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Lưu</a:t>
            </a:r>
            <a:r>
              <a:rPr lang="en-US" sz="3100" dirty="0" smtClean="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Trọng</a:t>
            </a:r>
            <a:r>
              <a:rPr lang="en-US" sz="3100" dirty="0" smtClean="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Lư</a:t>
            </a:r>
            <a:r>
              <a:rPr lang="vi-VN" sz="3100"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Nếu</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mai</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em</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về</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Chiêm</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Hoá</a:t>
            </a:r>
            <a:r>
              <a:rPr lang="vi-VN" sz="3100" dirty="0" smtClean="0">
                <a:latin typeface="Times New Roman" panose="02020603050405020304" pitchFamily="18" charset="0"/>
                <a:cs typeface="Times New Roman" panose="02020603050405020304" pitchFamily="18" charset="0"/>
              </a:rPr>
              <a:t> (</a:t>
            </a:r>
            <a:r>
              <a:rPr lang="en-US" sz="3100" dirty="0" smtClean="0">
                <a:latin typeface="Times New Roman" panose="02020603050405020304" pitchFamily="18" charset="0"/>
                <a:cs typeface="Times New Roman" panose="02020603050405020304" pitchFamily="18" charset="0"/>
              </a:rPr>
              <a:t>Mai </a:t>
            </a:r>
            <a:r>
              <a:rPr lang="en-US" sz="3100" dirty="0" err="1" smtClean="0">
                <a:latin typeface="Times New Roman" panose="02020603050405020304" pitchFamily="18" charset="0"/>
                <a:cs typeface="Times New Roman" panose="02020603050405020304" pitchFamily="18" charset="0"/>
              </a:rPr>
              <a:t>Liễu</a:t>
            </a:r>
            <a:r>
              <a:rPr lang="vi-VN" sz="3100" dirty="0" smtClean="0">
                <a:latin typeface="Times New Roman" panose="02020603050405020304" pitchFamily="18" charset="0"/>
                <a:cs typeface="Times New Roman" panose="02020603050405020304" pitchFamily="18" charset="0"/>
              </a:rPr>
              <a:t>)</a:t>
            </a:r>
            <a:r>
              <a:rPr lang="en-US" sz="3100"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Đường</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về</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quê</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mẹ</a:t>
            </a:r>
            <a:r>
              <a:rPr lang="en-US" sz="3100" i="1" dirty="0" smtClean="0">
                <a:latin typeface="Times New Roman" panose="02020603050405020304" pitchFamily="18" charset="0"/>
                <a:cs typeface="Times New Roman" panose="02020603050405020304" pitchFamily="18" charset="0"/>
              </a:rPr>
              <a:t> </a:t>
            </a:r>
            <a:r>
              <a:rPr lang="en-US" sz="3100" dirty="0" smtClean="0">
                <a:latin typeface="Times New Roman" panose="02020603050405020304" pitchFamily="18" charset="0"/>
                <a:cs typeface="Times New Roman" panose="02020603050405020304" pitchFamily="18" charset="0"/>
              </a:rPr>
              <a:t>(</a:t>
            </a:r>
            <a:r>
              <a:rPr lang="en-US" sz="3100" dirty="0" err="1" smtClean="0">
                <a:latin typeface="Times New Roman" panose="02020603050405020304" pitchFamily="18" charset="0"/>
                <a:cs typeface="Times New Roman" panose="02020603050405020304" pitchFamily="18" charset="0"/>
              </a:rPr>
              <a:t>Đoàn</a:t>
            </a:r>
            <a:r>
              <a:rPr lang="en-US" sz="3100" dirty="0" smtClean="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Văn</a:t>
            </a:r>
            <a:r>
              <a:rPr lang="en-US" sz="3100" dirty="0" smtClean="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Cừ</a:t>
            </a:r>
            <a:r>
              <a:rPr lang="en-US" sz="3100"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Quê</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người</a:t>
            </a:r>
            <a:r>
              <a:rPr lang="en-US" sz="3100" i="1" dirty="0" smtClean="0">
                <a:latin typeface="Times New Roman" panose="02020603050405020304" pitchFamily="18" charset="0"/>
                <a:cs typeface="Times New Roman" panose="02020603050405020304" pitchFamily="18" charset="0"/>
              </a:rPr>
              <a:t> </a:t>
            </a:r>
            <a:r>
              <a:rPr lang="en-US" sz="3100" dirty="0" smtClean="0">
                <a:latin typeface="Times New Roman" panose="02020603050405020304" pitchFamily="18" charset="0"/>
                <a:cs typeface="Times New Roman" panose="02020603050405020304" pitchFamily="18" charset="0"/>
              </a:rPr>
              <a:t>(</a:t>
            </a:r>
            <a:r>
              <a:rPr lang="en-US" sz="3100" dirty="0" err="1" smtClean="0">
                <a:latin typeface="Times New Roman" panose="02020603050405020304" pitchFamily="18" charset="0"/>
                <a:cs typeface="Times New Roman" panose="02020603050405020304" pitchFamily="18" charset="0"/>
              </a:rPr>
              <a:t>Vũ</a:t>
            </a:r>
            <a:r>
              <a:rPr lang="en-US" sz="3100" dirty="0" smtClean="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Quần</a:t>
            </a:r>
            <a:r>
              <a:rPr lang="en-US" sz="3100" dirty="0" smtClean="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Phương</a:t>
            </a:r>
            <a:r>
              <a:rPr lang="en-US" sz="3100"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Mời</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trầu</a:t>
            </a:r>
            <a:r>
              <a:rPr lang="en-US" sz="3100" i="1" dirty="0" smtClean="0">
                <a:latin typeface="Times New Roman" panose="02020603050405020304" pitchFamily="18" charset="0"/>
                <a:cs typeface="Times New Roman" panose="02020603050405020304" pitchFamily="18" charset="0"/>
              </a:rPr>
              <a:t> </a:t>
            </a:r>
            <a:r>
              <a:rPr lang="en-US" sz="3100" dirty="0" smtClean="0">
                <a:latin typeface="Times New Roman" panose="02020603050405020304" pitchFamily="18" charset="0"/>
                <a:cs typeface="Times New Roman" panose="02020603050405020304" pitchFamily="18" charset="0"/>
              </a:rPr>
              <a:t>(</a:t>
            </a:r>
            <a:r>
              <a:rPr lang="en-US" sz="3100" dirty="0" err="1" smtClean="0">
                <a:latin typeface="Times New Roman" panose="02020603050405020304" pitchFamily="18" charset="0"/>
                <a:cs typeface="Times New Roman" panose="02020603050405020304" pitchFamily="18" charset="0"/>
              </a:rPr>
              <a:t>Hồ</a:t>
            </a:r>
            <a:r>
              <a:rPr lang="en-US" sz="3100" dirty="0" smtClean="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Xuân</a:t>
            </a:r>
            <a:r>
              <a:rPr lang="en-US" sz="3100" dirty="0" smtClean="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Hương</a:t>
            </a:r>
            <a:r>
              <a:rPr lang="en-US" sz="3100"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Cái</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kính</a:t>
            </a:r>
            <a:r>
              <a:rPr lang="en-US" sz="3100" i="1" dirty="0" smtClean="0">
                <a:latin typeface="Times New Roman" panose="02020603050405020304" pitchFamily="18" charset="0"/>
                <a:cs typeface="Times New Roman" panose="02020603050405020304" pitchFamily="18" charset="0"/>
              </a:rPr>
              <a:t> </a:t>
            </a:r>
            <a:r>
              <a:rPr lang="en-US" sz="3100" dirty="0" smtClean="0">
                <a:latin typeface="Times New Roman" panose="02020603050405020304" pitchFamily="18" charset="0"/>
                <a:cs typeface="Times New Roman" panose="02020603050405020304" pitchFamily="18" charset="0"/>
              </a:rPr>
              <a:t>(</a:t>
            </a:r>
            <a:r>
              <a:rPr lang="en-US" sz="3100" dirty="0" err="1" smtClean="0">
                <a:latin typeface="Times New Roman" panose="02020603050405020304" pitchFamily="18" charset="0"/>
                <a:cs typeface="Times New Roman" panose="02020603050405020304" pitchFamily="18" charset="0"/>
              </a:rPr>
              <a:t>Nê-xin</a:t>
            </a:r>
            <a:r>
              <a:rPr lang="en-US" sz="3100" dirty="0" smtClean="0">
                <a:latin typeface="Times New Roman" panose="02020603050405020304" pitchFamily="18" charset="0"/>
                <a:cs typeface="Times New Roman" panose="02020603050405020304" pitchFamily="18" charset="0"/>
              </a:rPr>
              <a:t>)</a:t>
            </a:r>
            <a:r>
              <a:rPr lang="en-US" sz="3100" dirty="0">
                <a:latin typeface="Times New Roman" panose="02020603050405020304" pitchFamily="18" charset="0"/>
                <a:cs typeface="Times New Roman" panose="02020603050405020304" pitchFamily="18" charset="0"/>
              </a:rPr>
              <a:t>,</a:t>
            </a:r>
            <a:r>
              <a:rPr lang="en-US" sz="3100" dirty="0" smtClean="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T</a:t>
            </a:r>
            <a:r>
              <a:rPr lang="en-US" sz="3100" i="1" dirty="0" err="1" smtClean="0">
                <a:latin typeface="Times New Roman" panose="02020603050405020304" pitchFamily="18" charset="0"/>
                <a:cs typeface="Times New Roman" panose="02020603050405020304" pitchFamily="18" charset="0"/>
              </a:rPr>
              <a:t>hi</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nói</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khoác</a:t>
            </a:r>
            <a:r>
              <a:rPr lang="en-US" sz="3100" i="1" dirty="0" smtClean="0">
                <a:latin typeface="Times New Roman" panose="02020603050405020304" pitchFamily="18" charset="0"/>
                <a:cs typeface="Times New Roman" panose="02020603050405020304" pitchFamily="18" charset="0"/>
              </a:rPr>
              <a:t> </a:t>
            </a:r>
            <a:r>
              <a:rPr lang="en-US" sz="3100" dirty="0" smtClean="0">
                <a:latin typeface="Times New Roman" panose="02020603050405020304" pitchFamily="18" charset="0"/>
                <a:cs typeface="Times New Roman" panose="02020603050405020304" pitchFamily="18" charset="0"/>
              </a:rPr>
              <a:t>(</a:t>
            </a:r>
            <a:r>
              <a:rPr lang="en-US" sz="3100" dirty="0" err="1" smtClean="0">
                <a:latin typeface="Times New Roman" panose="02020603050405020304" pitchFamily="18" charset="0"/>
                <a:cs typeface="Times New Roman" panose="02020603050405020304" pitchFamily="18" charset="0"/>
              </a:rPr>
              <a:t>truyện</a:t>
            </a:r>
            <a:r>
              <a:rPr lang="en-US" sz="3100" dirty="0" smtClean="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cười</a:t>
            </a:r>
            <a:r>
              <a:rPr lang="en-US" sz="3100"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Đổi</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tên</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cho</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xã</a:t>
            </a:r>
            <a:r>
              <a:rPr lang="en-US" sz="3100" i="1" dirty="0" smtClean="0">
                <a:latin typeface="Times New Roman" panose="02020603050405020304" pitchFamily="18" charset="0"/>
                <a:cs typeface="Times New Roman" panose="02020603050405020304" pitchFamily="18" charset="0"/>
              </a:rPr>
              <a:t> </a:t>
            </a:r>
            <a:r>
              <a:rPr lang="en-US" sz="3100" dirty="0" smtClean="0">
                <a:latin typeface="Times New Roman" panose="02020603050405020304" pitchFamily="18" charset="0"/>
                <a:cs typeface="Times New Roman" panose="02020603050405020304" pitchFamily="18" charset="0"/>
              </a:rPr>
              <a:t>(</a:t>
            </a:r>
            <a:r>
              <a:rPr lang="en-US" sz="3100" dirty="0" err="1" smtClean="0">
                <a:latin typeface="Times New Roman" panose="02020603050405020304" pitchFamily="18" charset="0"/>
                <a:cs typeface="Times New Roman" panose="02020603050405020304" pitchFamily="18" charset="0"/>
              </a:rPr>
              <a:t>Lưu</a:t>
            </a:r>
            <a:r>
              <a:rPr lang="en-US" sz="3100" dirty="0" smtClean="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Quang</a:t>
            </a:r>
            <a:r>
              <a:rPr lang="en-US" sz="3100" dirty="0" smtClean="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Vũ</a:t>
            </a:r>
            <a:r>
              <a:rPr lang="en-US" sz="3100"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Bên</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bờ</a:t>
            </a:r>
            <a:r>
              <a:rPr lang="en-US" sz="3100" i="1" dirty="0" smtClean="0">
                <a:latin typeface="Times New Roman" panose="02020603050405020304" pitchFamily="18" charset="0"/>
                <a:cs typeface="Times New Roman" panose="02020603050405020304" pitchFamily="18" charset="0"/>
              </a:rPr>
              <a:t> </a:t>
            </a:r>
            <a:r>
              <a:rPr lang="en-US" sz="3100" i="1" dirty="0" err="1">
                <a:latin typeface="Times New Roman" panose="02020603050405020304" pitchFamily="18" charset="0"/>
                <a:cs typeface="Times New Roman" panose="02020603050405020304" pitchFamily="18" charset="0"/>
              </a:rPr>
              <a:t>T</a:t>
            </a:r>
            <a:r>
              <a:rPr lang="en-US" sz="3100" i="1" dirty="0" err="1" smtClean="0">
                <a:latin typeface="Times New Roman" panose="02020603050405020304" pitchFamily="18" charset="0"/>
                <a:cs typeface="Times New Roman" panose="02020603050405020304" pitchFamily="18" charset="0"/>
              </a:rPr>
              <a:t>hiên</a:t>
            </a:r>
            <a:r>
              <a:rPr lang="en-US" sz="3100" i="1" dirty="0" smtClean="0">
                <a:latin typeface="Times New Roman" panose="02020603050405020304" pitchFamily="18" charset="0"/>
                <a:cs typeface="Times New Roman" panose="02020603050405020304" pitchFamily="18" charset="0"/>
              </a:rPr>
              <a:t> </a:t>
            </a:r>
            <a:r>
              <a:rPr lang="en-US" sz="3100" i="1" dirty="0" err="1" smtClean="0">
                <a:latin typeface="Times New Roman" panose="02020603050405020304" pitchFamily="18" charset="0"/>
                <a:cs typeface="Times New Roman" panose="02020603050405020304" pitchFamily="18" charset="0"/>
              </a:rPr>
              <a:t>Mạc</a:t>
            </a:r>
            <a:r>
              <a:rPr lang="en-US" sz="3100" i="1" dirty="0" smtClean="0">
                <a:latin typeface="Times New Roman" panose="02020603050405020304" pitchFamily="18" charset="0"/>
                <a:cs typeface="Times New Roman" panose="02020603050405020304" pitchFamily="18" charset="0"/>
              </a:rPr>
              <a:t> </a:t>
            </a:r>
            <a:r>
              <a:rPr lang="en-US" sz="3100" dirty="0" smtClean="0">
                <a:latin typeface="Times New Roman" panose="02020603050405020304" pitchFamily="18" charset="0"/>
                <a:cs typeface="Times New Roman" panose="02020603050405020304" pitchFamily="18" charset="0"/>
              </a:rPr>
              <a:t>(</a:t>
            </a:r>
            <a:r>
              <a:rPr lang="en-US" sz="3100" dirty="0" err="1" smtClean="0">
                <a:latin typeface="Times New Roman" panose="02020603050405020304" pitchFamily="18" charset="0"/>
                <a:cs typeface="Times New Roman" panose="02020603050405020304" pitchFamily="18" charset="0"/>
              </a:rPr>
              <a:t>Hà</a:t>
            </a:r>
            <a:r>
              <a:rPr lang="en-US" sz="3100" dirty="0" smtClean="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Ân</a:t>
            </a:r>
            <a:r>
              <a:rPr lang="en-US" sz="3100" dirty="0" smtClean="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Toàn</a:t>
            </a:r>
            <a:r>
              <a:rPr lang="en-US" sz="3100" dirty="0" smtClean="0">
                <a:latin typeface="Times New Roman" panose="02020603050405020304" pitchFamily="18" charset="0"/>
                <a:cs typeface="Times New Roman" panose="02020603050405020304" pitchFamily="18" charset="0"/>
              </a:rPr>
              <a:t> </a:t>
            </a:r>
            <a:r>
              <a:rPr lang="en-US" sz="3100" dirty="0" err="1" smtClean="0">
                <a:latin typeface="Times New Roman" panose="02020603050405020304" pitchFamily="18" charset="0"/>
                <a:cs typeface="Times New Roman" panose="02020603050405020304" pitchFamily="18" charset="0"/>
              </a:rPr>
              <a:t>bộ</a:t>
            </a:r>
            <a:r>
              <a:rPr lang="en-US" sz="3100" dirty="0" smtClean="0">
                <a:latin typeface="Times New Roman" panose="02020603050405020304" pitchFamily="18" charset="0"/>
                <a:cs typeface="Times New Roman" panose="02020603050405020304" pitchFamily="18" charset="0"/>
              </a:rPr>
              <a:t> </a:t>
            </a:r>
            <a:r>
              <a:rPr lang="vi-VN" sz="3100" dirty="0" smtClean="0">
                <a:latin typeface="Times New Roman" panose="02020603050405020304" pitchFamily="18" charset="0"/>
                <a:cs typeface="Times New Roman" panose="02020603050405020304" pitchFamily="18" charset="0"/>
              </a:rPr>
              <a:t>các </a:t>
            </a:r>
            <a:r>
              <a:rPr lang="vi-VN" sz="3100" dirty="0">
                <a:latin typeface="Times New Roman" panose="02020603050405020304" pitchFamily="18" charset="0"/>
                <a:cs typeface="Times New Roman" panose="02020603050405020304" pitchFamily="18" charset="0"/>
              </a:rPr>
              <a:t>VB trong bài NLVH và toàn bộ các VB thông tin đều là VB mới. </a:t>
            </a:r>
            <a:endParaRPr lang="en-US" sz="31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Hộp Văn bản 3"/>
          <p:cNvSpPr txBox="1"/>
          <p:nvPr/>
        </p:nvSpPr>
        <p:spPr>
          <a:xfrm>
            <a:off x="4842691" y="1934508"/>
            <a:ext cx="4254351" cy="461665"/>
          </a:xfrm>
          <a:prstGeom prst="rect">
            <a:avLst/>
          </a:prstGeom>
          <a:noFill/>
        </p:spPr>
        <p:txBody>
          <a:bodyPr wrap="square" rtlCol="0">
            <a:spAutoFit/>
          </a:bodyPr>
          <a:lstStyle/>
          <a:p>
            <a:endParaRPr lang="vi-VN" sz="24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391" y="189186"/>
            <a:ext cx="8052277" cy="1356719"/>
          </a:xfrm>
          <a:prstGeom prst="rect">
            <a:avLst/>
          </a:prstGeom>
        </p:spPr>
      </p:pic>
      <p:sp>
        <p:nvSpPr>
          <p:cNvPr id="12" name="TextBox 11"/>
          <p:cNvSpPr txBox="1"/>
          <p:nvPr/>
        </p:nvSpPr>
        <p:spPr>
          <a:xfrm>
            <a:off x="1920240" y="561704"/>
            <a:ext cx="2471831" cy="646331"/>
          </a:xfrm>
          <a:prstGeom prst="rect">
            <a:avLst/>
          </a:prstGeom>
          <a:noFill/>
        </p:spPr>
        <p:txBody>
          <a:bodyPr wrap="none" rtlCol="0">
            <a:spAutoFit/>
          </a:bodyPr>
          <a:lstStyle/>
          <a:p>
            <a:r>
              <a:rPr lang="en-US" sz="3600" dirty="0" smtClean="0">
                <a:latin typeface="Times New Roman" panose="02020603050405020304" pitchFamily="18" charset="0"/>
                <a:cs typeface="Times New Roman" panose="02020603050405020304" pitchFamily="18" charset="0"/>
              </a:rPr>
              <a:t>KẾT LUẬN</a:t>
            </a:r>
            <a:endParaRPr lang="vi-VN" sz="3600" dirty="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596" y="1199095"/>
            <a:ext cx="1210478" cy="966246"/>
          </a:xfrm>
          <a:prstGeom prst="rect">
            <a:avLst/>
          </a:prstGeom>
        </p:spPr>
      </p:pic>
      <p:sp>
        <p:nvSpPr>
          <p:cNvPr id="15" name="TextBox 14"/>
          <p:cNvSpPr txBox="1"/>
          <p:nvPr/>
        </p:nvSpPr>
        <p:spPr>
          <a:xfrm>
            <a:off x="2299063" y="1384663"/>
            <a:ext cx="8846992" cy="584775"/>
          </a:xfrm>
          <a:prstGeom prst="rect">
            <a:avLst/>
          </a:prstGeom>
          <a:noFill/>
        </p:spPr>
        <p:txBody>
          <a:bodyPr wrap="square" rtlCol="0">
            <a:spAutoFit/>
          </a:bodyPr>
          <a:lstStyle/>
          <a:p>
            <a:r>
              <a:rPr lang="en-US" sz="3200" b="1" dirty="0" smtClean="0">
                <a:solidFill>
                  <a:srgbClr val="841EB2"/>
                </a:solidFill>
                <a:latin typeface="Times New Roman" panose="02020603050405020304" pitchFamily="18" charset="0"/>
                <a:cs typeface="Times New Roman" panose="02020603050405020304" pitchFamily="18" charset="0"/>
              </a:rPr>
              <a:t>SÁCH GIÁO KHOA NGỮ VĂN </a:t>
            </a:r>
            <a:r>
              <a:rPr lang="en-US" sz="3200" b="1" dirty="0">
                <a:solidFill>
                  <a:srgbClr val="841EB2"/>
                </a:solidFill>
                <a:latin typeface="Times New Roman" panose="02020603050405020304" pitchFamily="18" charset="0"/>
                <a:cs typeface="Times New Roman" panose="02020603050405020304" pitchFamily="18" charset="0"/>
              </a:rPr>
              <a:t>8</a:t>
            </a:r>
            <a:r>
              <a:rPr lang="en-US" sz="3200" b="1" dirty="0" smtClean="0">
                <a:solidFill>
                  <a:srgbClr val="841EB2"/>
                </a:solidFill>
                <a:latin typeface="Times New Roman" panose="02020603050405020304" pitchFamily="18" charset="0"/>
                <a:cs typeface="Times New Roman" panose="02020603050405020304" pitchFamily="18" charset="0"/>
              </a:rPr>
              <a:t> CÁNH DIỀU</a:t>
            </a:r>
            <a:endParaRPr lang="vi-VN" sz="3200" b="1" dirty="0" smtClean="0">
              <a:solidFill>
                <a:srgbClr val="841EB2"/>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522514" y="2090054"/>
            <a:ext cx="11260185" cy="4524315"/>
          </a:xfrm>
          <a:prstGeom prst="rect">
            <a:avLst/>
          </a:prstGeom>
        </p:spPr>
        <p:txBody>
          <a:bodyPr wrap="square">
            <a:spAutoFit/>
          </a:bodyPr>
          <a:lstStyle/>
          <a:p>
            <a:pPr algn="just"/>
            <a:endParaRPr lang="en-US" sz="2400" dirty="0" smtClean="0">
              <a:solidFill>
                <a:srgbClr val="002060"/>
              </a:solidFill>
              <a:latin typeface="Barlow Condensed Medium"/>
              <a:cs typeface="Times New Roman" panose="02020603050405020304" pitchFamily="18" charset="0"/>
            </a:endParaRPr>
          </a:p>
          <a:p>
            <a:pPr algn="just"/>
            <a:endParaRPr lang="en-US" sz="2400" dirty="0">
              <a:solidFill>
                <a:srgbClr val="002060"/>
              </a:solidFill>
              <a:latin typeface="Barlow Condensed Medium"/>
              <a:cs typeface="Times New Roman" panose="02020603050405020304" pitchFamily="18" charset="0"/>
            </a:endParaRPr>
          </a:p>
          <a:p>
            <a:pPr algn="just"/>
            <a:r>
              <a:rPr lang="en-US" sz="2400" dirty="0" smtClean="0">
                <a:solidFill>
                  <a:srgbClr val="002060"/>
                </a:solidFill>
                <a:latin typeface="Times New Roman" panose="02020603050405020304" pitchFamily="18" charset="0"/>
                <a:cs typeface="Times New Roman" panose="02020603050405020304" pitchFamily="18" charset="0"/>
              </a:rPr>
              <a:t> </a:t>
            </a:r>
          </a:p>
          <a:p>
            <a:pPr algn="just"/>
            <a:endParaRPr lang="en-US" sz="2700" dirty="0" smtClean="0">
              <a:latin typeface="Times New Roman" panose="02020603050405020304" pitchFamily="18" charset="0"/>
              <a:cs typeface="Times New Roman" panose="02020603050405020304" pitchFamily="18" charset="0"/>
            </a:endParaRPr>
          </a:p>
          <a:p>
            <a:pPr algn="just"/>
            <a:endParaRPr lang="en-US" sz="2700" dirty="0">
              <a:latin typeface="Times New Roman" panose="02020603050405020304" pitchFamily="18" charset="0"/>
              <a:cs typeface="Times New Roman" panose="02020603050405020304" pitchFamily="18" charset="0"/>
            </a:endParaRPr>
          </a:p>
          <a:p>
            <a:pPr algn="just"/>
            <a:endParaRPr lang="en-US" sz="2700" dirty="0" smtClean="0">
              <a:latin typeface="Times New Roman" panose="02020603050405020304" pitchFamily="18" charset="0"/>
              <a:cs typeface="Times New Roman" panose="02020603050405020304" pitchFamily="18" charset="0"/>
            </a:endParaRPr>
          </a:p>
          <a:p>
            <a:pPr algn="just"/>
            <a:endParaRPr lang="en-US" sz="2700" dirty="0">
              <a:latin typeface="Times New Roman" panose="02020603050405020304" pitchFamily="18" charset="0"/>
              <a:cs typeface="Times New Roman" panose="02020603050405020304" pitchFamily="18" charset="0"/>
            </a:endParaRPr>
          </a:p>
          <a:p>
            <a:pPr algn="just"/>
            <a:endParaRPr lang="en-US" sz="2700" dirty="0" smtClean="0">
              <a:latin typeface="Times New Roman" panose="02020603050405020304" pitchFamily="18" charset="0"/>
              <a:cs typeface="Times New Roman" panose="02020603050405020304" pitchFamily="18" charset="0"/>
            </a:endParaRPr>
          </a:p>
          <a:p>
            <a:pPr algn="just"/>
            <a:endParaRPr lang="en-US" sz="2700" dirty="0">
              <a:latin typeface="Times New Roman" panose="02020603050405020304" pitchFamily="18" charset="0"/>
              <a:cs typeface="Times New Roman" panose="02020603050405020304" pitchFamily="18" charset="0"/>
            </a:endParaRPr>
          </a:p>
          <a:p>
            <a:pPr algn="just"/>
            <a:endParaRPr lang="en-US" sz="2700" dirty="0">
              <a:latin typeface="Times New Roman" panose="02020603050405020304" pitchFamily="18" charset="0"/>
              <a:cs typeface="Times New Roman" panose="02020603050405020304" pitchFamily="18" charset="0"/>
            </a:endParaRPr>
          </a:p>
          <a:p>
            <a:pPr algn="just"/>
            <a:endParaRPr lang="en-US" sz="2700" dirty="0" smtClean="0">
              <a:latin typeface="Times New Roman" panose="02020603050405020304" pitchFamily="18" charset="0"/>
              <a:cs typeface="Times New Roman" panose="02020603050405020304" pitchFamily="18" charset="0"/>
            </a:endParaRPr>
          </a:p>
        </p:txBody>
      </p:sp>
      <p:sp>
        <p:nvSpPr>
          <p:cNvPr id="2" name="Rounded Rectangle 1"/>
          <p:cNvSpPr/>
          <p:nvPr/>
        </p:nvSpPr>
        <p:spPr>
          <a:xfrm>
            <a:off x="1941816" y="2165341"/>
            <a:ext cx="9512247" cy="49123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2060"/>
              </a:solidFill>
              <a:latin typeface="Barlow Condensed Medium"/>
              <a:cs typeface="Times New Roman" panose="02020603050405020304" pitchFamily="18" charset="0"/>
            </a:endParaRPr>
          </a:p>
          <a:p>
            <a:pPr algn="ctr"/>
            <a:r>
              <a:rPr lang="en-US" b="1" dirty="0" err="1" smtClean="0">
                <a:solidFill>
                  <a:srgbClr val="002060"/>
                </a:solidFill>
                <a:latin typeface="Barlow Condensed Medium"/>
                <a:cs typeface="Times New Roman" panose="02020603050405020304" pitchFamily="18" charset="0"/>
              </a:rPr>
              <a:t>Đội</a:t>
            </a:r>
            <a:r>
              <a:rPr lang="en-US" b="1" dirty="0" smtClean="0">
                <a:solidFill>
                  <a:srgbClr val="002060"/>
                </a:solidFill>
                <a:latin typeface="Barlow Condensed Medium"/>
                <a:cs typeface="Times New Roman" panose="02020603050405020304" pitchFamily="18" charset="0"/>
              </a:rPr>
              <a:t> </a:t>
            </a:r>
            <a:r>
              <a:rPr lang="en-US" b="1" dirty="0" err="1">
                <a:solidFill>
                  <a:srgbClr val="002060"/>
                </a:solidFill>
                <a:latin typeface="Barlow Condensed Medium"/>
                <a:cs typeface="Times New Roman" panose="02020603050405020304" pitchFamily="18" charset="0"/>
              </a:rPr>
              <a:t>ngũ</a:t>
            </a:r>
            <a:r>
              <a:rPr lang="en-US" b="1" dirty="0">
                <a:solidFill>
                  <a:srgbClr val="002060"/>
                </a:solidFill>
                <a:latin typeface="Barlow Condensed Medium"/>
                <a:cs typeface="Times New Roman" panose="02020603050405020304" pitchFamily="18" charset="0"/>
              </a:rPr>
              <a:t> </a:t>
            </a:r>
            <a:r>
              <a:rPr lang="en-US" b="1" dirty="0" err="1">
                <a:solidFill>
                  <a:srgbClr val="002060"/>
                </a:solidFill>
                <a:latin typeface="Barlow Condensed Medium"/>
                <a:cs typeface="Times New Roman" panose="02020603050405020304" pitchFamily="18" charset="0"/>
              </a:rPr>
              <a:t>tác</a:t>
            </a:r>
            <a:r>
              <a:rPr lang="en-US" b="1" dirty="0">
                <a:solidFill>
                  <a:srgbClr val="002060"/>
                </a:solidFill>
                <a:latin typeface="Barlow Condensed Medium"/>
                <a:cs typeface="Times New Roman" panose="02020603050405020304" pitchFamily="18" charset="0"/>
              </a:rPr>
              <a:t> </a:t>
            </a:r>
            <a:r>
              <a:rPr lang="en-US" b="1" dirty="0" err="1">
                <a:solidFill>
                  <a:srgbClr val="002060"/>
                </a:solidFill>
                <a:latin typeface="Barlow Condensed Medium"/>
                <a:cs typeface="Times New Roman" panose="02020603050405020304" pitchFamily="18" charset="0"/>
              </a:rPr>
              <a:t>giả</a:t>
            </a:r>
            <a:r>
              <a:rPr lang="en-US" b="1" dirty="0">
                <a:solidFill>
                  <a:srgbClr val="002060"/>
                </a:solidFill>
                <a:latin typeface="Barlow Condensed Medium"/>
                <a:cs typeface="Times New Roman" panose="02020603050405020304" pitchFamily="18" charset="0"/>
              </a:rPr>
              <a:t> </a:t>
            </a:r>
            <a:r>
              <a:rPr lang="en-US" b="1" dirty="0" err="1">
                <a:solidFill>
                  <a:srgbClr val="002060"/>
                </a:solidFill>
                <a:latin typeface="Barlow Condensed Medium"/>
                <a:cs typeface="Times New Roman" panose="02020603050405020304" pitchFamily="18" charset="0"/>
              </a:rPr>
              <a:t>mạnh</a:t>
            </a:r>
            <a:r>
              <a:rPr lang="en-US" b="1" dirty="0">
                <a:solidFill>
                  <a:srgbClr val="002060"/>
                </a:solidFill>
                <a:latin typeface="Barlow Condensed Medium"/>
                <a:cs typeface="Times New Roman" panose="02020603050405020304" pitchFamily="18" charset="0"/>
              </a:rPr>
              <a:t> </a:t>
            </a:r>
            <a:r>
              <a:rPr lang="en-US" b="1" dirty="0" err="1">
                <a:solidFill>
                  <a:srgbClr val="002060"/>
                </a:solidFill>
                <a:latin typeface="Barlow Condensed Medium"/>
                <a:cs typeface="Times New Roman" panose="02020603050405020304" pitchFamily="18" charset="0"/>
              </a:rPr>
              <a:t>về</a:t>
            </a:r>
            <a:r>
              <a:rPr lang="en-US" b="1" dirty="0">
                <a:solidFill>
                  <a:srgbClr val="002060"/>
                </a:solidFill>
                <a:latin typeface="Barlow Condensed Medium"/>
                <a:cs typeface="Times New Roman" panose="02020603050405020304" pitchFamily="18" charset="0"/>
              </a:rPr>
              <a:t> </a:t>
            </a:r>
            <a:r>
              <a:rPr lang="en-US" b="1" dirty="0" err="1">
                <a:solidFill>
                  <a:srgbClr val="002060"/>
                </a:solidFill>
                <a:latin typeface="Barlow Condensed Medium"/>
                <a:cs typeface="Times New Roman" panose="02020603050405020304" pitchFamily="18" charset="0"/>
              </a:rPr>
              <a:t>chuyên</a:t>
            </a:r>
            <a:r>
              <a:rPr lang="en-US" b="1" dirty="0">
                <a:solidFill>
                  <a:srgbClr val="002060"/>
                </a:solidFill>
                <a:latin typeface="Barlow Condensed Medium"/>
                <a:cs typeface="Times New Roman" panose="02020603050405020304" pitchFamily="18" charset="0"/>
              </a:rPr>
              <a:t> </a:t>
            </a:r>
            <a:r>
              <a:rPr lang="en-US" b="1" dirty="0" err="1">
                <a:solidFill>
                  <a:srgbClr val="002060"/>
                </a:solidFill>
                <a:latin typeface="Barlow Condensed Medium"/>
                <a:cs typeface="Times New Roman" panose="02020603050405020304" pitchFamily="18" charset="0"/>
              </a:rPr>
              <a:t>môn</a:t>
            </a:r>
            <a:r>
              <a:rPr lang="en-US" b="1" dirty="0">
                <a:solidFill>
                  <a:srgbClr val="002060"/>
                </a:solidFill>
                <a:latin typeface="Barlow Condensed Medium"/>
                <a:cs typeface="Times New Roman" panose="02020603050405020304" pitchFamily="18" charset="0"/>
              </a:rPr>
              <a:t> </a:t>
            </a:r>
            <a:r>
              <a:rPr lang="en-US" b="1" dirty="0" err="1">
                <a:solidFill>
                  <a:srgbClr val="002060"/>
                </a:solidFill>
                <a:latin typeface="Barlow Condensed Medium"/>
                <a:cs typeface="Times New Roman" panose="02020603050405020304" pitchFamily="18" charset="0"/>
              </a:rPr>
              <a:t>và</a:t>
            </a:r>
            <a:r>
              <a:rPr lang="en-US" b="1" dirty="0">
                <a:solidFill>
                  <a:srgbClr val="002060"/>
                </a:solidFill>
                <a:latin typeface="Barlow Condensed Medium"/>
                <a:cs typeface="Times New Roman" panose="02020603050405020304" pitchFamily="18" charset="0"/>
              </a:rPr>
              <a:t> </a:t>
            </a:r>
            <a:r>
              <a:rPr lang="en-US" b="1" dirty="0" err="1">
                <a:solidFill>
                  <a:srgbClr val="002060"/>
                </a:solidFill>
                <a:latin typeface="Barlow Condensed Medium"/>
                <a:cs typeface="Times New Roman" panose="02020603050405020304" pitchFamily="18" charset="0"/>
              </a:rPr>
              <a:t>kinh</a:t>
            </a:r>
            <a:r>
              <a:rPr lang="en-US" b="1" dirty="0">
                <a:solidFill>
                  <a:srgbClr val="002060"/>
                </a:solidFill>
                <a:latin typeface="Barlow Condensed Medium"/>
                <a:cs typeface="Times New Roman" panose="02020603050405020304" pitchFamily="18" charset="0"/>
              </a:rPr>
              <a:t> </a:t>
            </a:r>
            <a:r>
              <a:rPr lang="en-US" b="1" dirty="0" err="1">
                <a:solidFill>
                  <a:srgbClr val="002060"/>
                </a:solidFill>
                <a:latin typeface="Barlow Condensed Medium"/>
                <a:cs typeface="Times New Roman" panose="02020603050405020304" pitchFamily="18" charset="0"/>
              </a:rPr>
              <a:t>nghiệm</a:t>
            </a:r>
            <a:r>
              <a:rPr lang="en-US" b="1" dirty="0">
                <a:solidFill>
                  <a:srgbClr val="002060"/>
                </a:solidFill>
                <a:latin typeface="Barlow Condensed Medium"/>
                <a:cs typeface="Times New Roman" panose="02020603050405020304" pitchFamily="18" charset="0"/>
              </a:rPr>
              <a:t> </a:t>
            </a:r>
            <a:r>
              <a:rPr lang="en-US" b="1" dirty="0" err="1">
                <a:solidFill>
                  <a:srgbClr val="002060"/>
                </a:solidFill>
                <a:latin typeface="Barlow Condensed Medium"/>
                <a:cs typeface="Times New Roman" panose="02020603050405020304" pitchFamily="18" charset="0"/>
              </a:rPr>
              <a:t>biên</a:t>
            </a:r>
            <a:r>
              <a:rPr lang="en-US" b="1" dirty="0">
                <a:solidFill>
                  <a:srgbClr val="002060"/>
                </a:solidFill>
                <a:latin typeface="Barlow Condensed Medium"/>
                <a:cs typeface="Times New Roman" panose="02020603050405020304" pitchFamily="18" charset="0"/>
              </a:rPr>
              <a:t> </a:t>
            </a:r>
            <a:r>
              <a:rPr lang="en-US" b="1" dirty="0" err="1">
                <a:solidFill>
                  <a:srgbClr val="002060"/>
                </a:solidFill>
                <a:latin typeface="Barlow Condensed Medium"/>
                <a:cs typeface="Times New Roman" panose="02020603050405020304" pitchFamily="18" charset="0"/>
              </a:rPr>
              <a:t>soạn</a:t>
            </a:r>
            <a:r>
              <a:rPr lang="en-US" b="1" dirty="0">
                <a:solidFill>
                  <a:srgbClr val="002060"/>
                </a:solidFill>
                <a:latin typeface="Barlow Condensed Medium"/>
                <a:cs typeface="Times New Roman" panose="02020603050405020304" pitchFamily="18" charset="0"/>
              </a:rPr>
              <a:t> CT, SGK</a:t>
            </a:r>
          </a:p>
          <a:p>
            <a:pPr algn="ctr"/>
            <a:endParaRPr lang="en-US" b="1" dirty="0"/>
          </a:p>
        </p:txBody>
      </p:sp>
      <p:sp>
        <p:nvSpPr>
          <p:cNvPr id="3" name="6-Point Star 2"/>
          <p:cNvSpPr/>
          <p:nvPr/>
        </p:nvSpPr>
        <p:spPr>
          <a:xfrm>
            <a:off x="2198670" y="2300873"/>
            <a:ext cx="256854" cy="221512"/>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7" name="Rounded Rectangle 16"/>
          <p:cNvSpPr/>
          <p:nvPr/>
        </p:nvSpPr>
        <p:spPr>
          <a:xfrm>
            <a:off x="594065" y="2820918"/>
            <a:ext cx="9533823" cy="49123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2060"/>
              </a:solidFill>
              <a:latin typeface="Barlow Condensed Medium"/>
              <a:cs typeface="Times New Roman" panose="02020603050405020304" pitchFamily="18" charset="0"/>
            </a:endParaRPr>
          </a:p>
          <a:p>
            <a:pPr algn="ctr"/>
            <a:r>
              <a:rPr lang="en-US" b="1" dirty="0" err="1" smtClean="0">
                <a:solidFill>
                  <a:srgbClr val="0070C0"/>
                </a:solidFill>
                <a:latin typeface="Barlow Condensed Medium"/>
                <a:cs typeface="Times New Roman" panose="02020603050405020304" pitchFamily="18" charset="0"/>
              </a:rPr>
              <a:t>Bám</a:t>
            </a:r>
            <a:r>
              <a:rPr lang="en-US" b="1" dirty="0" smtClean="0">
                <a:solidFill>
                  <a:srgbClr val="0070C0"/>
                </a:solidFill>
                <a:latin typeface="Barlow Condensed Medium"/>
                <a:cs typeface="Times New Roman" panose="02020603050405020304" pitchFamily="18" charset="0"/>
              </a:rPr>
              <a:t> </a:t>
            </a:r>
            <a:r>
              <a:rPr lang="en-US" b="1" dirty="0" err="1" smtClean="0">
                <a:solidFill>
                  <a:srgbClr val="0070C0"/>
                </a:solidFill>
                <a:latin typeface="Barlow Condensed Medium"/>
                <a:cs typeface="Times New Roman" panose="02020603050405020304" pitchFamily="18" charset="0"/>
              </a:rPr>
              <a:t>sát</a:t>
            </a:r>
            <a:r>
              <a:rPr lang="en-US" b="1" dirty="0" smtClean="0">
                <a:solidFill>
                  <a:srgbClr val="0070C0"/>
                </a:solidFill>
                <a:latin typeface="Barlow Condensed Medium"/>
                <a:cs typeface="Times New Roman" panose="02020603050405020304" pitchFamily="18" charset="0"/>
              </a:rPr>
              <a:t> </a:t>
            </a:r>
            <a:r>
              <a:rPr lang="en-US" b="1" dirty="0" err="1" smtClean="0">
                <a:solidFill>
                  <a:srgbClr val="0070C0"/>
                </a:solidFill>
                <a:latin typeface="Barlow Condensed Medium"/>
                <a:cs typeface="Times New Roman" panose="02020603050405020304" pitchFamily="18" charset="0"/>
              </a:rPr>
              <a:t>yêu</a:t>
            </a:r>
            <a:r>
              <a:rPr lang="en-US" b="1" dirty="0" smtClean="0">
                <a:solidFill>
                  <a:srgbClr val="0070C0"/>
                </a:solidFill>
                <a:latin typeface="Barlow Condensed Medium"/>
                <a:cs typeface="Times New Roman" panose="02020603050405020304" pitchFamily="18" charset="0"/>
              </a:rPr>
              <a:t> </a:t>
            </a:r>
            <a:r>
              <a:rPr lang="en-US" b="1" dirty="0" err="1" smtClean="0">
                <a:solidFill>
                  <a:srgbClr val="0070C0"/>
                </a:solidFill>
                <a:latin typeface="Barlow Condensed Medium"/>
                <a:cs typeface="Times New Roman" panose="02020603050405020304" pitchFamily="18" charset="0"/>
              </a:rPr>
              <a:t>cầu</a:t>
            </a:r>
            <a:r>
              <a:rPr lang="en-US" b="1" dirty="0" smtClean="0">
                <a:solidFill>
                  <a:srgbClr val="0070C0"/>
                </a:solidFill>
                <a:latin typeface="Barlow Condensed Medium"/>
                <a:cs typeface="Times New Roman" panose="02020603050405020304" pitchFamily="18" charset="0"/>
              </a:rPr>
              <a:t> </a:t>
            </a:r>
            <a:r>
              <a:rPr lang="en-US" b="1" dirty="0" err="1" smtClean="0">
                <a:solidFill>
                  <a:srgbClr val="0070C0"/>
                </a:solidFill>
                <a:latin typeface="Barlow Condensed Medium"/>
                <a:cs typeface="Times New Roman" panose="02020603050405020304" pitchFamily="18" charset="0"/>
              </a:rPr>
              <a:t>đổi</a:t>
            </a:r>
            <a:r>
              <a:rPr lang="en-US" b="1" dirty="0" smtClean="0">
                <a:solidFill>
                  <a:srgbClr val="0070C0"/>
                </a:solidFill>
                <a:latin typeface="Barlow Condensed Medium"/>
                <a:cs typeface="Times New Roman" panose="02020603050405020304" pitchFamily="18" charset="0"/>
              </a:rPr>
              <a:t> </a:t>
            </a:r>
            <a:r>
              <a:rPr lang="en-US" b="1" dirty="0" err="1" smtClean="0">
                <a:solidFill>
                  <a:srgbClr val="0070C0"/>
                </a:solidFill>
                <a:latin typeface="Barlow Condensed Medium"/>
                <a:cs typeface="Times New Roman" panose="02020603050405020304" pitchFamily="18" charset="0"/>
              </a:rPr>
              <a:t>mới</a:t>
            </a:r>
            <a:r>
              <a:rPr lang="en-US" b="1" dirty="0" smtClean="0">
                <a:solidFill>
                  <a:srgbClr val="0070C0"/>
                </a:solidFill>
                <a:latin typeface="Barlow Condensed Medium"/>
                <a:cs typeface="Times New Roman" panose="02020603050405020304" pitchFamily="18" charset="0"/>
              </a:rPr>
              <a:t> </a:t>
            </a:r>
            <a:r>
              <a:rPr lang="en-US" b="1" dirty="0" err="1" smtClean="0">
                <a:solidFill>
                  <a:srgbClr val="0070C0"/>
                </a:solidFill>
                <a:latin typeface="Barlow Condensed Medium"/>
                <a:cs typeface="Times New Roman" panose="02020603050405020304" pitchFamily="18" charset="0"/>
              </a:rPr>
              <a:t>của</a:t>
            </a:r>
            <a:r>
              <a:rPr lang="en-US" b="1" dirty="0" smtClean="0">
                <a:solidFill>
                  <a:srgbClr val="0070C0"/>
                </a:solidFill>
                <a:latin typeface="Barlow Condensed Medium"/>
                <a:cs typeface="Times New Roman" panose="02020603050405020304" pitchFamily="18" charset="0"/>
              </a:rPr>
              <a:t> </a:t>
            </a:r>
            <a:r>
              <a:rPr lang="en-US" b="1" dirty="0" err="1" smtClean="0">
                <a:solidFill>
                  <a:srgbClr val="0070C0"/>
                </a:solidFill>
                <a:latin typeface="Barlow Condensed Medium"/>
                <a:cs typeface="Times New Roman" panose="02020603050405020304" pitchFamily="18" charset="0"/>
              </a:rPr>
              <a:t>Chương</a:t>
            </a:r>
            <a:r>
              <a:rPr lang="en-US" b="1" dirty="0" smtClean="0">
                <a:solidFill>
                  <a:srgbClr val="0070C0"/>
                </a:solidFill>
                <a:latin typeface="Barlow Condensed Medium"/>
                <a:cs typeface="Times New Roman" panose="02020603050405020304" pitchFamily="18" charset="0"/>
              </a:rPr>
              <a:t> </a:t>
            </a:r>
            <a:r>
              <a:rPr lang="en-US" b="1" dirty="0" err="1" smtClean="0">
                <a:solidFill>
                  <a:srgbClr val="0070C0"/>
                </a:solidFill>
                <a:latin typeface="Barlow Condensed Medium"/>
                <a:cs typeface="Times New Roman" panose="02020603050405020304" pitchFamily="18" charset="0"/>
              </a:rPr>
              <a:t>trình</a:t>
            </a:r>
            <a:r>
              <a:rPr lang="en-US" b="1" dirty="0" smtClean="0">
                <a:solidFill>
                  <a:srgbClr val="0070C0"/>
                </a:solidFill>
                <a:latin typeface="Barlow Condensed Medium"/>
                <a:cs typeface="Times New Roman" panose="02020603050405020304" pitchFamily="18" charset="0"/>
              </a:rPr>
              <a:t> GDPT </a:t>
            </a:r>
            <a:r>
              <a:rPr lang="en-US" b="1" dirty="0" err="1" smtClean="0">
                <a:solidFill>
                  <a:srgbClr val="0070C0"/>
                </a:solidFill>
                <a:latin typeface="Barlow Condensed Medium"/>
                <a:cs typeface="Times New Roman" panose="02020603050405020304" pitchFamily="18" charset="0"/>
              </a:rPr>
              <a:t>môn</a:t>
            </a:r>
            <a:r>
              <a:rPr lang="en-US" b="1" dirty="0" smtClean="0">
                <a:solidFill>
                  <a:srgbClr val="0070C0"/>
                </a:solidFill>
                <a:latin typeface="Barlow Condensed Medium"/>
                <a:cs typeface="Times New Roman" panose="02020603050405020304" pitchFamily="18" charset="0"/>
              </a:rPr>
              <a:t> </a:t>
            </a:r>
            <a:r>
              <a:rPr lang="en-US" b="1" dirty="0" err="1" smtClean="0">
                <a:solidFill>
                  <a:srgbClr val="0070C0"/>
                </a:solidFill>
                <a:latin typeface="Barlow Condensed Medium"/>
                <a:cs typeface="Times New Roman" panose="02020603050405020304" pitchFamily="18" charset="0"/>
              </a:rPr>
              <a:t>Ngữ</a:t>
            </a:r>
            <a:r>
              <a:rPr lang="en-US" b="1" dirty="0" smtClean="0">
                <a:solidFill>
                  <a:srgbClr val="0070C0"/>
                </a:solidFill>
                <a:latin typeface="Barlow Condensed Medium"/>
                <a:cs typeface="Times New Roman" panose="02020603050405020304" pitchFamily="18" charset="0"/>
              </a:rPr>
              <a:t> </a:t>
            </a:r>
            <a:r>
              <a:rPr lang="en-US" b="1" dirty="0" err="1" smtClean="0">
                <a:solidFill>
                  <a:srgbClr val="0070C0"/>
                </a:solidFill>
                <a:latin typeface="Barlow Condensed Medium"/>
                <a:cs typeface="Times New Roman" panose="02020603050405020304" pitchFamily="18" charset="0"/>
              </a:rPr>
              <a:t>văn</a:t>
            </a:r>
            <a:r>
              <a:rPr lang="en-US" b="1" dirty="0" smtClean="0">
                <a:solidFill>
                  <a:srgbClr val="0070C0"/>
                </a:solidFill>
                <a:latin typeface="Barlow Condensed Medium"/>
                <a:cs typeface="Times New Roman" panose="02020603050405020304" pitchFamily="18" charset="0"/>
              </a:rPr>
              <a:t> </a:t>
            </a:r>
            <a:r>
              <a:rPr lang="en-US" b="1" dirty="0" err="1" smtClean="0">
                <a:solidFill>
                  <a:srgbClr val="0070C0"/>
                </a:solidFill>
                <a:latin typeface="Barlow Condensed Medium"/>
                <a:cs typeface="Times New Roman" panose="02020603050405020304" pitchFamily="18" charset="0"/>
              </a:rPr>
              <a:t>mới</a:t>
            </a:r>
            <a:r>
              <a:rPr lang="en-US" b="1" dirty="0" smtClean="0">
                <a:solidFill>
                  <a:srgbClr val="0070C0"/>
                </a:solidFill>
                <a:latin typeface="Barlow Condensed Medium"/>
                <a:cs typeface="Times New Roman" panose="02020603050405020304" pitchFamily="18" charset="0"/>
              </a:rPr>
              <a:t> (2018)</a:t>
            </a:r>
          </a:p>
          <a:p>
            <a:pPr algn="ctr"/>
            <a:endParaRPr lang="en-US" b="1" dirty="0"/>
          </a:p>
        </p:txBody>
      </p:sp>
      <p:sp>
        <p:nvSpPr>
          <p:cNvPr id="18" name="Rounded Rectangle 17"/>
          <p:cNvSpPr/>
          <p:nvPr/>
        </p:nvSpPr>
        <p:spPr>
          <a:xfrm>
            <a:off x="1469204" y="3476495"/>
            <a:ext cx="10520143" cy="49123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2060"/>
              </a:solidFill>
              <a:latin typeface="Barlow Condensed Medium"/>
              <a:cs typeface="Times New Roman" panose="02020603050405020304" pitchFamily="18" charset="0"/>
            </a:endParaRPr>
          </a:p>
          <a:p>
            <a:pPr algn="ctr"/>
            <a:r>
              <a:rPr lang="en-US" b="1" dirty="0" smtClean="0">
                <a:solidFill>
                  <a:srgbClr val="002060"/>
                </a:solidFill>
                <a:latin typeface="Barlow Condensed Medium"/>
                <a:cs typeface="Times New Roman" panose="02020603050405020304" pitchFamily="18" charset="0"/>
              </a:rPr>
              <a:t>     </a:t>
            </a:r>
            <a:r>
              <a:rPr lang="en-US" b="1" dirty="0" err="1" smtClean="0">
                <a:solidFill>
                  <a:srgbClr val="002060"/>
                </a:solidFill>
                <a:latin typeface="Barlow Condensed Medium"/>
                <a:cs typeface="Times New Roman" panose="02020603050405020304" pitchFamily="18" charset="0"/>
              </a:rPr>
              <a:t>Kế</a:t>
            </a:r>
            <a:r>
              <a:rPr lang="en-US" b="1" dirty="0" smtClean="0">
                <a:solidFill>
                  <a:srgbClr val="002060"/>
                </a:solidFill>
                <a:latin typeface="Barlow Condensed Medium"/>
                <a:cs typeface="Times New Roman" panose="02020603050405020304" pitchFamily="18" charset="0"/>
              </a:rPr>
              <a:t> </a:t>
            </a:r>
            <a:r>
              <a:rPr lang="en-US" b="1" dirty="0" err="1" smtClean="0">
                <a:solidFill>
                  <a:srgbClr val="002060"/>
                </a:solidFill>
                <a:latin typeface="Barlow Condensed Medium"/>
                <a:cs typeface="Times New Roman" panose="02020603050405020304" pitchFamily="18" charset="0"/>
              </a:rPr>
              <a:t>thừa</a:t>
            </a:r>
            <a:r>
              <a:rPr lang="en-US" b="1" dirty="0" smtClean="0">
                <a:solidFill>
                  <a:srgbClr val="002060"/>
                </a:solidFill>
                <a:latin typeface="Barlow Condensed Medium"/>
                <a:cs typeface="Times New Roman" panose="02020603050405020304" pitchFamily="18" charset="0"/>
              </a:rPr>
              <a:t> </a:t>
            </a:r>
            <a:r>
              <a:rPr lang="en-US" b="1" dirty="0" err="1" smtClean="0">
                <a:solidFill>
                  <a:srgbClr val="002060"/>
                </a:solidFill>
                <a:latin typeface="Barlow Condensed Medium"/>
                <a:cs typeface="Times New Roman" panose="02020603050405020304" pitchFamily="18" charset="0"/>
              </a:rPr>
              <a:t>những</a:t>
            </a:r>
            <a:r>
              <a:rPr lang="en-US" b="1" dirty="0" smtClean="0">
                <a:solidFill>
                  <a:srgbClr val="002060"/>
                </a:solidFill>
                <a:latin typeface="Barlow Condensed Medium"/>
                <a:cs typeface="Times New Roman" panose="02020603050405020304" pitchFamily="18" charset="0"/>
              </a:rPr>
              <a:t> </a:t>
            </a:r>
            <a:r>
              <a:rPr lang="en-US" b="1" dirty="0" err="1" smtClean="0">
                <a:solidFill>
                  <a:srgbClr val="002060"/>
                </a:solidFill>
                <a:latin typeface="Barlow Condensed Medium"/>
                <a:cs typeface="Times New Roman" panose="02020603050405020304" pitchFamily="18" charset="0"/>
              </a:rPr>
              <a:t>điểm</a:t>
            </a:r>
            <a:r>
              <a:rPr lang="en-US" b="1" dirty="0" smtClean="0">
                <a:solidFill>
                  <a:srgbClr val="002060"/>
                </a:solidFill>
                <a:latin typeface="Barlow Condensed Medium"/>
                <a:cs typeface="Times New Roman" panose="02020603050405020304" pitchFamily="18" charset="0"/>
              </a:rPr>
              <a:t> </a:t>
            </a:r>
            <a:r>
              <a:rPr lang="en-US" b="1" dirty="0" err="1" smtClean="0">
                <a:solidFill>
                  <a:srgbClr val="002060"/>
                </a:solidFill>
                <a:latin typeface="Barlow Condensed Medium"/>
                <a:cs typeface="Times New Roman" panose="02020603050405020304" pitchFamily="18" charset="0"/>
              </a:rPr>
              <a:t>tốt</a:t>
            </a:r>
            <a:r>
              <a:rPr lang="en-US" b="1" dirty="0" smtClean="0">
                <a:solidFill>
                  <a:srgbClr val="002060"/>
                </a:solidFill>
                <a:latin typeface="Barlow Condensed Medium"/>
                <a:cs typeface="Times New Roman" panose="02020603050405020304" pitchFamily="18" charset="0"/>
              </a:rPr>
              <a:t> </a:t>
            </a:r>
            <a:r>
              <a:rPr lang="en-US" b="1" dirty="0" err="1" smtClean="0">
                <a:solidFill>
                  <a:srgbClr val="002060"/>
                </a:solidFill>
                <a:latin typeface="Barlow Condensed Medium"/>
                <a:cs typeface="Times New Roman" panose="02020603050405020304" pitchFamily="18" charset="0"/>
              </a:rPr>
              <a:t>của</a:t>
            </a:r>
            <a:r>
              <a:rPr lang="en-US" b="1" dirty="0" smtClean="0">
                <a:solidFill>
                  <a:srgbClr val="002060"/>
                </a:solidFill>
                <a:latin typeface="Barlow Condensed Medium"/>
                <a:cs typeface="Times New Roman" panose="02020603050405020304" pitchFamily="18" charset="0"/>
              </a:rPr>
              <a:t> CT, SGK </a:t>
            </a:r>
            <a:r>
              <a:rPr lang="en-US" b="1" dirty="0" err="1" smtClean="0">
                <a:solidFill>
                  <a:srgbClr val="002060"/>
                </a:solidFill>
                <a:latin typeface="Barlow Condensed Medium"/>
                <a:cs typeface="Times New Roman" panose="02020603050405020304" pitchFamily="18" charset="0"/>
              </a:rPr>
              <a:t>hiện</a:t>
            </a:r>
            <a:r>
              <a:rPr lang="en-US" b="1" dirty="0" smtClean="0">
                <a:solidFill>
                  <a:srgbClr val="002060"/>
                </a:solidFill>
                <a:latin typeface="Barlow Condensed Medium"/>
                <a:cs typeface="Times New Roman" panose="02020603050405020304" pitchFamily="18" charset="0"/>
              </a:rPr>
              <a:t> </a:t>
            </a:r>
            <a:r>
              <a:rPr lang="en-US" b="1" dirty="0" err="1" smtClean="0">
                <a:solidFill>
                  <a:srgbClr val="002060"/>
                </a:solidFill>
                <a:latin typeface="Barlow Condensed Medium"/>
                <a:cs typeface="Times New Roman" panose="02020603050405020304" pitchFamily="18" charset="0"/>
              </a:rPr>
              <a:t>hành</a:t>
            </a:r>
            <a:r>
              <a:rPr lang="en-US" b="1" dirty="0" smtClean="0">
                <a:solidFill>
                  <a:srgbClr val="002060"/>
                </a:solidFill>
                <a:latin typeface="Barlow Condensed Medium"/>
                <a:cs typeface="Times New Roman" panose="02020603050405020304" pitchFamily="18" charset="0"/>
              </a:rPr>
              <a:t>, </a:t>
            </a:r>
            <a:r>
              <a:rPr lang="en-US" b="1" dirty="0" err="1" smtClean="0">
                <a:solidFill>
                  <a:srgbClr val="002060"/>
                </a:solidFill>
                <a:latin typeface="Barlow Condensed Medium"/>
                <a:cs typeface="Times New Roman" panose="02020603050405020304" pitchFamily="18" charset="0"/>
              </a:rPr>
              <a:t>tận</a:t>
            </a:r>
            <a:r>
              <a:rPr lang="en-US" b="1" dirty="0" smtClean="0">
                <a:solidFill>
                  <a:srgbClr val="002060"/>
                </a:solidFill>
                <a:latin typeface="Barlow Condensed Medium"/>
                <a:cs typeface="Times New Roman" panose="02020603050405020304" pitchFamily="18" charset="0"/>
              </a:rPr>
              <a:t> </a:t>
            </a:r>
            <a:r>
              <a:rPr lang="en-US" b="1" dirty="0" err="1" smtClean="0">
                <a:solidFill>
                  <a:srgbClr val="002060"/>
                </a:solidFill>
                <a:latin typeface="Barlow Condensed Medium"/>
                <a:cs typeface="Times New Roman" panose="02020603050405020304" pitchFamily="18" charset="0"/>
              </a:rPr>
              <a:t>dụng</a:t>
            </a:r>
            <a:r>
              <a:rPr lang="en-US" b="1" dirty="0" smtClean="0">
                <a:solidFill>
                  <a:srgbClr val="002060"/>
                </a:solidFill>
                <a:latin typeface="Barlow Condensed Medium"/>
                <a:cs typeface="Times New Roman" panose="02020603050405020304" pitchFamily="18" charset="0"/>
              </a:rPr>
              <a:t> </a:t>
            </a:r>
            <a:r>
              <a:rPr lang="en-US" b="1" dirty="0" err="1" smtClean="0">
                <a:solidFill>
                  <a:srgbClr val="002060"/>
                </a:solidFill>
                <a:latin typeface="Barlow Condensed Medium"/>
                <a:cs typeface="Times New Roman" panose="02020603050405020304" pitchFamily="18" charset="0"/>
              </a:rPr>
              <a:t>kiến</a:t>
            </a:r>
            <a:r>
              <a:rPr lang="en-US" b="1" dirty="0" smtClean="0">
                <a:solidFill>
                  <a:srgbClr val="002060"/>
                </a:solidFill>
                <a:latin typeface="Barlow Condensed Medium"/>
                <a:cs typeface="Times New Roman" panose="02020603050405020304" pitchFamily="18" charset="0"/>
              </a:rPr>
              <a:t> </a:t>
            </a:r>
            <a:r>
              <a:rPr lang="en-US" b="1" dirty="0" err="1" smtClean="0">
                <a:solidFill>
                  <a:srgbClr val="002060"/>
                </a:solidFill>
                <a:latin typeface="Barlow Condensed Medium"/>
                <a:cs typeface="Times New Roman" panose="02020603050405020304" pitchFamily="18" charset="0"/>
              </a:rPr>
              <a:t>thức</a:t>
            </a:r>
            <a:r>
              <a:rPr lang="en-US" b="1" dirty="0" smtClean="0">
                <a:solidFill>
                  <a:srgbClr val="002060"/>
                </a:solidFill>
                <a:latin typeface="Barlow Condensed Medium"/>
                <a:cs typeface="Times New Roman" panose="02020603050405020304" pitchFamily="18" charset="0"/>
              </a:rPr>
              <a:t>, </a:t>
            </a:r>
            <a:r>
              <a:rPr lang="en-US" b="1" dirty="0" err="1" smtClean="0">
                <a:solidFill>
                  <a:srgbClr val="002060"/>
                </a:solidFill>
                <a:latin typeface="Barlow Condensed Medium"/>
                <a:cs typeface="Times New Roman" panose="02020603050405020304" pitchFamily="18" charset="0"/>
              </a:rPr>
              <a:t>kĩ</a:t>
            </a:r>
            <a:r>
              <a:rPr lang="en-US" b="1" dirty="0" smtClean="0">
                <a:solidFill>
                  <a:srgbClr val="002060"/>
                </a:solidFill>
                <a:latin typeface="Barlow Condensed Medium"/>
                <a:cs typeface="Times New Roman" panose="02020603050405020304" pitchFamily="18" charset="0"/>
              </a:rPr>
              <a:t> </a:t>
            </a:r>
            <a:r>
              <a:rPr lang="en-US" b="1" dirty="0" err="1" smtClean="0">
                <a:solidFill>
                  <a:srgbClr val="002060"/>
                </a:solidFill>
                <a:latin typeface="Barlow Condensed Medium"/>
                <a:cs typeface="Times New Roman" panose="02020603050405020304" pitchFamily="18" charset="0"/>
              </a:rPr>
              <a:t>năng</a:t>
            </a:r>
            <a:r>
              <a:rPr lang="en-US" b="1" dirty="0" smtClean="0">
                <a:solidFill>
                  <a:srgbClr val="002060"/>
                </a:solidFill>
                <a:latin typeface="Barlow Condensed Medium"/>
                <a:cs typeface="Times New Roman" panose="02020603050405020304" pitchFamily="18" charset="0"/>
              </a:rPr>
              <a:t> </a:t>
            </a:r>
            <a:r>
              <a:rPr lang="en-US" b="1" dirty="0" err="1" smtClean="0">
                <a:solidFill>
                  <a:srgbClr val="002060"/>
                </a:solidFill>
                <a:latin typeface="Barlow Condensed Medium"/>
                <a:cs typeface="Times New Roman" panose="02020603050405020304" pitchFamily="18" charset="0"/>
              </a:rPr>
              <a:t>đã</a:t>
            </a:r>
            <a:r>
              <a:rPr lang="en-US" b="1" dirty="0" smtClean="0">
                <a:solidFill>
                  <a:srgbClr val="002060"/>
                </a:solidFill>
                <a:latin typeface="Barlow Condensed Medium"/>
                <a:cs typeface="Times New Roman" panose="02020603050405020304" pitchFamily="18" charset="0"/>
              </a:rPr>
              <a:t> </a:t>
            </a:r>
            <a:r>
              <a:rPr lang="en-US" b="1" dirty="0" err="1" smtClean="0">
                <a:solidFill>
                  <a:srgbClr val="002060"/>
                </a:solidFill>
                <a:latin typeface="Barlow Condensed Medium"/>
                <a:cs typeface="Times New Roman" panose="02020603050405020304" pitchFamily="18" charset="0"/>
              </a:rPr>
              <a:t>có</a:t>
            </a:r>
            <a:r>
              <a:rPr lang="en-US" b="1" dirty="0" smtClean="0">
                <a:solidFill>
                  <a:srgbClr val="002060"/>
                </a:solidFill>
                <a:latin typeface="Barlow Condensed Medium"/>
                <a:cs typeface="Times New Roman" panose="02020603050405020304" pitchFamily="18" charset="0"/>
              </a:rPr>
              <a:t> </a:t>
            </a:r>
            <a:r>
              <a:rPr lang="en-US" b="1" dirty="0" err="1" smtClean="0">
                <a:solidFill>
                  <a:srgbClr val="002060"/>
                </a:solidFill>
                <a:latin typeface="Barlow Condensed Medium"/>
                <a:cs typeface="Times New Roman" panose="02020603050405020304" pitchFamily="18" charset="0"/>
              </a:rPr>
              <a:t>của</a:t>
            </a:r>
            <a:r>
              <a:rPr lang="en-US" b="1" dirty="0" smtClean="0">
                <a:solidFill>
                  <a:srgbClr val="002060"/>
                </a:solidFill>
                <a:latin typeface="Barlow Condensed Medium"/>
                <a:cs typeface="Times New Roman" panose="02020603050405020304" pitchFamily="18" charset="0"/>
              </a:rPr>
              <a:t> GV</a:t>
            </a:r>
          </a:p>
          <a:p>
            <a:pPr algn="ctr"/>
            <a:endParaRPr lang="en-US" b="1" dirty="0"/>
          </a:p>
        </p:txBody>
      </p:sp>
      <p:sp>
        <p:nvSpPr>
          <p:cNvPr id="19" name="Rounded Rectangle 18"/>
          <p:cNvSpPr/>
          <p:nvPr/>
        </p:nvSpPr>
        <p:spPr>
          <a:xfrm>
            <a:off x="58781" y="4218954"/>
            <a:ext cx="10069107" cy="49123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2060"/>
              </a:solidFill>
              <a:latin typeface="Barlow Condensed Medium"/>
              <a:cs typeface="Times New Roman" panose="02020603050405020304" pitchFamily="18" charset="0"/>
            </a:endParaRPr>
          </a:p>
          <a:p>
            <a:pPr algn="ctr"/>
            <a:r>
              <a:rPr lang="en-US" b="1" dirty="0" err="1" smtClean="0">
                <a:solidFill>
                  <a:srgbClr val="C00000"/>
                </a:solidFill>
                <a:latin typeface="Barlow Condensed Medium"/>
                <a:cs typeface="Times New Roman" panose="02020603050405020304" pitchFamily="18" charset="0"/>
              </a:rPr>
              <a:t>Giảm</a:t>
            </a:r>
            <a:r>
              <a:rPr lang="en-US" b="1" dirty="0" smtClean="0">
                <a:solidFill>
                  <a:srgbClr val="C00000"/>
                </a:solidFill>
                <a:latin typeface="Barlow Condensed Medium"/>
                <a:cs typeface="Times New Roman" panose="02020603050405020304" pitchFamily="18" charset="0"/>
              </a:rPr>
              <a:t> </a:t>
            </a:r>
            <a:r>
              <a:rPr lang="en-US" b="1" dirty="0" err="1" smtClean="0">
                <a:solidFill>
                  <a:srgbClr val="C00000"/>
                </a:solidFill>
                <a:latin typeface="Barlow Condensed Medium"/>
                <a:cs typeface="Times New Roman" panose="02020603050405020304" pitchFamily="18" charset="0"/>
              </a:rPr>
              <a:t>tải</a:t>
            </a:r>
            <a:r>
              <a:rPr lang="en-US" b="1" dirty="0" smtClean="0">
                <a:solidFill>
                  <a:srgbClr val="C00000"/>
                </a:solidFill>
                <a:latin typeface="Barlow Condensed Medium"/>
                <a:cs typeface="Times New Roman" panose="02020603050405020304" pitchFamily="18" charset="0"/>
              </a:rPr>
              <a:t> </a:t>
            </a:r>
            <a:r>
              <a:rPr lang="en-US" b="1" dirty="0" err="1" smtClean="0">
                <a:solidFill>
                  <a:srgbClr val="C00000"/>
                </a:solidFill>
                <a:latin typeface="Barlow Condensed Medium"/>
                <a:cs typeface="Times New Roman" panose="02020603050405020304" pitchFamily="18" charset="0"/>
              </a:rPr>
              <a:t>số</a:t>
            </a:r>
            <a:r>
              <a:rPr lang="en-US" b="1" dirty="0" smtClean="0">
                <a:solidFill>
                  <a:srgbClr val="C00000"/>
                </a:solidFill>
                <a:latin typeface="Barlow Condensed Medium"/>
                <a:cs typeface="Times New Roman" panose="02020603050405020304" pitchFamily="18" charset="0"/>
              </a:rPr>
              <a:t> </a:t>
            </a:r>
            <a:r>
              <a:rPr lang="en-US" b="1" dirty="0" err="1" smtClean="0">
                <a:solidFill>
                  <a:srgbClr val="C00000"/>
                </a:solidFill>
                <a:latin typeface="Barlow Condensed Medium"/>
                <a:cs typeface="Times New Roman" panose="02020603050405020304" pitchFamily="18" charset="0"/>
              </a:rPr>
              <a:t>lượng</a:t>
            </a:r>
            <a:r>
              <a:rPr lang="en-US" b="1" dirty="0" smtClean="0">
                <a:solidFill>
                  <a:srgbClr val="C00000"/>
                </a:solidFill>
                <a:latin typeface="Barlow Condensed Medium"/>
                <a:cs typeface="Times New Roman" panose="02020603050405020304" pitchFamily="18" charset="0"/>
              </a:rPr>
              <a:t>, </a:t>
            </a:r>
            <a:r>
              <a:rPr lang="en-US" b="1" dirty="0" err="1" smtClean="0">
                <a:solidFill>
                  <a:srgbClr val="C00000"/>
                </a:solidFill>
                <a:latin typeface="Barlow Condensed Medium"/>
                <a:cs typeface="Times New Roman" panose="02020603050405020304" pitchFamily="18" charset="0"/>
              </a:rPr>
              <a:t>nội</a:t>
            </a:r>
            <a:r>
              <a:rPr lang="en-US" b="1" dirty="0" smtClean="0">
                <a:solidFill>
                  <a:srgbClr val="C00000"/>
                </a:solidFill>
                <a:latin typeface="Barlow Condensed Medium"/>
                <a:cs typeface="Times New Roman" panose="02020603050405020304" pitchFamily="18" charset="0"/>
              </a:rPr>
              <a:t> dung </a:t>
            </a:r>
            <a:r>
              <a:rPr lang="en-US" b="1" dirty="0" err="1" smtClean="0">
                <a:solidFill>
                  <a:srgbClr val="C00000"/>
                </a:solidFill>
                <a:latin typeface="Barlow Condensed Medium"/>
                <a:cs typeface="Times New Roman" panose="02020603050405020304" pitchFamily="18" charset="0"/>
              </a:rPr>
              <a:t>bài</a:t>
            </a:r>
            <a:r>
              <a:rPr lang="en-US" b="1" dirty="0" smtClean="0">
                <a:solidFill>
                  <a:srgbClr val="C00000"/>
                </a:solidFill>
                <a:latin typeface="Barlow Condensed Medium"/>
                <a:cs typeface="Times New Roman" panose="02020603050405020304" pitchFamily="18" charset="0"/>
              </a:rPr>
              <a:t> </a:t>
            </a:r>
            <a:r>
              <a:rPr lang="en-US" b="1" dirty="0" err="1" smtClean="0">
                <a:solidFill>
                  <a:srgbClr val="C00000"/>
                </a:solidFill>
                <a:latin typeface="Barlow Condensed Medium"/>
                <a:cs typeface="Times New Roman" panose="02020603050405020304" pitchFamily="18" charset="0"/>
              </a:rPr>
              <a:t>học</a:t>
            </a:r>
            <a:r>
              <a:rPr lang="en-US" b="1" dirty="0" smtClean="0">
                <a:solidFill>
                  <a:srgbClr val="C00000"/>
                </a:solidFill>
                <a:latin typeface="Barlow Condensed Medium"/>
                <a:cs typeface="Times New Roman" panose="02020603050405020304" pitchFamily="18" charset="0"/>
              </a:rPr>
              <a:t> </a:t>
            </a:r>
            <a:r>
              <a:rPr lang="en-US" b="1" dirty="0" err="1" smtClean="0">
                <a:solidFill>
                  <a:srgbClr val="C00000"/>
                </a:solidFill>
                <a:latin typeface="Barlow Condensed Medium"/>
                <a:cs typeface="Times New Roman" panose="02020603050405020304" pitchFamily="18" charset="0"/>
              </a:rPr>
              <a:t>và</a:t>
            </a:r>
            <a:r>
              <a:rPr lang="en-US" b="1" dirty="0" smtClean="0">
                <a:solidFill>
                  <a:srgbClr val="C00000"/>
                </a:solidFill>
                <a:latin typeface="Barlow Condensed Medium"/>
                <a:cs typeface="Times New Roman" panose="02020603050405020304" pitchFamily="18" charset="0"/>
              </a:rPr>
              <a:t> </a:t>
            </a:r>
            <a:r>
              <a:rPr lang="en-US" b="1" dirty="0" err="1" smtClean="0">
                <a:solidFill>
                  <a:srgbClr val="C00000"/>
                </a:solidFill>
                <a:latin typeface="Barlow Condensed Medium"/>
                <a:cs typeface="Times New Roman" panose="02020603050405020304" pitchFamily="18" charset="0"/>
              </a:rPr>
              <a:t>những</a:t>
            </a:r>
            <a:r>
              <a:rPr lang="en-US" b="1" dirty="0" smtClean="0">
                <a:solidFill>
                  <a:srgbClr val="C00000"/>
                </a:solidFill>
                <a:latin typeface="Barlow Condensed Medium"/>
                <a:cs typeface="Times New Roman" panose="02020603050405020304" pitchFamily="18" charset="0"/>
              </a:rPr>
              <a:t> </a:t>
            </a:r>
            <a:r>
              <a:rPr lang="en-US" b="1" dirty="0" err="1" smtClean="0">
                <a:solidFill>
                  <a:srgbClr val="C00000"/>
                </a:solidFill>
                <a:latin typeface="Barlow Condensed Medium"/>
                <a:cs typeface="Times New Roman" panose="02020603050405020304" pitchFamily="18" charset="0"/>
              </a:rPr>
              <a:t>kiến</a:t>
            </a:r>
            <a:r>
              <a:rPr lang="en-US" b="1" dirty="0" smtClean="0">
                <a:solidFill>
                  <a:srgbClr val="C00000"/>
                </a:solidFill>
                <a:latin typeface="Barlow Condensed Medium"/>
                <a:cs typeface="Times New Roman" panose="02020603050405020304" pitchFamily="18" charset="0"/>
              </a:rPr>
              <a:t> </a:t>
            </a:r>
            <a:r>
              <a:rPr lang="en-US" b="1" dirty="0" err="1" smtClean="0">
                <a:solidFill>
                  <a:srgbClr val="C00000"/>
                </a:solidFill>
                <a:latin typeface="Barlow Condensed Medium"/>
                <a:cs typeface="Times New Roman" panose="02020603050405020304" pitchFamily="18" charset="0"/>
              </a:rPr>
              <a:t>thức</a:t>
            </a:r>
            <a:r>
              <a:rPr lang="en-US" b="1" dirty="0" smtClean="0">
                <a:solidFill>
                  <a:srgbClr val="C00000"/>
                </a:solidFill>
                <a:latin typeface="Barlow Condensed Medium"/>
                <a:cs typeface="Times New Roman" panose="02020603050405020304" pitchFamily="18" charset="0"/>
              </a:rPr>
              <a:t> </a:t>
            </a:r>
            <a:r>
              <a:rPr lang="en-US" b="1" dirty="0" err="1" smtClean="0">
                <a:solidFill>
                  <a:srgbClr val="C00000"/>
                </a:solidFill>
                <a:latin typeface="Barlow Condensed Medium"/>
                <a:cs typeface="Times New Roman" panose="02020603050405020304" pitchFamily="18" charset="0"/>
              </a:rPr>
              <a:t>lí</a:t>
            </a:r>
            <a:r>
              <a:rPr lang="en-US" b="1" dirty="0" smtClean="0">
                <a:solidFill>
                  <a:srgbClr val="C00000"/>
                </a:solidFill>
                <a:latin typeface="Barlow Condensed Medium"/>
                <a:cs typeface="Times New Roman" panose="02020603050405020304" pitchFamily="18" charset="0"/>
              </a:rPr>
              <a:t> </a:t>
            </a:r>
            <a:r>
              <a:rPr lang="en-US" b="1" dirty="0" err="1" smtClean="0">
                <a:solidFill>
                  <a:srgbClr val="C00000"/>
                </a:solidFill>
                <a:latin typeface="Barlow Condensed Medium"/>
                <a:cs typeface="Times New Roman" panose="02020603050405020304" pitchFamily="18" charset="0"/>
              </a:rPr>
              <a:t>thuyết</a:t>
            </a:r>
            <a:r>
              <a:rPr lang="en-US" b="1" dirty="0" smtClean="0">
                <a:solidFill>
                  <a:srgbClr val="C00000"/>
                </a:solidFill>
                <a:latin typeface="Barlow Condensed Medium"/>
                <a:cs typeface="Times New Roman" panose="02020603050405020304" pitchFamily="18" charset="0"/>
              </a:rPr>
              <a:t>, </a:t>
            </a:r>
            <a:r>
              <a:rPr lang="en-US" b="1" dirty="0" err="1" smtClean="0">
                <a:solidFill>
                  <a:srgbClr val="C00000"/>
                </a:solidFill>
                <a:latin typeface="Barlow Condensed Medium"/>
                <a:cs typeface="Times New Roman" panose="02020603050405020304" pitchFamily="18" charset="0"/>
              </a:rPr>
              <a:t>hàn</a:t>
            </a:r>
            <a:r>
              <a:rPr lang="en-US" b="1" dirty="0" smtClean="0">
                <a:solidFill>
                  <a:srgbClr val="C00000"/>
                </a:solidFill>
                <a:latin typeface="Barlow Condensed Medium"/>
                <a:cs typeface="Times New Roman" panose="02020603050405020304" pitchFamily="18" charset="0"/>
              </a:rPr>
              <a:t> </a:t>
            </a:r>
            <a:r>
              <a:rPr lang="en-US" b="1" dirty="0" err="1" smtClean="0">
                <a:solidFill>
                  <a:srgbClr val="C00000"/>
                </a:solidFill>
                <a:latin typeface="Barlow Condensed Medium"/>
                <a:cs typeface="Times New Roman" panose="02020603050405020304" pitchFamily="18" charset="0"/>
              </a:rPr>
              <a:t>lâm</a:t>
            </a:r>
            <a:endParaRPr lang="en-US" b="1" dirty="0" smtClean="0">
              <a:solidFill>
                <a:srgbClr val="C00000"/>
              </a:solidFill>
              <a:latin typeface="Barlow Condensed Medium"/>
              <a:cs typeface="Times New Roman" panose="02020603050405020304" pitchFamily="18" charset="0"/>
            </a:endParaRPr>
          </a:p>
          <a:p>
            <a:pPr algn="ctr"/>
            <a:endParaRPr lang="en-US" b="1" dirty="0"/>
          </a:p>
        </p:txBody>
      </p:sp>
      <p:sp>
        <p:nvSpPr>
          <p:cNvPr id="20" name="Rounded Rectangle 19"/>
          <p:cNvSpPr/>
          <p:nvPr/>
        </p:nvSpPr>
        <p:spPr>
          <a:xfrm>
            <a:off x="2177325" y="4886918"/>
            <a:ext cx="10069107" cy="491232"/>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2060"/>
              </a:solidFill>
              <a:latin typeface="Barlow Condensed Medium"/>
              <a:cs typeface="Times New Roman" panose="02020603050405020304" pitchFamily="18" charset="0"/>
            </a:endParaRPr>
          </a:p>
          <a:p>
            <a:pPr algn="ctr"/>
            <a:r>
              <a:rPr lang="en-US" b="1" dirty="0" err="1" smtClean="0">
                <a:solidFill>
                  <a:schemeClr val="bg1"/>
                </a:solidFill>
                <a:latin typeface="Barlow Condensed Medium"/>
                <a:cs typeface="Times New Roman" panose="02020603050405020304" pitchFamily="18" charset="0"/>
              </a:rPr>
              <a:t>Gợi</a:t>
            </a:r>
            <a:r>
              <a:rPr lang="en-US" b="1" dirty="0" smtClean="0">
                <a:solidFill>
                  <a:schemeClr val="bg1"/>
                </a:solidFill>
                <a:latin typeface="Barlow Condensed Medium"/>
                <a:cs typeface="Times New Roman" panose="02020603050405020304" pitchFamily="18" charset="0"/>
              </a:rPr>
              <a:t> ý GV </a:t>
            </a:r>
            <a:r>
              <a:rPr lang="en-US" b="1" dirty="0" err="1" smtClean="0">
                <a:solidFill>
                  <a:schemeClr val="bg1"/>
                </a:solidFill>
                <a:latin typeface="Barlow Condensed Medium"/>
                <a:cs typeface="Times New Roman" panose="02020603050405020304" pitchFamily="18" charset="0"/>
              </a:rPr>
              <a:t>cách</a:t>
            </a:r>
            <a:r>
              <a:rPr lang="en-US" b="1" dirty="0" smtClean="0">
                <a:solidFill>
                  <a:schemeClr val="bg1"/>
                </a:solidFill>
                <a:latin typeface="Barlow Condensed Medium"/>
                <a:cs typeface="Times New Roman" panose="02020603050405020304" pitchFamily="18" charset="0"/>
              </a:rPr>
              <a:t> </a:t>
            </a:r>
            <a:r>
              <a:rPr lang="en-US" b="1" dirty="0" err="1" smtClean="0">
                <a:solidFill>
                  <a:schemeClr val="bg1"/>
                </a:solidFill>
                <a:latin typeface="Barlow Condensed Medium"/>
                <a:cs typeface="Times New Roman" panose="02020603050405020304" pitchFamily="18" charset="0"/>
              </a:rPr>
              <a:t>soạn</a:t>
            </a:r>
            <a:r>
              <a:rPr lang="en-US" b="1" dirty="0" smtClean="0">
                <a:solidFill>
                  <a:schemeClr val="bg1"/>
                </a:solidFill>
                <a:latin typeface="Barlow Condensed Medium"/>
                <a:cs typeface="Times New Roman" panose="02020603050405020304" pitchFamily="18" charset="0"/>
              </a:rPr>
              <a:t> </a:t>
            </a:r>
            <a:r>
              <a:rPr lang="en-US" b="1" dirty="0" err="1" smtClean="0">
                <a:solidFill>
                  <a:schemeClr val="bg1"/>
                </a:solidFill>
                <a:latin typeface="Barlow Condensed Medium"/>
                <a:cs typeface="Times New Roman" panose="02020603050405020304" pitchFamily="18" charset="0"/>
              </a:rPr>
              <a:t>bài</a:t>
            </a:r>
            <a:r>
              <a:rPr lang="en-US" b="1" dirty="0" smtClean="0">
                <a:solidFill>
                  <a:schemeClr val="bg1"/>
                </a:solidFill>
                <a:latin typeface="Barlow Condensed Medium"/>
                <a:cs typeface="Times New Roman" panose="02020603050405020304" pitchFamily="18" charset="0"/>
              </a:rPr>
              <a:t>, </a:t>
            </a:r>
            <a:r>
              <a:rPr lang="en-US" b="1" dirty="0" err="1" smtClean="0">
                <a:solidFill>
                  <a:schemeClr val="bg1"/>
                </a:solidFill>
                <a:latin typeface="Barlow Condensed Medium"/>
                <a:cs typeface="Times New Roman" panose="02020603050405020304" pitchFamily="18" charset="0"/>
              </a:rPr>
              <a:t>đổi</a:t>
            </a:r>
            <a:r>
              <a:rPr lang="en-US" b="1" dirty="0" smtClean="0">
                <a:solidFill>
                  <a:schemeClr val="bg1"/>
                </a:solidFill>
                <a:latin typeface="Barlow Condensed Medium"/>
                <a:cs typeface="Times New Roman" panose="02020603050405020304" pitchFamily="18" charset="0"/>
              </a:rPr>
              <a:t> </a:t>
            </a:r>
            <a:r>
              <a:rPr lang="en-US" b="1" dirty="0" err="1" smtClean="0">
                <a:solidFill>
                  <a:schemeClr val="bg1"/>
                </a:solidFill>
                <a:latin typeface="Barlow Condensed Medium"/>
                <a:cs typeface="Times New Roman" panose="02020603050405020304" pitchFamily="18" charset="0"/>
              </a:rPr>
              <a:t>mới</a:t>
            </a:r>
            <a:r>
              <a:rPr lang="en-US" b="1" dirty="0" smtClean="0">
                <a:solidFill>
                  <a:schemeClr val="bg1"/>
                </a:solidFill>
                <a:latin typeface="Barlow Condensed Medium"/>
                <a:cs typeface="Times New Roman" panose="02020603050405020304" pitchFamily="18" charset="0"/>
              </a:rPr>
              <a:t> PPDH </a:t>
            </a:r>
            <a:r>
              <a:rPr lang="en-US" b="1" dirty="0" err="1" smtClean="0">
                <a:solidFill>
                  <a:schemeClr val="bg1"/>
                </a:solidFill>
                <a:latin typeface="Barlow Condensed Medium"/>
                <a:cs typeface="Times New Roman" panose="02020603050405020304" pitchFamily="18" charset="0"/>
              </a:rPr>
              <a:t>và</a:t>
            </a:r>
            <a:r>
              <a:rPr lang="en-US" b="1" dirty="0" smtClean="0">
                <a:solidFill>
                  <a:schemeClr val="bg1"/>
                </a:solidFill>
                <a:latin typeface="Barlow Condensed Medium"/>
                <a:cs typeface="Times New Roman" panose="02020603050405020304" pitchFamily="18" charset="0"/>
              </a:rPr>
              <a:t> </a:t>
            </a:r>
            <a:r>
              <a:rPr lang="en-US" b="1" dirty="0" err="1" smtClean="0">
                <a:solidFill>
                  <a:schemeClr val="bg1"/>
                </a:solidFill>
                <a:latin typeface="Barlow Condensed Medium"/>
                <a:cs typeface="Times New Roman" panose="02020603050405020304" pitchFamily="18" charset="0"/>
              </a:rPr>
              <a:t>kiểm</a:t>
            </a:r>
            <a:r>
              <a:rPr lang="en-US" b="1" dirty="0" smtClean="0">
                <a:solidFill>
                  <a:schemeClr val="bg1"/>
                </a:solidFill>
                <a:latin typeface="Barlow Condensed Medium"/>
                <a:cs typeface="Times New Roman" panose="02020603050405020304" pitchFamily="18" charset="0"/>
              </a:rPr>
              <a:t> </a:t>
            </a:r>
            <a:r>
              <a:rPr lang="en-US" b="1" dirty="0" err="1" smtClean="0">
                <a:solidFill>
                  <a:schemeClr val="bg1"/>
                </a:solidFill>
                <a:latin typeface="Barlow Condensed Medium"/>
                <a:cs typeface="Times New Roman" panose="02020603050405020304" pitchFamily="18" charset="0"/>
              </a:rPr>
              <a:t>tra</a:t>
            </a:r>
            <a:r>
              <a:rPr lang="en-US" b="1" dirty="0" smtClean="0">
                <a:solidFill>
                  <a:schemeClr val="bg1"/>
                </a:solidFill>
                <a:latin typeface="Barlow Condensed Medium"/>
                <a:cs typeface="Times New Roman" panose="02020603050405020304" pitchFamily="18" charset="0"/>
              </a:rPr>
              <a:t>, </a:t>
            </a:r>
            <a:r>
              <a:rPr lang="en-US" b="1" dirty="0" err="1" smtClean="0">
                <a:solidFill>
                  <a:schemeClr val="bg1"/>
                </a:solidFill>
                <a:latin typeface="Barlow Condensed Medium"/>
                <a:cs typeface="Times New Roman" panose="02020603050405020304" pitchFamily="18" charset="0"/>
              </a:rPr>
              <a:t>đánh</a:t>
            </a:r>
            <a:r>
              <a:rPr lang="en-US" b="1" dirty="0" smtClean="0">
                <a:solidFill>
                  <a:schemeClr val="bg1"/>
                </a:solidFill>
                <a:latin typeface="Barlow Condensed Medium"/>
                <a:cs typeface="Times New Roman" panose="02020603050405020304" pitchFamily="18" charset="0"/>
              </a:rPr>
              <a:t> </a:t>
            </a:r>
            <a:r>
              <a:rPr lang="en-US" b="1" dirty="0" err="1" smtClean="0">
                <a:solidFill>
                  <a:schemeClr val="bg1"/>
                </a:solidFill>
                <a:latin typeface="Barlow Condensed Medium"/>
                <a:cs typeface="Times New Roman" panose="02020603050405020304" pitchFamily="18" charset="0"/>
              </a:rPr>
              <a:t>giá</a:t>
            </a:r>
            <a:r>
              <a:rPr lang="en-US" b="1" dirty="0" smtClean="0">
                <a:solidFill>
                  <a:schemeClr val="bg1"/>
                </a:solidFill>
                <a:latin typeface="Barlow Condensed Medium"/>
                <a:cs typeface="Times New Roman" panose="02020603050405020304" pitchFamily="18" charset="0"/>
              </a:rPr>
              <a:t> HS </a:t>
            </a:r>
          </a:p>
          <a:p>
            <a:pPr algn="ctr"/>
            <a:endParaRPr lang="en-US" b="1" dirty="0"/>
          </a:p>
        </p:txBody>
      </p:sp>
      <p:sp>
        <p:nvSpPr>
          <p:cNvPr id="21" name="Rounded Rectangle 20"/>
          <p:cNvSpPr/>
          <p:nvPr/>
        </p:nvSpPr>
        <p:spPr>
          <a:xfrm>
            <a:off x="192576" y="5611379"/>
            <a:ext cx="10069107" cy="491232"/>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2060"/>
              </a:solidFill>
              <a:latin typeface="Barlow Condensed Medium"/>
              <a:cs typeface="Times New Roman" panose="02020603050405020304" pitchFamily="18" charset="0"/>
            </a:endParaRPr>
          </a:p>
          <a:p>
            <a:pPr algn="ctr"/>
            <a:r>
              <a:rPr lang="en-US" b="1" dirty="0" err="1">
                <a:solidFill>
                  <a:srgbClr val="002060"/>
                </a:solidFill>
                <a:latin typeface="Barlow Condensed Medium"/>
                <a:cs typeface="Times New Roman" panose="02020603050405020304" pitchFamily="18" charset="0"/>
              </a:rPr>
              <a:t>H</a:t>
            </a:r>
            <a:r>
              <a:rPr lang="en-US" b="1" dirty="0" err="1" smtClean="0">
                <a:solidFill>
                  <a:srgbClr val="002060"/>
                </a:solidFill>
                <a:latin typeface="Barlow Condensed Medium"/>
                <a:cs typeface="Times New Roman" panose="02020603050405020304" pitchFamily="18" charset="0"/>
              </a:rPr>
              <a:t>ướng</a:t>
            </a:r>
            <a:r>
              <a:rPr lang="en-US" b="1" dirty="0" smtClean="0">
                <a:solidFill>
                  <a:srgbClr val="002060"/>
                </a:solidFill>
                <a:latin typeface="Barlow Condensed Medium"/>
                <a:cs typeface="Times New Roman" panose="02020603050405020304" pitchFamily="18" charset="0"/>
              </a:rPr>
              <a:t> </a:t>
            </a:r>
            <a:r>
              <a:rPr lang="en-US" b="1" dirty="0" err="1" smtClean="0">
                <a:solidFill>
                  <a:srgbClr val="002060"/>
                </a:solidFill>
                <a:latin typeface="Barlow Condensed Medium"/>
                <a:cs typeface="Times New Roman" panose="02020603050405020304" pitchFamily="18" charset="0"/>
              </a:rPr>
              <a:t>dẫn</a:t>
            </a:r>
            <a:r>
              <a:rPr lang="en-US" b="1" dirty="0" smtClean="0">
                <a:solidFill>
                  <a:srgbClr val="002060"/>
                </a:solidFill>
                <a:latin typeface="Barlow Condensed Medium"/>
                <a:cs typeface="Times New Roman" panose="02020603050405020304" pitchFamily="18" charset="0"/>
              </a:rPr>
              <a:t> HS </a:t>
            </a:r>
            <a:r>
              <a:rPr lang="en-US" b="1" dirty="0" err="1" smtClean="0">
                <a:solidFill>
                  <a:srgbClr val="002060"/>
                </a:solidFill>
                <a:latin typeface="Barlow Condensed Medium"/>
                <a:cs typeface="Times New Roman" panose="02020603050405020304" pitchFamily="18" charset="0"/>
              </a:rPr>
              <a:t>tự</a:t>
            </a:r>
            <a:r>
              <a:rPr lang="en-US" b="1" dirty="0" smtClean="0">
                <a:solidFill>
                  <a:srgbClr val="002060"/>
                </a:solidFill>
                <a:latin typeface="Barlow Condensed Medium"/>
                <a:cs typeface="Times New Roman" panose="02020603050405020304" pitchFamily="18" charset="0"/>
              </a:rPr>
              <a:t> </a:t>
            </a:r>
            <a:r>
              <a:rPr lang="en-US" b="1" dirty="0" err="1" smtClean="0">
                <a:solidFill>
                  <a:srgbClr val="002060"/>
                </a:solidFill>
                <a:latin typeface="Barlow Condensed Medium"/>
                <a:cs typeface="Times New Roman" panose="02020603050405020304" pitchFamily="18" charset="0"/>
              </a:rPr>
              <a:t>học</a:t>
            </a:r>
            <a:r>
              <a:rPr lang="en-US" b="1" dirty="0" smtClean="0">
                <a:solidFill>
                  <a:srgbClr val="002060"/>
                </a:solidFill>
                <a:latin typeface="Barlow Condensed Medium"/>
                <a:cs typeface="Times New Roman" panose="02020603050405020304" pitchFamily="18" charset="0"/>
              </a:rPr>
              <a:t>, </a:t>
            </a:r>
            <a:r>
              <a:rPr lang="en-US" b="1" dirty="0" err="1" smtClean="0">
                <a:solidFill>
                  <a:srgbClr val="002060"/>
                </a:solidFill>
                <a:latin typeface="Barlow Condensed Medium"/>
                <a:cs typeface="Times New Roman" panose="02020603050405020304" pitchFamily="18" charset="0"/>
              </a:rPr>
              <a:t>tự</a:t>
            </a:r>
            <a:r>
              <a:rPr lang="en-US" b="1" dirty="0" smtClean="0">
                <a:solidFill>
                  <a:srgbClr val="002060"/>
                </a:solidFill>
                <a:latin typeface="Barlow Condensed Medium"/>
                <a:cs typeface="Times New Roman" panose="02020603050405020304" pitchFamily="18" charset="0"/>
              </a:rPr>
              <a:t> </a:t>
            </a:r>
            <a:r>
              <a:rPr lang="en-US" b="1" dirty="0" err="1" smtClean="0">
                <a:solidFill>
                  <a:srgbClr val="002060"/>
                </a:solidFill>
                <a:latin typeface="Barlow Condensed Medium"/>
                <a:cs typeface="Times New Roman" panose="02020603050405020304" pitchFamily="18" charset="0"/>
              </a:rPr>
              <a:t>đánh</a:t>
            </a:r>
            <a:r>
              <a:rPr lang="en-US" b="1" dirty="0" smtClean="0">
                <a:solidFill>
                  <a:srgbClr val="002060"/>
                </a:solidFill>
                <a:latin typeface="Barlow Condensed Medium"/>
                <a:cs typeface="Times New Roman" panose="02020603050405020304" pitchFamily="18" charset="0"/>
              </a:rPr>
              <a:t> </a:t>
            </a:r>
            <a:r>
              <a:rPr lang="en-US" b="1" dirty="0" err="1" smtClean="0">
                <a:solidFill>
                  <a:srgbClr val="002060"/>
                </a:solidFill>
                <a:latin typeface="Barlow Condensed Medium"/>
                <a:cs typeface="Times New Roman" panose="02020603050405020304" pitchFamily="18" charset="0"/>
              </a:rPr>
              <a:t>giá</a:t>
            </a:r>
            <a:r>
              <a:rPr lang="en-US" b="1" dirty="0" smtClean="0">
                <a:solidFill>
                  <a:srgbClr val="002060"/>
                </a:solidFill>
                <a:latin typeface="Barlow Condensed Medium"/>
                <a:cs typeface="Times New Roman" panose="02020603050405020304" pitchFamily="18" charset="0"/>
              </a:rPr>
              <a:t> </a:t>
            </a:r>
            <a:r>
              <a:rPr lang="en-US" b="1" dirty="0" err="1" smtClean="0">
                <a:solidFill>
                  <a:srgbClr val="002060"/>
                </a:solidFill>
                <a:latin typeface="Barlow Condensed Medium"/>
                <a:cs typeface="Times New Roman" panose="02020603050405020304" pitchFamily="18" charset="0"/>
              </a:rPr>
              <a:t>một</a:t>
            </a:r>
            <a:r>
              <a:rPr lang="en-US" b="1" dirty="0" smtClean="0">
                <a:solidFill>
                  <a:srgbClr val="002060"/>
                </a:solidFill>
                <a:latin typeface="Barlow Condensed Medium"/>
                <a:cs typeface="Times New Roman" panose="02020603050405020304" pitchFamily="18" charset="0"/>
              </a:rPr>
              <a:t> </a:t>
            </a:r>
            <a:r>
              <a:rPr lang="en-US" b="1" dirty="0" err="1" smtClean="0">
                <a:solidFill>
                  <a:srgbClr val="002060"/>
                </a:solidFill>
                <a:latin typeface="Barlow Condensed Medium"/>
                <a:cs typeface="Times New Roman" panose="02020603050405020304" pitchFamily="18" charset="0"/>
              </a:rPr>
              <a:t>cách</a:t>
            </a:r>
            <a:r>
              <a:rPr lang="en-US" b="1" dirty="0" smtClean="0">
                <a:solidFill>
                  <a:srgbClr val="002060"/>
                </a:solidFill>
                <a:latin typeface="Barlow Condensed Medium"/>
                <a:cs typeface="Times New Roman" panose="02020603050405020304" pitchFamily="18" charset="0"/>
              </a:rPr>
              <a:t> </a:t>
            </a:r>
            <a:r>
              <a:rPr lang="en-US" b="1" dirty="0" err="1" smtClean="0">
                <a:solidFill>
                  <a:srgbClr val="002060"/>
                </a:solidFill>
                <a:latin typeface="Barlow Condensed Medium"/>
                <a:cs typeface="Times New Roman" panose="02020603050405020304" pitchFamily="18" charset="0"/>
              </a:rPr>
              <a:t>thuận</a:t>
            </a:r>
            <a:r>
              <a:rPr lang="en-US" b="1" dirty="0" smtClean="0">
                <a:solidFill>
                  <a:srgbClr val="002060"/>
                </a:solidFill>
                <a:latin typeface="Barlow Condensed Medium"/>
                <a:cs typeface="Times New Roman" panose="02020603050405020304" pitchFamily="18" charset="0"/>
              </a:rPr>
              <a:t> </a:t>
            </a:r>
            <a:r>
              <a:rPr lang="en-US" b="1" dirty="0" err="1" smtClean="0">
                <a:solidFill>
                  <a:srgbClr val="002060"/>
                </a:solidFill>
                <a:latin typeface="Barlow Condensed Medium"/>
                <a:cs typeface="Times New Roman" panose="02020603050405020304" pitchFamily="18" charset="0"/>
              </a:rPr>
              <a:t>lợi</a:t>
            </a:r>
            <a:r>
              <a:rPr lang="en-US" b="1" dirty="0" smtClean="0">
                <a:solidFill>
                  <a:srgbClr val="002060"/>
                </a:solidFill>
                <a:latin typeface="Barlow Condensed Medium"/>
                <a:cs typeface="Times New Roman" panose="02020603050405020304" pitchFamily="18" charset="0"/>
              </a:rPr>
              <a:t> </a:t>
            </a:r>
          </a:p>
          <a:p>
            <a:pPr algn="ctr"/>
            <a:endParaRPr lang="en-US" b="1" dirty="0"/>
          </a:p>
        </p:txBody>
      </p:sp>
      <p:sp>
        <p:nvSpPr>
          <p:cNvPr id="22" name="Rounded Rectangle 21"/>
          <p:cNvSpPr/>
          <p:nvPr/>
        </p:nvSpPr>
        <p:spPr>
          <a:xfrm>
            <a:off x="2122892" y="6258669"/>
            <a:ext cx="10069107" cy="49123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2060"/>
              </a:solidFill>
              <a:latin typeface="Barlow Condensed Medium"/>
              <a:cs typeface="Times New Roman" panose="02020603050405020304" pitchFamily="18" charset="0"/>
            </a:endParaRPr>
          </a:p>
          <a:p>
            <a:pPr algn="ctr"/>
            <a:endParaRPr lang="en-US" b="1" dirty="0" smtClean="0">
              <a:solidFill>
                <a:schemeClr val="tx1"/>
              </a:solidFill>
              <a:latin typeface="Times New Roman" panose="02020603050405020304" pitchFamily="18" charset="0"/>
              <a:cs typeface="Times New Roman" panose="02020603050405020304" pitchFamily="18" charset="0"/>
            </a:endParaRPr>
          </a:p>
          <a:p>
            <a:pPr algn="ctr"/>
            <a:r>
              <a:rPr lang="en-US" b="1" dirty="0" smtClean="0">
                <a:solidFill>
                  <a:schemeClr val="bg1"/>
                </a:solidFill>
                <a:latin typeface="Arial" panose="020B0604020202020204" pitchFamily="34" charset="0"/>
                <a:cs typeface="Arial" panose="020B0604020202020204" pitchFamily="34" charset="0"/>
              </a:rPr>
              <a:t>In </a:t>
            </a:r>
            <a:r>
              <a:rPr lang="en-US" b="1" dirty="0" err="1">
                <a:solidFill>
                  <a:schemeClr val="bg1"/>
                </a:solidFill>
                <a:latin typeface="Arial" panose="020B0604020202020204" pitchFamily="34" charset="0"/>
                <a:cs typeface="Arial" panose="020B0604020202020204" pitchFamily="34" charset="0"/>
              </a:rPr>
              <a:t>màu</a:t>
            </a:r>
            <a:r>
              <a:rPr lang="en-US" b="1" dirty="0">
                <a:solidFill>
                  <a:schemeClr val="bg1"/>
                </a:solidFill>
                <a:latin typeface="Arial" panose="020B0604020202020204" pitchFamily="34" charset="0"/>
                <a:cs typeface="Arial" panose="020B0604020202020204" pitchFamily="34" charset="0"/>
              </a:rPr>
              <a:t>, </a:t>
            </a:r>
            <a:r>
              <a:rPr lang="en-US" b="1" dirty="0" err="1" smtClean="0">
                <a:solidFill>
                  <a:schemeClr val="bg1"/>
                </a:solidFill>
                <a:latin typeface="Arial" panose="020B0604020202020204" pitchFamily="34" charset="0"/>
                <a:cs typeface="Arial" panose="020B0604020202020204" pitchFamily="34" charset="0"/>
              </a:rPr>
              <a:t>trình</a:t>
            </a:r>
            <a:r>
              <a:rPr lang="en-US" b="1" dirty="0" smtClean="0">
                <a:solidFill>
                  <a:schemeClr val="bg1"/>
                </a:solidFill>
                <a:latin typeface="Arial" panose="020B0604020202020204" pitchFamily="34" charset="0"/>
                <a:cs typeface="Arial" panose="020B0604020202020204" pitchFamily="34" charset="0"/>
              </a:rPr>
              <a:t> </a:t>
            </a:r>
            <a:r>
              <a:rPr lang="en-US" b="1" dirty="0" err="1">
                <a:solidFill>
                  <a:schemeClr val="bg1"/>
                </a:solidFill>
                <a:latin typeface="Arial" panose="020B0604020202020204" pitchFamily="34" charset="0"/>
                <a:cs typeface="Arial" panose="020B0604020202020204" pitchFamily="34" charset="0"/>
              </a:rPr>
              <a:t>bày</a:t>
            </a:r>
            <a:r>
              <a:rPr lang="en-US" b="1" dirty="0">
                <a:solidFill>
                  <a:schemeClr val="bg1"/>
                </a:solidFill>
                <a:latin typeface="Arial" panose="020B0604020202020204" pitchFamily="34" charset="0"/>
                <a:cs typeface="Arial" panose="020B0604020202020204" pitchFamily="34" charset="0"/>
              </a:rPr>
              <a:t> </a:t>
            </a:r>
            <a:r>
              <a:rPr lang="en-US" b="1" dirty="0" err="1" smtClean="0">
                <a:solidFill>
                  <a:schemeClr val="bg1"/>
                </a:solidFill>
                <a:latin typeface="Arial" panose="020B0604020202020204" pitchFamily="34" charset="0"/>
                <a:cs typeface="Arial" panose="020B0604020202020204" pitchFamily="34" charset="0"/>
              </a:rPr>
              <a:t>rõ</a:t>
            </a:r>
            <a:r>
              <a:rPr lang="en-US" b="1" dirty="0" smtClean="0">
                <a:solidFill>
                  <a:schemeClr val="bg1"/>
                </a:solidFill>
                <a:latin typeface="Arial" panose="020B0604020202020204" pitchFamily="34" charset="0"/>
                <a:cs typeface="Arial" panose="020B0604020202020204" pitchFamily="34" charset="0"/>
              </a:rPr>
              <a:t> </a:t>
            </a:r>
            <a:r>
              <a:rPr lang="en-US" b="1" dirty="0" err="1" smtClean="0">
                <a:solidFill>
                  <a:schemeClr val="bg1"/>
                </a:solidFill>
                <a:latin typeface="Arial" panose="020B0604020202020204" pitchFamily="34" charset="0"/>
                <a:cs typeface="Arial" panose="020B0604020202020204" pitchFamily="34" charset="0"/>
              </a:rPr>
              <a:t>nét</a:t>
            </a:r>
            <a:r>
              <a:rPr lang="en-US" b="1" dirty="0" smtClean="0">
                <a:solidFill>
                  <a:schemeClr val="bg1"/>
                </a:solidFill>
                <a:latin typeface="Arial" panose="020B0604020202020204" pitchFamily="34" charset="0"/>
                <a:cs typeface="Arial" panose="020B0604020202020204" pitchFamily="34" charset="0"/>
              </a:rPr>
              <a:t>, </a:t>
            </a:r>
            <a:r>
              <a:rPr lang="en-US" b="1" dirty="0" err="1" smtClean="0">
                <a:solidFill>
                  <a:schemeClr val="bg1"/>
                </a:solidFill>
                <a:latin typeface="Arial" panose="020B0604020202020204" pitchFamily="34" charset="0"/>
                <a:cs typeface="Arial" panose="020B0604020202020204" pitchFamily="34" charset="0"/>
              </a:rPr>
              <a:t>có</a:t>
            </a:r>
            <a:r>
              <a:rPr lang="en-US" b="1" dirty="0" smtClean="0">
                <a:solidFill>
                  <a:schemeClr val="bg1"/>
                </a:solidFill>
                <a:latin typeface="Arial" panose="020B0604020202020204" pitchFamily="34" charset="0"/>
                <a:cs typeface="Arial" panose="020B0604020202020204" pitchFamily="34" charset="0"/>
              </a:rPr>
              <a:t> </a:t>
            </a:r>
            <a:r>
              <a:rPr lang="en-US" b="1" dirty="0" err="1" smtClean="0">
                <a:solidFill>
                  <a:schemeClr val="bg1"/>
                </a:solidFill>
                <a:latin typeface="Arial" panose="020B0604020202020204" pitchFamily="34" charset="0"/>
                <a:cs typeface="Arial" panose="020B0604020202020204" pitchFamily="34" charset="0"/>
              </a:rPr>
              <a:t>tính</a:t>
            </a:r>
            <a:r>
              <a:rPr lang="en-US" b="1" dirty="0" smtClean="0">
                <a:solidFill>
                  <a:schemeClr val="bg1"/>
                </a:solidFill>
                <a:latin typeface="Arial" panose="020B0604020202020204" pitchFamily="34" charset="0"/>
                <a:cs typeface="Arial" panose="020B0604020202020204" pitchFamily="34" charset="0"/>
              </a:rPr>
              <a:t> </a:t>
            </a:r>
            <a:r>
              <a:rPr lang="en-US" b="1" dirty="0" err="1" smtClean="0">
                <a:solidFill>
                  <a:schemeClr val="bg1"/>
                </a:solidFill>
                <a:latin typeface="Arial" panose="020B0604020202020204" pitchFamily="34" charset="0"/>
                <a:cs typeface="Arial" panose="020B0604020202020204" pitchFamily="34" charset="0"/>
              </a:rPr>
              <a:t>thẩm</a:t>
            </a:r>
            <a:r>
              <a:rPr lang="en-US" b="1" dirty="0" smtClean="0">
                <a:solidFill>
                  <a:schemeClr val="bg1"/>
                </a:solidFill>
                <a:latin typeface="Arial" panose="020B0604020202020204" pitchFamily="34" charset="0"/>
                <a:cs typeface="Arial" panose="020B0604020202020204" pitchFamily="34" charset="0"/>
              </a:rPr>
              <a:t> </a:t>
            </a:r>
            <a:r>
              <a:rPr lang="en-US" b="1" dirty="0" err="1" smtClean="0">
                <a:solidFill>
                  <a:schemeClr val="bg1"/>
                </a:solidFill>
                <a:latin typeface="Arial" panose="020B0604020202020204" pitchFamily="34" charset="0"/>
                <a:cs typeface="Arial" panose="020B0604020202020204" pitchFamily="34" charset="0"/>
              </a:rPr>
              <a:t>mĩ</a:t>
            </a:r>
            <a:r>
              <a:rPr lang="en-US" b="1" dirty="0" smtClean="0">
                <a:solidFill>
                  <a:schemeClr val="bg1"/>
                </a:solidFill>
                <a:latin typeface="Arial" panose="020B0604020202020204" pitchFamily="34" charset="0"/>
                <a:cs typeface="Arial" panose="020B0604020202020204" pitchFamily="34" charset="0"/>
              </a:rPr>
              <a:t>, </a:t>
            </a:r>
            <a:r>
              <a:rPr lang="en-US" b="1" dirty="0" err="1" smtClean="0">
                <a:solidFill>
                  <a:schemeClr val="bg1"/>
                </a:solidFill>
                <a:latin typeface="Arial" panose="020B0604020202020204" pitchFamily="34" charset="0"/>
                <a:cs typeface="Arial" panose="020B0604020202020204" pitchFamily="34" charset="0"/>
              </a:rPr>
              <a:t>đẹp</a:t>
            </a:r>
            <a:r>
              <a:rPr lang="en-US" b="1" dirty="0" smtClean="0">
                <a:solidFill>
                  <a:schemeClr val="bg1"/>
                </a:solidFill>
                <a:latin typeface="Arial" panose="020B0604020202020204" pitchFamily="34" charset="0"/>
                <a:cs typeface="Arial" panose="020B0604020202020204" pitchFamily="34" charset="0"/>
              </a:rPr>
              <a:t>, </a:t>
            </a:r>
            <a:r>
              <a:rPr lang="en-US" b="1" dirty="0" err="1" smtClean="0">
                <a:solidFill>
                  <a:schemeClr val="bg1"/>
                </a:solidFill>
                <a:latin typeface="Arial" panose="020B0604020202020204" pitchFamily="34" charset="0"/>
                <a:cs typeface="Arial" panose="020B0604020202020204" pitchFamily="34" charset="0"/>
              </a:rPr>
              <a:t>hấp</a:t>
            </a:r>
            <a:r>
              <a:rPr lang="en-US" b="1" dirty="0" smtClean="0">
                <a:solidFill>
                  <a:schemeClr val="bg1"/>
                </a:solidFill>
                <a:latin typeface="Arial" panose="020B0604020202020204" pitchFamily="34" charset="0"/>
                <a:cs typeface="Arial" panose="020B0604020202020204" pitchFamily="34" charset="0"/>
              </a:rPr>
              <a:t> </a:t>
            </a:r>
            <a:r>
              <a:rPr lang="en-US" b="1" dirty="0" err="1" smtClean="0">
                <a:solidFill>
                  <a:schemeClr val="bg1"/>
                </a:solidFill>
                <a:latin typeface="Arial" panose="020B0604020202020204" pitchFamily="34" charset="0"/>
                <a:cs typeface="Arial" panose="020B0604020202020204" pitchFamily="34" charset="0"/>
              </a:rPr>
              <a:t>dẫn</a:t>
            </a:r>
            <a:r>
              <a:rPr lang="en-US" b="1" dirty="0" smtClean="0">
                <a:solidFill>
                  <a:schemeClr val="bg1"/>
                </a:solidFill>
                <a:latin typeface="Arial" panose="020B0604020202020204" pitchFamily="34" charset="0"/>
                <a:cs typeface="Arial" panose="020B0604020202020204" pitchFamily="34" charset="0"/>
              </a:rPr>
              <a:t> </a:t>
            </a:r>
            <a:r>
              <a:rPr lang="en-US" b="1" dirty="0" err="1" smtClean="0">
                <a:solidFill>
                  <a:schemeClr val="bg1"/>
                </a:solidFill>
                <a:latin typeface="Arial" panose="020B0604020202020204" pitchFamily="34" charset="0"/>
                <a:cs typeface="Arial" panose="020B0604020202020204" pitchFamily="34" charset="0"/>
              </a:rPr>
              <a:t>người</a:t>
            </a:r>
            <a:r>
              <a:rPr lang="en-US" b="1" dirty="0" smtClean="0">
                <a:solidFill>
                  <a:schemeClr val="bg1"/>
                </a:solidFill>
                <a:latin typeface="Arial" panose="020B0604020202020204" pitchFamily="34" charset="0"/>
                <a:cs typeface="Arial" panose="020B0604020202020204" pitchFamily="34" charset="0"/>
              </a:rPr>
              <a:t> </a:t>
            </a:r>
            <a:r>
              <a:rPr lang="en-US" b="1" dirty="0" err="1" smtClean="0">
                <a:solidFill>
                  <a:schemeClr val="bg1"/>
                </a:solidFill>
                <a:latin typeface="Arial" panose="020B0604020202020204" pitchFamily="34" charset="0"/>
                <a:cs typeface="Arial" panose="020B0604020202020204" pitchFamily="34" charset="0"/>
              </a:rPr>
              <a:t>đọc</a:t>
            </a:r>
            <a:endParaRPr lang="vi-VN" b="1" dirty="0">
              <a:solidFill>
                <a:schemeClr val="bg1"/>
              </a:solidFill>
              <a:latin typeface="Arial" panose="020B0604020202020204" pitchFamily="34" charset="0"/>
              <a:cs typeface="Arial" panose="020B0604020202020204" pitchFamily="34" charset="0"/>
            </a:endParaRPr>
          </a:p>
          <a:p>
            <a:pPr algn="ctr"/>
            <a:r>
              <a:rPr lang="en-US" b="1" dirty="0" smtClean="0">
                <a:solidFill>
                  <a:schemeClr val="bg1"/>
                </a:solidFill>
                <a:latin typeface="Times New Roman" panose="02020603050405020304" pitchFamily="18" charset="0"/>
                <a:cs typeface="Times New Roman" panose="02020603050405020304" pitchFamily="18" charset="0"/>
              </a:rPr>
              <a:t> </a:t>
            </a:r>
          </a:p>
          <a:p>
            <a:pPr algn="ctr"/>
            <a:endParaRPr lang="en-US" b="1" dirty="0"/>
          </a:p>
        </p:txBody>
      </p:sp>
      <p:sp>
        <p:nvSpPr>
          <p:cNvPr id="23" name="6-Point Star 22"/>
          <p:cNvSpPr/>
          <p:nvPr/>
        </p:nvSpPr>
        <p:spPr>
          <a:xfrm>
            <a:off x="935169" y="2975184"/>
            <a:ext cx="256854" cy="221512"/>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6-Point Star 23"/>
          <p:cNvSpPr/>
          <p:nvPr/>
        </p:nvSpPr>
        <p:spPr>
          <a:xfrm>
            <a:off x="1540408" y="3611355"/>
            <a:ext cx="256854" cy="221512"/>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6-Point Star 24"/>
          <p:cNvSpPr/>
          <p:nvPr/>
        </p:nvSpPr>
        <p:spPr>
          <a:xfrm>
            <a:off x="408949" y="4327631"/>
            <a:ext cx="256854" cy="221512"/>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6-Point Star 25"/>
          <p:cNvSpPr/>
          <p:nvPr/>
        </p:nvSpPr>
        <p:spPr>
          <a:xfrm>
            <a:off x="2727074" y="5012232"/>
            <a:ext cx="256854" cy="221512"/>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6-Point Star 26"/>
          <p:cNvSpPr/>
          <p:nvPr/>
        </p:nvSpPr>
        <p:spPr>
          <a:xfrm>
            <a:off x="1323936" y="5746239"/>
            <a:ext cx="256854" cy="221512"/>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6-Point Star 27"/>
          <p:cNvSpPr/>
          <p:nvPr/>
        </p:nvSpPr>
        <p:spPr>
          <a:xfrm>
            <a:off x="2603068" y="6371129"/>
            <a:ext cx="256854" cy="221512"/>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8" grpId="0" animBg="1"/>
      <p:bldP spid="19" grpId="0" animBg="1"/>
      <p:bldP spid="20" grpId="0" animBg="1"/>
      <p:bldP spid="21"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2540"/>
            <a:ext cx="10515600" cy="772219"/>
          </a:xfrm>
        </p:spPr>
        <p:txBody>
          <a:bodyPr>
            <a:normAutofit/>
          </a:bodyPr>
          <a:lstStyle/>
          <a:p>
            <a:pPr algn="ctr"/>
            <a:r>
              <a:rPr lang="en-US" b="1" dirty="0" smtClean="0">
                <a:solidFill>
                  <a:srgbClr val="00B050"/>
                </a:solidFill>
                <a:latin typeface="Myriad Pro" panose="020B0503030403020204" pitchFamily="34" charset="0"/>
                <a:cs typeface="Times New Roman" panose="02020603050405020304" pitchFamily="18" charset="0"/>
              </a:rPr>
              <a:t>PHẦN II. VỀ </a:t>
            </a:r>
            <a:r>
              <a:rPr lang="en-US" b="1" dirty="0">
                <a:solidFill>
                  <a:srgbClr val="00B050"/>
                </a:solidFill>
                <a:latin typeface="Myriad Pro" panose="020B0503030403020204" pitchFamily="34" charset="0"/>
                <a:cs typeface="Times New Roman" panose="02020603050405020304" pitchFamily="18" charset="0"/>
              </a:rPr>
              <a:t>PPDH VÀ ĐG</a:t>
            </a:r>
            <a:r>
              <a:rPr lang="vi-VN" b="1" dirty="0">
                <a:solidFill>
                  <a:srgbClr val="00B050"/>
                </a:solidFill>
                <a:latin typeface="Myriad Pro" panose="020B0503030403020204" pitchFamily="34" charset="0"/>
                <a:cs typeface="Times New Roman" panose="02020603050405020304" pitchFamily="18" charset="0"/>
              </a:rPr>
              <a:t> </a:t>
            </a:r>
            <a:endParaRPr lang="en-US" b="1" dirty="0">
              <a:solidFill>
                <a:srgbClr val="00B050"/>
              </a:solidFill>
              <a:latin typeface="Myriad Pro" panose="020B0503030403020204" pitchFamily="34" charset="0"/>
              <a:cs typeface="Times New Roman" panose="02020603050405020304" pitchFamily="18" charset="0"/>
            </a:endParaRPr>
          </a:p>
        </p:txBody>
      </p:sp>
      <p:sp>
        <p:nvSpPr>
          <p:cNvPr id="3" name="Content Placeholder 2"/>
          <p:cNvSpPr>
            <a:spLocks noGrp="1"/>
          </p:cNvSpPr>
          <p:nvPr>
            <p:ph idx="1"/>
          </p:nvPr>
        </p:nvSpPr>
        <p:spPr>
          <a:xfrm>
            <a:off x="838200" y="1024759"/>
            <a:ext cx="10515600" cy="5384508"/>
          </a:xfrm>
        </p:spPr>
        <p:txBody>
          <a:bodyPr>
            <a:noAutofit/>
          </a:bodyPr>
          <a:lstStyle/>
          <a:p>
            <a:pPr marL="0" indent="0" algn="just">
              <a:buNone/>
            </a:pPr>
            <a:r>
              <a:rPr lang="en-US" sz="3200" b="1" dirty="0" err="1" smtClean="0">
                <a:solidFill>
                  <a:schemeClr val="accent2"/>
                </a:solidFill>
              </a:rPr>
              <a:t>Yêu</a:t>
            </a:r>
            <a:r>
              <a:rPr lang="en-US" sz="3200" b="1" dirty="0" smtClean="0">
                <a:solidFill>
                  <a:schemeClr val="accent2"/>
                </a:solidFill>
              </a:rPr>
              <a:t> </a:t>
            </a:r>
            <a:r>
              <a:rPr lang="en-US" sz="3200" b="1" dirty="0" err="1" smtClean="0">
                <a:solidFill>
                  <a:schemeClr val="accent2"/>
                </a:solidFill>
              </a:rPr>
              <a:t>cầu</a:t>
            </a:r>
            <a:r>
              <a:rPr lang="en-US" sz="3200" b="1" dirty="0" smtClean="0">
                <a:solidFill>
                  <a:schemeClr val="accent2"/>
                </a:solidFill>
              </a:rPr>
              <a:t> </a:t>
            </a:r>
            <a:r>
              <a:rPr lang="en-US" sz="3200" b="1" dirty="0" err="1" smtClean="0">
                <a:solidFill>
                  <a:schemeClr val="accent2"/>
                </a:solidFill>
              </a:rPr>
              <a:t>chung</a:t>
            </a:r>
            <a:r>
              <a:rPr lang="en-US" sz="3200" b="1" dirty="0" smtClean="0">
                <a:solidFill>
                  <a:schemeClr val="accent2"/>
                </a:solidFill>
              </a:rPr>
              <a:t>:</a:t>
            </a:r>
          </a:p>
          <a:p>
            <a:pPr marL="0" indent="457200" algn="just">
              <a:buNone/>
            </a:pPr>
            <a:r>
              <a:rPr lang="en-US" sz="3200" dirty="0" smtClean="0"/>
              <a:t>- </a:t>
            </a:r>
            <a:r>
              <a:rPr lang="vi-VN" dirty="0">
                <a:latin typeface="+mj-lt"/>
              </a:rPr>
              <a:t>Chú trọng dạy cách học, phương pháp học; không chạy theo nhồi nhét nội </a:t>
            </a:r>
            <a:r>
              <a:rPr lang="vi-VN" dirty="0" smtClean="0">
                <a:latin typeface="+mj-lt"/>
              </a:rPr>
              <a:t>dung</a:t>
            </a:r>
            <a:r>
              <a:rPr lang="en-US" dirty="0" smtClean="0">
                <a:latin typeface="+mj-lt"/>
              </a:rPr>
              <a:t>.</a:t>
            </a:r>
            <a:r>
              <a:rPr lang="vi-VN" dirty="0" smtClean="0">
                <a:latin typeface="+mj-lt"/>
              </a:rPr>
              <a:t> </a:t>
            </a:r>
            <a:endParaRPr lang="en-US" dirty="0">
              <a:latin typeface="+mj-lt"/>
            </a:endParaRPr>
          </a:p>
          <a:p>
            <a:pPr marL="0" indent="457200" algn="just">
              <a:buNone/>
            </a:pPr>
            <a:r>
              <a:rPr lang="en-US" dirty="0">
                <a:latin typeface="+mj-lt"/>
              </a:rPr>
              <a:t>- </a:t>
            </a:r>
            <a:r>
              <a:rPr lang="vi-VN" dirty="0">
                <a:latin typeface="+mj-lt"/>
              </a:rPr>
              <a:t>Chú trọng thực hành thông qua các hoạt động, không nặng về lí thuyết, mục tiêu tạo ra được sản phẩm giao tiếp, làm chính.</a:t>
            </a:r>
            <a:endParaRPr lang="en-US" dirty="0">
              <a:latin typeface="+mj-lt"/>
            </a:endParaRPr>
          </a:p>
          <a:p>
            <a:pPr marL="0" indent="457200" algn="just">
              <a:buNone/>
            </a:pPr>
            <a:r>
              <a:rPr lang="en-US" dirty="0">
                <a:latin typeface="+mj-lt"/>
              </a:rPr>
              <a:t>- </a:t>
            </a:r>
            <a:r>
              <a:rPr lang="vi-VN" dirty="0">
                <a:latin typeface="+mj-lt"/>
              </a:rPr>
              <a:t>Rèn luyện và thực hành các kĩ năng theo quy trình. </a:t>
            </a:r>
            <a:endParaRPr lang="en-US" dirty="0">
              <a:latin typeface="+mj-lt"/>
            </a:endParaRPr>
          </a:p>
          <a:p>
            <a:pPr marL="0" indent="457200" algn="just">
              <a:buNone/>
            </a:pPr>
            <a:r>
              <a:rPr lang="en-US" dirty="0">
                <a:latin typeface="+mj-lt"/>
              </a:rPr>
              <a:t>- </a:t>
            </a:r>
            <a:r>
              <a:rPr lang="vi-VN" dirty="0">
                <a:latin typeface="+mj-lt"/>
              </a:rPr>
              <a:t>Đổi mới đánh giá theo yêu cầu của </a:t>
            </a:r>
            <a:r>
              <a:rPr lang="vi-VN" dirty="0" smtClean="0">
                <a:latin typeface="+mj-lt"/>
              </a:rPr>
              <a:t>CT:</a:t>
            </a:r>
            <a:r>
              <a:rPr lang="en-US" dirty="0" smtClean="0">
                <a:latin typeface="+mj-lt"/>
              </a:rPr>
              <a:t> </a:t>
            </a:r>
            <a:r>
              <a:rPr lang="vi-VN" dirty="0" smtClean="0">
                <a:latin typeface="+mj-lt"/>
              </a:rPr>
              <a:t>đánh </a:t>
            </a:r>
            <a:r>
              <a:rPr lang="vi-VN" dirty="0">
                <a:latin typeface="+mj-lt"/>
              </a:rPr>
              <a:t>giá năng lực (</a:t>
            </a:r>
            <a:r>
              <a:rPr lang="vi-VN" dirty="0" smtClean="0">
                <a:latin typeface="+mj-lt"/>
              </a:rPr>
              <a:t>đọc, </a:t>
            </a:r>
            <a:r>
              <a:rPr lang="vi-VN" dirty="0">
                <a:latin typeface="+mj-lt"/>
              </a:rPr>
              <a:t>viết, nói và nghe); sử dụng ngữ liệu đánh giá mới; </a:t>
            </a:r>
            <a:endParaRPr lang="en-US" dirty="0">
              <a:latin typeface="+mj-lt"/>
            </a:endParaRPr>
          </a:p>
          <a:p>
            <a:pPr marL="0" indent="457200" algn="just">
              <a:buNone/>
            </a:pPr>
            <a:r>
              <a:rPr lang="en-US" dirty="0">
                <a:latin typeface="+mj-lt"/>
              </a:rPr>
              <a:t>- </a:t>
            </a:r>
            <a:r>
              <a:rPr lang="vi-VN" dirty="0">
                <a:latin typeface="+mj-lt"/>
              </a:rPr>
              <a:t>Khuyến khích GV sử dụng các phương tiện và thiết bị dạy học theo yêu cầu mở: hiện đại, phù hợp và khả </a:t>
            </a:r>
            <a:r>
              <a:rPr lang="vi-VN" dirty="0" smtClean="0">
                <a:latin typeface="+mj-lt"/>
              </a:rPr>
              <a:t>thi,…</a:t>
            </a:r>
            <a:endParaRPr lang="en-US" dirty="0">
              <a:latin typeface="+mj-lt"/>
            </a:endParaRPr>
          </a:p>
          <a:p>
            <a:pPr marL="0" indent="457200" algn="just">
              <a:buNone/>
            </a:pPr>
            <a:endParaRPr lang="en-SG" altLang="en-US"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75090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5318" y="575228"/>
            <a:ext cx="10786815" cy="584199"/>
          </a:xfrm>
        </p:spPr>
        <p:txBody>
          <a:bodyPr>
            <a:noAutofit/>
          </a:bodyPr>
          <a:lstStyle/>
          <a:p>
            <a:pPr algn="ctr"/>
            <a:r>
              <a:rPr lang="en-US" sz="3600" dirty="0" smtClean="0">
                <a:solidFill>
                  <a:srgbClr val="2B9D67"/>
                </a:solidFill>
                <a:latin typeface="Myriad Pro" panose="020B0503030403020204" pitchFamily="34" charset="0"/>
                <a:cs typeface="Times New Roman" panose="02020603050405020304" pitchFamily="18" charset="0"/>
              </a:rPr>
              <a:t>YÊU CẦU XEM BĂNG GIỜ DẠY MINH HOẠ</a:t>
            </a:r>
            <a:endParaRPr lang="en-US" sz="3600" dirty="0">
              <a:solidFill>
                <a:srgbClr val="2B9D67"/>
              </a:solidFill>
              <a:latin typeface="Myriad Pro" panose="020B0503030403020204" pitchFamily="34" charset="0"/>
              <a:cs typeface="Times New Roman" panose="02020603050405020304" pitchFamily="18" charset="0"/>
            </a:endParaRPr>
          </a:p>
        </p:txBody>
      </p:sp>
      <p:sp>
        <p:nvSpPr>
          <p:cNvPr id="5" name="Horizontal Scroll 4"/>
          <p:cNvSpPr/>
          <p:nvPr/>
        </p:nvSpPr>
        <p:spPr>
          <a:xfrm>
            <a:off x="355318" y="1045127"/>
            <a:ext cx="10896882" cy="5209842"/>
          </a:xfrm>
          <a:prstGeom prst="horizontalScroll">
            <a:avLst/>
          </a:prstGeom>
          <a:solidFill>
            <a:schemeClr val="bg1"/>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indent="457200" algn="just">
              <a:spcBef>
                <a:spcPts val="1200"/>
              </a:spcBef>
              <a:spcAft>
                <a:spcPts val="600"/>
              </a:spcAft>
            </a:pPr>
            <a:endParaRPr lang="en-US" sz="2600" dirty="0" smtClean="0">
              <a:solidFill>
                <a:schemeClr val="accent2"/>
              </a:solidFill>
              <a:latin typeface="Arial" panose="020B0604020202020204" pitchFamily="34" charset="0"/>
              <a:cs typeface="Arial" panose="020B0604020202020204" pitchFamily="34" charset="0"/>
            </a:endParaRPr>
          </a:p>
          <a:p>
            <a:pPr indent="457200" algn="just">
              <a:spcBef>
                <a:spcPts val="1200"/>
              </a:spcBef>
              <a:spcAft>
                <a:spcPts val="600"/>
              </a:spcAft>
            </a:pPr>
            <a:r>
              <a:rPr lang="en-US" sz="2600" dirty="0" smtClean="0">
                <a:solidFill>
                  <a:schemeClr val="accent2"/>
                </a:solidFill>
                <a:latin typeface="Arial" panose="020B0604020202020204" pitchFamily="34" charset="0"/>
                <a:cs typeface="Arial" panose="020B0604020202020204" pitchFamily="34" charset="0"/>
              </a:rPr>
              <a:t>1. </a:t>
            </a:r>
            <a:r>
              <a:rPr lang="en-US" sz="2600" dirty="0" err="1" smtClean="0">
                <a:solidFill>
                  <a:schemeClr val="accent2"/>
                </a:solidFill>
                <a:latin typeface="Arial" panose="020B0604020202020204" pitchFamily="34" charset="0"/>
                <a:cs typeface="Arial" panose="020B0604020202020204" pitchFamily="34" charset="0"/>
              </a:rPr>
              <a:t>Bài</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học</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và</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cách</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dạy</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học</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có</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điểm</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gì</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khác</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hiện</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hành</a:t>
            </a:r>
            <a:r>
              <a:rPr lang="en-US" sz="2600" dirty="0" smtClean="0">
                <a:solidFill>
                  <a:schemeClr val="accent2"/>
                </a:solidFill>
                <a:latin typeface="Arial" panose="020B0604020202020204" pitchFamily="34" charset="0"/>
                <a:cs typeface="Arial" panose="020B0604020202020204" pitchFamily="34" charset="0"/>
              </a:rPr>
              <a:t>?</a:t>
            </a:r>
          </a:p>
          <a:p>
            <a:pPr indent="457200" algn="just">
              <a:spcBef>
                <a:spcPts val="600"/>
              </a:spcBef>
              <a:spcAft>
                <a:spcPts val="600"/>
              </a:spcAft>
            </a:pPr>
            <a:r>
              <a:rPr lang="en-US" sz="2600" dirty="0" smtClean="0">
                <a:solidFill>
                  <a:schemeClr val="accent2"/>
                </a:solidFill>
                <a:latin typeface="Arial" panose="020B0604020202020204" pitchFamily="34" charset="0"/>
                <a:cs typeface="Arial" panose="020B0604020202020204" pitchFamily="34" charset="0"/>
              </a:rPr>
              <a:t>2. </a:t>
            </a:r>
            <a:r>
              <a:rPr lang="en-US" sz="2600" dirty="0" err="1" smtClean="0">
                <a:solidFill>
                  <a:schemeClr val="accent2"/>
                </a:solidFill>
                <a:latin typeface="Arial" panose="020B0604020202020204" pitchFamily="34" charset="0"/>
                <a:cs typeface="Arial" panose="020B0604020202020204" pitchFamily="34" charset="0"/>
              </a:rPr>
              <a:t>Dạy</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học</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Ngữ</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văn</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theo</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hướng</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phát</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triển</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phẩm</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chất</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năng</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lực</a:t>
            </a:r>
            <a:r>
              <a:rPr lang="en-US" sz="2600" dirty="0" smtClean="0">
                <a:solidFill>
                  <a:schemeClr val="accent2"/>
                </a:solidFill>
                <a:latin typeface="Arial" panose="020B0604020202020204" pitchFamily="34" charset="0"/>
                <a:cs typeface="Arial" panose="020B0604020202020204" pitchFamily="34" charset="0"/>
              </a:rPr>
              <a:t> HS </a:t>
            </a:r>
            <a:r>
              <a:rPr lang="en-US" sz="2600" dirty="0" err="1" smtClean="0">
                <a:solidFill>
                  <a:schemeClr val="accent2"/>
                </a:solidFill>
                <a:latin typeface="Arial" panose="020B0604020202020204" pitchFamily="34" charset="0"/>
                <a:cs typeface="Arial" panose="020B0604020202020204" pitchFamily="34" charset="0"/>
              </a:rPr>
              <a:t>được</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thể</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hiện</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thế</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nào</a:t>
            </a:r>
            <a:r>
              <a:rPr lang="en-US" sz="2600" dirty="0" smtClean="0">
                <a:solidFill>
                  <a:schemeClr val="accent2"/>
                </a:solidFill>
                <a:latin typeface="Arial" panose="020B0604020202020204" pitchFamily="34" charset="0"/>
                <a:cs typeface="Arial" panose="020B0604020202020204" pitchFamily="34" charset="0"/>
              </a:rPr>
              <a:t> qua video </a:t>
            </a:r>
            <a:r>
              <a:rPr lang="en-US" sz="2600" dirty="0" err="1" smtClean="0">
                <a:solidFill>
                  <a:schemeClr val="accent2"/>
                </a:solidFill>
                <a:latin typeface="Arial" panose="020B0604020202020204" pitchFamily="34" charset="0"/>
                <a:cs typeface="Arial" panose="020B0604020202020204" pitchFamily="34" charset="0"/>
              </a:rPr>
              <a:t>trên</a:t>
            </a:r>
            <a:r>
              <a:rPr lang="en-US" sz="2600" dirty="0" smtClean="0">
                <a:solidFill>
                  <a:schemeClr val="accent2"/>
                </a:solidFill>
                <a:latin typeface="Arial" panose="020B0604020202020204" pitchFamily="34" charset="0"/>
                <a:cs typeface="Arial" panose="020B0604020202020204" pitchFamily="34" charset="0"/>
              </a:rPr>
              <a:t>? </a:t>
            </a:r>
          </a:p>
          <a:p>
            <a:pPr indent="457200" algn="just">
              <a:spcBef>
                <a:spcPts val="600"/>
              </a:spcBef>
              <a:spcAft>
                <a:spcPts val="600"/>
              </a:spcAft>
            </a:pPr>
            <a:r>
              <a:rPr lang="en-US" sz="2600" dirty="0" smtClean="0">
                <a:solidFill>
                  <a:schemeClr val="accent2"/>
                </a:solidFill>
                <a:latin typeface="Arial" panose="020B0604020202020204" pitchFamily="34" charset="0"/>
                <a:cs typeface="Arial" panose="020B0604020202020204" pitchFamily="34" charset="0"/>
              </a:rPr>
              <a:t>3. GV </a:t>
            </a:r>
            <a:r>
              <a:rPr lang="en-US" sz="2600" dirty="0" err="1" smtClean="0">
                <a:solidFill>
                  <a:schemeClr val="accent2"/>
                </a:solidFill>
                <a:latin typeface="Arial" panose="020B0604020202020204" pitchFamily="34" charset="0"/>
                <a:cs typeface="Arial" panose="020B0604020202020204" pitchFamily="34" charset="0"/>
              </a:rPr>
              <a:t>đã</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kết</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hợp</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các</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nội</a:t>
            </a:r>
            <a:r>
              <a:rPr lang="en-US" sz="2600" dirty="0" smtClean="0">
                <a:solidFill>
                  <a:schemeClr val="accent2"/>
                </a:solidFill>
                <a:latin typeface="Arial" panose="020B0604020202020204" pitchFamily="34" charset="0"/>
                <a:cs typeface="Arial" panose="020B0604020202020204" pitchFamily="34" charset="0"/>
              </a:rPr>
              <a:t> dung, </a:t>
            </a:r>
            <a:r>
              <a:rPr lang="en-US" sz="2600" dirty="0" err="1" smtClean="0">
                <a:solidFill>
                  <a:schemeClr val="accent2"/>
                </a:solidFill>
                <a:latin typeface="Arial" panose="020B0604020202020204" pitchFamily="34" charset="0"/>
                <a:cs typeface="Arial" panose="020B0604020202020204" pitchFamily="34" charset="0"/>
              </a:rPr>
              <a:t>bài</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tập</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trong</a:t>
            </a:r>
            <a:r>
              <a:rPr lang="en-US" sz="2600" dirty="0" smtClean="0">
                <a:solidFill>
                  <a:schemeClr val="accent2"/>
                </a:solidFill>
                <a:latin typeface="Arial" panose="020B0604020202020204" pitchFamily="34" charset="0"/>
                <a:cs typeface="Arial" panose="020B0604020202020204" pitchFamily="34" charset="0"/>
              </a:rPr>
              <a:t> SGK </a:t>
            </a:r>
            <a:r>
              <a:rPr lang="en-US" sz="2600" dirty="0" err="1" smtClean="0">
                <a:solidFill>
                  <a:schemeClr val="accent2"/>
                </a:solidFill>
                <a:latin typeface="Arial" panose="020B0604020202020204" pitchFamily="34" charset="0"/>
                <a:cs typeface="Arial" panose="020B0604020202020204" pitchFamily="34" charset="0"/>
              </a:rPr>
              <a:t>với</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việc</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sử</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sụng</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các</a:t>
            </a:r>
            <a:r>
              <a:rPr lang="en-US" sz="2600" dirty="0" smtClean="0">
                <a:solidFill>
                  <a:schemeClr val="accent2"/>
                </a:solidFill>
                <a:latin typeface="Arial" panose="020B0604020202020204" pitchFamily="34" charset="0"/>
                <a:cs typeface="Arial" panose="020B0604020202020204" pitchFamily="34" charset="0"/>
              </a:rPr>
              <a:t> PP, KT </a:t>
            </a:r>
            <a:r>
              <a:rPr lang="en-US" sz="2600" dirty="0" err="1" smtClean="0">
                <a:solidFill>
                  <a:schemeClr val="accent2"/>
                </a:solidFill>
                <a:latin typeface="Arial" panose="020B0604020202020204" pitchFamily="34" charset="0"/>
                <a:cs typeface="Arial" panose="020B0604020202020204" pitchFamily="34" charset="0"/>
              </a:rPr>
              <a:t>dạy</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học</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tích</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cực</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như</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thế</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nào</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trong</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bài</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học</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trên</a:t>
            </a:r>
            <a:r>
              <a:rPr lang="en-US" sz="2600" dirty="0" smtClean="0">
                <a:solidFill>
                  <a:schemeClr val="accent2"/>
                </a:solidFill>
                <a:latin typeface="Arial" panose="020B0604020202020204" pitchFamily="34" charset="0"/>
                <a:cs typeface="Arial" panose="020B0604020202020204" pitchFamily="34" charset="0"/>
              </a:rPr>
              <a:t>? </a:t>
            </a:r>
          </a:p>
          <a:p>
            <a:pPr indent="457200" algn="just">
              <a:spcBef>
                <a:spcPts val="600"/>
              </a:spcBef>
              <a:spcAft>
                <a:spcPts val="600"/>
              </a:spcAft>
            </a:pPr>
            <a:r>
              <a:rPr lang="en-US" sz="2600" dirty="0" smtClean="0">
                <a:solidFill>
                  <a:schemeClr val="accent2"/>
                </a:solidFill>
                <a:latin typeface="Arial" panose="020B0604020202020204" pitchFamily="34" charset="0"/>
                <a:cs typeface="Arial" panose="020B0604020202020204" pitchFamily="34" charset="0"/>
              </a:rPr>
              <a:t>4. </a:t>
            </a:r>
            <a:r>
              <a:rPr lang="en-US" sz="2600" dirty="0" err="1" smtClean="0">
                <a:solidFill>
                  <a:schemeClr val="accent2"/>
                </a:solidFill>
                <a:latin typeface="Arial" panose="020B0604020202020204" pitchFamily="34" charset="0"/>
                <a:cs typeface="Arial" panose="020B0604020202020204" pitchFamily="34" charset="0"/>
              </a:rPr>
              <a:t>Những</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ưu</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điểm</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và</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hạn</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chế</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về</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giờ</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dạy</a:t>
            </a:r>
            <a:r>
              <a:rPr lang="en-US" sz="2600" dirty="0" smtClean="0">
                <a:solidFill>
                  <a:schemeClr val="accent2"/>
                </a:solidFill>
                <a:latin typeface="Arial" panose="020B0604020202020204" pitchFamily="34" charset="0"/>
                <a:cs typeface="Arial" panose="020B0604020202020204" pitchFamily="34" charset="0"/>
              </a:rPr>
              <a:t> minh </a:t>
            </a:r>
            <a:r>
              <a:rPr lang="en-US" sz="2600" dirty="0" err="1" smtClean="0">
                <a:solidFill>
                  <a:schemeClr val="accent2"/>
                </a:solidFill>
                <a:latin typeface="Arial" panose="020B0604020202020204" pitchFamily="34" charset="0"/>
                <a:cs typeface="Arial" panose="020B0604020202020204" pitchFamily="34" charset="0"/>
              </a:rPr>
              <a:t>hoạ</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trên</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Các</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vấn</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đề</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cần</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trao</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đổi</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thêm</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trong</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việc</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vận</a:t>
            </a:r>
            <a:r>
              <a:rPr lang="en-US" sz="2600" dirty="0" smtClean="0">
                <a:solidFill>
                  <a:schemeClr val="accent2"/>
                </a:solidFill>
                <a:latin typeface="Arial" panose="020B0604020202020204" pitchFamily="34" charset="0"/>
                <a:cs typeface="Arial" panose="020B0604020202020204" pitchFamily="34" charset="0"/>
              </a:rPr>
              <a:t> dung </a:t>
            </a:r>
            <a:r>
              <a:rPr lang="en-US" sz="2600" dirty="0" err="1" smtClean="0">
                <a:solidFill>
                  <a:schemeClr val="accent2"/>
                </a:solidFill>
                <a:latin typeface="Arial" panose="020B0604020202020204" pitchFamily="34" charset="0"/>
                <a:cs typeface="Arial" panose="020B0604020202020204" pitchFamily="34" charset="0"/>
              </a:rPr>
              <a:t>vào</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thực</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tiễn</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các</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địa</a:t>
            </a:r>
            <a:r>
              <a:rPr lang="en-US" sz="2600" dirty="0" smtClean="0">
                <a:solidFill>
                  <a:schemeClr val="accent2"/>
                </a:solidFill>
                <a:latin typeface="Arial" panose="020B0604020202020204" pitchFamily="34" charset="0"/>
                <a:cs typeface="Arial" panose="020B0604020202020204" pitchFamily="34" charset="0"/>
              </a:rPr>
              <a:t> </a:t>
            </a:r>
            <a:r>
              <a:rPr lang="en-US" sz="2600" dirty="0" err="1" smtClean="0">
                <a:solidFill>
                  <a:schemeClr val="accent2"/>
                </a:solidFill>
                <a:latin typeface="Arial" panose="020B0604020202020204" pitchFamily="34" charset="0"/>
                <a:cs typeface="Arial" panose="020B0604020202020204" pitchFamily="34" charset="0"/>
              </a:rPr>
              <a:t>phương</a:t>
            </a:r>
            <a:r>
              <a:rPr lang="en-US" sz="2600" dirty="0" smtClean="0">
                <a:solidFill>
                  <a:schemeClr val="accent2"/>
                </a:solidFill>
                <a:latin typeface="Arial" panose="020B0604020202020204" pitchFamily="34" charset="0"/>
                <a:cs typeface="Arial" panose="020B0604020202020204" pitchFamily="34" charset="0"/>
              </a:rPr>
              <a:t>,...</a:t>
            </a:r>
          </a:p>
          <a:p>
            <a:pPr indent="457200" algn="just">
              <a:spcBef>
                <a:spcPts val="600"/>
              </a:spcBef>
              <a:spcAft>
                <a:spcPts val="600"/>
              </a:spcAft>
            </a:pPr>
            <a:endParaRPr lang="en-US" b="1" dirty="0" smtClean="0"/>
          </a:p>
          <a:p>
            <a:pPr algn="ctr"/>
            <a:endParaRPr lang="en-US" dirty="0"/>
          </a:p>
        </p:txBody>
      </p:sp>
    </p:spTree>
    <p:extLst>
      <p:ext uri="{BB962C8B-B14F-4D97-AF65-F5344CB8AC3E}">
        <p14:creationId xmlns:p14="http://schemas.microsoft.com/office/powerpoint/2010/main" val="438557745"/>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263" y="278895"/>
            <a:ext cx="11441350" cy="584199"/>
          </a:xfrm>
        </p:spPr>
        <p:txBody>
          <a:bodyPr>
            <a:normAutofit fontScale="90000"/>
          </a:bodyPr>
          <a:lstStyle/>
          <a:p>
            <a:pPr algn="ctr"/>
            <a:r>
              <a:rPr lang="en-US" b="1" dirty="0" smtClean="0">
                <a:solidFill>
                  <a:srgbClr val="2B9D67"/>
                </a:solidFill>
                <a:latin typeface="Myriad Pro" panose="020B0503030403020204" pitchFamily="34" charset="0"/>
                <a:cs typeface="Times New Roman" panose="02020603050405020304" pitchFamily="18" charset="0"/>
              </a:rPr>
              <a:t>GIỜ DẠY MINH HOẠ</a:t>
            </a:r>
            <a:endParaRPr lang="en-US" b="1" dirty="0">
              <a:solidFill>
                <a:srgbClr val="2B9D67"/>
              </a:solidFill>
              <a:latin typeface="Myriad Pro" panose="020B0503030403020204" pitchFamily="34" charset="0"/>
              <a:cs typeface="Times New Roman" panose="02020603050405020304" pitchFamily="18" charset="0"/>
            </a:endParaRPr>
          </a:p>
        </p:txBody>
      </p:sp>
      <p:sp>
        <p:nvSpPr>
          <p:cNvPr id="3" name="Content Placeholder 2"/>
          <p:cNvSpPr>
            <a:spLocks noGrp="1"/>
          </p:cNvSpPr>
          <p:nvPr>
            <p:ph idx="1"/>
          </p:nvPr>
        </p:nvSpPr>
        <p:spPr>
          <a:xfrm>
            <a:off x="243682" y="1140436"/>
            <a:ext cx="8301228" cy="2107261"/>
          </a:xfrm>
        </p:spPr>
        <p:txBody>
          <a:bodyPr>
            <a:noAutofit/>
          </a:bodyPr>
          <a:lstStyle/>
          <a:p>
            <a:pPr marL="0" indent="0">
              <a:buNone/>
            </a:pPr>
            <a:r>
              <a:rPr lang="en-SG" altLang="en-US" sz="2700" b="1" dirty="0" smtClean="0">
                <a:solidFill>
                  <a:srgbClr val="C00000"/>
                </a:solidFill>
                <a:latin typeface="Times New Roman" panose="02020603050405020304" pitchFamily="18" charset="0"/>
                <a:cs typeface="Times New Roman" panose="02020603050405020304" pitchFamily="18" charset="0"/>
              </a:rPr>
              <a:t>1. GIỜ DẠY THỰC HÀNH ĐỌC HIỂU </a:t>
            </a:r>
          </a:p>
          <a:p>
            <a:pPr marL="0" indent="0">
              <a:buNone/>
            </a:pPr>
            <a:r>
              <a:rPr lang="en-SG" altLang="en-US" sz="2700" b="1" dirty="0" smtClean="0">
                <a:latin typeface="Times New Roman" panose="02020603050405020304" pitchFamily="18" charset="0"/>
                <a:cs typeface="Times New Roman" panose="02020603050405020304" pitchFamily="18" charset="0"/>
              </a:rPr>
              <a:t>VBTT: </a:t>
            </a:r>
            <a:r>
              <a:rPr lang="en-SG" altLang="en-US" sz="2700" b="1" dirty="0" err="1" smtClean="0">
                <a:latin typeface="Times New Roman" panose="02020603050405020304" pitchFamily="18" charset="0"/>
                <a:cs typeface="Times New Roman" panose="02020603050405020304" pitchFamily="18" charset="0"/>
              </a:rPr>
              <a:t>giải</a:t>
            </a:r>
            <a:r>
              <a:rPr lang="en-SG" altLang="en-US" sz="2700" b="1" dirty="0" smtClean="0">
                <a:latin typeface="Times New Roman" panose="02020603050405020304" pitchFamily="18" charset="0"/>
                <a:cs typeface="Times New Roman" panose="02020603050405020304" pitchFamily="18" charset="0"/>
              </a:rPr>
              <a:t> </a:t>
            </a:r>
            <a:r>
              <a:rPr lang="en-SG" altLang="en-US" sz="2700" b="1" dirty="0" err="1" smtClean="0">
                <a:latin typeface="Times New Roman" panose="02020603050405020304" pitchFamily="18" charset="0"/>
                <a:cs typeface="Times New Roman" panose="02020603050405020304" pitchFamily="18" charset="0"/>
              </a:rPr>
              <a:t>thích</a:t>
            </a:r>
            <a:r>
              <a:rPr lang="en-SG" altLang="en-US" sz="2700" b="1" dirty="0" smtClean="0">
                <a:latin typeface="Times New Roman" panose="02020603050405020304" pitchFamily="18" charset="0"/>
                <a:cs typeface="Times New Roman" panose="02020603050405020304" pitchFamily="18" charset="0"/>
              </a:rPr>
              <a:t> </a:t>
            </a:r>
            <a:r>
              <a:rPr lang="en-SG" altLang="en-US" sz="2700" b="1" dirty="0" err="1" smtClean="0">
                <a:latin typeface="Times New Roman" panose="02020603050405020304" pitchFamily="18" charset="0"/>
                <a:cs typeface="Times New Roman" panose="02020603050405020304" pitchFamily="18" charset="0"/>
              </a:rPr>
              <a:t>một</a:t>
            </a:r>
            <a:r>
              <a:rPr lang="en-SG" altLang="en-US" sz="2700" b="1" dirty="0" smtClean="0">
                <a:latin typeface="Times New Roman" panose="02020603050405020304" pitchFamily="18" charset="0"/>
                <a:cs typeface="Times New Roman" panose="02020603050405020304" pitchFamily="18" charset="0"/>
              </a:rPr>
              <a:t> </a:t>
            </a:r>
            <a:r>
              <a:rPr lang="en-SG" altLang="en-US" sz="2700" b="1" dirty="0" err="1" smtClean="0">
                <a:latin typeface="Times New Roman" panose="02020603050405020304" pitchFamily="18" charset="0"/>
                <a:cs typeface="Times New Roman" panose="02020603050405020304" pitchFamily="18" charset="0"/>
              </a:rPr>
              <a:t>hiện</a:t>
            </a:r>
            <a:r>
              <a:rPr lang="en-SG" altLang="en-US" sz="2700" b="1" dirty="0" smtClean="0">
                <a:latin typeface="Times New Roman" panose="02020603050405020304" pitchFamily="18" charset="0"/>
                <a:cs typeface="Times New Roman" panose="02020603050405020304" pitchFamily="18" charset="0"/>
              </a:rPr>
              <a:t> </a:t>
            </a:r>
            <a:r>
              <a:rPr lang="en-SG" altLang="en-US" sz="2700" b="1" dirty="0" err="1" smtClean="0">
                <a:latin typeface="Times New Roman" panose="02020603050405020304" pitchFamily="18" charset="0"/>
                <a:cs typeface="Times New Roman" panose="02020603050405020304" pitchFamily="18" charset="0"/>
              </a:rPr>
              <a:t>tượng</a:t>
            </a:r>
            <a:r>
              <a:rPr lang="en-SG" altLang="en-US" sz="2700" b="1" dirty="0" smtClean="0">
                <a:latin typeface="Times New Roman" panose="02020603050405020304" pitchFamily="18" charset="0"/>
                <a:cs typeface="Times New Roman" panose="02020603050405020304" pitchFamily="18" charset="0"/>
              </a:rPr>
              <a:t> </a:t>
            </a:r>
            <a:r>
              <a:rPr lang="en-SG" altLang="en-US" sz="2700" b="1" dirty="0" err="1" smtClean="0">
                <a:latin typeface="Times New Roman" panose="02020603050405020304" pitchFamily="18" charset="0"/>
                <a:cs typeface="Times New Roman" panose="02020603050405020304" pitchFamily="18" charset="0"/>
              </a:rPr>
              <a:t>tự</a:t>
            </a:r>
            <a:r>
              <a:rPr lang="en-SG" altLang="en-US" sz="2700" b="1" dirty="0" smtClean="0">
                <a:latin typeface="Times New Roman" panose="02020603050405020304" pitchFamily="18" charset="0"/>
                <a:cs typeface="Times New Roman" panose="02020603050405020304" pitchFamily="18" charset="0"/>
              </a:rPr>
              <a:t> </a:t>
            </a:r>
            <a:r>
              <a:rPr lang="en-SG" altLang="en-US" sz="2700" b="1" dirty="0" err="1" smtClean="0">
                <a:latin typeface="Times New Roman" panose="02020603050405020304" pitchFamily="18" charset="0"/>
                <a:cs typeface="Times New Roman" panose="02020603050405020304" pitchFamily="18" charset="0"/>
              </a:rPr>
              <a:t>nhiên</a:t>
            </a:r>
            <a:endParaRPr lang="en-SG" altLang="en-US" sz="2700" b="1" dirty="0" smtClean="0">
              <a:latin typeface="Times New Roman" panose="02020603050405020304" pitchFamily="18" charset="0"/>
              <a:cs typeface="Times New Roman" panose="02020603050405020304" pitchFamily="18" charset="0"/>
            </a:endParaRPr>
          </a:p>
          <a:p>
            <a:pPr marL="0" indent="0" algn="ctr">
              <a:buNone/>
            </a:pPr>
            <a:r>
              <a:rPr lang="en-SG" altLang="en-US" sz="2700" b="1" i="1" dirty="0" smtClean="0">
                <a:latin typeface="Times New Roman" panose="02020603050405020304" pitchFamily="18" charset="0"/>
                <a:cs typeface="Times New Roman" panose="02020603050405020304" pitchFamily="18" charset="0"/>
              </a:rPr>
              <a:t>Sao </a:t>
            </a:r>
            <a:r>
              <a:rPr lang="en-SG" altLang="en-US" sz="2700" b="1" i="1" dirty="0" err="1" smtClean="0">
                <a:latin typeface="Times New Roman" panose="02020603050405020304" pitchFamily="18" charset="0"/>
                <a:cs typeface="Times New Roman" panose="02020603050405020304" pitchFamily="18" charset="0"/>
              </a:rPr>
              <a:t>băng</a:t>
            </a:r>
            <a:endParaRPr lang="en-SG" altLang="en-US" sz="2700" b="1" i="1" dirty="0">
              <a:latin typeface="Times New Roman" panose="02020603050405020304" pitchFamily="18" charset="0"/>
              <a:cs typeface="Times New Roman" panose="02020603050405020304" pitchFamily="18" charset="0"/>
            </a:endParaRPr>
          </a:p>
          <a:p>
            <a:pPr marL="0" indent="0" algn="just">
              <a:buNone/>
            </a:pPr>
            <a:r>
              <a:rPr lang="en-SG" altLang="en-US" sz="2700" dirty="0">
                <a:latin typeface="Times New Roman" panose="02020603050405020304" pitchFamily="18" charset="0"/>
                <a:cs typeface="Times New Roman" panose="02020603050405020304" pitchFamily="18" charset="0"/>
                <a:hlinkClick r:id="rId2"/>
              </a:rPr>
              <a:t>https://</a:t>
            </a:r>
            <a:r>
              <a:rPr lang="en-SG" altLang="en-US" sz="2700" dirty="0" smtClean="0">
                <a:latin typeface="Times New Roman" panose="02020603050405020304" pitchFamily="18" charset="0"/>
                <a:cs typeface="Times New Roman" panose="02020603050405020304" pitchFamily="18" charset="0"/>
                <a:hlinkClick r:id="rId2"/>
              </a:rPr>
              <a:t>drive.google.com/file/d/1T2q_q1M1vdlxGocE25qPaFh-grveipbI/view?usp=share_link</a:t>
            </a:r>
            <a:endParaRPr lang="en-SG" altLang="en-US" sz="2700" dirty="0" smtClean="0">
              <a:latin typeface="Times New Roman" panose="02020603050405020304" pitchFamily="18" charset="0"/>
              <a:cs typeface="Times New Roman" panose="02020603050405020304" pitchFamily="18" charset="0"/>
            </a:endParaRPr>
          </a:p>
          <a:p>
            <a:pPr marL="0" indent="0" algn="just">
              <a:buNone/>
            </a:pPr>
            <a:r>
              <a:rPr lang="en-SG" sz="2700" b="1" dirty="0" smtClean="0">
                <a:solidFill>
                  <a:srgbClr val="C00000"/>
                </a:solidFill>
                <a:latin typeface="Times New Roman" panose="02020603050405020304" pitchFamily="18" charset="0"/>
                <a:cs typeface="Times New Roman" panose="02020603050405020304" pitchFamily="18" charset="0"/>
              </a:rPr>
              <a:t>2. DẠY VIẾT </a:t>
            </a:r>
            <a:endParaRPr lang="en-US" sz="2700" b="1" dirty="0">
              <a:solidFill>
                <a:srgbClr val="C00000"/>
              </a:solidFill>
              <a:latin typeface="Times New Roman" panose="02020603050405020304" pitchFamily="18" charset="0"/>
              <a:cs typeface="Times New Roman" panose="02020603050405020304" pitchFamily="18" charset="0"/>
            </a:endParaRPr>
          </a:p>
          <a:p>
            <a:pPr marL="287338" indent="0" algn="ctr">
              <a:buNone/>
            </a:pPr>
            <a:r>
              <a:rPr lang="en-SG" altLang="en-US" sz="2700" b="1" i="1" dirty="0" err="1" smtClean="0">
                <a:latin typeface="Times New Roman" panose="02020603050405020304" pitchFamily="18" charset="0"/>
                <a:cs typeface="Times New Roman" panose="02020603050405020304" pitchFamily="18" charset="0"/>
              </a:rPr>
              <a:t>Viết</a:t>
            </a:r>
            <a:r>
              <a:rPr lang="en-SG" altLang="en-US" sz="2700" b="1" i="1" dirty="0" smtClean="0">
                <a:latin typeface="Times New Roman" panose="02020603050405020304" pitchFamily="18" charset="0"/>
                <a:cs typeface="Times New Roman" panose="02020603050405020304" pitchFamily="18" charset="0"/>
              </a:rPr>
              <a:t> </a:t>
            </a:r>
            <a:r>
              <a:rPr lang="en-SG" altLang="en-US" sz="2700" b="1" i="1" dirty="0" err="1" smtClean="0">
                <a:latin typeface="Times New Roman" panose="02020603050405020304" pitchFamily="18" charset="0"/>
                <a:cs typeface="Times New Roman" panose="02020603050405020304" pitchFamily="18" charset="0"/>
              </a:rPr>
              <a:t>bài</a:t>
            </a:r>
            <a:r>
              <a:rPr lang="en-SG" altLang="en-US" sz="2700" b="1" i="1" dirty="0" smtClean="0">
                <a:latin typeface="Times New Roman" panose="02020603050405020304" pitchFamily="18" charset="0"/>
                <a:cs typeface="Times New Roman" panose="02020603050405020304" pitchFamily="18" charset="0"/>
              </a:rPr>
              <a:t> </a:t>
            </a:r>
            <a:r>
              <a:rPr lang="en-SG" altLang="en-US" sz="2700" b="1" i="1" dirty="0" err="1" smtClean="0">
                <a:latin typeface="Times New Roman" panose="02020603050405020304" pitchFamily="18" charset="0"/>
                <a:cs typeface="Times New Roman" panose="02020603050405020304" pitchFamily="18" charset="0"/>
              </a:rPr>
              <a:t>thuyết</a:t>
            </a:r>
            <a:r>
              <a:rPr lang="en-SG" altLang="en-US" sz="2700" b="1" i="1" dirty="0" smtClean="0">
                <a:latin typeface="Times New Roman" panose="02020603050405020304" pitchFamily="18" charset="0"/>
                <a:cs typeface="Times New Roman" panose="02020603050405020304" pitchFamily="18" charset="0"/>
              </a:rPr>
              <a:t> minh </a:t>
            </a:r>
            <a:r>
              <a:rPr lang="en-SG" altLang="en-US" sz="2700" b="1" i="1" dirty="0" err="1" smtClean="0">
                <a:latin typeface="Times New Roman" panose="02020603050405020304" pitchFamily="18" charset="0"/>
                <a:cs typeface="Times New Roman" panose="02020603050405020304" pitchFamily="18" charset="0"/>
              </a:rPr>
              <a:t>một</a:t>
            </a:r>
            <a:r>
              <a:rPr lang="en-SG" altLang="en-US" sz="2700" b="1" i="1" dirty="0" smtClean="0">
                <a:latin typeface="Times New Roman" panose="02020603050405020304" pitchFamily="18" charset="0"/>
                <a:cs typeface="Times New Roman" panose="02020603050405020304" pitchFamily="18" charset="0"/>
              </a:rPr>
              <a:t> </a:t>
            </a:r>
            <a:r>
              <a:rPr lang="en-SG" altLang="en-US" sz="2700" b="1" i="1" dirty="0" err="1" smtClean="0">
                <a:latin typeface="Times New Roman" panose="02020603050405020304" pitchFamily="18" charset="0"/>
                <a:cs typeface="Times New Roman" panose="02020603050405020304" pitchFamily="18" charset="0"/>
              </a:rPr>
              <a:t>hiện</a:t>
            </a:r>
            <a:r>
              <a:rPr lang="en-SG" altLang="en-US" sz="2700" b="1" i="1" dirty="0" smtClean="0">
                <a:latin typeface="Times New Roman" panose="02020603050405020304" pitchFamily="18" charset="0"/>
                <a:cs typeface="Times New Roman" panose="02020603050405020304" pitchFamily="18" charset="0"/>
              </a:rPr>
              <a:t> </a:t>
            </a:r>
            <a:r>
              <a:rPr lang="en-SG" altLang="en-US" sz="2700" b="1" i="1" dirty="0" err="1" smtClean="0">
                <a:latin typeface="Times New Roman" panose="02020603050405020304" pitchFamily="18" charset="0"/>
                <a:cs typeface="Times New Roman" panose="02020603050405020304" pitchFamily="18" charset="0"/>
              </a:rPr>
              <a:t>tượng</a:t>
            </a:r>
            <a:r>
              <a:rPr lang="en-SG" altLang="en-US" sz="2700" b="1" i="1" dirty="0" smtClean="0">
                <a:latin typeface="Times New Roman" panose="02020603050405020304" pitchFamily="18" charset="0"/>
                <a:cs typeface="Times New Roman" panose="02020603050405020304" pitchFamily="18" charset="0"/>
              </a:rPr>
              <a:t> </a:t>
            </a:r>
            <a:r>
              <a:rPr lang="en-SG" altLang="en-US" sz="2700" b="1" i="1" dirty="0" err="1">
                <a:latin typeface="Times New Roman" panose="02020603050405020304" pitchFamily="18" charset="0"/>
                <a:cs typeface="Times New Roman" panose="02020603050405020304" pitchFamily="18" charset="0"/>
              </a:rPr>
              <a:t>t</a:t>
            </a:r>
            <a:r>
              <a:rPr lang="en-SG" altLang="en-US" sz="2700" b="1" i="1" dirty="0" err="1" smtClean="0">
                <a:latin typeface="Times New Roman" panose="02020603050405020304" pitchFamily="18" charset="0"/>
                <a:cs typeface="Times New Roman" panose="02020603050405020304" pitchFamily="18" charset="0"/>
              </a:rPr>
              <a:t>ự</a:t>
            </a:r>
            <a:r>
              <a:rPr lang="en-SG" altLang="en-US" sz="2700" b="1" i="1" dirty="0" smtClean="0">
                <a:latin typeface="Times New Roman" panose="02020603050405020304" pitchFamily="18" charset="0"/>
                <a:cs typeface="Times New Roman" panose="02020603050405020304" pitchFamily="18" charset="0"/>
              </a:rPr>
              <a:t> </a:t>
            </a:r>
            <a:r>
              <a:rPr lang="en-SG" altLang="en-US" sz="2700" b="1" i="1" dirty="0" err="1" smtClean="0">
                <a:latin typeface="Times New Roman" panose="02020603050405020304" pitchFamily="18" charset="0"/>
                <a:cs typeface="Times New Roman" panose="02020603050405020304" pitchFamily="18" charset="0"/>
              </a:rPr>
              <a:t>nhiên</a:t>
            </a:r>
            <a:r>
              <a:rPr lang="en-SG" altLang="en-US" sz="2700" b="1" i="1" dirty="0" smtClean="0">
                <a:latin typeface="Times New Roman" panose="02020603050405020304" pitchFamily="18" charset="0"/>
                <a:cs typeface="Times New Roman" panose="02020603050405020304" pitchFamily="18" charset="0"/>
              </a:rPr>
              <a:t> </a:t>
            </a:r>
            <a:endParaRPr lang="en-SG" altLang="en-US" sz="2700" b="1" i="1" dirty="0">
              <a:latin typeface="Times New Roman" panose="02020603050405020304" pitchFamily="18" charset="0"/>
              <a:cs typeface="Times New Roman" panose="02020603050405020304" pitchFamily="18" charset="0"/>
            </a:endParaRPr>
          </a:p>
          <a:p>
            <a:pPr marL="287338" indent="0" algn="just">
              <a:buNone/>
            </a:pPr>
            <a:r>
              <a:rPr lang="en-SG" altLang="en-US" sz="2700" dirty="0">
                <a:latin typeface="Times New Roman" panose="02020603050405020304" pitchFamily="18" charset="0"/>
                <a:cs typeface="Times New Roman" panose="02020603050405020304" pitchFamily="18" charset="0"/>
                <a:hlinkClick r:id="rId3"/>
              </a:rPr>
              <a:t>https://</a:t>
            </a:r>
            <a:r>
              <a:rPr lang="en-SG" altLang="en-US" sz="2700" dirty="0" smtClean="0">
                <a:latin typeface="Times New Roman" panose="02020603050405020304" pitchFamily="18" charset="0"/>
                <a:cs typeface="Times New Roman" panose="02020603050405020304" pitchFamily="18" charset="0"/>
                <a:hlinkClick r:id="rId3"/>
              </a:rPr>
              <a:t>drive.google.com/file/d/1UETgHmATL8MAFHL4gk3-y6hk-JqaW3gP/view?usp=share_link</a:t>
            </a:r>
            <a:endParaRPr lang="en-SG" altLang="en-US" sz="2700" dirty="0" smtClean="0">
              <a:latin typeface="Times New Roman" panose="02020603050405020304" pitchFamily="18" charset="0"/>
              <a:cs typeface="Times New Roman" panose="02020603050405020304" pitchFamily="18" charset="0"/>
            </a:endParaRPr>
          </a:p>
          <a:p>
            <a:pPr marL="287338" indent="0" algn="just">
              <a:buNone/>
            </a:pPr>
            <a:endParaRPr lang="en-SG" altLang="en-US" sz="2700" dirty="0">
              <a:latin typeface="Times New Roman" panose="02020603050405020304" pitchFamily="18" charset="0"/>
              <a:cs typeface="Times New Roman" panose="02020603050405020304" pitchFamily="18" charset="0"/>
            </a:endParaRPr>
          </a:p>
          <a:p>
            <a:pPr marL="0" indent="0" algn="ctr">
              <a:buNone/>
            </a:pPr>
            <a:endParaRPr lang="en-SG" altLang="en-US" sz="2700" b="1" dirty="0">
              <a:latin typeface="Times New Roman" panose="02020603050405020304" pitchFamily="18" charset="0"/>
              <a:cs typeface="Times New Roman" panose="02020603050405020304" pitchFamily="18" charset="0"/>
            </a:endParaRPr>
          </a:p>
          <a:p>
            <a:pPr marL="0" indent="0" algn="just">
              <a:buNone/>
            </a:pPr>
            <a:endParaRPr lang="en-SG" altLang="en-US" sz="2700" dirty="0">
              <a:solidFill>
                <a:srgbClr val="C0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6406" y="1791783"/>
            <a:ext cx="3875594" cy="3875594"/>
          </a:xfrm>
          <a:prstGeom prst="rect">
            <a:avLst/>
          </a:prstGeom>
        </p:spPr>
      </p:pic>
    </p:spTree>
    <p:extLst>
      <p:ext uri="{BB962C8B-B14F-4D97-AF65-F5344CB8AC3E}">
        <p14:creationId xmlns:p14="http://schemas.microsoft.com/office/powerpoint/2010/main" val="4161048942"/>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7133"/>
            <a:ext cx="10515600" cy="931333"/>
          </a:xfrm>
        </p:spPr>
        <p:txBody>
          <a:bodyPr>
            <a:normAutofit/>
          </a:bodyPr>
          <a:lstStyle/>
          <a:p>
            <a:pPr algn="ctr"/>
            <a:r>
              <a:rPr lang="en-US" b="1" dirty="0" smtClean="0">
                <a:solidFill>
                  <a:srgbClr val="00B050"/>
                </a:solidFill>
                <a:latin typeface="Myriad Pro" panose="020B0503030403020204" pitchFamily="34" charset="0"/>
                <a:cs typeface="Times New Roman" panose="02020603050405020304" pitchFamily="18" charset="0"/>
              </a:rPr>
              <a:t>PHẦN II. MỘT SỐ VẤN ĐỀ CỤ THỂ</a:t>
            </a:r>
            <a:endParaRPr lang="en-US" b="1" dirty="0">
              <a:solidFill>
                <a:srgbClr val="00B050"/>
              </a:solidFill>
              <a:latin typeface="Myriad Pro" panose="020B0503030403020204" pitchFamily="34" charset="0"/>
              <a:cs typeface="Times New Roman" panose="02020603050405020304" pitchFamily="18" charset="0"/>
            </a:endParaRPr>
          </a:p>
        </p:txBody>
      </p:sp>
      <p:sp>
        <p:nvSpPr>
          <p:cNvPr id="3" name="Content Placeholder 2"/>
          <p:cNvSpPr>
            <a:spLocks noGrp="1"/>
          </p:cNvSpPr>
          <p:nvPr>
            <p:ph idx="1"/>
          </p:nvPr>
        </p:nvSpPr>
        <p:spPr>
          <a:xfrm>
            <a:off x="838200" y="1380067"/>
            <a:ext cx="10515600" cy="5029200"/>
          </a:xfrm>
        </p:spPr>
        <p:txBody>
          <a:bodyPr>
            <a:noAutofit/>
          </a:bodyPr>
          <a:lstStyle/>
          <a:p>
            <a:pPr marL="514350" indent="-514350">
              <a:buAutoNum type="arabicPeriod"/>
            </a:pPr>
            <a:r>
              <a:rPr lang="vi-VN" sz="4000" b="1" dirty="0" smtClean="0">
                <a:latin typeface="+mj-lt"/>
              </a:rPr>
              <a:t>Quan </a:t>
            </a:r>
            <a:r>
              <a:rPr lang="vi-VN" sz="4000" b="1" dirty="0">
                <a:latin typeface="+mj-lt"/>
              </a:rPr>
              <a:t>niệm về sách giáo </a:t>
            </a:r>
            <a:r>
              <a:rPr lang="vi-VN" sz="4000" b="1" dirty="0" smtClean="0">
                <a:latin typeface="+mj-lt"/>
              </a:rPr>
              <a:t>viên</a:t>
            </a:r>
            <a:r>
              <a:rPr lang="en-US" sz="4000" b="1" dirty="0" smtClean="0">
                <a:latin typeface="+mj-lt"/>
              </a:rPr>
              <a:t> </a:t>
            </a:r>
          </a:p>
          <a:p>
            <a:pPr marL="514350" indent="-514350">
              <a:buAutoNum type="arabicPeriod"/>
            </a:pPr>
            <a:r>
              <a:rPr lang="en-US" sz="4000" b="1" dirty="0" smtClean="0">
                <a:latin typeface="Times New Roman" panose="02020603050405020304" pitchFamily="18" charset="0"/>
                <a:cs typeface="Times New Roman" panose="02020603050405020304" pitchFamily="18" charset="0"/>
              </a:rPr>
              <a:t>KHBD (</a:t>
            </a:r>
            <a:r>
              <a:rPr lang="en-US" sz="4000" b="1" dirty="0" err="1" smtClean="0">
                <a:latin typeface="Times New Roman" panose="02020603050405020304" pitchFamily="18" charset="0"/>
                <a:cs typeface="Times New Roman" panose="02020603050405020304" pitchFamily="18" charset="0"/>
              </a:rPr>
              <a:t>Giáo</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án</a:t>
            </a:r>
            <a:r>
              <a:rPr lang="en-US" sz="4000" b="1" dirty="0" smtClean="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a:p>
            <a:pPr marL="0" indent="0" algn="just">
              <a:buNone/>
            </a:pPr>
            <a:r>
              <a:rPr lang="en-US" sz="4000" b="1" dirty="0">
                <a:latin typeface="Times New Roman" panose="02020603050405020304" pitchFamily="18" charset="0"/>
                <a:cs typeface="Times New Roman" panose="02020603050405020304" pitchFamily="18" charset="0"/>
              </a:rPr>
              <a:t>3</a:t>
            </a:r>
            <a:r>
              <a:rPr lang="vi-VN" sz="4000" b="1" dirty="0" smtClean="0">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Về tiến trình dạy học</a:t>
            </a:r>
            <a:endParaRPr lang="en-US" sz="4000" b="1" dirty="0">
              <a:latin typeface="Times New Roman" panose="02020603050405020304" pitchFamily="18" charset="0"/>
              <a:cs typeface="Times New Roman" panose="02020603050405020304" pitchFamily="18" charset="0"/>
            </a:endParaRPr>
          </a:p>
          <a:p>
            <a:pPr marL="0" indent="0" algn="just">
              <a:buNone/>
            </a:pPr>
            <a:r>
              <a:rPr lang="en-US" sz="4000" b="1" dirty="0">
                <a:latin typeface="Times New Roman" panose="02020603050405020304" pitchFamily="18" charset="0"/>
                <a:cs typeface="Times New Roman" panose="02020603050405020304" pitchFamily="18" charset="0"/>
              </a:rPr>
              <a:t>4</a:t>
            </a:r>
            <a:r>
              <a:rPr lang="vi-VN" sz="4000" b="1" dirty="0" smtClean="0">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Về sự khác biệt giữa </a:t>
            </a:r>
            <a:r>
              <a:rPr lang="vi-VN" sz="4000" b="1" i="1" dirty="0">
                <a:latin typeface="Times New Roman" panose="02020603050405020304" pitchFamily="18" charset="0"/>
                <a:cs typeface="Times New Roman" panose="02020603050405020304" pitchFamily="18" charset="0"/>
              </a:rPr>
              <a:t>Đọc hiểu, Thực hành đọc hiểu </a:t>
            </a:r>
            <a:r>
              <a:rPr lang="vi-VN" sz="4000" b="1" dirty="0">
                <a:latin typeface="Times New Roman" panose="02020603050405020304" pitchFamily="18" charset="0"/>
                <a:cs typeface="Times New Roman" panose="02020603050405020304" pitchFamily="18" charset="0"/>
              </a:rPr>
              <a:t>và</a:t>
            </a:r>
            <a:r>
              <a:rPr lang="vi-VN" sz="4000" b="1" i="1" dirty="0">
                <a:latin typeface="Times New Roman" panose="02020603050405020304" pitchFamily="18" charset="0"/>
                <a:cs typeface="Times New Roman" panose="02020603050405020304" pitchFamily="18" charset="0"/>
              </a:rPr>
              <a:t> Tự đánh giá</a:t>
            </a:r>
            <a:endParaRPr lang="en-US" sz="4000" b="1" dirty="0">
              <a:latin typeface="Times New Roman" panose="02020603050405020304" pitchFamily="18" charset="0"/>
              <a:cs typeface="Times New Roman" panose="02020603050405020304" pitchFamily="18" charset="0"/>
            </a:endParaRPr>
          </a:p>
          <a:p>
            <a:pPr marL="0" indent="0" algn="just">
              <a:buNone/>
            </a:pPr>
            <a:r>
              <a:rPr lang="en-US" sz="4000" b="1" dirty="0">
                <a:latin typeface="Times New Roman" panose="02020603050405020304" pitchFamily="18" charset="0"/>
                <a:cs typeface="Times New Roman" panose="02020603050405020304" pitchFamily="18" charset="0"/>
              </a:rPr>
              <a:t>5</a:t>
            </a:r>
            <a:r>
              <a:rPr lang="vi-VN" sz="4000" b="1" dirty="0" smtClean="0">
                <a:latin typeface="+mj-lt"/>
              </a:rPr>
              <a:t>. </a:t>
            </a:r>
            <a:r>
              <a:rPr lang="vi-VN" sz="4000" b="1" dirty="0">
                <a:latin typeface="+mj-lt"/>
              </a:rPr>
              <a:t>Về phân bổ thời lượng trong các bài </a:t>
            </a:r>
            <a:endParaRPr lang="en-US" sz="4000" b="1" dirty="0">
              <a:latin typeface="+mj-lt"/>
            </a:endParaRPr>
          </a:p>
          <a:p>
            <a:pPr marL="0" indent="0" algn="just">
              <a:buNone/>
            </a:pPr>
            <a:endParaRPr lang="en-SG" altLang="en-US" sz="3000" dirty="0" smtClean="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60466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7134"/>
            <a:ext cx="10515600" cy="584199"/>
          </a:xfrm>
        </p:spPr>
        <p:txBody>
          <a:bodyPr>
            <a:normAutofit fontScale="90000"/>
          </a:bodyPr>
          <a:lstStyle/>
          <a:p>
            <a:pPr algn="ctr"/>
            <a:r>
              <a:rPr lang="en-US" dirty="0" smtClean="0">
                <a:solidFill>
                  <a:srgbClr val="00B050"/>
                </a:solidFill>
                <a:latin typeface="Myriad Pro" panose="020B0503030403020204" pitchFamily="34" charset="0"/>
                <a:cs typeface="Times New Roman" panose="02020603050405020304" pitchFamily="18" charset="0"/>
              </a:rPr>
              <a:t>DẠY HỌC CÁC BÀI TRONG </a:t>
            </a:r>
            <a:r>
              <a:rPr lang="en-US" i="1" dirty="0" smtClean="0">
                <a:solidFill>
                  <a:srgbClr val="00B050"/>
                </a:solidFill>
                <a:latin typeface="Myriad Pro" panose="020B0503030403020204" pitchFamily="34" charset="0"/>
                <a:cs typeface="Times New Roman" panose="02020603050405020304" pitchFamily="18" charset="0"/>
              </a:rPr>
              <a:t>NGỮ VĂN 8</a:t>
            </a:r>
            <a:endParaRPr lang="en-US" i="1" dirty="0">
              <a:solidFill>
                <a:srgbClr val="00B050"/>
              </a:solidFill>
              <a:latin typeface="Myriad Pro" panose="020B0503030403020204" pitchFamily="34" charset="0"/>
              <a:cs typeface="Times New Roman" panose="02020603050405020304" pitchFamily="18" charset="0"/>
            </a:endParaRPr>
          </a:p>
        </p:txBody>
      </p:sp>
      <p:sp>
        <p:nvSpPr>
          <p:cNvPr id="3" name="Content Placeholder 2"/>
          <p:cNvSpPr>
            <a:spLocks noGrp="1"/>
          </p:cNvSpPr>
          <p:nvPr>
            <p:ph idx="1"/>
          </p:nvPr>
        </p:nvSpPr>
        <p:spPr>
          <a:xfrm>
            <a:off x="838200" y="1032934"/>
            <a:ext cx="10515600" cy="5376334"/>
          </a:xfrm>
        </p:spPr>
        <p:txBody>
          <a:bodyPr>
            <a:noAutofit/>
          </a:bodyPr>
          <a:lstStyle/>
          <a:p>
            <a:pPr marL="0" indent="0" algn="just">
              <a:buNone/>
            </a:pPr>
            <a:r>
              <a:rPr lang="en-SG" altLang="en-US" sz="3000" b="1" dirty="0" smtClean="0">
                <a:solidFill>
                  <a:schemeClr val="accent2"/>
                </a:solidFill>
                <a:latin typeface="Times New Roman" panose="02020603050405020304" pitchFamily="18" charset="0"/>
                <a:cs typeface="Times New Roman" panose="02020603050405020304" pitchFamily="18" charset="0"/>
              </a:rPr>
              <a:t>1. DẠY ĐỌC</a:t>
            </a:r>
          </a:p>
          <a:p>
            <a:pPr algn="just">
              <a:buFont typeface="Wingdings" panose="05000000000000000000" pitchFamily="2" charset="2"/>
              <a:buChar char="v"/>
            </a:pPr>
            <a:r>
              <a:rPr lang="en-SG" sz="3000" dirty="0" smtClean="0">
                <a:latin typeface="Times New Roman" panose="02020603050405020304" pitchFamily="18" charset="0"/>
                <a:cs typeface="Times New Roman" panose="02020603050405020304" pitchFamily="18" charset="0"/>
              </a:rPr>
              <a:t> </a:t>
            </a:r>
            <a:r>
              <a:rPr lang="vi-VN" sz="3200" b="1" dirty="0" smtClean="0">
                <a:latin typeface="Times New Roman" panose="02020603050405020304" pitchFamily="18" charset="0"/>
                <a:cs typeface="Times New Roman" panose="02020603050405020304" pitchFamily="18" charset="0"/>
              </a:rPr>
              <a:t>Dạy đọc theo thể loại và kiểu văn bản</a:t>
            </a:r>
            <a:endParaRPr lang="en-US" sz="32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SG" sz="3000" b="1" dirty="0" smtClean="0">
                <a:latin typeface="Times New Roman" panose="02020603050405020304" pitchFamily="18" charset="0"/>
                <a:cs typeface="Times New Roman" panose="02020603050405020304" pitchFamily="18" charset="0"/>
              </a:rPr>
              <a:t> </a:t>
            </a:r>
            <a:r>
              <a:rPr lang="en-SG" sz="3000" b="1" dirty="0" err="1" smtClean="0">
                <a:latin typeface="Times New Roman" panose="02020603050405020304" pitchFamily="18" charset="0"/>
                <a:cs typeface="Times New Roman" panose="02020603050405020304" pitchFamily="18" charset="0"/>
              </a:rPr>
              <a:t>Dạy</a:t>
            </a:r>
            <a:r>
              <a:rPr lang="en-SG" sz="3000" b="1" dirty="0" smtClean="0">
                <a:latin typeface="Times New Roman" panose="02020603050405020304" pitchFamily="18" charset="0"/>
                <a:cs typeface="Times New Roman" panose="02020603050405020304" pitchFamily="18" charset="0"/>
              </a:rPr>
              <a:t> </a:t>
            </a:r>
            <a:r>
              <a:rPr lang="en-SG" sz="3000" b="1" dirty="0" err="1" smtClean="0">
                <a:latin typeface="Times New Roman" panose="02020603050405020304" pitchFamily="18" charset="0"/>
                <a:cs typeface="Times New Roman" panose="02020603050405020304" pitchFamily="18" charset="0"/>
              </a:rPr>
              <a:t>đọc</a:t>
            </a:r>
            <a:r>
              <a:rPr lang="en-SG" sz="3000" b="1" dirty="0" smtClean="0">
                <a:latin typeface="Times New Roman" panose="02020603050405020304" pitchFamily="18" charset="0"/>
                <a:cs typeface="Times New Roman" panose="02020603050405020304" pitchFamily="18" charset="0"/>
              </a:rPr>
              <a:t> VB </a:t>
            </a:r>
            <a:r>
              <a:rPr lang="en-SG" sz="3000" b="1" dirty="0" err="1" smtClean="0">
                <a:latin typeface="Times New Roman" panose="02020603050405020304" pitchFamily="18" charset="0"/>
                <a:cs typeface="Times New Roman" panose="02020603050405020304" pitchFamily="18" charset="0"/>
              </a:rPr>
              <a:t>Văn</a:t>
            </a:r>
            <a:r>
              <a:rPr lang="en-SG" sz="3000" b="1" dirty="0" smtClean="0">
                <a:latin typeface="Times New Roman" panose="02020603050405020304" pitchFamily="18" charset="0"/>
                <a:cs typeface="Times New Roman" panose="02020603050405020304" pitchFamily="18" charset="0"/>
              </a:rPr>
              <a:t> </a:t>
            </a:r>
            <a:r>
              <a:rPr lang="en-SG" sz="3000" b="1" dirty="0" err="1" smtClean="0">
                <a:latin typeface="Times New Roman" panose="02020603050405020304" pitchFamily="18" charset="0"/>
                <a:cs typeface="Times New Roman" panose="02020603050405020304" pitchFamily="18" charset="0"/>
              </a:rPr>
              <a:t>học</a:t>
            </a:r>
            <a:endParaRPr lang="en-SG" sz="3000" b="1" dirty="0" smtClean="0">
              <a:latin typeface="Times New Roman" panose="02020603050405020304" pitchFamily="18" charset="0"/>
              <a:cs typeface="Times New Roman" panose="02020603050405020304" pitchFamily="18" charset="0"/>
            </a:endParaRPr>
          </a:p>
          <a:p>
            <a:pPr marL="0" indent="0" algn="ctr">
              <a:buNone/>
            </a:pPr>
            <a:r>
              <a:rPr lang="en-GB" sz="3200" b="1" dirty="0" smtClean="0">
                <a:latin typeface="Times New Roman" panose="02020603050405020304" pitchFamily="18" charset="0"/>
                <a:cs typeface="Times New Roman" panose="02020603050405020304" pitchFamily="18" charset="0"/>
              </a:rPr>
              <a:t>DẠY ĐỌC HIỂU TRUYỆN</a:t>
            </a:r>
          </a:p>
          <a:p>
            <a:pPr indent="457200" algn="just">
              <a:spcBef>
                <a:spcPts val="600"/>
              </a:spcBef>
              <a:spcAft>
                <a:spcPts val="600"/>
              </a:spcAft>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Đặc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điểm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truyện</a:t>
            </a:r>
            <a:r>
              <a:rPr lang="en-US" dirty="0" smtClean="0">
                <a:latin typeface="Times New Roman" panose="02020603050405020304" pitchFamily="18" charset="0"/>
                <a:cs typeface="Times New Roman" panose="02020603050405020304" pitchFamily="18" charset="0"/>
              </a:rPr>
              <a:t> ở NV 8: </a:t>
            </a:r>
            <a:r>
              <a:rPr lang="en-US" dirty="0" err="1" smtClean="0">
                <a:latin typeface="Times New Roman" panose="02020603050405020304" pitchFamily="18" charset="0"/>
                <a:cs typeface="Times New Roman" panose="02020603050405020304" pitchFamily="18" charset="0"/>
              </a:rPr>
              <a:t>Bài</a:t>
            </a:r>
            <a:r>
              <a:rPr lang="en-US" dirty="0" smtClean="0">
                <a:latin typeface="Times New Roman" panose="02020603050405020304" pitchFamily="18" charset="0"/>
                <a:cs typeface="Times New Roman" panose="02020603050405020304" pitchFamily="18" charset="0"/>
              </a:rPr>
              <a:t> 1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Bài</a:t>
            </a:r>
            <a:r>
              <a:rPr lang="en-US" dirty="0" smtClean="0">
                <a:latin typeface="Times New Roman" panose="02020603050405020304" pitchFamily="18" charset="0"/>
                <a:cs typeface="Times New Roman" panose="02020603050405020304" pitchFamily="18" charset="0"/>
              </a:rPr>
              <a:t> 6.</a:t>
            </a:r>
          </a:p>
          <a:p>
            <a:pPr indent="457200" algn="just">
              <a:spcBef>
                <a:spcPts val="600"/>
              </a:spcBef>
              <a:spcAft>
                <a:spcPts val="600"/>
              </a:spcAft>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Chú</a:t>
            </a:r>
            <a:r>
              <a:rPr lang="en-US" dirty="0" smtClean="0">
                <a:latin typeface="Times New Roman" panose="02020603050405020304" pitchFamily="18" charset="0"/>
                <a:cs typeface="Times New Roman" panose="02020603050405020304" pitchFamily="18" charset="0"/>
              </a:rPr>
              <a:t> ý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yêu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cầu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dạy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truyện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nói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chung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đặc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điểm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riêng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các</a:t>
            </a:r>
            <a:r>
              <a:rPr lang="en-US" dirty="0" smtClean="0">
                <a:latin typeface="Times New Roman" panose="02020603050405020304" pitchFamily="18" charset="0"/>
                <a:cs typeface="Times New Roman" panose="02020603050405020304" pitchFamily="18" charset="0"/>
              </a:rPr>
              <a:t> VB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NV 8:</a:t>
            </a:r>
          </a:p>
          <a:p>
            <a:pPr marL="0" indent="457200" algn="just">
              <a:spcBef>
                <a:spcPts val="600"/>
              </a:spcBef>
              <a:spcAft>
                <a:spcPts val="600"/>
              </a:spcAft>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Truyện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ngắn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trữ</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tình</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t>
            </a:r>
            <a:r>
              <a:rPr lang="en-US" dirty="0" err="1" smtClean="0">
                <a:latin typeface="Times New Roman" panose="02020603050405020304" pitchFamily="18" charset="0"/>
                <a:cs typeface="Times New Roman" panose="02020603050405020304" pitchFamily="18" charset="0"/>
              </a:rPr>
              <a:t>ài</a:t>
            </a:r>
            <a:r>
              <a:rPr lang="en-US" dirty="0" smtClean="0">
                <a:latin typeface="Times New Roman" panose="02020603050405020304" pitchFamily="18" charset="0"/>
                <a:cs typeface="Times New Roman" panose="02020603050405020304" pitchFamily="18" charset="0"/>
              </a:rPr>
              <a:t> 1): </a:t>
            </a:r>
            <a:r>
              <a:rPr lang="en-US" dirty="0" err="1" smtClean="0">
                <a:latin typeface="Times New Roman" panose="02020603050405020304" pitchFamily="18" charset="0"/>
                <a:cs typeface="Times New Roman" panose="02020603050405020304" pitchFamily="18" charset="0"/>
              </a:rPr>
              <a:t>Chất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trữ</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ngôn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ngữ</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giàu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giá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nhân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văn</a:t>
            </a:r>
            <a:r>
              <a:rPr lang="en-US" dirty="0" smtClean="0">
                <a:latin typeface="Times New Roman" panose="02020603050405020304" pitchFamily="18" charset="0"/>
                <a:cs typeface="Times New Roman" panose="02020603050405020304" pitchFamily="18" charset="0"/>
              </a:rPr>
              <a:t>,...</a:t>
            </a:r>
          </a:p>
          <a:p>
            <a:pPr marL="0" indent="457200" algn="just">
              <a:spcBef>
                <a:spcPts val="600"/>
              </a:spcBef>
              <a:spcAft>
                <a:spcPts val="600"/>
              </a:spcAft>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Truyện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thực</a:t>
            </a:r>
            <a:r>
              <a:rPr lang="en-US"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Lão</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Hạc</a:t>
            </a:r>
            <a:r>
              <a:rPr lang="en-US"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Người</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thầy</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đầu</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tiên</a:t>
            </a:r>
            <a:r>
              <a:rPr lang="en-US"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Cố</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hươ</a:t>
            </a:r>
            <a:r>
              <a:rPr lang="en-US" sz="3200" i="1" dirty="0" err="1" smtClean="0">
                <a:latin typeface="Times New Roman" panose="02020603050405020304" pitchFamily="18" charset="0"/>
                <a:cs typeface="Times New Roman" panose="02020603050405020304" pitchFamily="18" charset="0"/>
              </a:rPr>
              <a:t>ng</a:t>
            </a:r>
            <a:r>
              <a:rPr lang="en-US" sz="3200" dirty="0" smtClean="0">
                <a:latin typeface="Times New Roman" panose="02020603050405020304" pitchFamily="18" charset="0"/>
                <a:cs typeface="Times New Roman" panose="02020603050405020304" pitchFamily="18" charset="0"/>
              </a:rPr>
              <a:t>)</a:t>
            </a:r>
          </a:p>
          <a:p>
            <a:pPr marL="0" indent="0" algn="just">
              <a:buNone/>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12431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7134"/>
            <a:ext cx="10515600" cy="584199"/>
          </a:xfrm>
        </p:spPr>
        <p:txBody>
          <a:bodyPr>
            <a:normAutofit fontScale="90000"/>
          </a:bodyPr>
          <a:lstStyle/>
          <a:p>
            <a:pPr algn="ctr"/>
            <a:r>
              <a:rPr lang="en-US" dirty="0">
                <a:solidFill>
                  <a:srgbClr val="00B050"/>
                </a:solidFill>
                <a:latin typeface="Myriad Pro" panose="020B0503030403020204" pitchFamily="34" charset="0"/>
                <a:cs typeface="Times New Roman" panose="02020603050405020304" pitchFamily="18" charset="0"/>
              </a:rPr>
              <a:t>DẠY HỌC CÁC BÀI TRONG </a:t>
            </a:r>
            <a:r>
              <a:rPr lang="en-US" i="1" dirty="0">
                <a:solidFill>
                  <a:srgbClr val="00B050"/>
                </a:solidFill>
                <a:latin typeface="Myriad Pro" panose="020B0503030403020204" pitchFamily="34" charset="0"/>
                <a:cs typeface="Times New Roman" panose="02020603050405020304" pitchFamily="18" charset="0"/>
              </a:rPr>
              <a:t>NGỮ VĂN 8</a:t>
            </a:r>
          </a:p>
        </p:txBody>
      </p:sp>
      <p:sp>
        <p:nvSpPr>
          <p:cNvPr id="3" name="Content Placeholder 2"/>
          <p:cNvSpPr>
            <a:spLocks noGrp="1"/>
          </p:cNvSpPr>
          <p:nvPr>
            <p:ph idx="1"/>
          </p:nvPr>
        </p:nvSpPr>
        <p:spPr>
          <a:xfrm>
            <a:off x="838200" y="1032934"/>
            <a:ext cx="10844048" cy="5376334"/>
          </a:xfrm>
        </p:spPr>
        <p:txBody>
          <a:bodyPr>
            <a:noAutofit/>
          </a:bodyPr>
          <a:lstStyle/>
          <a:p>
            <a:pPr marL="0" indent="457200" algn="just">
              <a:spcBef>
                <a:spcPts val="600"/>
              </a:spcBef>
              <a:spcAft>
                <a:spcPts val="600"/>
              </a:spcAft>
              <a:buNone/>
            </a:pPr>
            <a:r>
              <a:rPr lang="vi-VN" sz="3000" b="1" dirty="0" smtClean="0">
                <a:latin typeface="Times New Roman" panose="02020603050405020304" pitchFamily="18" charset="0"/>
                <a:cs typeface="Times New Roman" panose="02020603050405020304" pitchFamily="18" charset="0"/>
              </a:rPr>
              <a:t>Dạy </a:t>
            </a:r>
            <a:r>
              <a:rPr lang="vi-VN" sz="3000" b="1" dirty="0">
                <a:latin typeface="Times New Roman" panose="02020603050405020304" pitchFamily="18" charset="0"/>
                <a:cs typeface="Times New Roman" panose="02020603050405020304" pitchFamily="18" charset="0"/>
              </a:rPr>
              <a:t>đọc hiểu hài kịch và truyện </a:t>
            </a:r>
            <a:r>
              <a:rPr lang="vi-VN" sz="3000" b="1" dirty="0" smtClean="0">
                <a:latin typeface="Times New Roman" panose="02020603050405020304" pitchFamily="18" charset="0"/>
                <a:cs typeface="Times New Roman" panose="02020603050405020304" pitchFamily="18" charset="0"/>
              </a:rPr>
              <a:t>cười</a:t>
            </a:r>
            <a:r>
              <a:rPr lang="en-US" sz="3000" b="1" dirty="0">
                <a:latin typeface="Times New Roman" panose="02020603050405020304" pitchFamily="18" charset="0"/>
                <a:cs typeface="Times New Roman" panose="02020603050405020304" pitchFamily="18" charset="0"/>
              </a:rPr>
              <a:t> </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Bài</a:t>
            </a:r>
            <a:r>
              <a:rPr lang="en-US" sz="3000" b="1" dirty="0" smtClean="0">
                <a:latin typeface="Times New Roman" panose="02020603050405020304" pitchFamily="18" charset="0"/>
                <a:cs typeface="Times New Roman" panose="02020603050405020304" pitchFamily="18" charset="0"/>
              </a:rPr>
              <a:t> 4:</a:t>
            </a:r>
          </a:p>
          <a:p>
            <a:pPr lvl="0" indent="457200" algn="just">
              <a:spcBef>
                <a:spcPts val="600"/>
              </a:spcBef>
              <a:spcAft>
                <a:spcPts val="600"/>
              </a:spcAft>
              <a:buNone/>
            </a:pP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Tại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sao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ghép</a:t>
            </a:r>
            <a:r>
              <a:rPr lang="en-US" sz="3600" dirty="0" smtClean="0">
                <a:latin typeface="Times New Roman" panose="02020603050405020304" pitchFamily="18" charset="0"/>
                <a:cs typeface="Times New Roman" panose="02020603050405020304" pitchFamily="18" charset="0"/>
              </a:rPr>
              <a:t> 2 </a:t>
            </a:r>
            <a:r>
              <a:rPr lang="en-US" sz="3600" dirty="0" err="1" smtClean="0">
                <a:latin typeface="Times New Roman" panose="02020603050405020304" pitchFamily="18" charset="0"/>
                <a:cs typeface="Times New Roman" panose="02020603050405020304" pitchFamily="18" charset="0"/>
              </a:rPr>
              <a:t>thể</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loại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vào</a:t>
            </a:r>
            <a:r>
              <a:rPr lang="en-US" sz="3600" dirty="0" smtClean="0">
                <a:latin typeface="Times New Roman" panose="02020603050405020304" pitchFamily="18" charset="0"/>
                <a:cs typeface="Times New Roman" panose="02020603050405020304" pitchFamily="18" charset="0"/>
              </a:rPr>
              <a:t> 1 </a:t>
            </a:r>
            <a:r>
              <a:rPr lang="en-US" sz="3600" dirty="0" err="1" smtClean="0">
                <a:latin typeface="Times New Roman" panose="02020603050405020304" pitchFamily="18" charset="0"/>
                <a:cs typeface="Times New Roman" panose="02020603050405020304" pitchFamily="18" charset="0"/>
              </a:rPr>
              <a:t>bài</a:t>
            </a:r>
            <a:r>
              <a:rPr lang="en-US" sz="3600" dirty="0" smtClean="0">
                <a:latin typeface="Times New Roman" panose="02020603050405020304" pitchFamily="18" charset="0"/>
                <a:cs typeface="Times New Roman" panose="02020603050405020304" pitchFamily="18" charset="0"/>
              </a:rPr>
              <a:t>?</a:t>
            </a:r>
          </a:p>
          <a:p>
            <a:pPr lvl="0" indent="457200" algn="just">
              <a:spcBef>
                <a:spcPts val="600"/>
              </a:spcBef>
              <a:spcAft>
                <a:spcPts val="600"/>
              </a:spcAft>
              <a:buNone/>
            </a:pP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Nhận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biết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đặc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điểm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của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kịch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bản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hài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kịch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thức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trình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bày</a:t>
            </a:r>
            <a:r>
              <a:rPr lang="en-US" sz="3600" dirty="0" smtClean="0">
                <a:latin typeface="Times New Roman" panose="02020603050405020304" pitchFamily="18" charset="0"/>
                <a:cs typeface="Times New Roman" panose="02020603050405020304" pitchFamily="18" charset="0"/>
              </a:rPr>
              <a:t> VB </a:t>
            </a:r>
            <a:r>
              <a:rPr lang="en-US" sz="3600" dirty="0" err="1" smtClean="0">
                <a:latin typeface="Times New Roman" panose="02020603050405020304" pitchFamily="18" charset="0"/>
                <a:cs typeface="Times New Roman" panose="02020603050405020304" pitchFamily="18" charset="0"/>
              </a:rPr>
              <a:t>hài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kịch</a:t>
            </a:r>
            <a:endParaRPr lang="en-US" sz="3600" dirty="0" smtClean="0">
              <a:latin typeface="Times New Roman" panose="02020603050405020304" pitchFamily="18" charset="0"/>
              <a:cs typeface="Times New Roman" panose="02020603050405020304" pitchFamily="18" charset="0"/>
            </a:endParaRPr>
          </a:p>
          <a:p>
            <a:pPr lvl="0" indent="457200" algn="just">
              <a:spcBef>
                <a:spcPts val="600"/>
              </a:spcBef>
              <a:spcAft>
                <a:spcPts val="600"/>
              </a:spcAft>
              <a:buNone/>
            </a:pP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Nội</a:t>
            </a:r>
            <a:r>
              <a:rPr lang="en-US" sz="3600" dirty="0" smtClean="0">
                <a:latin typeface="Times New Roman" panose="02020603050405020304" pitchFamily="18" charset="0"/>
                <a:cs typeface="Times New Roman" panose="02020603050405020304" pitchFamily="18" charset="0"/>
              </a:rPr>
              <a:t> dung </a:t>
            </a:r>
            <a:r>
              <a:rPr lang="en-US" sz="3600" dirty="0" err="1" smtClean="0">
                <a:latin typeface="Times New Roman" panose="02020603050405020304" pitchFamily="18" charset="0"/>
                <a:cs typeface="Times New Roman" panose="02020603050405020304" pitchFamily="18" charset="0"/>
              </a:rPr>
              <a:t>và</a:t>
            </a:r>
            <a:r>
              <a:rPr lang="en-US" sz="3600" dirty="0" smtClean="0">
                <a:latin typeface="Times New Roman" panose="02020603050405020304" pitchFamily="18" charset="0"/>
                <a:cs typeface="Times New Roman" panose="02020603050405020304" pitchFamily="18" charset="0"/>
              </a:rPr>
              <a:t> ý </a:t>
            </a:r>
            <a:r>
              <a:rPr lang="en-US" sz="3600" dirty="0" err="1" smtClean="0">
                <a:latin typeface="Times New Roman" panose="02020603050405020304" pitchFamily="18" charset="0"/>
                <a:cs typeface="Times New Roman" panose="02020603050405020304" pitchFamily="18" charset="0"/>
              </a:rPr>
              <a:t>nghĩa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phê</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phán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của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vở</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hài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kịch</a:t>
            </a:r>
            <a:endParaRPr lang="en-US" sz="3600" dirty="0">
              <a:latin typeface="Times New Roman" panose="02020603050405020304" pitchFamily="18" charset="0"/>
              <a:cs typeface="Times New Roman" panose="02020603050405020304" pitchFamily="18" charset="0"/>
            </a:endParaRPr>
          </a:p>
          <a:p>
            <a:pPr lvl="0" indent="457200" algn="just">
              <a:spcBef>
                <a:spcPts val="600"/>
              </a:spcBef>
              <a:spcAft>
                <a:spcPts val="600"/>
              </a:spcAft>
              <a:buNone/>
            </a:pP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thủ</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pháp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gây</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cười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châm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biếm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trong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hài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kịch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truyện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cười</a:t>
            </a:r>
            <a:r>
              <a:rPr lang="en-US" sz="3600"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0304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p:cNvSpPr txBox="1"/>
          <p:nvPr/>
        </p:nvSpPr>
        <p:spPr>
          <a:xfrm>
            <a:off x="6007500" y="3213234"/>
            <a:ext cx="4254351" cy="461665"/>
          </a:xfrm>
          <a:prstGeom prst="rect">
            <a:avLst/>
          </a:prstGeom>
          <a:noFill/>
        </p:spPr>
        <p:txBody>
          <a:bodyPr wrap="square" rtlCol="0">
            <a:spAutoFit/>
          </a:bodyPr>
          <a:lstStyle/>
          <a:p>
            <a:endParaRPr lang="vi-VN" sz="2400" dirty="0">
              <a:latin typeface="Arial" panose="020B0604020202020204" pitchFamily="34" charset="0"/>
              <a:cs typeface="Arial" panose="020B0604020202020204" pitchFamily="34" charset="0"/>
            </a:endParaRPr>
          </a:p>
        </p:txBody>
      </p:sp>
      <p:sp>
        <p:nvSpPr>
          <p:cNvPr id="2" name="AutoShape 2" descr="Giới thiệu tóm tắt Chương trình môn Ngữ văn"/>
          <p:cNvSpPr>
            <a:spLocks noChangeAspect="1" noChangeArrowheads="1"/>
          </p:cNvSpPr>
          <p:nvPr/>
        </p:nvSpPr>
        <p:spPr bwMode="auto">
          <a:xfrm>
            <a:off x="2099878" y="20197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6" name="AutoShape 6" descr="Giới thiệu tóm tắt Chương trình môn Ngữ văn"/>
          <p:cNvSpPr>
            <a:spLocks noChangeAspect="1" noChangeArrowheads="1"/>
          </p:cNvSpPr>
          <p:nvPr/>
        </p:nvSpPr>
        <p:spPr bwMode="auto">
          <a:xfrm>
            <a:off x="1291356" y="108757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9" name="AutoShape 10" descr="Giới thiệu tóm tắt Chương trình môn Ngữ vă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36" name="Picture 12" descr="Giới thiệu tóm tắt Chương trình môn Ngữ vă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8612" y="1171422"/>
            <a:ext cx="2818486" cy="3986368"/>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14" descr="Tập huấn Chương trình Giáo dục Phổ thông 2018 – Môn Ngữ văn | Tiểu Học  Nguyễn Trường Tộ"/>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40" name="Picture 16" descr="Tập huấn Chương trình Giáo dục Phổ thông 2018 – Môn Ngữ văn | Tiểu Học  Nguyễn Trường Tộ">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8691" y="1392372"/>
            <a:ext cx="6675017" cy="366540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91356" y="220607"/>
            <a:ext cx="9715858" cy="744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B050"/>
                </a:solidFill>
                <a:latin typeface="Myriad Pro" panose="020B0503030403020204" pitchFamily="34" charset="0"/>
              </a:rPr>
              <a:t>YÊU CẦU CỦA CT 2018</a:t>
            </a:r>
            <a:endParaRPr lang="en-US" sz="4400" b="1" dirty="0">
              <a:solidFill>
                <a:srgbClr val="00B050"/>
              </a:solidFill>
              <a:latin typeface="Myriad Pro" panose="020B0503030403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8372"/>
            <a:ext cx="10515600" cy="882867"/>
          </a:xfrm>
        </p:spPr>
        <p:txBody>
          <a:bodyPr>
            <a:normAutofit/>
          </a:bodyPr>
          <a:lstStyle/>
          <a:p>
            <a:pPr algn="ctr"/>
            <a:r>
              <a:rPr lang="en-US" dirty="0">
                <a:solidFill>
                  <a:srgbClr val="00B050"/>
                </a:solidFill>
                <a:latin typeface="Myriad Pro" panose="020B0503030403020204" pitchFamily="34" charset="0"/>
                <a:cs typeface="Times New Roman" panose="02020603050405020304" pitchFamily="18" charset="0"/>
              </a:rPr>
              <a:t>DẠY HỌC CÁC BÀI TRONG </a:t>
            </a:r>
            <a:r>
              <a:rPr lang="en-US" i="1" dirty="0">
                <a:solidFill>
                  <a:srgbClr val="00B050"/>
                </a:solidFill>
                <a:latin typeface="Myriad Pro" panose="020B0503030403020204" pitchFamily="34" charset="0"/>
                <a:cs typeface="Times New Roman" panose="02020603050405020304" pitchFamily="18" charset="0"/>
              </a:rPr>
              <a:t>NGỮ VĂN 8</a:t>
            </a:r>
          </a:p>
        </p:txBody>
      </p:sp>
      <p:sp>
        <p:nvSpPr>
          <p:cNvPr id="3" name="Content Placeholder 2"/>
          <p:cNvSpPr>
            <a:spLocks noGrp="1"/>
          </p:cNvSpPr>
          <p:nvPr>
            <p:ph idx="1"/>
          </p:nvPr>
        </p:nvSpPr>
        <p:spPr>
          <a:xfrm>
            <a:off x="838200" y="1261240"/>
            <a:ext cx="10515600" cy="5148027"/>
          </a:xfrm>
        </p:spPr>
        <p:txBody>
          <a:bodyPr>
            <a:noAutofit/>
          </a:bodyPr>
          <a:lstStyle/>
          <a:p>
            <a:pPr marL="0" indent="457200">
              <a:spcBef>
                <a:spcPts val="600"/>
              </a:spcBef>
              <a:spcAft>
                <a:spcPts val="600"/>
              </a:spcAft>
              <a:buNone/>
            </a:pPr>
            <a:r>
              <a:rPr lang="vi-VN" sz="3400" b="1" dirty="0" smtClean="0">
                <a:latin typeface="Times New Roman" panose="02020603050405020304" pitchFamily="18" charset="0"/>
                <a:cs typeface="Times New Roman" panose="02020603050405020304" pitchFamily="18" charset="0"/>
              </a:rPr>
              <a:t>Dạy </a:t>
            </a:r>
            <a:r>
              <a:rPr lang="vi-VN" sz="3400" b="1" dirty="0">
                <a:latin typeface="Times New Roman" panose="02020603050405020304" pitchFamily="18" charset="0"/>
                <a:cs typeface="Times New Roman" panose="02020603050405020304" pitchFamily="18" charset="0"/>
              </a:rPr>
              <a:t>đọc hiểu truyện lịch sử </a:t>
            </a:r>
            <a:endParaRPr lang="en-US" sz="3400" dirty="0">
              <a:latin typeface="Times New Roman" panose="02020603050405020304" pitchFamily="18" charset="0"/>
              <a:cs typeface="Times New Roman" panose="02020603050405020304" pitchFamily="18" charset="0"/>
            </a:endParaRPr>
          </a:p>
          <a:p>
            <a:pPr marL="0" indent="457200">
              <a:spcBef>
                <a:spcPts val="600"/>
              </a:spcBef>
              <a:spcAft>
                <a:spcPts val="600"/>
              </a:spcAft>
              <a:buNone/>
            </a:pP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Chú</a:t>
            </a:r>
            <a:r>
              <a:rPr lang="en-US" sz="3400" dirty="0" smtClean="0">
                <a:latin typeface="Times New Roman" panose="02020603050405020304" pitchFamily="18" charset="0"/>
                <a:cs typeface="Times New Roman" panose="02020603050405020304" pitchFamily="18" charset="0"/>
              </a:rPr>
              <a:t> ý </a:t>
            </a:r>
            <a:r>
              <a:rPr lang="en-US" sz="3400" dirty="0" err="1" smtClean="0">
                <a:latin typeface="Times New Roman" panose="02020603050405020304" pitchFamily="18" charset="0"/>
                <a:cs typeface="Times New Roman" panose="02020603050405020304" pitchFamily="18" charset="0"/>
              </a:rPr>
              <a:t>đặc</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điểm</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của</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truyện</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lịch</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sử</a:t>
            </a:r>
            <a:r>
              <a:rPr lang="en-US" sz="3400" dirty="0" smtClean="0">
                <a:latin typeface="Times New Roman" panose="02020603050405020304" pitchFamily="18" charset="0"/>
                <a:cs typeface="Times New Roman" panose="02020603050405020304" pitchFamily="18" charset="0"/>
              </a:rPr>
              <a:t>:</a:t>
            </a:r>
            <a:endParaRPr lang="en-US" sz="3400" dirty="0">
              <a:latin typeface="Times New Roman" panose="02020603050405020304" pitchFamily="18" charset="0"/>
              <a:cs typeface="Times New Roman" panose="02020603050405020304" pitchFamily="18" charset="0"/>
            </a:endParaRPr>
          </a:p>
          <a:p>
            <a:pPr marL="0" indent="457200" algn="just">
              <a:spcBef>
                <a:spcPts val="600"/>
              </a:spcBef>
              <a:spcAft>
                <a:spcPts val="600"/>
              </a:spcAft>
              <a:buNone/>
            </a:pPr>
            <a:r>
              <a:rPr lang="en-US" sz="3400" dirty="0">
                <a:latin typeface="Times New Roman" panose="02020603050405020304" pitchFamily="18" charset="0"/>
                <a:cs typeface="Times New Roman" panose="02020603050405020304" pitchFamily="18" charset="0"/>
              </a:rPr>
              <a:t>+</a:t>
            </a:r>
            <a:r>
              <a:rPr lang="vi-VN" sz="3400" dirty="0" smtClean="0">
                <a:latin typeface="Times New Roman" panose="02020603050405020304" pitchFamily="18" charset="0"/>
                <a:cs typeface="Times New Roman" panose="02020603050405020304" pitchFamily="18" charset="0"/>
              </a:rPr>
              <a:t> </a:t>
            </a:r>
            <a:r>
              <a:rPr lang="en-US" sz="3400" dirty="0">
                <a:latin typeface="Times New Roman" panose="02020603050405020304" pitchFamily="18" charset="0"/>
                <a:cs typeface="Times New Roman" panose="02020603050405020304" pitchFamily="18" charset="0"/>
              </a:rPr>
              <a:t>T</a:t>
            </a:r>
            <a:r>
              <a:rPr lang="vi-VN" sz="3400" dirty="0" smtClean="0">
                <a:latin typeface="Times New Roman" panose="02020603050405020304" pitchFamily="18" charset="0"/>
                <a:cs typeface="Times New Roman" panose="02020603050405020304" pitchFamily="18" charset="0"/>
              </a:rPr>
              <a:t>ruyện </a:t>
            </a:r>
            <a:r>
              <a:rPr lang="vi-VN" sz="3400" dirty="0">
                <a:latin typeface="Times New Roman" panose="02020603050405020304" pitchFamily="18" charset="0"/>
                <a:cs typeface="Times New Roman" panose="02020603050405020304" pitchFamily="18" charset="0"/>
              </a:rPr>
              <a:t>lịch sử không chỉ đơn thuần liệt kê các sự kiện, kể về những con người có </a:t>
            </a:r>
            <a:r>
              <a:rPr lang="vi-VN" sz="3400" dirty="0" smtClean="0">
                <a:latin typeface="Times New Roman" panose="02020603050405020304" pitchFamily="18" charset="0"/>
                <a:cs typeface="Times New Roman" panose="02020603050405020304" pitchFamily="18" charset="0"/>
              </a:rPr>
              <a:t>thật</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phải</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có</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sáng</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tạo</a:t>
            </a:r>
            <a:r>
              <a:rPr lang="en-US" sz="3400" dirty="0" smtClean="0">
                <a:latin typeface="Times New Roman" panose="02020603050405020304" pitchFamily="18" charset="0"/>
                <a:cs typeface="Times New Roman" panose="02020603050405020304" pitchFamily="18" charset="0"/>
              </a:rPr>
              <a:t>.</a:t>
            </a:r>
          </a:p>
          <a:p>
            <a:pPr marL="0" indent="457200" algn="just">
              <a:spcBef>
                <a:spcPts val="600"/>
              </a:spcBef>
              <a:spcAft>
                <a:spcPts val="600"/>
              </a:spcAft>
              <a:buNone/>
            </a:pPr>
            <a:r>
              <a:rPr lang="en-US" sz="3400" dirty="0" smtClean="0">
                <a:latin typeface="Times New Roman" panose="02020603050405020304" pitchFamily="18" charset="0"/>
                <a:cs typeface="Times New Roman" panose="02020603050405020304" pitchFamily="18" charset="0"/>
              </a:rPr>
              <a:t>+ </a:t>
            </a:r>
            <a:r>
              <a:rPr lang="vi-VN" sz="3400" dirty="0" smtClean="0">
                <a:latin typeface="Times New Roman" panose="02020603050405020304" pitchFamily="18" charset="0"/>
                <a:cs typeface="Times New Roman" panose="02020603050405020304" pitchFamily="18" charset="0"/>
              </a:rPr>
              <a:t>Thứ </a:t>
            </a:r>
            <a:r>
              <a:rPr lang="vi-VN" sz="3400" dirty="0">
                <a:latin typeface="Times New Roman" panose="02020603050405020304" pitchFamily="18" charset="0"/>
                <a:cs typeface="Times New Roman" panose="02020603050405020304" pitchFamily="18" charset="0"/>
              </a:rPr>
              <a:t>nhất, cốt truyện có liên quan đến nhân vật và sự kiện lịch </a:t>
            </a:r>
            <a:r>
              <a:rPr lang="vi-VN" sz="3400" dirty="0" smtClean="0">
                <a:latin typeface="Times New Roman" panose="02020603050405020304" pitchFamily="18" charset="0"/>
                <a:cs typeface="Times New Roman" panose="02020603050405020304" pitchFamily="18" charset="0"/>
              </a:rPr>
              <a:t>sử</a:t>
            </a:r>
            <a:r>
              <a:rPr lang="en-US" sz="3400" dirty="0" smtClean="0">
                <a:latin typeface="Times New Roman" panose="02020603050405020304" pitchFamily="18" charset="0"/>
                <a:cs typeface="Times New Roman" panose="02020603050405020304" pitchFamily="18" charset="0"/>
              </a:rPr>
              <a:t>.</a:t>
            </a:r>
          </a:p>
          <a:p>
            <a:pPr marL="0" indent="457200" algn="just">
              <a:spcBef>
                <a:spcPts val="600"/>
              </a:spcBef>
              <a:spcAft>
                <a:spcPts val="600"/>
              </a:spcAft>
              <a:buNone/>
            </a:pPr>
            <a:r>
              <a:rPr lang="en-US" sz="3400" dirty="0" smtClean="0">
                <a:latin typeface="Times New Roman" panose="02020603050405020304" pitchFamily="18" charset="0"/>
                <a:cs typeface="Times New Roman" panose="02020603050405020304" pitchFamily="18" charset="0"/>
              </a:rPr>
              <a:t>+ </a:t>
            </a:r>
            <a:r>
              <a:rPr lang="vi-VN" sz="3400" dirty="0" smtClean="0">
                <a:latin typeface="Times New Roman" panose="02020603050405020304" pitchFamily="18" charset="0"/>
                <a:cs typeface="Times New Roman" panose="02020603050405020304" pitchFamily="18" charset="0"/>
              </a:rPr>
              <a:t>Thứ </a:t>
            </a:r>
            <a:r>
              <a:rPr lang="vi-VN" sz="3400" dirty="0">
                <a:latin typeface="Times New Roman" panose="02020603050405020304" pitchFamily="18" charset="0"/>
                <a:cs typeface="Times New Roman" panose="02020603050405020304" pitchFamily="18" charset="0"/>
              </a:rPr>
              <a:t>hai, câu chuyện ấy cần được viết theo thể loại truyện.</a:t>
            </a:r>
            <a:endParaRPr lang="en-US" sz="3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20235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7134"/>
            <a:ext cx="10515600" cy="584199"/>
          </a:xfrm>
        </p:spPr>
        <p:txBody>
          <a:bodyPr>
            <a:normAutofit fontScale="90000"/>
          </a:bodyPr>
          <a:lstStyle/>
          <a:p>
            <a:pPr algn="ctr"/>
            <a:r>
              <a:rPr lang="en-US" dirty="0">
                <a:solidFill>
                  <a:srgbClr val="00B050"/>
                </a:solidFill>
                <a:latin typeface="Myriad Pro" panose="020B0503030403020204" pitchFamily="34" charset="0"/>
                <a:cs typeface="Times New Roman" panose="02020603050405020304" pitchFamily="18" charset="0"/>
              </a:rPr>
              <a:t>DẠY HỌC CÁC BÀI TRONG </a:t>
            </a:r>
            <a:r>
              <a:rPr lang="en-US" i="1" dirty="0">
                <a:solidFill>
                  <a:srgbClr val="00B050"/>
                </a:solidFill>
                <a:latin typeface="Myriad Pro" panose="020B0503030403020204" pitchFamily="34" charset="0"/>
                <a:cs typeface="Times New Roman" panose="02020603050405020304" pitchFamily="18" charset="0"/>
              </a:rPr>
              <a:t>NGỮ VĂN 8</a:t>
            </a:r>
          </a:p>
        </p:txBody>
      </p:sp>
      <p:sp>
        <p:nvSpPr>
          <p:cNvPr id="3" name="Content Placeholder 2"/>
          <p:cNvSpPr>
            <a:spLocks noGrp="1"/>
          </p:cNvSpPr>
          <p:nvPr>
            <p:ph idx="1"/>
          </p:nvPr>
        </p:nvSpPr>
        <p:spPr>
          <a:xfrm>
            <a:off x="838200" y="1032934"/>
            <a:ext cx="10515600" cy="5376334"/>
          </a:xfrm>
        </p:spPr>
        <p:txBody>
          <a:bodyPr>
            <a:noAutofit/>
          </a:bodyPr>
          <a:lstStyle/>
          <a:p>
            <a:pPr marL="0" indent="457200">
              <a:spcBef>
                <a:spcPts val="600"/>
              </a:spcBef>
              <a:spcAft>
                <a:spcPts val="600"/>
              </a:spcAft>
              <a:buNone/>
            </a:pPr>
            <a:r>
              <a:rPr lang="en-SG" altLang="en-US" sz="3400" b="1" dirty="0" err="1" smtClean="0">
                <a:latin typeface="Times New Roman" panose="02020603050405020304" pitchFamily="18" charset="0"/>
                <a:cs typeface="Times New Roman" panose="02020603050405020304" pitchFamily="18" charset="0"/>
              </a:rPr>
              <a:t>Dạy</a:t>
            </a:r>
            <a:r>
              <a:rPr lang="en-SG" altLang="en-US" sz="3400" b="1" dirty="0" smtClean="0">
                <a:latin typeface="Times New Roman" panose="02020603050405020304" pitchFamily="18" charset="0"/>
                <a:cs typeface="Times New Roman" panose="02020603050405020304" pitchFamily="18" charset="0"/>
              </a:rPr>
              <a:t> </a:t>
            </a:r>
            <a:r>
              <a:rPr lang="vi-VN" sz="3400" b="1" dirty="0" smtClean="0">
                <a:latin typeface="Times New Roman" panose="02020603050405020304" pitchFamily="18" charset="0"/>
                <a:cs typeface="Times New Roman" panose="02020603050405020304" pitchFamily="18" charset="0"/>
              </a:rPr>
              <a:t>đọc </a:t>
            </a:r>
            <a:r>
              <a:rPr lang="vi-VN" sz="3400" b="1" dirty="0">
                <a:latin typeface="Times New Roman" panose="02020603050405020304" pitchFamily="18" charset="0"/>
                <a:cs typeface="Times New Roman" panose="02020603050405020304" pitchFamily="18" charset="0"/>
              </a:rPr>
              <a:t>hiểu thơ sáu chữ, bảy </a:t>
            </a:r>
            <a:r>
              <a:rPr lang="vi-VN" sz="3400" b="1" dirty="0" smtClean="0">
                <a:latin typeface="Times New Roman" panose="02020603050405020304" pitchFamily="18" charset="0"/>
                <a:cs typeface="Times New Roman" panose="02020603050405020304" pitchFamily="18" charset="0"/>
              </a:rPr>
              <a:t>chữ</a:t>
            </a:r>
            <a:r>
              <a:rPr lang="vi-VN" sz="3400" dirty="0" smtClean="0">
                <a:latin typeface="Times New Roman" panose="02020603050405020304" pitchFamily="18" charset="0"/>
                <a:cs typeface="Times New Roman" panose="02020603050405020304" pitchFamily="18" charset="0"/>
              </a:rPr>
              <a:t> </a:t>
            </a:r>
            <a:r>
              <a:rPr lang="en-US" sz="3400" b="1" dirty="0">
                <a:latin typeface="Times New Roman" panose="02020603050405020304" pitchFamily="18" charset="0"/>
                <a:cs typeface="Times New Roman" panose="02020603050405020304" pitchFamily="18" charset="0"/>
              </a:rPr>
              <a:t>–</a:t>
            </a:r>
            <a:r>
              <a:rPr lang="en-US" sz="3400" dirty="0" smtClean="0">
                <a:latin typeface="Times New Roman" panose="02020603050405020304" pitchFamily="18" charset="0"/>
                <a:cs typeface="Times New Roman" panose="02020603050405020304" pitchFamily="18" charset="0"/>
              </a:rPr>
              <a:t> </a:t>
            </a:r>
            <a:r>
              <a:rPr lang="en-US" sz="3400" b="1" dirty="0" err="1" smtClean="0">
                <a:latin typeface="Times New Roman" panose="02020603050405020304" pitchFamily="18" charset="0"/>
                <a:cs typeface="Times New Roman" panose="02020603050405020304" pitchFamily="18" charset="0"/>
              </a:rPr>
              <a:t>Bài</a:t>
            </a:r>
            <a:r>
              <a:rPr lang="en-US" sz="3400" b="1" dirty="0" smtClean="0">
                <a:latin typeface="Times New Roman" panose="02020603050405020304" pitchFamily="18" charset="0"/>
                <a:cs typeface="Times New Roman" panose="02020603050405020304" pitchFamily="18" charset="0"/>
              </a:rPr>
              <a:t> 2</a:t>
            </a:r>
            <a:endParaRPr lang="en-US" sz="3400" b="1" dirty="0">
              <a:latin typeface="Times New Roman" panose="02020603050405020304" pitchFamily="18" charset="0"/>
              <a:cs typeface="Times New Roman" panose="02020603050405020304" pitchFamily="18" charset="0"/>
            </a:endParaRPr>
          </a:p>
          <a:p>
            <a:pPr marL="0" indent="457200">
              <a:spcBef>
                <a:spcPts val="600"/>
              </a:spcBef>
              <a:spcAft>
                <a:spcPts val="600"/>
              </a:spcAft>
              <a:buNone/>
            </a:pPr>
            <a:r>
              <a:rPr lang="vi-VN" sz="3400" b="1" dirty="0" smtClean="0">
                <a:latin typeface="Times New Roman" panose="02020603050405020304" pitchFamily="18" charset="0"/>
                <a:cs typeface="Times New Roman" panose="02020603050405020304" pitchFamily="18" charset="0"/>
              </a:rPr>
              <a:t>Dạy </a:t>
            </a:r>
            <a:r>
              <a:rPr lang="vi-VN" sz="3400" b="1" dirty="0">
                <a:latin typeface="Times New Roman" panose="02020603050405020304" pitchFamily="18" charset="0"/>
                <a:cs typeface="Times New Roman" panose="02020603050405020304" pitchFamily="18" charset="0"/>
              </a:rPr>
              <a:t>đọc hiểu thơ Đường luật</a:t>
            </a:r>
            <a:r>
              <a:rPr lang="en-US" sz="3400" b="1" dirty="0">
                <a:latin typeface="Times New Roman" panose="02020603050405020304" pitchFamily="18" charset="0"/>
                <a:cs typeface="Times New Roman" panose="02020603050405020304" pitchFamily="18" charset="0"/>
              </a:rPr>
              <a:t> – </a:t>
            </a:r>
            <a:r>
              <a:rPr lang="en-US" sz="3400" b="1" dirty="0" err="1">
                <a:latin typeface="Times New Roman" panose="02020603050405020304" pitchFamily="18" charset="0"/>
                <a:cs typeface="Times New Roman" panose="02020603050405020304" pitchFamily="18" charset="0"/>
              </a:rPr>
              <a:t>Bài</a:t>
            </a:r>
            <a:r>
              <a:rPr lang="en-US" sz="3400" b="1" dirty="0">
                <a:latin typeface="Times New Roman" panose="02020603050405020304" pitchFamily="18" charset="0"/>
                <a:cs typeface="Times New Roman" panose="02020603050405020304" pitchFamily="18" charset="0"/>
              </a:rPr>
              <a:t> 7</a:t>
            </a:r>
            <a:endParaRPr lang="en-US" sz="3400" dirty="0">
              <a:latin typeface="Times New Roman" panose="02020603050405020304" pitchFamily="18" charset="0"/>
              <a:cs typeface="Times New Roman" panose="02020603050405020304" pitchFamily="18" charset="0"/>
            </a:endParaRPr>
          </a:p>
          <a:p>
            <a:pPr marL="0" indent="457200" algn="just">
              <a:spcBef>
                <a:spcPts val="600"/>
              </a:spcBef>
              <a:spcAft>
                <a:spcPts val="600"/>
              </a:spcAft>
              <a:buNone/>
            </a:pPr>
            <a:r>
              <a:rPr lang="en-US" sz="3400" i="1"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Nội</a:t>
            </a:r>
            <a:r>
              <a:rPr lang="en-US" sz="3400" dirty="0" smtClean="0">
                <a:latin typeface="Times New Roman" panose="02020603050405020304" pitchFamily="18" charset="0"/>
                <a:cs typeface="Times New Roman" panose="02020603050405020304" pitchFamily="18" charset="0"/>
              </a:rPr>
              <a:t> dung </a:t>
            </a:r>
            <a:r>
              <a:rPr lang="en-US" sz="3400" dirty="0" err="1" smtClean="0">
                <a:latin typeface="Times New Roman" panose="02020603050405020304" pitchFamily="18" charset="0"/>
                <a:cs typeface="Times New Roman" panose="02020603050405020304" pitchFamily="18" charset="0"/>
              </a:rPr>
              <a:t>và</a:t>
            </a:r>
            <a:r>
              <a:rPr lang="en-US" sz="3400" dirty="0" smtClean="0">
                <a:latin typeface="Times New Roman" panose="02020603050405020304" pitchFamily="18" charset="0"/>
                <a:cs typeface="Times New Roman" panose="02020603050405020304" pitchFamily="18" charset="0"/>
              </a:rPr>
              <a:t> ý </a:t>
            </a:r>
            <a:r>
              <a:rPr lang="en-US" sz="3400" dirty="0" err="1" smtClean="0">
                <a:latin typeface="Times New Roman" panose="02020603050405020304" pitchFamily="18" charset="0"/>
                <a:cs typeface="Times New Roman" panose="02020603050405020304" pitchFamily="18" charset="0"/>
              </a:rPr>
              <a:t>nghĩa</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các</a:t>
            </a:r>
            <a:r>
              <a:rPr lang="en-US" sz="3400" dirty="0" smtClean="0">
                <a:latin typeface="Times New Roman" panose="02020603050405020304" pitchFamily="18" charset="0"/>
                <a:cs typeface="Times New Roman" panose="02020603050405020304" pitchFamily="18" charset="0"/>
              </a:rPr>
              <a:t> VB </a:t>
            </a:r>
            <a:r>
              <a:rPr lang="en-US" sz="3400" dirty="0" err="1" smtClean="0">
                <a:latin typeface="Times New Roman" panose="02020603050405020304" pitchFamily="18" charset="0"/>
                <a:cs typeface="Times New Roman" panose="02020603050405020304" pitchFamily="18" charset="0"/>
              </a:rPr>
              <a:t>thơ</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sáu</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chữ</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bảy</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chữ</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và</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các</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bài</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thơ</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Đường</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luật</a:t>
            </a:r>
            <a:r>
              <a:rPr lang="en-US" sz="3400" dirty="0" smtClean="0">
                <a:latin typeface="Times New Roman" panose="02020603050405020304" pitchFamily="18" charset="0"/>
                <a:cs typeface="Times New Roman" panose="02020603050405020304" pitchFamily="18" charset="0"/>
              </a:rPr>
              <a:t> ở </a:t>
            </a:r>
            <a:r>
              <a:rPr lang="en-US" sz="3400" dirty="0" err="1" smtClean="0">
                <a:latin typeface="Times New Roman" panose="02020603050405020304" pitchFamily="18" charset="0"/>
                <a:cs typeface="Times New Roman" panose="02020603050405020304" pitchFamily="18" charset="0"/>
              </a:rPr>
              <a:t>sách</a:t>
            </a:r>
            <a:r>
              <a:rPr lang="en-US" sz="3400" dirty="0" smtClean="0">
                <a:latin typeface="Times New Roman" panose="02020603050405020304" pitchFamily="18" charset="0"/>
                <a:cs typeface="Times New Roman" panose="02020603050405020304" pitchFamily="18" charset="0"/>
              </a:rPr>
              <a:t> NV8</a:t>
            </a:r>
          </a:p>
          <a:p>
            <a:pPr marL="0" indent="457200" algn="just">
              <a:spcBef>
                <a:spcPts val="600"/>
              </a:spcBef>
              <a:spcAft>
                <a:spcPts val="600"/>
              </a:spcAft>
              <a:buNone/>
            </a:pP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Nhận</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biết</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đặc</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điểm</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thể</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loại</a:t>
            </a:r>
            <a:r>
              <a:rPr lang="en-US" sz="3400" dirty="0" smtClean="0">
                <a:latin typeface="Times New Roman" panose="02020603050405020304" pitchFamily="18" charset="0"/>
                <a:cs typeface="Times New Roman" panose="02020603050405020304" pitchFamily="18" charset="0"/>
              </a:rPr>
              <a:t>: </a:t>
            </a:r>
            <a:r>
              <a:rPr lang="vi-VN" sz="3400" dirty="0" smtClean="0">
                <a:latin typeface="Times New Roman" panose="02020603050405020304" pitchFamily="18" charset="0"/>
                <a:cs typeface="Times New Roman" panose="02020603050405020304" pitchFamily="18" charset="0"/>
              </a:rPr>
              <a:t>bố </a:t>
            </a:r>
            <a:r>
              <a:rPr lang="vi-VN" sz="3400" dirty="0">
                <a:latin typeface="Times New Roman" panose="02020603050405020304" pitchFamily="18" charset="0"/>
                <a:cs typeface="Times New Roman" panose="02020603050405020304" pitchFamily="18" charset="0"/>
              </a:rPr>
              <a:t>cục, niêm, luật, vần, nhịp, </a:t>
            </a:r>
            <a:r>
              <a:rPr lang="vi-VN" sz="3400" dirty="0" smtClean="0">
                <a:latin typeface="Times New Roman" panose="02020603050405020304" pitchFamily="18" charset="0"/>
                <a:cs typeface="Times New Roman" panose="02020603050405020304" pitchFamily="18" charset="0"/>
              </a:rPr>
              <a:t>đối</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trong</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thơ</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Đường</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yêu</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cầu</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tích</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hợp</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của</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thơ</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sáu</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chữ</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bảy</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chữ</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với</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viết</a:t>
            </a:r>
            <a:endParaRPr lang="en-US" sz="3400" dirty="0" smtClean="0">
              <a:latin typeface="Times New Roman" panose="02020603050405020304" pitchFamily="18" charset="0"/>
              <a:cs typeface="Times New Roman" panose="02020603050405020304" pitchFamily="18" charset="0"/>
            </a:endParaRPr>
          </a:p>
          <a:p>
            <a:pPr marL="0" indent="457200" algn="just">
              <a:spcBef>
                <a:spcPts val="600"/>
              </a:spcBef>
              <a:spcAft>
                <a:spcPts val="600"/>
              </a:spcAft>
              <a:buNone/>
            </a:pP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Bám</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sát</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các</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yêu</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cầu</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đọc</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thơ</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nói</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chung</a:t>
            </a:r>
            <a:endParaRPr lang="en-US" sz="3400" dirty="0">
              <a:latin typeface="Times New Roman" panose="02020603050405020304" pitchFamily="18"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a:p>
            <a:pPr marL="0" indent="0">
              <a:buNone/>
            </a:pPr>
            <a:endParaRPr lang="en-US" sz="3200" dirty="0"/>
          </a:p>
        </p:txBody>
      </p:sp>
    </p:spTree>
    <p:extLst>
      <p:ext uri="{BB962C8B-B14F-4D97-AF65-F5344CB8AC3E}">
        <p14:creationId xmlns:p14="http://schemas.microsoft.com/office/powerpoint/2010/main" val="18016915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7134"/>
            <a:ext cx="10515600" cy="584199"/>
          </a:xfrm>
        </p:spPr>
        <p:txBody>
          <a:bodyPr>
            <a:normAutofit fontScale="90000"/>
          </a:bodyPr>
          <a:lstStyle/>
          <a:p>
            <a:pPr algn="ctr"/>
            <a:r>
              <a:rPr lang="en-US" dirty="0">
                <a:solidFill>
                  <a:srgbClr val="00B050"/>
                </a:solidFill>
                <a:latin typeface="Myriad Pro" panose="020B0503030403020204" pitchFamily="34" charset="0"/>
                <a:cs typeface="Times New Roman" panose="02020603050405020304" pitchFamily="18" charset="0"/>
              </a:rPr>
              <a:t>DẠY HỌC CÁC BÀI TRONG </a:t>
            </a:r>
            <a:r>
              <a:rPr lang="en-US" i="1" dirty="0">
                <a:solidFill>
                  <a:srgbClr val="00B050"/>
                </a:solidFill>
                <a:latin typeface="Myriad Pro" panose="020B0503030403020204" pitchFamily="34" charset="0"/>
                <a:cs typeface="Times New Roman" panose="02020603050405020304" pitchFamily="18" charset="0"/>
              </a:rPr>
              <a:t>NGỮ VĂN 8</a:t>
            </a:r>
          </a:p>
        </p:txBody>
      </p:sp>
      <p:sp>
        <p:nvSpPr>
          <p:cNvPr id="3" name="Content Placeholder 2"/>
          <p:cNvSpPr>
            <a:spLocks noGrp="1"/>
          </p:cNvSpPr>
          <p:nvPr>
            <p:ph idx="1"/>
          </p:nvPr>
        </p:nvSpPr>
        <p:spPr>
          <a:xfrm>
            <a:off x="838200" y="1032934"/>
            <a:ext cx="10515600" cy="5376334"/>
          </a:xfrm>
        </p:spPr>
        <p:txBody>
          <a:bodyPr>
            <a:noAutofit/>
          </a:bodyPr>
          <a:lstStyle/>
          <a:p>
            <a:pPr marL="0" indent="457200" algn="just">
              <a:spcBef>
                <a:spcPts val="600"/>
              </a:spcBef>
              <a:spcAft>
                <a:spcPts val="600"/>
              </a:spcAft>
              <a:buNone/>
            </a:pPr>
            <a:r>
              <a:rPr lang="vi-VN" sz="3400" b="1" dirty="0" smtClean="0">
                <a:latin typeface="Times New Roman" panose="02020603050405020304" pitchFamily="18" charset="0"/>
                <a:cs typeface="Times New Roman" panose="02020603050405020304" pitchFamily="18" charset="0"/>
              </a:rPr>
              <a:t>Đọc </a:t>
            </a:r>
            <a:r>
              <a:rPr lang="vi-VN" sz="3400" b="1" dirty="0">
                <a:latin typeface="Times New Roman" panose="02020603050405020304" pitchFamily="18" charset="0"/>
                <a:cs typeface="Times New Roman" panose="02020603050405020304" pitchFamily="18" charset="0"/>
              </a:rPr>
              <a:t>hiểu</a:t>
            </a:r>
            <a:r>
              <a:rPr lang="vi-VN" sz="3400" dirty="0">
                <a:latin typeface="Times New Roman" panose="02020603050405020304" pitchFamily="18" charset="0"/>
                <a:cs typeface="Times New Roman" panose="02020603050405020304" pitchFamily="18" charset="0"/>
              </a:rPr>
              <a:t> </a:t>
            </a:r>
            <a:r>
              <a:rPr lang="en-US" sz="3400" b="1" dirty="0" smtClean="0">
                <a:latin typeface="Times New Roman" panose="02020603050405020304" pitchFamily="18" charset="0"/>
                <a:cs typeface="Times New Roman" panose="02020603050405020304" pitchFamily="18" charset="0"/>
              </a:rPr>
              <a:t>VB </a:t>
            </a:r>
            <a:r>
              <a:rPr lang="vi-VN" sz="3400" b="1" dirty="0" smtClean="0">
                <a:latin typeface="Times New Roman" panose="02020603050405020304" pitchFamily="18" charset="0"/>
                <a:cs typeface="Times New Roman" panose="02020603050405020304" pitchFamily="18" charset="0"/>
              </a:rPr>
              <a:t>Nghị luận</a:t>
            </a:r>
            <a:endParaRPr lang="en-US" sz="3400" dirty="0" smtClean="0">
              <a:latin typeface="Times New Roman" panose="02020603050405020304" pitchFamily="18" charset="0"/>
              <a:cs typeface="Times New Roman" panose="02020603050405020304" pitchFamily="18" charset="0"/>
            </a:endParaRPr>
          </a:p>
          <a:p>
            <a:pPr marL="0" indent="457200" algn="just">
              <a:spcBef>
                <a:spcPts val="600"/>
              </a:spcBef>
              <a:spcAft>
                <a:spcPts val="600"/>
              </a:spcAft>
              <a:buNone/>
            </a:pPr>
            <a:r>
              <a:rPr lang="vi-VN" sz="3400" dirty="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Đặc</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điểm</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và</a:t>
            </a:r>
            <a:r>
              <a:rPr lang="en-US" sz="3400" dirty="0" smtClean="0">
                <a:latin typeface="Times New Roman" panose="02020603050405020304" pitchFamily="18" charset="0"/>
                <a:cs typeface="Times New Roman" panose="02020603050405020304" pitchFamily="18" charset="0"/>
              </a:rPr>
              <a:t> ý </a:t>
            </a:r>
            <a:r>
              <a:rPr lang="en-US" sz="3400" dirty="0" err="1" smtClean="0">
                <a:latin typeface="Times New Roman" panose="02020603050405020304" pitchFamily="18" charset="0"/>
                <a:cs typeface="Times New Roman" panose="02020603050405020304" pitchFamily="18" charset="0"/>
              </a:rPr>
              <a:t>nghĩa</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các</a:t>
            </a:r>
            <a:r>
              <a:rPr lang="en-US" sz="3400" dirty="0" smtClean="0">
                <a:latin typeface="Times New Roman" panose="02020603050405020304" pitchFamily="18" charset="0"/>
                <a:cs typeface="Times New Roman" panose="02020603050405020304" pitchFamily="18" charset="0"/>
              </a:rPr>
              <a:t> VB NLXH </a:t>
            </a:r>
            <a:r>
              <a:rPr lang="en-US" sz="3400" dirty="0" err="1" smtClean="0">
                <a:latin typeface="Times New Roman" panose="02020603050405020304" pitchFamily="18" charset="0"/>
                <a:cs typeface="Times New Roman" panose="02020603050405020304" pitchFamily="18" charset="0"/>
              </a:rPr>
              <a:t>và</a:t>
            </a:r>
            <a:r>
              <a:rPr lang="en-US" sz="3400" dirty="0" smtClean="0">
                <a:latin typeface="Times New Roman" panose="02020603050405020304" pitchFamily="18" charset="0"/>
                <a:cs typeface="Times New Roman" panose="02020603050405020304" pitchFamily="18" charset="0"/>
              </a:rPr>
              <a:t> NLVH </a:t>
            </a:r>
            <a:r>
              <a:rPr lang="en-US" sz="3400" dirty="0" err="1" smtClean="0">
                <a:latin typeface="Times New Roman" panose="02020603050405020304" pitchFamily="18" charset="0"/>
                <a:cs typeface="Times New Roman" panose="02020603050405020304" pitchFamily="18" charset="0"/>
              </a:rPr>
              <a:t>được</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đọc</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hiểu</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trong</a:t>
            </a:r>
            <a:r>
              <a:rPr lang="en-US" sz="3400" dirty="0" smtClean="0">
                <a:latin typeface="Times New Roman" panose="02020603050405020304" pitchFamily="18" charset="0"/>
                <a:cs typeface="Times New Roman" panose="02020603050405020304" pitchFamily="18" charset="0"/>
              </a:rPr>
              <a:t> NV 8</a:t>
            </a:r>
          </a:p>
          <a:p>
            <a:pPr marL="0" indent="457200" algn="just">
              <a:spcBef>
                <a:spcPts val="600"/>
              </a:spcBef>
              <a:spcAft>
                <a:spcPts val="600"/>
              </a:spcAft>
              <a:buNone/>
            </a:pPr>
            <a:r>
              <a:rPr lang="vi-VN" sz="3400" dirty="0">
                <a:latin typeface="Times New Roman" panose="02020603050405020304" pitchFamily="18" charset="0"/>
                <a:cs typeface="Times New Roman" panose="02020603050405020304" pitchFamily="18" charset="0"/>
              </a:rPr>
              <a:t>– Tổ chức cho HS đọc kĩ văn </a:t>
            </a:r>
            <a:r>
              <a:rPr lang="vi-VN" sz="3400" dirty="0" smtClean="0">
                <a:latin typeface="Times New Roman" panose="02020603050405020304" pitchFamily="18" charset="0"/>
                <a:cs typeface="Times New Roman" panose="02020603050405020304" pitchFamily="18" charset="0"/>
              </a:rPr>
              <a:t>bản</a:t>
            </a:r>
            <a:r>
              <a:rPr lang="en-US" sz="3400" dirty="0" smtClean="0">
                <a:latin typeface="Times New Roman" panose="02020603050405020304" pitchFamily="18" charset="0"/>
                <a:cs typeface="Times New Roman" panose="02020603050405020304" pitchFamily="18" charset="0"/>
              </a:rPr>
              <a:t> NL</a:t>
            </a:r>
            <a:r>
              <a:rPr lang="vi-VN" sz="3400" dirty="0" smtClean="0">
                <a:latin typeface="Times New Roman" panose="02020603050405020304" pitchFamily="18" charset="0"/>
                <a:cs typeface="Times New Roman" panose="02020603050405020304" pitchFamily="18" charset="0"/>
              </a:rPr>
              <a:t> </a:t>
            </a:r>
            <a:r>
              <a:rPr lang="vi-VN" sz="3400" dirty="0">
                <a:latin typeface="Times New Roman" panose="02020603050405020304" pitchFamily="18" charset="0"/>
                <a:cs typeface="Times New Roman" panose="02020603050405020304" pitchFamily="18" charset="0"/>
              </a:rPr>
              <a:t>trong </a:t>
            </a:r>
            <a:r>
              <a:rPr lang="vi-VN" sz="3400" dirty="0" smtClean="0">
                <a:latin typeface="Times New Roman" panose="02020603050405020304" pitchFamily="18" charset="0"/>
                <a:cs typeface="Times New Roman" panose="02020603050405020304" pitchFamily="18" charset="0"/>
              </a:rPr>
              <a:t>SGK</a:t>
            </a:r>
            <a:endParaRPr lang="en-US" sz="3400" dirty="0" smtClean="0">
              <a:latin typeface="Times New Roman" panose="02020603050405020304" pitchFamily="18" charset="0"/>
              <a:cs typeface="Times New Roman" panose="02020603050405020304" pitchFamily="18" charset="0"/>
            </a:endParaRPr>
          </a:p>
          <a:p>
            <a:pPr marL="0" indent="457200" algn="just">
              <a:spcBef>
                <a:spcPts val="600"/>
              </a:spcBef>
              <a:spcAft>
                <a:spcPts val="600"/>
              </a:spcAft>
              <a:buNone/>
            </a:pPr>
            <a:r>
              <a:rPr lang="vi-VN" sz="3400" dirty="0">
                <a:latin typeface="Times New Roman" panose="02020603050405020304" pitchFamily="18" charset="0"/>
                <a:cs typeface="Times New Roman" panose="02020603050405020304" pitchFamily="18" charset="0"/>
              </a:rPr>
              <a:t>– Tổ chức cho HS tìm hiểu các câu hỏi trong </a:t>
            </a:r>
            <a:r>
              <a:rPr lang="vi-VN" sz="3400" dirty="0" smtClean="0">
                <a:latin typeface="Times New Roman" panose="02020603050405020304" pitchFamily="18" charset="0"/>
                <a:cs typeface="Times New Roman" panose="02020603050405020304" pitchFamily="18" charset="0"/>
              </a:rPr>
              <a:t>SGK</a:t>
            </a:r>
            <a:endParaRPr lang="en-US" sz="3400" dirty="0" smtClean="0">
              <a:latin typeface="Times New Roman" panose="02020603050405020304" pitchFamily="18" charset="0"/>
              <a:cs typeface="Times New Roman" panose="02020603050405020304" pitchFamily="18" charset="0"/>
            </a:endParaRPr>
          </a:p>
          <a:p>
            <a:pPr marL="0" indent="457200" algn="just">
              <a:spcBef>
                <a:spcPts val="600"/>
              </a:spcBef>
              <a:spcAft>
                <a:spcPts val="600"/>
              </a:spcAft>
              <a:buNone/>
            </a:pPr>
            <a:r>
              <a:rPr lang="vi-VN" sz="3400" dirty="0">
                <a:latin typeface="Times New Roman" panose="02020603050405020304" pitchFamily="18" charset="0"/>
                <a:cs typeface="Times New Roman" panose="02020603050405020304" pitchFamily="18" charset="0"/>
              </a:rPr>
              <a:t>– Tổ chức cho HS trao đổi, thảo luận kết quả tìm hiểu các câu </a:t>
            </a:r>
            <a:r>
              <a:rPr lang="vi-VN" sz="3400" dirty="0" smtClean="0">
                <a:latin typeface="Times New Roman" panose="02020603050405020304" pitchFamily="18" charset="0"/>
                <a:cs typeface="Times New Roman" panose="02020603050405020304" pitchFamily="18" charset="0"/>
              </a:rPr>
              <a:t>hỏ</a:t>
            </a:r>
            <a:r>
              <a:rPr lang="en-US" sz="3400" dirty="0" err="1" smtClean="0">
                <a:latin typeface="Times New Roman" panose="02020603050405020304" pitchFamily="18" charset="0"/>
                <a:cs typeface="Times New Roman" panose="02020603050405020304" pitchFamily="18" charset="0"/>
              </a:rPr>
              <a:t>i</a:t>
            </a:r>
            <a:endParaRPr lang="en-US" sz="3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76724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7134"/>
            <a:ext cx="10515600" cy="584199"/>
          </a:xfrm>
        </p:spPr>
        <p:txBody>
          <a:bodyPr>
            <a:normAutofit fontScale="90000"/>
          </a:bodyPr>
          <a:lstStyle/>
          <a:p>
            <a:pPr algn="ctr"/>
            <a:r>
              <a:rPr lang="en-US" dirty="0">
                <a:solidFill>
                  <a:srgbClr val="00B050"/>
                </a:solidFill>
                <a:latin typeface="Myriad Pro" panose="020B0503030403020204" pitchFamily="34" charset="0"/>
                <a:cs typeface="Times New Roman" panose="02020603050405020304" pitchFamily="18" charset="0"/>
              </a:rPr>
              <a:t>DẠY HỌC CÁC BÀI TRONG </a:t>
            </a:r>
            <a:r>
              <a:rPr lang="en-US" i="1" dirty="0">
                <a:solidFill>
                  <a:srgbClr val="00B050"/>
                </a:solidFill>
                <a:latin typeface="Myriad Pro" panose="020B0503030403020204" pitchFamily="34" charset="0"/>
                <a:cs typeface="Times New Roman" panose="02020603050405020304" pitchFamily="18" charset="0"/>
              </a:rPr>
              <a:t>NGỮ VĂN 8</a:t>
            </a:r>
          </a:p>
        </p:txBody>
      </p:sp>
      <p:sp>
        <p:nvSpPr>
          <p:cNvPr id="3" name="Content Placeholder 2"/>
          <p:cNvSpPr>
            <a:spLocks noGrp="1"/>
          </p:cNvSpPr>
          <p:nvPr>
            <p:ph idx="1"/>
          </p:nvPr>
        </p:nvSpPr>
        <p:spPr>
          <a:xfrm>
            <a:off x="838200" y="1032934"/>
            <a:ext cx="10515600" cy="5376334"/>
          </a:xfrm>
        </p:spPr>
        <p:txBody>
          <a:bodyPr>
            <a:noAutofit/>
          </a:bodyPr>
          <a:lstStyle/>
          <a:p>
            <a:pPr marL="0" indent="457200">
              <a:spcBef>
                <a:spcPts val="600"/>
              </a:spcBef>
              <a:spcAft>
                <a:spcPts val="600"/>
              </a:spcAft>
              <a:buNone/>
            </a:pPr>
            <a:r>
              <a:rPr lang="vi-VN" sz="3400" b="1" dirty="0" smtClean="0">
                <a:latin typeface="Times New Roman" panose="02020603050405020304" pitchFamily="18" charset="0"/>
                <a:cs typeface="Times New Roman" panose="02020603050405020304" pitchFamily="18" charset="0"/>
              </a:rPr>
              <a:t>Dạy </a:t>
            </a:r>
            <a:r>
              <a:rPr lang="vi-VN" sz="3400" b="1" dirty="0">
                <a:latin typeface="Times New Roman" panose="02020603050405020304" pitchFamily="18" charset="0"/>
                <a:cs typeface="Times New Roman" panose="02020603050405020304" pitchFamily="18" charset="0"/>
              </a:rPr>
              <a:t>đọc hiểu VB thông </a:t>
            </a:r>
            <a:r>
              <a:rPr lang="vi-VN" sz="3400" b="1" dirty="0" smtClean="0">
                <a:latin typeface="Times New Roman" panose="02020603050405020304" pitchFamily="18" charset="0"/>
                <a:cs typeface="Times New Roman" panose="02020603050405020304" pitchFamily="18" charset="0"/>
              </a:rPr>
              <a:t>tin</a:t>
            </a:r>
            <a:r>
              <a:rPr lang="en-US" sz="3400" b="1" dirty="0" smtClean="0">
                <a:latin typeface="Times New Roman" panose="02020603050405020304" pitchFamily="18" charset="0"/>
                <a:cs typeface="Times New Roman" panose="02020603050405020304" pitchFamily="18" charset="0"/>
              </a:rPr>
              <a:t> </a:t>
            </a:r>
          </a:p>
          <a:p>
            <a:pPr marL="0" indent="457200" algn="just">
              <a:spcBef>
                <a:spcPts val="600"/>
              </a:spcBef>
              <a:spcAft>
                <a:spcPts val="600"/>
              </a:spcAft>
              <a:buNone/>
            </a:pPr>
            <a:r>
              <a:rPr lang="vi-VN" sz="3400" b="1" dirty="0" smtClean="0">
                <a:latin typeface="Times New Roman" panose="02020603050405020304" pitchFamily="18" charset="0"/>
                <a:cs typeface="Times New Roman" panose="02020603050405020304" pitchFamily="18" charset="0"/>
              </a:rPr>
              <a:t>Bài </a:t>
            </a:r>
            <a:r>
              <a:rPr lang="en-US" sz="3400" b="1" dirty="0" smtClean="0">
                <a:latin typeface="Times New Roman" panose="02020603050405020304" pitchFamily="18" charset="0"/>
                <a:cs typeface="Times New Roman" panose="02020603050405020304" pitchFamily="18" charset="0"/>
              </a:rPr>
              <a:t>3: </a:t>
            </a:r>
            <a:r>
              <a:rPr lang="en-US" sz="3400" dirty="0" err="1" smtClean="0">
                <a:latin typeface="Times New Roman" panose="02020603050405020304" pitchFamily="18" charset="0"/>
                <a:cs typeface="Times New Roman" panose="02020603050405020304" pitchFamily="18" charset="0"/>
              </a:rPr>
              <a:t>Giải</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thích</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một</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hiện</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tượng</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tự</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nhiên</a:t>
            </a:r>
            <a:endParaRPr lang="en-US" sz="3400" dirty="0" smtClean="0">
              <a:latin typeface="Times New Roman" panose="02020603050405020304" pitchFamily="18" charset="0"/>
              <a:cs typeface="Times New Roman" panose="02020603050405020304" pitchFamily="18" charset="0"/>
            </a:endParaRPr>
          </a:p>
          <a:p>
            <a:pPr marL="0" indent="457200" algn="just">
              <a:spcBef>
                <a:spcPts val="600"/>
              </a:spcBef>
              <a:spcAft>
                <a:spcPts val="600"/>
              </a:spcAft>
              <a:buNone/>
            </a:pPr>
            <a:r>
              <a:rPr lang="en-US" sz="3400" b="1" dirty="0" err="1" smtClean="0">
                <a:latin typeface="Times New Roman" panose="02020603050405020304" pitchFamily="18" charset="0"/>
                <a:cs typeface="Times New Roman" panose="02020603050405020304" pitchFamily="18" charset="0"/>
              </a:rPr>
              <a:t>Bài</a:t>
            </a:r>
            <a:r>
              <a:rPr lang="en-US" sz="3400" b="1" dirty="0" smtClean="0">
                <a:latin typeface="Times New Roman" panose="02020603050405020304" pitchFamily="18" charset="0"/>
                <a:cs typeface="Times New Roman" panose="02020603050405020304" pitchFamily="18" charset="0"/>
              </a:rPr>
              <a:t> 10: </a:t>
            </a:r>
            <a:r>
              <a:rPr lang="vi-VN" sz="3400" dirty="0">
                <a:latin typeface="Times New Roman" panose="02020603050405020304" pitchFamily="18" charset="0"/>
                <a:cs typeface="Times New Roman" panose="02020603050405020304" pitchFamily="18" charset="0"/>
              </a:rPr>
              <a:t>Giới thiệu  một cuốn sách, một bộ </a:t>
            </a:r>
            <a:r>
              <a:rPr lang="vi-VN" sz="3400" dirty="0" smtClean="0">
                <a:latin typeface="Times New Roman" panose="02020603050405020304" pitchFamily="18" charset="0"/>
                <a:cs typeface="Times New Roman" panose="02020603050405020304" pitchFamily="18" charset="0"/>
              </a:rPr>
              <a:t>phim</a:t>
            </a:r>
            <a:endParaRPr lang="en-US" sz="3400" dirty="0" smtClean="0">
              <a:latin typeface="Times New Roman" panose="02020603050405020304" pitchFamily="18" charset="0"/>
              <a:cs typeface="Times New Roman" panose="02020603050405020304" pitchFamily="18" charset="0"/>
            </a:endParaRPr>
          </a:p>
          <a:p>
            <a:pPr marL="0" indent="457200" algn="just">
              <a:spcBef>
                <a:spcPts val="600"/>
              </a:spcBef>
              <a:spcAft>
                <a:spcPts val="600"/>
              </a:spcAft>
              <a:buNone/>
            </a:pPr>
            <a:r>
              <a:rPr lang="vi-VN" sz="3400" dirty="0" smtClean="0">
                <a:latin typeface="Times New Roman" panose="02020603050405020304" pitchFamily="18" charset="0"/>
                <a:cs typeface="Times New Roman" panose="02020603050405020304" pitchFamily="18" charset="0"/>
              </a:rPr>
              <a:t>– </a:t>
            </a:r>
            <a:r>
              <a:rPr lang="vi-VN" sz="3400" dirty="0">
                <a:latin typeface="Times New Roman" panose="02020603050405020304" pitchFamily="18" charset="0"/>
                <a:cs typeface="Times New Roman" panose="02020603050405020304" pitchFamily="18" charset="0"/>
              </a:rPr>
              <a:t>Đặc điểm hình thức của văn bản thông tin thể hiện ở cách trình bày</a:t>
            </a:r>
            <a:r>
              <a:rPr lang="vi-VN" sz="3400" dirty="0" smtClean="0">
                <a:latin typeface="Times New Roman" panose="02020603050405020304" pitchFamily="18" charset="0"/>
                <a:cs typeface="Times New Roman" panose="02020603050405020304" pitchFamily="18" charset="0"/>
              </a:rPr>
              <a:t> </a:t>
            </a:r>
            <a:endParaRPr lang="en-US" sz="3400" dirty="0" smtClean="0">
              <a:latin typeface="Times New Roman" panose="02020603050405020304" pitchFamily="18" charset="0"/>
              <a:cs typeface="Times New Roman" panose="02020603050405020304" pitchFamily="18" charset="0"/>
            </a:endParaRPr>
          </a:p>
          <a:p>
            <a:pPr marL="0" indent="457200" algn="just">
              <a:spcBef>
                <a:spcPts val="600"/>
              </a:spcBef>
              <a:spcAft>
                <a:spcPts val="600"/>
              </a:spcAft>
              <a:buNone/>
            </a:pPr>
            <a:r>
              <a:rPr lang="vi-VN" sz="3400" dirty="0">
                <a:latin typeface="Times New Roman" panose="02020603050405020304" pitchFamily="18" charset="0"/>
                <a:cs typeface="Times New Roman" panose="02020603050405020304" pitchFamily="18" charset="0"/>
              </a:rPr>
              <a:t>– Cách triển khai ý tưởng thông tin trong văn </a:t>
            </a:r>
            <a:r>
              <a:rPr lang="vi-VN" sz="3400" dirty="0" smtClean="0">
                <a:latin typeface="Times New Roman" panose="02020603050405020304" pitchFamily="18" charset="0"/>
                <a:cs typeface="Times New Roman" panose="02020603050405020304" pitchFamily="18" charset="0"/>
              </a:rPr>
              <a:t>bản</a:t>
            </a:r>
            <a:endParaRPr lang="en-US" sz="3400" dirty="0" smtClean="0">
              <a:latin typeface="Times New Roman" panose="02020603050405020304" pitchFamily="18" charset="0"/>
              <a:cs typeface="Times New Roman" panose="02020603050405020304" pitchFamily="18" charset="0"/>
            </a:endParaRPr>
          </a:p>
          <a:p>
            <a:pPr marL="0" indent="457200" algn="just">
              <a:spcBef>
                <a:spcPts val="600"/>
              </a:spcBef>
              <a:spcAft>
                <a:spcPts val="600"/>
              </a:spcAft>
              <a:buNone/>
            </a:pPr>
            <a:r>
              <a:rPr lang="vi-VN" sz="3400" dirty="0">
                <a:latin typeface="Times New Roman" panose="02020603050405020304" pitchFamily="18" charset="0"/>
                <a:cs typeface="Times New Roman" panose="02020603050405020304" pitchFamily="18" charset="0"/>
              </a:rPr>
              <a:t>– Tác dụng của phương tiện ngôn ngữ và các phương tiện giao tiếp phi ngôn ngữ</a:t>
            </a:r>
            <a:endParaRPr lang="en-US" sz="3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53505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7134"/>
            <a:ext cx="10515600" cy="584199"/>
          </a:xfrm>
        </p:spPr>
        <p:txBody>
          <a:bodyPr>
            <a:normAutofit fontScale="90000"/>
          </a:bodyPr>
          <a:lstStyle/>
          <a:p>
            <a:pPr algn="ctr"/>
            <a:r>
              <a:rPr lang="en-US" dirty="0">
                <a:solidFill>
                  <a:srgbClr val="00B050"/>
                </a:solidFill>
                <a:latin typeface="Myriad Pro" panose="020B0503030403020204" pitchFamily="34" charset="0"/>
                <a:cs typeface="Times New Roman" panose="02020603050405020304" pitchFamily="18" charset="0"/>
              </a:rPr>
              <a:t>DẠY HỌC CÁC BÀI TRONG </a:t>
            </a:r>
            <a:r>
              <a:rPr lang="en-US" i="1" dirty="0">
                <a:solidFill>
                  <a:srgbClr val="00B050"/>
                </a:solidFill>
                <a:latin typeface="Myriad Pro" panose="020B0503030403020204" pitchFamily="34" charset="0"/>
                <a:cs typeface="Times New Roman" panose="02020603050405020304" pitchFamily="18" charset="0"/>
              </a:rPr>
              <a:t>NGỮ VĂN 8</a:t>
            </a:r>
          </a:p>
        </p:txBody>
      </p:sp>
      <p:sp>
        <p:nvSpPr>
          <p:cNvPr id="3" name="Content Placeholder 2"/>
          <p:cNvSpPr>
            <a:spLocks noGrp="1"/>
          </p:cNvSpPr>
          <p:nvPr>
            <p:ph idx="1"/>
          </p:nvPr>
        </p:nvSpPr>
        <p:spPr>
          <a:xfrm>
            <a:off x="838200" y="1032934"/>
            <a:ext cx="10515600" cy="5376334"/>
          </a:xfrm>
        </p:spPr>
        <p:txBody>
          <a:bodyPr>
            <a:noAutofit/>
          </a:bodyPr>
          <a:lstStyle/>
          <a:p>
            <a:pPr marL="0" indent="0" algn="ctr">
              <a:buNone/>
            </a:pPr>
            <a:r>
              <a:rPr lang="en-GB" sz="3400" b="1" dirty="0" err="1"/>
              <a:t>Cách</a:t>
            </a:r>
            <a:r>
              <a:rPr lang="en-GB" sz="3400" b="1" dirty="0"/>
              <a:t> </a:t>
            </a:r>
            <a:r>
              <a:rPr lang="en-GB" sz="3400" b="1" dirty="0" err="1"/>
              <a:t>dạy</a:t>
            </a:r>
            <a:r>
              <a:rPr lang="en-GB" sz="3400" b="1" dirty="0"/>
              <a:t> </a:t>
            </a:r>
            <a:r>
              <a:rPr lang="en-GB" sz="3400" b="1" dirty="0" err="1"/>
              <a:t>tiếng</a:t>
            </a:r>
            <a:r>
              <a:rPr lang="en-GB" sz="3400" b="1" dirty="0"/>
              <a:t> </a:t>
            </a:r>
            <a:r>
              <a:rPr lang="en-GB" sz="3400" b="1" dirty="0" err="1"/>
              <a:t>Việt</a:t>
            </a:r>
            <a:r>
              <a:rPr lang="en-GB" sz="3400" b="1" dirty="0"/>
              <a:t> </a:t>
            </a:r>
            <a:r>
              <a:rPr lang="en-GB" sz="3400" b="1" dirty="0" err="1"/>
              <a:t>trong</a:t>
            </a:r>
            <a:r>
              <a:rPr lang="en-GB" sz="3400" b="1" dirty="0"/>
              <a:t> </a:t>
            </a:r>
            <a:r>
              <a:rPr lang="en-GB" sz="3400" b="1" dirty="0" err="1"/>
              <a:t>sách</a:t>
            </a:r>
            <a:r>
              <a:rPr lang="en-GB" sz="3400" b="1" dirty="0"/>
              <a:t> </a:t>
            </a:r>
            <a:r>
              <a:rPr lang="en-GB" sz="3400" b="1" i="1" dirty="0" err="1"/>
              <a:t>Ngữ</a:t>
            </a:r>
            <a:r>
              <a:rPr lang="en-GB" sz="3400" b="1" i="1" dirty="0"/>
              <a:t> </a:t>
            </a:r>
            <a:r>
              <a:rPr lang="en-GB" sz="3400" b="1" i="1" dirty="0" err="1"/>
              <a:t>văn</a:t>
            </a:r>
            <a:r>
              <a:rPr lang="en-GB" sz="3400" b="1" i="1" dirty="0"/>
              <a:t> 8</a:t>
            </a:r>
            <a:r>
              <a:rPr lang="en-GB" sz="3400" b="1" dirty="0"/>
              <a:t> </a:t>
            </a:r>
            <a:endParaRPr lang="en-US" sz="3400" dirty="0"/>
          </a:p>
          <a:p>
            <a:pPr marL="0" indent="457200" algn="just">
              <a:spcBef>
                <a:spcPts val="600"/>
              </a:spcBef>
              <a:spcAft>
                <a:spcPts val="600"/>
              </a:spcAft>
              <a:buNone/>
            </a:pPr>
            <a:r>
              <a:rPr lang="en-GB" sz="3400" dirty="0"/>
              <a:t>– </a:t>
            </a:r>
            <a:r>
              <a:rPr lang="en-GB" sz="3400" dirty="0" err="1"/>
              <a:t>Nắm</a:t>
            </a:r>
            <a:r>
              <a:rPr lang="en-GB" sz="3400" dirty="0"/>
              <a:t> </a:t>
            </a:r>
            <a:r>
              <a:rPr lang="en-GB" sz="3400" dirty="0" err="1"/>
              <a:t>vững</a:t>
            </a:r>
            <a:r>
              <a:rPr lang="en-GB" sz="3400" dirty="0"/>
              <a:t> </a:t>
            </a:r>
            <a:r>
              <a:rPr lang="en-GB" sz="3400" dirty="0" err="1"/>
              <a:t>quan</a:t>
            </a:r>
            <a:r>
              <a:rPr lang="en-GB" sz="3400" dirty="0"/>
              <a:t> </a:t>
            </a:r>
            <a:r>
              <a:rPr lang="en-GB" sz="3400" dirty="0" err="1"/>
              <a:t>niệm</a:t>
            </a:r>
            <a:r>
              <a:rPr lang="en-GB" sz="3400" dirty="0"/>
              <a:t>, </a:t>
            </a:r>
            <a:r>
              <a:rPr lang="en-GB" sz="3400" dirty="0" err="1"/>
              <a:t>mục</a:t>
            </a:r>
            <a:r>
              <a:rPr lang="en-GB" sz="3400" dirty="0"/>
              <a:t> </a:t>
            </a:r>
            <a:r>
              <a:rPr lang="en-GB" sz="3400" dirty="0" err="1"/>
              <a:t>tiêu</a:t>
            </a:r>
            <a:r>
              <a:rPr lang="en-GB" sz="3400" dirty="0"/>
              <a:t>, </a:t>
            </a:r>
            <a:r>
              <a:rPr lang="en-GB" sz="3400" dirty="0" err="1"/>
              <a:t>yêu</a:t>
            </a:r>
            <a:r>
              <a:rPr lang="en-GB" sz="3400" dirty="0"/>
              <a:t> </a:t>
            </a:r>
            <a:r>
              <a:rPr lang="en-GB" sz="3400" dirty="0" err="1"/>
              <a:t>cầu</a:t>
            </a:r>
            <a:r>
              <a:rPr lang="en-GB" sz="3400" dirty="0"/>
              <a:t> </a:t>
            </a:r>
            <a:r>
              <a:rPr lang="en-GB" sz="3400" dirty="0" err="1"/>
              <a:t>dạy</a:t>
            </a:r>
            <a:r>
              <a:rPr lang="en-GB" sz="3400" dirty="0"/>
              <a:t> </a:t>
            </a:r>
            <a:r>
              <a:rPr lang="en-GB" sz="3400" dirty="0" err="1"/>
              <a:t>học</a:t>
            </a:r>
            <a:r>
              <a:rPr lang="en-GB" sz="3400" dirty="0"/>
              <a:t> </a:t>
            </a:r>
            <a:r>
              <a:rPr lang="en-GB" sz="3400" dirty="0" err="1" smtClean="0"/>
              <a:t>tiếng</a:t>
            </a:r>
            <a:r>
              <a:rPr lang="en-GB" sz="3400" dirty="0" smtClean="0"/>
              <a:t> </a:t>
            </a:r>
            <a:r>
              <a:rPr lang="en-GB" sz="3400" dirty="0" err="1"/>
              <a:t>Việt</a:t>
            </a:r>
            <a:r>
              <a:rPr lang="en-GB" sz="3400" dirty="0"/>
              <a:t> </a:t>
            </a:r>
            <a:r>
              <a:rPr lang="en-GB" sz="3400" dirty="0" err="1"/>
              <a:t>của</a:t>
            </a:r>
            <a:r>
              <a:rPr lang="en-GB" sz="3400" dirty="0"/>
              <a:t> CT </a:t>
            </a:r>
            <a:r>
              <a:rPr lang="en-GB" sz="3400" dirty="0" smtClean="0"/>
              <a:t>2018</a:t>
            </a:r>
          </a:p>
          <a:p>
            <a:pPr marL="0" indent="457200" algn="just">
              <a:spcBef>
                <a:spcPts val="600"/>
              </a:spcBef>
              <a:spcAft>
                <a:spcPts val="600"/>
              </a:spcAft>
              <a:buNone/>
            </a:pPr>
            <a:r>
              <a:rPr lang="en-GB" sz="3400" dirty="0"/>
              <a:t>– </a:t>
            </a:r>
            <a:r>
              <a:rPr lang="en-GB" sz="3400" dirty="0" err="1"/>
              <a:t>Xác</a:t>
            </a:r>
            <a:r>
              <a:rPr lang="en-GB" sz="3400" dirty="0"/>
              <a:t> </a:t>
            </a:r>
            <a:r>
              <a:rPr lang="en-GB" sz="3400" dirty="0" err="1"/>
              <a:t>định</a:t>
            </a:r>
            <a:r>
              <a:rPr lang="en-GB" sz="3400" dirty="0"/>
              <a:t> </a:t>
            </a:r>
            <a:r>
              <a:rPr lang="en-GB" sz="3400" dirty="0" err="1"/>
              <a:t>được</a:t>
            </a:r>
            <a:r>
              <a:rPr lang="en-GB" sz="3400" dirty="0"/>
              <a:t> </a:t>
            </a:r>
            <a:r>
              <a:rPr lang="en-GB" sz="3400" dirty="0" err="1"/>
              <a:t>các</a:t>
            </a:r>
            <a:r>
              <a:rPr lang="en-GB" sz="3400" dirty="0"/>
              <a:t> </a:t>
            </a:r>
            <a:r>
              <a:rPr lang="en-GB" sz="3400" dirty="0" err="1"/>
              <a:t>nội</a:t>
            </a:r>
            <a:r>
              <a:rPr lang="en-GB" sz="3400" dirty="0"/>
              <a:t> dung </a:t>
            </a:r>
            <a:r>
              <a:rPr lang="en-GB" sz="3400" dirty="0" err="1"/>
              <a:t>cốt</a:t>
            </a:r>
            <a:r>
              <a:rPr lang="en-GB" sz="3400" dirty="0"/>
              <a:t> </a:t>
            </a:r>
            <a:r>
              <a:rPr lang="en-GB" sz="3400" dirty="0" err="1"/>
              <a:t>lõi</a:t>
            </a:r>
            <a:r>
              <a:rPr lang="en-GB" sz="3400" dirty="0"/>
              <a:t> </a:t>
            </a:r>
            <a:r>
              <a:rPr lang="en-GB" sz="3400" dirty="0" err="1"/>
              <a:t>của</a:t>
            </a:r>
            <a:r>
              <a:rPr lang="en-GB" sz="3400" dirty="0"/>
              <a:t> </a:t>
            </a:r>
            <a:r>
              <a:rPr lang="en-GB" sz="3400" dirty="0" err="1"/>
              <a:t>phần</a:t>
            </a:r>
            <a:r>
              <a:rPr lang="en-GB" sz="3400" dirty="0"/>
              <a:t> </a:t>
            </a:r>
            <a:r>
              <a:rPr lang="en-GB" sz="3400" dirty="0" err="1"/>
              <a:t>tiếng</a:t>
            </a:r>
            <a:r>
              <a:rPr lang="en-GB" sz="3400" dirty="0"/>
              <a:t> </a:t>
            </a:r>
            <a:r>
              <a:rPr lang="en-GB" sz="3400" dirty="0" err="1"/>
              <a:t>Việt</a:t>
            </a:r>
            <a:r>
              <a:rPr lang="en-GB" sz="3400" dirty="0"/>
              <a:t> </a:t>
            </a:r>
            <a:r>
              <a:rPr lang="en-GB" sz="3400" dirty="0" err="1"/>
              <a:t>trong</a:t>
            </a:r>
            <a:r>
              <a:rPr lang="en-GB" sz="3400" dirty="0"/>
              <a:t> </a:t>
            </a:r>
            <a:r>
              <a:rPr lang="en-GB" sz="3400" dirty="0" smtClean="0"/>
              <a:t>SGK</a:t>
            </a:r>
          </a:p>
          <a:p>
            <a:pPr marL="0" indent="457200" algn="just">
              <a:spcBef>
                <a:spcPts val="600"/>
              </a:spcBef>
              <a:spcAft>
                <a:spcPts val="600"/>
              </a:spcAft>
              <a:buNone/>
            </a:pPr>
            <a:r>
              <a:rPr lang="en-GB" sz="3400" dirty="0"/>
              <a:t>– </a:t>
            </a:r>
            <a:r>
              <a:rPr lang="en-GB" sz="3400" dirty="0" err="1"/>
              <a:t>Tổ</a:t>
            </a:r>
            <a:r>
              <a:rPr lang="en-GB" sz="3400" dirty="0"/>
              <a:t> </a:t>
            </a:r>
            <a:r>
              <a:rPr lang="en-GB" sz="3400" dirty="0" err="1"/>
              <a:t>chức</a:t>
            </a:r>
            <a:r>
              <a:rPr lang="en-GB" sz="3400" dirty="0"/>
              <a:t> </a:t>
            </a:r>
            <a:r>
              <a:rPr lang="en-GB" sz="3400" dirty="0" err="1"/>
              <a:t>cho</a:t>
            </a:r>
            <a:r>
              <a:rPr lang="en-GB" sz="3400" dirty="0"/>
              <a:t> HS </a:t>
            </a:r>
            <a:r>
              <a:rPr lang="en-GB" sz="3400" dirty="0" err="1"/>
              <a:t>làm</a:t>
            </a:r>
            <a:r>
              <a:rPr lang="en-GB" sz="3400" dirty="0"/>
              <a:t> </a:t>
            </a:r>
            <a:r>
              <a:rPr lang="en-GB" sz="3400" dirty="0" err="1"/>
              <a:t>các</a:t>
            </a:r>
            <a:r>
              <a:rPr lang="en-GB" sz="3400" dirty="0"/>
              <a:t> </a:t>
            </a:r>
            <a:r>
              <a:rPr lang="en-GB" sz="3400" dirty="0" err="1"/>
              <a:t>bài</a:t>
            </a:r>
            <a:r>
              <a:rPr lang="en-GB" sz="3400" dirty="0"/>
              <a:t> </a:t>
            </a:r>
            <a:r>
              <a:rPr lang="en-GB" sz="3400" dirty="0" err="1"/>
              <a:t>tập</a:t>
            </a:r>
            <a:r>
              <a:rPr lang="en-GB" sz="3400" dirty="0"/>
              <a:t> </a:t>
            </a:r>
            <a:r>
              <a:rPr lang="en-GB" sz="3400" dirty="0" err="1"/>
              <a:t>nêu</a:t>
            </a:r>
            <a:r>
              <a:rPr lang="en-GB" sz="3400" dirty="0"/>
              <a:t> </a:t>
            </a:r>
            <a:r>
              <a:rPr lang="en-GB" sz="3400" dirty="0" err="1"/>
              <a:t>trong</a:t>
            </a:r>
            <a:r>
              <a:rPr lang="en-GB" sz="3400" dirty="0"/>
              <a:t> </a:t>
            </a:r>
            <a:r>
              <a:rPr lang="en-GB" sz="3400" dirty="0" err="1"/>
              <a:t>phần</a:t>
            </a:r>
            <a:r>
              <a:rPr lang="en-GB" sz="3400" dirty="0"/>
              <a:t> </a:t>
            </a:r>
            <a:r>
              <a:rPr lang="en-GB" sz="3400" i="1" dirty="0" err="1"/>
              <a:t>Thực</a:t>
            </a:r>
            <a:r>
              <a:rPr lang="en-GB" sz="3400" i="1" dirty="0"/>
              <a:t> </a:t>
            </a:r>
            <a:r>
              <a:rPr lang="en-GB" sz="3400" i="1" dirty="0" err="1"/>
              <a:t>hành</a:t>
            </a:r>
            <a:r>
              <a:rPr lang="en-GB" sz="3400" i="1" dirty="0"/>
              <a:t> </a:t>
            </a:r>
            <a:r>
              <a:rPr lang="en-GB" sz="3400" i="1" dirty="0" err="1"/>
              <a:t>tiếng</a:t>
            </a:r>
            <a:r>
              <a:rPr lang="en-GB" sz="3400" i="1" dirty="0"/>
              <a:t> </a:t>
            </a:r>
            <a:r>
              <a:rPr lang="en-GB" sz="3400" i="1" dirty="0" err="1"/>
              <a:t>Việt</a:t>
            </a:r>
            <a:r>
              <a:rPr lang="en-GB" sz="3400" dirty="0"/>
              <a:t>, qua </a:t>
            </a:r>
            <a:r>
              <a:rPr lang="en-GB" sz="3400" dirty="0" err="1"/>
              <a:t>đó</a:t>
            </a:r>
            <a:r>
              <a:rPr lang="en-GB" sz="3400" dirty="0"/>
              <a:t> </a:t>
            </a:r>
            <a:r>
              <a:rPr lang="en-GB" sz="3400" dirty="0" err="1"/>
              <a:t>mà</a:t>
            </a:r>
            <a:r>
              <a:rPr lang="en-GB" sz="3400" dirty="0"/>
              <a:t> </a:t>
            </a:r>
            <a:r>
              <a:rPr lang="en-GB" sz="3400" dirty="0" err="1"/>
              <a:t>hình</a:t>
            </a:r>
            <a:r>
              <a:rPr lang="en-GB" sz="3400" dirty="0"/>
              <a:t> </a:t>
            </a:r>
            <a:r>
              <a:rPr lang="en-GB" sz="3400" dirty="0" err="1"/>
              <a:t>thành</a:t>
            </a:r>
            <a:r>
              <a:rPr lang="en-GB" sz="3400" dirty="0"/>
              <a:t> </a:t>
            </a:r>
            <a:r>
              <a:rPr lang="en-GB" sz="3400" dirty="0" err="1"/>
              <a:t>kiến</a:t>
            </a:r>
            <a:r>
              <a:rPr lang="en-GB" sz="3400" dirty="0"/>
              <a:t> </a:t>
            </a:r>
            <a:r>
              <a:rPr lang="en-GB" sz="3400" dirty="0" err="1"/>
              <a:t>thức</a:t>
            </a:r>
            <a:r>
              <a:rPr lang="en-GB" sz="3400" dirty="0"/>
              <a:t>. </a:t>
            </a:r>
            <a:endParaRPr lang="en-GB" sz="3400" dirty="0" smtClean="0"/>
          </a:p>
          <a:p>
            <a:pPr marL="0" indent="457200" algn="just">
              <a:spcBef>
                <a:spcPts val="600"/>
              </a:spcBef>
              <a:spcAft>
                <a:spcPts val="600"/>
              </a:spcAft>
              <a:buNone/>
            </a:pPr>
            <a:r>
              <a:rPr lang="en-GB" sz="3400" dirty="0"/>
              <a:t>– </a:t>
            </a:r>
            <a:r>
              <a:rPr lang="en-GB" sz="3400" dirty="0" err="1"/>
              <a:t>T</a:t>
            </a:r>
            <a:r>
              <a:rPr lang="en-GB" sz="3400" dirty="0" err="1" smtClean="0"/>
              <a:t>ập</a:t>
            </a:r>
            <a:r>
              <a:rPr lang="en-GB" sz="3400" dirty="0" smtClean="0"/>
              <a:t> </a:t>
            </a:r>
            <a:r>
              <a:rPr lang="en-GB" sz="3400" dirty="0" err="1"/>
              <a:t>trung</a:t>
            </a:r>
            <a:r>
              <a:rPr lang="en-GB" sz="3400" dirty="0"/>
              <a:t> </a:t>
            </a:r>
            <a:r>
              <a:rPr lang="en-GB" sz="3400" dirty="0" err="1"/>
              <a:t>vào</a:t>
            </a:r>
            <a:r>
              <a:rPr lang="en-GB" sz="3400" dirty="0"/>
              <a:t> </a:t>
            </a:r>
            <a:r>
              <a:rPr lang="en-GB" sz="3400" dirty="0" err="1"/>
              <a:t>đơn</a:t>
            </a:r>
            <a:r>
              <a:rPr lang="en-GB" sz="3400" dirty="0"/>
              <a:t> </a:t>
            </a:r>
            <a:r>
              <a:rPr lang="en-GB" sz="3400" dirty="0" err="1"/>
              <a:t>vị</a:t>
            </a:r>
            <a:r>
              <a:rPr lang="en-GB" sz="3400" dirty="0"/>
              <a:t> </a:t>
            </a:r>
            <a:r>
              <a:rPr lang="en-GB" sz="3400" dirty="0" err="1"/>
              <a:t>chính</a:t>
            </a:r>
            <a:r>
              <a:rPr lang="en-GB" sz="3400" dirty="0"/>
              <a:t>, </a:t>
            </a:r>
            <a:r>
              <a:rPr lang="en-GB" sz="3400" dirty="0" err="1"/>
              <a:t>phần</a:t>
            </a:r>
            <a:r>
              <a:rPr lang="en-GB" sz="3400" dirty="0"/>
              <a:t> </a:t>
            </a:r>
            <a:r>
              <a:rPr lang="en-GB" sz="3400" dirty="0" err="1"/>
              <a:t>tiếng</a:t>
            </a:r>
            <a:r>
              <a:rPr lang="en-GB" sz="3400" dirty="0"/>
              <a:t> </a:t>
            </a:r>
            <a:r>
              <a:rPr lang="en-GB" sz="3400" dirty="0" err="1"/>
              <a:t>Việt</a:t>
            </a:r>
            <a:r>
              <a:rPr lang="en-GB" sz="3400" dirty="0"/>
              <a:t> </a:t>
            </a:r>
            <a:r>
              <a:rPr lang="en-GB" sz="3400" dirty="0" err="1"/>
              <a:t>còn</a:t>
            </a:r>
            <a:r>
              <a:rPr lang="en-GB" sz="3400" dirty="0"/>
              <a:t> </a:t>
            </a:r>
            <a:r>
              <a:rPr lang="en-GB" sz="3400" dirty="0" err="1"/>
              <a:t>góp</a:t>
            </a:r>
            <a:r>
              <a:rPr lang="en-GB" sz="3400" dirty="0"/>
              <a:t> </a:t>
            </a:r>
            <a:r>
              <a:rPr lang="en-GB" sz="3400" dirty="0" err="1"/>
              <a:t>phần</a:t>
            </a:r>
            <a:r>
              <a:rPr lang="en-GB" sz="3400" dirty="0"/>
              <a:t> </a:t>
            </a:r>
            <a:r>
              <a:rPr lang="en-GB" sz="3400" dirty="0" err="1"/>
              <a:t>ôn</a:t>
            </a:r>
            <a:r>
              <a:rPr lang="en-GB" sz="3400" dirty="0"/>
              <a:t> </a:t>
            </a:r>
            <a:r>
              <a:rPr lang="en-GB" sz="3400" dirty="0" err="1"/>
              <a:t>lại</a:t>
            </a:r>
            <a:r>
              <a:rPr lang="en-GB" sz="3400" dirty="0"/>
              <a:t> </a:t>
            </a:r>
            <a:r>
              <a:rPr lang="en-GB" sz="3400" dirty="0" err="1"/>
              <a:t>các</a:t>
            </a:r>
            <a:r>
              <a:rPr lang="en-GB" sz="3400" dirty="0"/>
              <a:t> </a:t>
            </a:r>
            <a:r>
              <a:rPr lang="en-GB" sz="3400" dirty="0" err="1"/>
              <a:t>đơn</a:t>
            </a:r>
            <a:r>
              <a:rPr lang="en-GB" sz="3400" dirty="0"/>
              <a:t> </a:t>
            </a:r>
            <a:r>
              <a:rPr lang="en-GB" sz="3400" dirty="0" err="1"/>
              <a:t>vị</a:t>
            </a:r>
            <a:r>
              <a:rPr lang="en-GB" sz="3400" dirty="0"/>
              <a:t> </a:t>
            </a:r>
            <a:r>
              <a:rPr lang="en-GB" sz="3400" dirty="0" err="1"/>
              <a:t>đã</a:t>
            </a:r>
            <a:r>
              <a:rPr lang="en-GB" sz="3400" dirty="0"/>
              <a:t> </a:t>
            </a:r>
            <a:r>
              <a:rPr lang="en-GB" sz="3400" dirty="0" err="1"/>
              <a:t>học</a:t>
            </a:r>
            <a:r>
              <a:rPr lang="en-GB" sz="3400" dirty="0"/>
              <a:t> </a:t>
            </a:r>
            <a:r>
              <a:rPr lang="en-GB" sz="3400" dirty="0" err="1"/>
              <a:t>có</a:t>
            </a:r>
            <a:r>
              <a:rPr lang="en-GB" sz="3400" dirty="0"/>
              <a:t> </a:t>
            </a:r>
            <a:r>
              <a:rPr lang="en-GB" sz="3400" dirty="0" err="1"/>
              <a:t>trong</a:t>
            </a:r>
            <a:r>
              <a:rPr lang="en-GB" sz="3400" dirty="0"/>
              <a:t> </a:t>
            </a:r>
            <a:r>
              <a:rPr lang="en-GB" sz="3400" dirty="0" err="1"/>
              <a:t>văn</a:t>
            </a:r>
            <a:r>
              <a:rPr lang="en-GB" sz="3400" dirty="0"/>
              <a:t> </a:t>
            </a:r>
            <a:r>
              <a:rPr lang="en-GB" sz="3400" dirty="0" err="1"/>
              <a:t>bản</a:t>
            </a:r>
            <a:r>
              <a:rPr lang="en-GB" sz="3400" dirty="0"/>
              <a:t> </a:t>
            </a:r>
            <a:r>
              <a:rPr lang="en-GB" sz="3400" dirty="0" err="1"/>
              <a:t>đọc</a:t>
            </a:r>
            <a:r>
              <a:rPr lang="en-GB" sz="3400" dirty="0"/>
              <a:t> </a:t>
            </a:r>
            <a:r>
              <a:rPr lang="en-GB" sz="3400" dirty="0" smtClean="0"/>
              <a:t> </a:t>
            </a:r>
            <a:endParaRPr lang="en-US" sz="3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03773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7134"/>
            <a:ext cx="10515600" cy="584199"/>
          </a:xfrm>
        </p:spPr>
        <p:txBody>
          <a:bodyPr>
            <a:normAutofit fontScale="90000"/>
          </a:bodyPr>
          <a:lstStyle/>
          <a:p>
            <a:pPr algn="ctr"/>
            <a:r>
              <a:rPr lang="en-US" dirty="0" smtClean="0">
                <a:solidFill>
                  <a:srgbClr val="00B050"/>
                </a:solidFill>
                <a:latin typeface="Myriad Pro" panose="020B0503030403020204" pitchFamily="34" charset="0"/>
                <a:cs typeface="Times New Roman" panose="02020603050405020304" pitchFamily="18" charset="0"/>
              </a:rPr>
              <a:t>DẠY HỌC VIẾT VỚI </a:t>
            </a:r>
            <a:r>
              <a:rPr lang="en-US" i="1" dirty="0" smtClean="0">
                <a:solidFill>
                  <a:srgbClr val="00B050"/>
                </a:solidFill>
                <a:latin typeface="Myriad Pro" panose="020B0503030403020204" pitchFamily="34" charset="0"/>
                <a:cs typeface="Times New Roman" panose="02020603050405020304" pitchFamily="18" charset="0"/>
              </a:rPr>
              <a:t>NGỮ VĂN 8</a:t>
            </a:r>
            <a:endParaRPr lang="en-US" i="1" dirty="0">
              <a:solidFill>
                <a:srgbClr val="00B050"/>
              </a:solidFill>
              <a:latin typeface="Myriad Pro" panose="020B0503030403020204" pitchFamily="34" charset="0"/>
              <a:cs typeface="Times New Roman" panose="02020603050405020304" pitchFamily="18" charset="0"/>
            </a:endParaRPr>
          </a:p>
        </p:txBody>
      </p:sp>
      <p:sp>
        <p:nvSpPr>
          <p:cNvPr id="3" name="Content Placeholder 2"/>
          <p:cNvSpPr>
            <a:spLocks noGrp="1"/>
          </p:cNvSpPr>
          <p:nvPr>
            <p:ph idx="1"/>
          </p:nvPr>
        </p:nvSpPr>
        <p:spPr>
          <a:xfrm>
            <a:off x="838200" y="1032934"/>
            <a:ext cx="10515600" cy="5376334"/>
          </a:xfrm>
        </p:spPr>
        <p:txBody>
          <a:bodyPr>
            <a:noAutofit/>
          </a:bodyPr>
          <a:lstStyle/>
          <a:p>
            <a:pPr marL="0" indent="457200" algn="just">
              <a:spcBef>
                <a:spcPts val="600"/>
              </a:spcBef>
              <a:spcAft>
                <a:spcPts val="600"/>
              </a:spcAft>
              <a:buNone/>
            </a:pPr>
            <a:r>
              <a:rPr lang="en-US" sz="3600" dirty="0" smtClean="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a:t>
            </a:r>
            <a:r>
              <a:rPr lang="it-IT" sz="3600" dirty="0" smtClean="0">
                <a:latin typeface="Times New Roman" panose="02020603050405020304" pitchFamily="18" charset="0"/>
                <a:cs typeface="Times New Roman" panose="02020603050405020304" pitchFamily="18" charset="0"/>
              </a:rPr>
              <a:t> </a:t>
            </a:r>
            <a:r>
              <a:rPr lang="it-IT" sz="3400" dirty="0" smtClean="0">
                <a:latin typeface="Times New Roman" panose="02020603050405020304" pitchFamily="18" charset="0"/>
                <a:cs typeface="Times New Roman" panose="02020603050405020304" pitchFamily="18" charset="0"/>
              </a:rPr>
              <a:t>Năm được sách </a:t>
            </a:r>
            <a:r>
              <a:rPr lang="it-IT" sz="3400" i="1" dirty="0">
                <a:latin typeface="Times New Roman" panose="02020603050405020304" pitchFamily="18" charset="0"/>
                <a:cs typeface="Times New Roman" panose="02020603050405020304" pitchFamily="18" charset="0"/>
              </a:rPr>
              <a:t>Ngữ văn 8</a:t>
            </a:r>
            <a:r>
              <a:rPr lang="it-IT" sz="3400" dirty="0">
                <a:latin typeface="Times New Roman" panose="02020603050405020304" pitchFamily="18" charset="0"/>
                <a:cs typeface="Times New Roman" panose="02020603050405020304" pitchFamily="18" charset="0"/>
              </a:rPr>
              <a:t> rèn luyện cho các em viết các kiểu văn bản nào? </a:t>
            </a:r>
            <a:endParaRPr lang="en-US" sz="3400" dirty="0">
              <a:latin typeface="Times New Roman" panose="02020603050405020304" pitchFamily="18" charset="0"/>
              <a:cs typeface="Times New Roman" panose="02020603050405020304" pitchFamily="18" charset="0"/>
            </a:endParaRPr>
          </a:p>
          <a:p>
            <a:pPr indent="457200" algn="just">
              <a:spcBef>
                <a:spcPts val="600"/>
              </a:spcBef>
              <a:spcAft>
                <a:spcPts val="600"/>
              </a:spcAft>
              <a:buNone/>
            </a:pPr>
            <a:r>
              <a:rPr lang="it-IT" sz="3400" dirty="0" smtClean="0">
                <a:latin typeface="Times New Roman" panose="02020603050405020304" pitchFamily="18" charset="0"/>
                <a:cs typeface="Times New Roman" panose="02020603050405020304" pitchFamily="18" charset="0"/>
              </a:rPr>
              <a:t>- Những </a:t>
            </a:r>
            <a:r>
              <a:rPr lang="it-IT" sz="3400" dirty="0">
                <a:latin typeface="Times New Roman" panose="02020603050405020304" pitchFamily="18" charset="0"/>
                <a:cs typeface="Times New Roman" panose="02020603050405020304" pitchFamily="18" charset="0"/>
              </a:rPr>
              <a:t>yêu cầu về quy trình, kĩ năng và kiểu văn bản nào tiếp tục được rèn luyện ở lớp 8 và yêu cầu nào là mới so với NV6 và </a:t>
            </a:r>
            <a:r>
              <a:rPr lang="it-IT" sz="3400" dirty="0" smtClean="0">
                <a:latin typeface="Times New Roman" panose="02020603050405020304" pitchFamily="18" charset="0"/>
                <a:cs typeface="Times New Roman" panose="02020603050405020304" pitchFamily="18" charset="0"/>
              </a:rPr>
              <a:t>NV7? </a:t>
            </a:r>
          </a:p>
          <a:p>
            <a:pPr indent="457200" algn="just">
              <a:spcBef>
                <a:spcPts val="600"/>
              </a:spcBef>
              <a:spcAft>
                <a:spcPts val="600"/>
              </a:spcAft>
              <a:buNone/>
            </a:pPr>
            <a:r>
              <a:rPr lang="it-IT" sz="3400" dirty="0" smtClean="0">
                <a:latin typeface="Times New Roman" panose="02020603050405020304" pitchFamily="18" charset="0"/>
                <a:cs typeface="Times New Roman" panose="02020603050405020304" pitchFamily="18" charset="0"/>
              </a:rPr>
              <a:t>- Cách dạy luyện viết theo quy trình 4 bước</a:t>
            </a:r>
          </a:p>
          <a:p>
            <a:pPr indent="457200" algn="just">
              <a:spcBef>
                <a:spcPts val="600"/>
              </a:spcBef>
              <a:spcAft>
                <a:spcPts val="600"/>
              </a:spcAft>
              <a:buNone/>
            </a:pPr>
            <a:r>
              <a:rPr lang="it-IT" sz="3400" dirty="0" smtClean="0">
                <a:latin typeface="Times New Roman" panose="02020603050405020304" pitchFamily="18" charset="0"/>
                <a:cs typeface="Times New Roman" panose="02020603050405020304" pitchFamily="18" charset="0"/>
              </a:rPr>
              <a:t>- Ý nghĩa của việc rèn luyện các kĩ năng viết (phần mới trong NV8)</a:t>
            </a:r>
          </a:p>
          <a:p>
            <a:pPr indent="457200" algn="just">
              <a:spcBef>
                <a:spcPts val="600"/>
              </a:spcBef>
              <a:spcAft>
                <a:spcPts val="600"/>
              </a:spcAft>
              <a:buNone/>
            </a:pPr>
            <a:r>
              <a:rPr lang="it-IT" sz="3400" dirty="0" smtClean="0">
                <a:latin typeface="Times New Roman" panose="02020603050405020304" pitchFamily="18" charset="0"/>
                <a:cs typeface="Times New Roman" panose="02020603050405020304" pitchFamily="18" charset="0"/>
              </a:rPr>
              <a:t>- Ý nghĩa các bài dạy HS tập làm thơ sáu chữ, bảy chữ</a:t>
            </a:r>
            <a:endParaRPr lang="en-US" sz="3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18556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7134"/>
            <a:ext cx="10515600" cy="584199"/>
          </a:xfrm>
        </p:spPr>
        <p:txBody>
          <a:bodyPr>
            <a:normAutofit fontScale="90000"/>
          </a:bodyPr>
          <a:lstStyle/>
          <a:p>
            <a:pPr algn="ctr"/>
            <a:r>
              <a:rPr lang="en-US" dirty="0" smtClean="0">
                <a:solidFill>
                  <a:srgbClr val="00B050"/>
                </a:solidFill>
                <a:latin typeface="Myriad Pro" panose="020B0503030403020204" pitchFamily="34" charset="0"/>
                <a:cs typeface="Times New Roman" panose="02020603050405020304" pitchFamily="18" charset="0"/>
              </a:rPr>
              <a:t>DẠY HỌC NÓI VÀ NGHE</a:t>
            </a:r>
            <a:endParaRPr lang="en-US" dirty="0">
              <a:solidFill>
                <a:srgbClr val="00B050"/>
              </a:solidFill>
              <a:latin typeface="Myriad Pro" panose="020B0503030403020204" pitchFamily="34" charset="0"/>
              <a:cs typeface="Times New Roman" panose="02020603050405020304" pitchFamily="18" charset="0"/>
            </a:endParaRPr>
          </a:p>
        </p:txBody>
      </p:sp>
      <p:sp>
        <p:nvSpPr>
          <p:cNvPr id="3" name="Content Placeholder 2"/>
          <p:cNvSpPr>
            <a:spLocks noGrp="1"/>
          </p:cNvSpPr>
          <p:nvPr>
            <p:ph idx="1"/>
          </p:nvPr>
        </p:nvSpPr>
        <p:spPr>
          <a:xfrm>
            <a:off x="838200" y="1032934"/>
            <a:ext cx="10515600" cy="5376334"/>
          </a:xfrm>
        </p:spPr>
        <p:txBody>
          <a:bodyPr>
            <a:noAutofit/>
          </a:bodyPr>
          <a:lstStyle/>
          <a:p>
            <a:pPr marL="0" indent="457200" algn="just">
              <a:spcBef>
                <a:spcPts val="600"/>
              </a:spcBef>
              <a:spcAft>
                <a:spcPts val="600"/>
              </a:spcAft>
              <a:buNone/>
            </a:pPr>
            <a:r>
              <a:rPr lang="en-US" sz="4000" dirty="0" smtClean="0">
                <a:latin typeface="Times New Roman" panose="02020603050405020304" pitchFamily="18" charset="0"/>
                <a:cs typeface="Times New Roman" panose="02020603050405020304" pitchFamily="18" charset="0"/>
              </a:rPr>
              <a:t>  - </a:t>
            </a:r>
            <a:r>
              <a:rPr lang="vi-VN" sz="3400" dirty="0" smtClean="0">
                <a:latin typeface="Times New Roman" panose="02020603050405020304" pitchFamily="18" charset="0"/>
                <a:cs typeface="Times New Roman" panose="02020603050405020304" pitchFamily="18" charset="0"/>
              </a:rPr>
              <a:t>Thời </a:t>
            </a:r>
            <a:r>
              <a:rPr lang="vi-VN" sz="3400" dirty="0">
                <a:latin typeface="Times New Roman" panose="02020603050405020304" pitchFamily="18" charset="0"/>
                <a:cs typeface="Times New Roman" panose="02020603050405020304" pitchFamily="18" charset="0"/>
              </a:rPr>
              <a:t>lượng dành cho nói và nghe rất ít (thường chỉ 1 – 2 tiết trong 3 tuần) </a:t>
            </a:r>
            <a:endParaRPr lang="en-US" sz="3400" dirty="0">
              <a:latin typeface="Times New Roman" panose="02020603050405020304" pitchFamily="18" charset="0"/>
              <a:cs typeface="Times New Roman" panose="02020603050405020304" pitchFamily="18" charset="0"/>
            </a:endParaRPr>
          </a:p>
          <a:p>
            <a:pPr indent="457200" algn="just">
              <a:spcBef>
                <a:spcPts val="600"/>
              </a:spcBef>
              <a:spcAft>
                <a:spcPts val="600"/>
              </a:spcAft>
              <a:buNone/>
            </a:pPr>
            <a:r>
              <a:rPr lang="en-US" sz="3400" dirty="0" smtClean="0">
                <a:latin typeface="Times New Roman" panose="02020603050405020304" pitchFamily="18" charset="0"/>
                <a:cs typeface="Times New Roman" panose="02020603050405020304" pitchFamily="18" charset="0"/>
              </a:rPr>
              <a:t>- K</a:t>
            </a:r>
            <a:r>
              <a:rPr lang="vi-VN" sz="3400" dirty="0" smtClean="0">
                <a:latin typeface="Times New Roman" panose="02020603050405020304" pitchFamily="18" charset="0"/>
                <a:cs typeface="Times New Roman" panose="02020603050405020304" pitchFamily="18" charset="0"/>
              </a:rPr>
              <a:t>hông </a:t>
            </a:r>
            <a:r>
              <a:rPr lang="vi-VN" sz="3400" dirty="0">
                <a:latin typeface="Times New Roman" panose="02020603050405020304" pitchFamily="18" charset="0"/>
                <a:cs typeface="Times New Roman" panose="02020603050405020304" pitchFamily="18" charset="0"/>
              </a:rPr>
              <a:t>nên tập trung vào lí </a:t>
            </a:r>
            <a:r>
              <a:rPr lang="vi-VN" sz="3400" dirty="0" smtClean="0">
                <a:latin typeface="Times New Roman" panose="02020603050405020304" pitchFamily="18" charset="0"/>
                <a:cs typeface="Times New Roman" panose="02020603050405020304" pitchFamily="18" charset="0"/>
              </a:rPr>
              <a:t>thuyết</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chủ</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yếu</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thực</a:t>
            </a:r>
            <a:r>
              <a:rPr lang="en-US" sz="3400" dirty="0" smtClean="0">
                <a:latin typeface="Times New Roman" panose="02020603050405020304" pitchFamily="18" charset="0"/>
                <a:cs typeface="Times New Roman" panose="02020603050405020304" pitchFamily="18" charset="0"/>
              </a:rPr>
              <a:t> </a:t>
            </a:r>
            <a:r>
              <a:rPr lang="en-US" sz="3400" dirty="0" err="1" smtClean="0">
                <a:latin typeface="Times New Roman" panose="02020603050405020304" pitchFamily="18" charset="0"/>
                <a:cs typeface="Times New Roman" panose="02020603050405020304" pitchFamily="18" charset="0"/>
              </a:rPr>
              <a:t>hành</a:t>
            </a:r>
            <a:endParaRPr lang="it-IT" sz="3400" dirty="0" smtClean="0">
              <a:latin typeface="Times New Roman" panose="02020603050405020304" pitchFamily="18" charset="0"/>
              <a:cs typeface="Times New Roman" panose="02020603050405020304" pitchFamily="18" charset="0"/>
            </a:endParaRPr>
          </a:p>
          <a:p>
            <a:pPr indent="457200" algn="just">
              <a:spcBef>
                <a:spcPts val="600"/>
              </a:spcBef>
              <a:spcAft>
                <a:spcPts val="600"/>
              </a:spcAft>
              <a:buNone/>
            </a:pPr>
            <a:r>
              <a:rPr lang="it-IT" sz="3400" dirty="0" smtClean="0">
                <a:latin typeface="Times New Roman" panose="02020603050405020304" pitchFamily="18" charset="0"/>
                <a:cs typeface="Times New Roman" panose="02020603050405020304" pitchFamily="18" charset="0"/>
              </a:rPr>
              <a:t>- Quy trình: </a:t>
            </a:r>
            <a:r>
              <a:rPr lang="vi-VN" sz="3400" dirty="0">
                <a:latin typeface="Times New Roman" panose="02020603050405020304" pitchFamily="18" charset="0"/>
                <a:cs typeface="Times New Roman" panose="02020603050405020304" pitchFamily="18" charset="0"/>
              </a:rPr>
              <a:t>GV giao nhiệm vụ: Tổ chức cho HS trình bày, Tổ chức cho HS trao đổi, nhận </a:t>
            </a:r>
            <a:r>
              <a:rPr lang="vi-VN" sz="3400" dirty="0" smtClean="0">
                <a:latin typeface="Times New Roman" panose="02020603050405020304" pitchFamily="18" charset="0"/>
                <a:cs typeface="Times New Roman" panose="02020603050405020304" pitchFamily="18" charset="0"/>
              </a:rPr>
              <a:t>xét</a:t>
            </a:r>
            <a:endParaRPr lang="it-IT" sz="3400" dirty="0" smtClean="0">
              <a:latin typeface="Times New Roman" panose="02020603050405020304" pitchFamily="18" charset="0"/>
              <a:cs typeface="Times New Roman" panose="02020603050405020304" pitchFamily="18" charset="0"/>
            </a:endParaRPr>
          </a:p>
          <a:p>
            <a:pPr indent="457200" algn="just">
              <a:spcBef>
                <a:spcPts val="600"/>
              </a:spcBef>
              <a:spcAft>
                <a:spcPts val="600"/>
              </a:spcAft>
              <a:buNone/>
            </a:pPr>
            <a:r>
              <a:rPr lang="it-IT" sz="3400" dirty="0">
                <a:latin typeface="Times New Roman" panose="02020603050405020304" pitchFamily="18" charset="0"/>
                <a:cs typeface="Times New Roman" panose="02020603050405020304" pitchFamily="18" charset="0"/>
              </a:rPr>
              <a:t> </a:t>
            </a:r>
            <a:r>
              <a:rPr lang="it-IT" sz="3400" dirty="0" smtClean="0">
                <a:latin typeface="Times New Roman" panose="02020603050405020304" pitchFamily="18" charset="0"/>
                <a:cs typeface="Times New Roman" panose="02020603050405020304" pitchFamily="18" charset="0"/>
              </a:rPr>
              <a:t>- Nhận xét đánh giá: nội dung, kĩ thuật và thái độ trong nói - nghe</a:t>
            </a:r>
            <a:endParaRPr lang="en-US" sz="3400" dirty="0">
              <a:latin typeface="Times New Roman" panose="02020603050405020304" pitchFamily="18" charset="0"/>
              <a:cs typeface="Times New Roman" panose="02020603050405020304" pitchFamily="18" charset="0"/>
            </a:endParaRPr>
          </a:p>
          <a:p>
            <a:pPr marL="0" indent="0" algn="just">
              <a:buNone/>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68082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solidFill>
                  <a:schemeClr val="accent2"/>
                </a:solidFill>
                <a:latin typeface="Times New Roman" panose="02020603050405020304" pitchFamily="18" charset="0"/>
                <a:cs typeface="Times New Roman" panose="02020603050405020304" pitchFamily="18" charset="0"/>
              </a:rPr>
              <a:t>Những</a:t>
            </a:r>
            <a:r>
              <a:rPr lang="en-US" b="1" dirty="0" smtClean="0">
                <a:solidFill>
                  <a:schemeClr val="accent2"/>
                </a:solidFill>
                <a:latin typeface="Times New Roman" panose="02020603050405020304" pitchFamily="18" charset="0"/>
                <a:cs typeface="Times New Roman" panose="02020603050405020304" pitchFamily="18" charset="0"/>
              </a:rPr>
              <a:t> </a:t>
            </a:r>
            <a:r>
              <a:rPr lang="en-US" b="1" dirty="0" err="1" smtClean="0">
                <a:solidFill>
                  <a:schemeClr val="accent2"/>
                </a:solidFill>
                <a:latin typeface="Times New Roman" panose="02020603050405020304" pitchFamily="18" charset="0"/>
                <a:cs typeface="Times New Roman" panose="02020603050405020304" pitchFamily="18" charset="0"/>
              </a:rPr>
              <a:t>lưu</a:t>
            </a:r>
            <a:r>
              <a:rPr lang="en-US" b="1" dirty="0" smtClean="0">
                <a:solidFill>
                  <a:schemeClr val="accent2"/>
                </a:solidFill>
                <a:latin typeface="Times New Roman" panose="02020603050405020304" pitchFamily="18" charset="0"/>
                <a:cs typeface="Times New Roman" panose="02020603050405020304" pitchFamily="18" charset="0"/>
              </a:rPr>
              <a:t> ý </a:t>
            </a:r>
            <a:r>
              <a:rPr lang="en-US" b="1" dirty="0" err="1" smtClean="0">
                <a:solidFill>
                  <a:schemeClr val="accent2"/>
                </a:solidFill>
                <a:latin typeface="Times New Roman" panose="02020603050405020304" pitchFamily="18" charset="0"/>
                <a:cs typeface="Times New Roman" panose="02020603050405020304" pitchFamily="18" charset="0"/>
              </a:rPr>
              <a:t>cụ</a:t>
            </a:r>
            <a:r>
              <a:rPr lang="en-US" b="1" dirty="0" smtClean="0">
                <a:solidFill>
                  <a:schemeClr val="accent2"/>
                </a:solidFill>
                <a:latin typeface="Times New Roman" panose="02020603050405020304" pitchFamily="18" charset="0"/>
                <a:cs typeface="Times New Roman" panose="02020603050405020304" pitchFamily="18" charset="0"/>
              </a:rPr>
              <a:t> </a:t>
            </a:r>
            <a:r>
              <a:rPr lang="en-US" b="1" dirty="0" err="1" smtClean="0">
                <a:solidFill>
                  <a:schemeClr val="accent2"/>
                </a:solidFill>
                <a:latin typeface="Times New Roman" panose="02020603050405020304" pitchFamily="18" charset="0"/>
                <a:cs typeface="Times New Roman" panose="02020603050405020304" pitchFamily="18" charset="0"/>
              </a:rPr>
              <a:t>thể</a:t>
            </a:r>
            <a:r>
              <a:rPr lang="en-US" b="1" dirty="0" smtClean="0">
                <a:solidFill>
                  <a:schemeClr val="accent2"/>
                </a:solidFill>
                <a:latin typeface="Times New Roman" panose="02020603050405020304" pitchFamily="18" charset="0"/>
                <a:cs typeface="Times New Roman" panose="02020603050405020304" pitchFamily="18" charset="0"/>
              </a:rPr>
              <a:t> </a:t>
            </a:r>
            <a:r>
              <a:rPr lang="en-US" b="1" dirty="0" err="1" smtClean="0">
                <a:solidFill>
                  <a:schemeClr val="accent2"/>
                </a:solidFill>
                <a:latin typeface="Times New Roman" panose="02020603050405020304" pitchFamily="18" charset="0"/>
                <a:cs typeface="Times New Roman" panose="02020603050405020304" pitchFamily="18" charset="0"/>
              </a:rPr>
              <a:t>khi</a:t>
            </a:r>
            <a:r>
              <a:rPr lang="en-US" b="1" dirty="0" smtClean="0">
                <a:solidFill>
                  <a:schemeClr val="accent2"/>
                </a:solidFill>
                <a:latin typeface="Times New Roman" panose="02020603050405020304" pitchFamily="18" charset="0"/>
                <a:cs typeface="Times New Roman" panose="02020603050405020304" pitchFamily="18" charset="0"/>
              </a:rPr>
              <a:t> </a:t>
            </a:r>
            <a:r>
              <a:rPr lang="en-US" b="1" dirty="0" err="1" smtClean="0">
                <a:solidFill>
                  <a:schemeClr val="accent2"/>
                </a:solidFill>
                <a:latin typeface="Times New Roman" panose="02020603050405020304" pitchFamily="18" charset="0"/>
                <a:cs typeface="Times New Roman" panose="02020603050405020304" pitchFamily="18" charset="0"/>
              </a:rPr>
              <a:t>dạy</a:t>
            </a:r>
            <a:r>
              <a:rPr lang="en-US" b="1" dirty="0" smtClean="0">
                <a:solidFill>
                  <a:schemeClr val="accent2"/>
                </a:solidFill>
                <a:latin typeface="Times New Roman" panose="02020603050405020304" pitchFamily="18" charset="0"/>
                <a:cs typeface="Times New Roman" panose="02020603050405020304" pitchFamily="18" charset="0"/>
              </a:rPr>
              <a:t> </a:t>
            </a:r>
            <a:r>
              <a:rPr lang="en-US" b="1" dirty="0" err="1" smtClean="0">
                <a:solidFill>
                  <a:schemeClr val="accent2"/>
                </a:solidFill>
                <a:latin typeface="Times New Roman" panose="02020603050405020304" pitchFamily="18" charset="0"/>
                <a:cs typeface="Times New Roman" panose="02020603050405020304" pitchFamily="18" charset="0"/>
              </a:rPr>
              <a:t>một</a:t>
            </a:r>
            <a:r>
              <a:rPr lang="en-US" b="1" dirty="0" smtClean="0">
                <a:solidFill>
                  <a:schemeClr val="accent2"/>
                </a:solidFill>
                <a:latin typeface="Times New Roman" panose="02020603050405020304" pitchFamily="18" charset="0"/>
                <a:cs typeface="Times New Roman" panose="02020603050405020304" pitchFamily="18" charset="0"/>
              </a:rPr>
              <a:t> </a:t>
            </a:r>
            <a:r>
              <a:rPr lang="en-US" b="1" dirty="0" err="1" smtClean="0">
                <a:solidFill>
                  <a:schemeClr val="accent2"/>
                </a:solidFill>
                <a:latin typeface="Times New Roman" panose="02020603050405020304" pitchFamily="18" charset="0"/>
                <a:cs typeface="Times New Roman" panose="02020603050405020304" pitchFamily="18" charset="0"/>
              </a:rPr>
              <a:t>bài</a:t>
            </a:r>
            <a:r>
              <a:rPr lang="en-US" b="1" dirty="0" smtClean="0">
                <a:solidFill>
                  <a:schemeClr val="accent2"/>
                </a:solidFill>
                <a:latin typeface="Times New Roman" panose="02020603050405020304" pitchFamily="18" charset="0"/>
                <a:cs typeface="Times New Roman" panose="02020603050405020304" pitchFamily="18" charset="0"/>
              </a:rPr>
              <a:t> </a:t>
            </a:r>
            <a:r>
              <a:rPr lang="en-US" b="1" dirty="0" err="1" smtClean="0">
                <a:solidFill>
                  <a:schemeClr val="accent2"/>
                </a:solidFill>
                <a:latin typeface="Times New Roman" panose="02020603050405020304" pitchFamily="18" charset="0"/>
                <a:cs typeface="Times New Roman" panose="02020603050405020304" pitchFamily="18" charset="0"/>
              </a:rPr>
              <a:t>học</a:t>
            </a:r>
            <a:endParaRPr lang="en-US" b="1" dirty="0">
              <a:solidFill>
                <a:schemeClr val="accent2"/>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04875" y="1525587"/>
            <a:ext cx="10515600" cy="4351338"/>
          </a:xfrm>
        </p:spPr>
        <p:txBody>
          <a:bodyPr/>
          <a:lstStyle/>
          <a:p>
            <a:pPr marL="0" indent="0">
              <a:buNone/>
            </a:pPr>
            <a:r>
              <a:rPr lang="en-US" sz="4000" b="1" dirty="0" err="1" smtClean="0">
                <a:latin typeface="Times New Roman" panose="02020603050405020304" pitchFamily="18" charset="0"/>
                <a:cs typeface="Times New Roman" panose="02020603050405020304" pitchFamily="18" charset="0"/>
              </a:rPr>
              <a:t>Yêu</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cầu</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cần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đạt</a:t>
            </a:r>
            <a:r>
              <a:rPr lang="en-US" sz="4000" b="1" dirty="0" smtClean="0">
                <a:latin typeface="Times New Roman" panose="02020603050405020304" pitchFamily="18" charset="0"/>
                <a:cs typeface="Times New Roman" panose="02020603050405020304" pitchFamily="18" charset="0"/>
              </a:rPr>
              <a:t>:</a:t>
            </a:r>
          </a:p>
          <a:p>
            <a:pPr marL="0" indent="0" algn="just">
              <a:buNone/>
            </a:pP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HS </a:t>
            </a:r>
            <a:r>
              <a:rPr lang="en-US" sz="4000" dirty="0" err="1">
                <a:latin typeface="Times New Roman" panose="02020603050405020304" pitchFamily="18" charset="0"/>
                <a:cs typeface="Times New Roman" panose="02020603050405020304" pitchFamily="18" charset="0"/>
              </a:rPr>
              <a:t>tìm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hiểu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trước</a:t>
            </a:r>
            <a:r>
              <a:rPr lang="vi-VN" sz="4000" dirty="0">
                <a:latin typeface="Times New Roman" panose="02020603050405020304" pitchFamily="18" charset="0"/>
                <a:cs typeface="Times New Roman" panose="02020603050405020304" pitchFamily="18" charset="0"/>
              </a:rPr>
              <a:t> ở nhà</a:t>
            </a:r>
            <a:r>
              <a:rPr lang="en-US" sz="4000" dirty="0">
                <a:latin typeface="Times New Roman" panose="02020603050405020304" pitchFamily="18" charset="0"/>
                <a:cs typeface="Times New Roman" panose="02020603050405020304" pitchFamily="18" charset="0"/>
              </a:rPr>
              <a:t>;</a:t>
            </a:r>
          </a:p>
          <a:p>
            <a:pPr marL="0" indent="0" algn="just">
              <a:buNone/>
            </a:pPr>
            <a:r>
              <a:rPr lang="en-US" sz="4000" dirty="0">
                <a:latin typeface="Times New Roman" panose="02020603050405020304" pitchFamily="18" charset="0"/>
                <a:cs typeface="Times New Roman" panose="02020603050405020304" pitchFamily="18" charset="0"/>
              </a:rPr>
              <a:t>- GV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lại</a:t>
            </a:r>
            <a:r>
              <a:rPr lang="en-US" sz="4000" dirty="0">
                <a:latin typeface="Times New Roman" panose="02020603050405020304" pitchFamily="18" charset="0"/>
                <a:cs typeface="Times New Roman" panose="02020603050405020304" pitchFamily="18" charset="0"/>
              </a:rPr>
              <a:t> ở </a:t>
            </a:r>
            <a:r>
              <a:rPr lang="en-US" sz="4000" dirty="0" err="1">
                <a:latin typeface="Times New Roman" panose="02020603050405020304" pitchFamily="18" charset="0"/>
                <a:cs typeface="Times New Roman" panose="02020603050405020304" pitchFamily="18" charset="0"/>
              </a:rPr>
              <a:t>trên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lớp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đầu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a:t>
            </a:r>
          </a:p>
          <a:p>
            <a:pPr marL="0" indent="0" algn="just">
              <a:buNone/>
            </a:pP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Cuối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 GV </a:t>
            </a:r>
            <a:r>
              <a:rPr lang="en-US" sz="4000" dirty="0" err="1">
                <a:latin typeface="Times New Roman" panose="02020603050405020304" pitchFamily="18" charset="0"/>
                <a:cs typeface="Times New Roman" panose="02020603050405020304" pitchFamily="18" charset="0"/>
              </a:rPr>
              <a:t>hướng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dẫn</a:t>
            </a:r>
            <a:r>
              <a:rPr lang="en-US" sz="4000" dirty="0">
                <a:latin typeface="Times New Roman" panose="02020603050405020304" pitchFamily="18" charset="0"/>
                <a:cs typeface="Times New Roman" panose="02020603050405020304" pitchFamily="18" charset="0"/>
              </a:rPr>
              <a:t> HS </a:t>
            </a:r>
            <a:r>
              <a:rPr lang="en-US" sz="4000" dirty="0" err="1">
                <a:latin typeface="Times New Roman" panose="02020603050405020304" pitchFamily="18" charset="0"/>
                <a:cs typeface="Times New Roman" panose="02020603050405020304" pitchFamily="18" charset="0"/>
              </a:rPr>
              <a:t>đối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chiếu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Yêu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cầu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cần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đạt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kiến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thức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tự</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đánh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giá</a:t>
            </a:r>
            <a:r>
              <a:rPr lang="en-US" sz="4000" dirty="0">
                <a:latin typeface="Times New Roman" panose="02020603050405020304" pitchFamily="18" charset="0"/>
                <a:cs typeface="Times New Roman" panose="02020603050405020304" pitchFamily="18" charset="0"/>
              </a:rPr>
              <a:t> (GV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dùng</a:t>
            </a:r>
            <a:r>
              <a:rPr lang="en-US" sz="4000" dirty="0">
                <a:latin typeface="Times New Roman" panose="02020603050405020304" pitchFamily="18" charset="0"/>
                <a:cs typeface="Times New Roman" panose="02020603050405020304" pitchFamily="18" charset="0"/>
              </a:rPr>
              <a:t> rubric).   </a:t>
            </a:r>
          </a:p>
          <a:p>
            <a:pPr marL="0" indent="0" algn="just">
              <a:buNone/>
            </a:pPr>
            <a:endParaRPr lang="en-US" sz="4000"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223692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0"/>
        </a:grad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647272" y="3331775"/>
          <a:ext cx="4704374" cy="2944368"/>
        </p:xfrm>
        <a:graphic>
          <a:graphicData uri="http://schemas.openxmlformats.org/drawingml/2006/table">
            <a:tbl>
              <a:tblPr firstRow="1" firstCol="1" bandRow="1">
                <a:tableStyleId>{5C22544A-7EE6-4342-B048-85BDC9FD1C3A}</a:tableStyleId>
              </a:tblPr>
              <a:tblGrid>
                <a:gridCol w="2178329">
                  <a:extLst>
                    <a:ext uri="{9D8B030D-6E8A-4147-A177-3AD203B41FA5}">
                      <a16:colId xmlns:a16="http://schemas.microsoft.com/office/drawing/2014/main" val="20000"/>
                    </a:ext>
                  </a:extLst>
                </a:gridCol>
                <a:gridCol w="2526045">
                  <a:extLst>
                    <a:ext uri="{9D8B030D-6E8A-4147-A177-3AD203B41FA5}">
                      <a16:colId xmlns:a16="http://schemas.microsoft.com/office/drawing/2014/main" val="20001"/>
                    </a:ext>
                  </a:extLst>
                </a:gridCol>
              </a:tblGrid>
              <a:tr h="961152">
                <a:tc>
                  <a:txBody>
                    <a:bodyPr/>
                    <a:lstStyle/>
                    <a:p>
                      <a:pPr marL="0" marR="0" algn="just">
                        <a:lnSpc>
                          <a:spcPct val="115000"/>
                        </a:lnSpc>
                        <a:spcBef>
                          <a:spcPts val="0"/>
                        </a:spcBef>
                        <a:spcAft>
                          <a:spcPts val="0"/>
                        </a:spcAft>
                      </a:pPr>
                      <a:r>
                        <a:rPr lang="it-IT" sz="2400" dirty="0">
                          <a:effectLst/>
                          <a:latin typeface="+mn-lt"/>
                        </a:rPr>
                        <a:t> </a:t>
                      </a:r>
                      <a:endParaRPr lang="en-US" sz="2000" dirty="0">
                        <a:effectLst/>
                        <a:latin typeface="+mn-lt"/>
                      </a:endParaRPr>
                    </a:p>
                    <a:p>
                      <a:pPr marL="0" marR="0" algn="just">
                        <a:lnSpc>
                          <a:spcPct val="115000"/>
                        </a:lnSpc>
                        <a:spcBef>
                          <a:spcPts val="0"/>
                        </a:spcBef>
                        <a:spcAft>
                          <a:spcPts val="0"/>
                        </a:spcAft>
                      </a:pPr>
                      <a:r>
                        <a:rPr lang="it-IT" sz="2400" dirty="0">
                          <a:effectLst/>
                          <a:latin typeface="+mn-lt"/>
                        </a:rPr>
                        <a:t>Đề tài là:</a:t>
                      </a:r>
                      <a:r>
                        <a:rPr lang="en-US" sz="2000" dirty="0">
                          <a:effectLst/>
                          <a:latin typeface="+mn-lt"/>
                        </a:rPr>
                        <a:t> …</a:t>
                      </a:r>
                      <a:r>
                        <a:rPr lang="it-IT" sz="2400" dirty="0">
                          <a:effectLst/>
                          <a:latin typeface="+mn-lt"/>
                        </a:rPr>
                        <a:t> </a:t>
                      </a:r>
                      <a:endParaRPr lang="en-US" sz="2000" dirty="0">
                        <a:effectLst/>
                        <a:latin typeface="+mn-lt"/>
                      </a:endParaRPr>
                    </a:p>
                    <a:p>
                      <a:pPr marL="0" marR="0" algn="just">
                        <a:lnSpc>
                          <a:spcPct val="115000"/>
                        </a:lnSpc>
                        <a:spcBef>
                          <a:spcPts val="0"/>
                        </a:spcBef>
                        <a:spcAft>
                          <a:spcPts val="0"/>
                        </a:spcAft>
                      </a:pPr>
                      <a:r>
                        <a:rPr lang="it-IT" sz="2400" dirty="0">
                          <a:effectLst/>
                          <a:latin typeface="+mn-lt"/>
                        </a:rPr>
                        <a:t> </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it-IT" sz="2400" dirty="0">
                          <a:effectLst/>
                          <a:latin typeface="+mn-lt"/>
                        </a:rPr>
                        <a:t> </a:t>
                      </a:r>
                      <a:endParaRPr lang="en-US" sz="2000" dirty="0">
                        <a:effectLst/>
                        <a:latin typeface="+mn-lt"/>
                      </a:endParaRPr>
                    </a:p>
                    <a:p>
                      <a:pPr marL="0" marR="0" algn="just">
                        <a:lnSpc>
                          <a:spcPct val="115000"/>
                        </a:lnSpc>
                        <a:spcBef>
                          <a:spcPts val="0"/>
                        </a:spcBef>
                        <a:spcAft>
                          <a:spcPts val="0"/>
                        </a:spcAft>
                      </a:pPr>
                      <a:r>
                        <a:rPr lang="it-IT" sz="2400" dirty="0">
                          <a:effectLst/>
                          <a:latin typeface="+mn-lt"/>
                        </a:rPr>
                        <a:t>      Nhân vật là:...</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614713">
                <a:tc>
                  <a:txBody>
                    <a:bodyPr/>
                    <a:lstStyle/>
                    <a:p>
                      <a:pPr marL="0" marR="0" algn="just">
                        <a:lnSpc>
                          <a:spcPct val="115000"/>
                        </a:lnSpc>
                        <a:spcBef>
                          <a:spcPts val="0"/>
                        </a:spcBef>
                        <a:spcAft>
                          <a:spcPts val="0"/>
                        </a:spcAft>
                      </a:pPr>
                      <a:r>
                        <a:rPr lang="it-IT" sz="2400" dirty="0">
                          <a:effectLst/>
                          <a:latin typeface="+mn-lt"/>
                        </a:rPr>
                        <a:t> </a:t>
                      </a:r>
                      <a:endParaRPr lang="en-US" sz="2000" dirty="0">
                        <a:effectLst/>
                        <a:latin typeface="+mn-lt"/>
                      </a:endParaRPr>
                    </a:p>
                    <a:p>
                      <a:pPr marL="0" marR="0" algn="just">
                        <a:lnSpc>
                          <a:spcPct val="115000"/>
                        </a:lnSpc>
                        <a:spcBef>
                          <a:spcPts val="0"/>
                        </a:spcBef>
                        <a:spcAft>
                          <a:spcPts val="0"/>
                        </a:spcAft>
                      </a:pPr>
                      <a:r>
                        <a:rPr lang="it-IT" sz="2400" dirty="0">
                          <a:effectLst/>
                          <a:latin typeface="+mn-lt"/>
                        </a:rPr>
                        <a:t> </a:t>
                      </a:r>
                      <a:endParaRPr lang="en-US" sz="2000" dirty="0">
                        <a:effectLst/>
                        <a:latin typeface="+mn-lt"/>
                      </a:endParaRPr>
                    </a:p>
                    <a:p>
                      <a:pPr marL="0" marR="0" algn="just">
                        <a:lnSpc>
                          <a:spcPct val="115000"/>
                        </a:lnSpc>
                        <a:spcBef>
                          <a:spcPts val="0"/>
                        </a:spcBef>
                        <a:spcAft>
                          <a:spcPts val="0"/>
                        </a:spcAft>
                      </a:pPr>
                      <a:r>
                        <a:rPr lang="it-IT" sz="2400" dirty="0">
                          <a:effectLst/>
                          <a:latin typeface="+mn-lt"/>
                        </a:rPr>
                        <a:t>Chủ đề là: ...</a:t>
                      </a:r>
                      <a:endParaRPr lang="en-US" sz="2000" dirty="0">
                        <a:effectLst/>
                        <a:latin typeface="+mn-lt"/>
                      </a:endParaRPr>
                    </a:p>
                    <a:p>
                      <a:pPr marL="0" marR="0" algn="just">
                        <a:lnSpc>
                          <a:spcPct val="115000"/>
                        </a:lnSpc>
                        <a:spcBef>
                          <a:spcPts val="0"/>
                        </a:spcBef>
                        <a:spcAft>
                          <a:spcPts val="0"/>
                        </a:spcAft>
                      </a:pPr>
                      <a:r>
                        <a:rPr lang="it-IT" sz="2400" dirty="0">
                          <a:effectLst/>
                          <a:latin typeface="+mn-lt"/>
                        </a:rPr>
                        <a:t> </a:t>
                      </a:r>
                      <a:endParaRPr lang="en-US" sz="2000" dirty="0">
                        <a:effectLst/>
                        <a:latin typeface="+mn-lt"/>
                      </a:endParaRPr>
                    </a:p>
                  </a:txBody>
                  <a:tcPr marL="68580" marR="68580" marT="0" marB="0"/>
                </a:tc>
                <a:tc>
                  <a:txBody>
                    <a:bodyPr/>
                    <a:lstStyle/>
                    <a:p>
                      <a:pPr marL="0" marR="0" algn="just">
                        <a:lnSpc>
                          <a:spcPct val="115000"/>
                        </a:lnSpc>
                        <a:spcBef>
                          <a:spcPts val="0"/>
                        </a:spcBef>
                        <a:spcAft>
                          <a:spcPts val="0"/>
                        </a:spcAft>
                      </a:pPr>
                      <a:r>
                        <a:rPr lang="it-IT" sz="2400" dirty="0">
                          <a:effectLst/>
                          <a:latin typeface="+mn-lt"/>
                        </a:rPr>
                        <a:t> </a:t>
                      </a:r>
                      <a:endParaRPr lang="en-US" sz="2000" dirty="0">
                        <a:effectLst/>
                        <a:latin typeface="+mn-lt"/>
                      </a:endParaRPr>
                    </a:p>
                    <a:p>
                      <a:pPr marL="0" marR="0" algn="just">
                        <a:lnSpc>
                          <a:spcPct val="115000"/>
                        </a:lnSpc>
                        <a:spcBef>
                          <a:spcPts val="0"/>
                        </a:spcBef>
                        <a:spcAft>
                          <a:spcPts val="0"/>
                        </a:spcAft>
                      </a:pPr>
                      <a:r>
                        <a:rPr lang="it-IT" sz="2400" dirty="0">
                          <a:effectLst/>
                          <a:latin typeface="+mn-lt"/>
                        </a:rPr>
                        <a:t> </a:t>
                      </a:r>
                      <a:endParaRPr lang="en-US" sz="2000" dirty="0">
                        <a:effectLst/>
                        <a:latin typeface="+mn-lt"/>
                      </a:endParaRPr>
                    </a:p>
                    <a:p>
                      <a:pPr marL="0" marR="0" algn="l">
                        <a:lnSpc>
                          <a:spcPct val="115000"/>
                        </a:lnSpc>
                        <a:spcBef>
                          <a:spcPts val="0"/>
                        </a:spcBef>
                        <a:spcAft>
                          <a:spcPts val="0"/>
                        </a:spcAft>
                      </a:pPr>
                      <a:r>
                        <a:rPr lang="it-IT" sz="2400" dirty="0">
                          <a:effectLst/>
                          <a:latin typeface="+mn-lt"/>
                        </a:rPr>
                        <a:t>      Cốt truyện là:...</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
        <p:nvSpPr>
          <p:cNvPr id="4" name="Date Placeholder 3"/>
          <p:cNvSpPr>
            <a:spLocks noGrp="1"/>
          </p:cNvSpPr>
          <p:nvPr>
            <p:ph type="dt" sz="half" idx="10"/>
          </p:nvPr>
        </p:nvSpPr>
        <p:spPr/>
        <p:txBody>
          <a:bodyPr/>
          <a:lstStyle/>
          <a:p>
            <a:r>
              <a:rPr lang="vi-VN"/>
              <a:t>25/05/2020</a:t>
            </a:r>
          </a:p>
        </p:txBody>
      </p:sp>
      <p:sp>
        <p:nvSpPr>
          <p:cNvPr id="5" name="Slide Number Placeholder 4"/>
          <p:cNvSpPr>
            <a:spLocks noGrp="1"/>
          </p:cNvSpPr>
          <p:nvPr>
            <p:ph type="sldNum" sz="quarter" idx="12"/>
          </p:nvPr>
        </p:nvSpPr>
        <p:spPr/>
        <p:txBody>
          <a:bodyPr/>
          <a:lstStyle/>
          <a:p>
            <a:fld id="{05C2D176-BDDD-4308-9A3E-DBFC2B3B23A7}" type="slidenum">
              <a:rPr lang="vi-VN" smtClean="0"/>
              <a:pPr/>
              <a:t>38</a:t>
            </a:fld>
            <a:endParaRPr lang="vi-VN"/>
          </a:p>
        </p:txBody>
      </p:sp>
      <p:sp>
        <p:nvSpPr>
          <p:cNvPr id="7" name="Rectangle 2"/>
          <p:cNvSpPr>
            <a:spLocks noChangeArrowheads="1"/>
          </p:cNvSpPr>
          <p:nvPr/>
        </p:nvSpPr>
        <p:spPr bwMode="auto">
          <a:xfrm>
            <a:off x="5428648" y="1626808"/>
            <a:ext cx="633342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Trước khi đến lớp: đọc, t</a:t>
            </a:r>
            <a:r>
              <a:rPr kumimoji="0" lang="it-IT" sz="20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ó</a:t>
            </a:r>
            <a:r>
              <a:rPr kumimoji="0" lang="it-IT" sz="2000" b="1" i="0" u="none" strike="noStrike" cap="none" normalizeH="0" baseline="0" dirty="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 tắt v</a:t>
            </a:r>
            <a:r>
              <a:rPr kumimoji="0" lang="it-IT" sz="20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it-IT" sz="2000" b="1" i="0" u="none" strike="noStrike" cap="none" normalizeH="0" baseline="0" dirty="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nêu c</a:t>
            </a:r>
            <a:r>
              <a:rPr kumimoji="0" lang="it-IT" sz="20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á</a:t>
            </a:r>
            <a:r>
              <a:rPr kumimoji="0" lang="it-IT" sz="2000" b="1" i="0" u="none" strike="noStrike" cap="none" normalizeH="0" baseline="0" dirty="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 câu hỏi hoặc những băn khoăn, thắc mắc về những kiến thức m</a:t>
            </a:r>
            <a:r>
              <a:rPr kumimoji="0" lang="it-IT" sz="20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it-IT" sz="2000" b="1" i="0" u="none" strike="noStrike" cap="none" normalizeH="0" baseline="0" dirty="0">
                <a:ln>
                  <a:noFill/>
                </a:ln>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em chưa hiểu. </a:t>
            </a:r>
          </a:p>
        </p:txBody>
      </p:sp>
      <p:sp>
        <p:nvSpPr>
          <p:cNvPr id="8" name="Oval 7"/>
          <p:cNvSpPr/>
          <p:nvPr/>
        </p:nvSpPr>
        <p:spPr>
          <a:xfrm>
            <a:off x="6745288" y="8740775"/>
            <a:ext cx="1104900" cy="9017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300" b="1">
                <a:solidFill>
                  <a:srgbClr val="FF0000"/>
                </a:solidFill>
                <a:effectLst/>
                <a:ea typeface="Calibri" panose="020F0502020204030204" pitchFamily="34" charset="0"/>
                <a:cs typeface="Times New Roman" panose="02020603050405020304" pitchFamily="18" charset="0"/>
              </a:rPr>
              <a:t>TRUYỆN</a:t>
            </a:r>
            <a:endParaRPr lang="en-US" sz="1100">
              <a:effectLst/>
              <a:ea typeface="Calibri" panose="020F0502020204030204" pitchFamily="34" charset="0"/>
              <a:cs typeface="Times New Roman" panose="02020603050405020304" pitchFamily="18" charset="0"/>
            </a:endParaRPr>
          </a:p>
        </p:txBody>
      </p:sp>
      <p:graphicFrame>
        <p:nvGraphicFramePr>
          <p:cNvPr id="9" name="Table 8"/>
          <p:cNvGraphicFramePr>
            <a:graphicFrameLocks noGrp="1"/>
          </p:cNvGraphicFramePr>
          <p:nvPr>
            <p:extLst/>
          </p:nvPr>
        </p:nvGraphicFramePr>
        <p:xfrm>
          <a:off x="5983798" y="3016566"/>
          <a:ext cx="5725795" cy="3207258"/>
        </p:xfrm>
        <a:graphic>
          <a:graphicData uri="http://schemas.openxmlformats.org/drawingml/2006/table">
            <a:tbl>
              <a:tblPr firstRow="1" firstCol="1" bandRow="1">
                <a:tableStyleId>{5C22544A-7EE6-4342-B048-85BDC9FD1C3A}</a:tableStyleId>
              </a:tblPr>
              <a:tblGrid>
                <a:gridCol w="2862580">
                  <a:extLst>
                    <a:ext uri="{9D8B030D-6E8A-4147-A177-3AD203B41FA5}">
                      <a16:colId xmlns:a16="http://schemas.microsoft.com/office/drawing/2014/main" val="20000"/>
                    </a:ext>
                  </a:extLst>
                </a:gridCol>
                <a:gridCol w="2863215">
                  <a:extLst>
                    <a:ext uri="{9D8B030D-6E8A-4147-A177-3AD203B41FA5}">
                      <a16:colId xmlns:a16="http://schemas.microsoft.com/office/drawing/2014/main" val="20001"/>
                    </a:ext>
                  </a:extLst>
                </a:gridCol>
              </a:tblGrid>
              <a:tr h="239967">
                <a:tc>
                  <a:txBody>
                    <a:bodyPr/>
                    <a:lstStyle/>
                    <a:p>
                      <a:pPr marL="0" marR="0" algn="ctr">
                        <a:lnSpc>
                          <a:spcPct val="115000"/>
                        </a:lnSpc>
                        <a:spcBef>
                          <a:spcPts val="0"/>
                        </a:spcBef>
                        <a:spcAft>
                          <a:spcPts val="0"/>
                        </a:spcAft>
                      </a:pPr>
                      <a:r>
                        <a:rPr lang="it-IT" sz="2400" dirty="0">
                          <a:effectLst/>
                          <a:latin typeface="+mn-lt"/>
                        </a:rPr>
                        <a:t>Kiến thức Ngữ văn</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it-IT" sz="2400" dirty="0">
                          <a:effectLst/>
                          <a:latin typeface="+mn-lt"/>
                        </a:rPr>
                        <a:t>Câu hỏi của em/ </a:t>
                      </a:r>
                    </a:p>
                    <a:p>
                      <a:pPr marL="0" marR="0" algn="ctr">
                        <a:lnSpc>
                          <a:spcPct val="115000"/>
                        </a:lnSpc>
                        <a:spcBef>
                          <a:spcPts val="0"/>
                        </a:spcBef>
                        <a:spcAft>
                          <a:spcPts val="0"/>
                        </a:spcAft>
                      </a:pPr>
                      <a:r>
                        <a:rPr lang="it-IT" sz="2400" dirty="0">
                          <a:effectLst/>
                          <a:latin typeface="+mn-lt"/>
                        </a:rPr>
                        <a:t>Điều em chưa hiểu</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1421345">
                <a:tc>
                  <a:txBody>
                    <a:bodyPr/>
                    <a:lstStyle/>
                    <a:p>
                      <a:pPr marL="342900" marR="0" lvl="0" indent="-342900" algn="just">
                        <a:lnSpc>
                          <a:spcPct val="115000"/>
                        </a:lnSpc>
                        <a:spcBef>
                          <a:spcPts val="0"/>
                        </a:spcBef>
                        <a:spcAft>
                          <a:spcPts val="0"/>
                        </a:spcAft>
                        <a:buFont typeface="+mj-lt"/>
                        <a:buAutoNum type="arabicPeriod"/>
                      </a:pPr>
                      <a:r>
                        <a:rPr lang="it-IT" sz="2400" dirty="0">
                          <a:effectLst/>
                          <a:latin typeface="+mn-lt"/>
                        </a:rPr>
                        <a:t>Đề tài</a:t>
                      </a:r>
                      <a:endParaRPr lang="en-US" sz="2000" dirty="0">
                        <a:effectLst/>
                        <a:latin typeface="+mn-lt"/>
                      </a:endParaRPr>
                    </a:p>
                    <a:p>
                      <a:pPr marL="342900" marR="0" lvl="0" indent="-342900" algn="just">
                        <a:lnSpc>
                          <a:spcPct val="115000"/>
                        </a:lnSpc>
                        <a:spcBef>
                          <a:spcPts val="0"/>
                        </a:spcBef>
                        <a:spcAft>
                          <a:spcPts val="0"/>
                        </a:spcAft>
                        <a:buFont typeface="+mj-lt"/>
                        <a:buAutoNum type="arabicPeriod"/>
                      </a:pPr>
                      <a:r>
                        <a:rPr lang="it-IT" sz="2400" dirty="0">
                          <a:effectLst/>
                          <a:latin typeface="+mn-lt"/>
                        </a:rPr>
                        <a:t>Chủ đề</a:t>
                      </a:r>
                      <a:endParaRPr lang="en-US" sz="2000" dirty="0">
                        <a:effectLst/>
                        <a:latin typeface="+mn-lt"/>
                      </a:endParaRPr>
                    </a:p>
                    <a:p>
                      <a:pPr marL="342900" marR="0" lvl="0" indent="-342900" algn="just">
                        <a:lnSpc>
                          <a:spcPct val="115000"/>
                        </a:lnSpc>
                        <a:spcBef>
                          <a:spcPts val="0"/>
                        </a:spcBef>
                        <a:spcAft>
                          <a:spcPts val="0"/>
                        </a:spcAft>
                        <a:buFont typeface="+mj-lt"/>
                        <a:buAutoNum type="arabicPeriod"/>
                      </a:pPr>
                      <a:r>
                        <a:rPr lang="it-IT" sz="2400" dirty="0">
                          <a:effectLst/>
                          <a:latin typeface="+mn-lt"/>
                        </a:rPr>
                        <a:t>Cốt truyện</a:t>
                      </a:r>
                      <a:endParaRPr lang="en-US" sz="2000" dirty="0">
                        <a:effectLst/>
                        <a:latin typeface="+mn-lt"/>
                      </a:endParaRPr>
                    </a:p>
                    <a:p>
                      <a:pPr marL="342900" marR="0" lvl="0" indent="-342900" algn="just">
                        <a:lnSpc>
                          <a:spcPct val="115000"/>
                        </a:lnSpc>
                        <a:spcBef>
                          <a:spcPts val="0"/>
                        </a:spcBef>
                        <a:spcAft>
                          <a:spcPts val="0"/>
                        </a:spcAft>
                        <a:buFont typeface="+mj-lt"/>
                        <a:buAutoNum type="arabicPeriod"/>
                      </a:pPr>
                      <a:r>
                        <a:rPr lang="it-IT" sz="2400" dirty="0" smtClean="0">
                          <a:effectLst/>
                          <a:latin typeface="+mn-lt"/>
                          <a:ea typeface="+mn-ea"/>
                          <a:cs typeface="+mn-cs"/>
                        </a:rPr>
                        <a:t>...</a:t>
                      </a:r>
                      <a:endParaRPr lang="en-US" sz="2000" dirty="0">
                        <a:effectLst/>
                        <a:latin typeface="+mn-lt"/>
                        <a:ea typeface="MS Mincho"/>
                        <a:cs typeface="Times New Roman" panose="02020603050405020304" pitchFamily="18" charset="0"/>
                      </a:endParaRPr>
                    </a:p>
                    <a:p>
                      <a:pPr marL="0" marR="0" algn="just">
                        <a:lnSpc>
                          <a:spcPct val="115000"/>
                        </a:lnSpc>
                        <a:spcBef>
                          <a:spcPts val="0"/>
                        </a:spcBef>
                        <a:spcAft>
                          <a:spcPts val="0"/>
                        </a:spcAft>
                      </a:pPr>
                      <a:endParaRPr lang="en-US"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endParaRPr lang="en-US" sz="2000" dirty="0">
                        <a:effectLst/>
                      </a:endParaRPr>
                    </a:p>
                    <a:p>
                      <a:pPr marL="0" marR="0" algn="ctr">
                        <a:lnSpc>
                          <a:spcPct val="115000"/>
                        </a:lnSpc>
                        <a:spcBef>
                          <a:spcPts val="0"/>
                        </a:spcBef>
                        <a:spcAft>
                          <a:spcPts val="1000"/>
                        </a:spcAft>
                      </a:pPr>
                      <a:r>
                        <a:rPr lang="en-US" sz="11500" dirty="0">
                          <a:effectLst/>
                        </a:rPr>
                        <a:t>? </a:t>
                      </a:r>
                      <a:endParaRPr lang="en-US" sz="1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
        <p:nvSpPr>
          <p:cNvPr id="10" name="Cloud Callout 9"/>
          <p:cNvSpPr/>
          <p:nvPr/>
        </p:nvSpPr>
        <p:spPr>
          <a:xfrm>
            <a:off x="9823802" y="9275378"/>
            <a:ext cx="2546350" cy="755650"/>
          </a:xfrm>
          <a:prstGeom prst="cloudCallout">
            <a:avLst>
              <a:gd name="adj1" fmla="val -33653"/>
              <a:gd name="adj2" fmla="val 8182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100">
                <a:effectLst/>
                <a:ea typeface="Calibri" panose="020F0502020204030204" pitchFamily="34" charset="0"/>
                <a:cs typeface="Times New Roman" panose="02020603050405020304" pitchFamily="18" charset="0"/>
              </a:rPr>
              <a:t> </a:t>
            </a:r>
          </a:p>
        </p:txBody>
      </p:sp>
      <p:sp>
        <p:nvSpPr>
          <p:cNvPr id="12" name="TextBox 11"/>
          <p:cNvSpPr txBox="1"/>
          <p:nvPr/>
        </p:nvSpPr>
        <p:spPr>
          <a:xfrm>
            <a:off x="-35102" y="3243700"/>
            <a:ext cx="1038726" cy="646331"/>
          </a:xfrm>
          <a:prstGeom prst="rect">
            <a:avLst/>
          </a:prstGeom>
          <a:noFill/>
        </p:spPr>
        <p:txBody>
          <a:bodyPr wrap="square" rtlCol="0">
            <a:spAutoFit/>
          </a:bodyPr>
          <a:lstStyle/>
          <a:p>
            <a:pPr lvl="0"/>
            <a:r>
              <a:rPr lang="it-IT"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VD1: </a:t>
            </a:r>
            <a:endParaRPr lang="it-IT" sz="2400" b="1" dirty="0">
              <a:solidFill>
                <a:srgbClr val="FF0000"/>
              </a:solidFill>
              <a:latin typeface="Arial" panose="020B0604020202020204" pitchFamily="34" charset="0"/>
            </a:endParaRPr>
          </a:p>
          <a:p>
            <a:endParaRPr lang="en-US" dirty="0"/>
          </a:p>
        </p:txBody>
      </p:sp>
      <p:sp>
        <p:nvSpPr>
          <p:cNvPr id="13" name="TextBox 12"/>
          <p:cNvSpPr txBox="1"/>
          <p:nvPr/>
        </p:nvSpPr>
        <p:spPr>
          <a:xfrm>
            <a:off x="6363101" y="2685445"/>
            <a:ext cx="1038726" cy="646331"/>
          </a:xfrm>
          <a:prstGeom prst="rect">
            <a:avLst/>
          </a:prstGeom>
          <a:noFill/>
        </p:spPr>
        <p:txBody>
          <a:bodyPr wrap="square" rtlCol="0">
            <a:spAutoFit/>
          </a:bodyPr>
          <a:lstStyle/>
          <a:p>
            <a:pPr lvl="0"/>
            <a:r>
              <a:rPr lang="it-IT"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VD2: </a:t>
            </a:r>
            <a:endParaRPr lang="it-IT" sz="2400" b="1" dirty="0">
              <a:solidFill>
                <a:srgbClr val="FF0000"/>
              </a:solidFill>
              <a:latin typeface="Arial" panose="020B0604020202020204" pitchFamily="34" charset="0"/>
            </a:endParaRPr>
          </a:p>
          <a:p>
            <a:endParaRPr lang="en-US" dirty="0"/>
          </a:p>
        </p:txBody>
      </p:sp>
      <p:sp>
        <p:nvSpPr>
          <p:cNvPr id="14" name="TextBox 13"/>
          <p:cNvSpPr txBox="1"/>
          <p:nvPr/>
        </p:nvSpPr>
        <p:spPr>
          <a:xfrm>
            <a:off x="296880" y="134835"/>
            <a:ext cx="11654265" cy="3139321"/>
          </a:xfrm>
          <a:prstGeom prst="rect">
            <a:avLst/>
          </a:prstGeom>
          <a:noFill/>
        </p:spPr>
        <p:txBody>
          <a:bodyPr wrap="square" rtlCol="0">
            <a:spAutoFit/>
          </a:bodyPr>
          <a:lstStyle/>
          <a:p>
            <a:r>
              <a:rPr lang="en-US" sz="2800" b="1" dirty="0" smtClean="0">
                <a:solidFill>
                  <a:srgbClr val="00B050"/>
                </a:solidFill>
                <a:latin typeface="Calibri" panose="020F0502020204030204" pitchFamily="34" charset="0"/>
                <a:cs typeface="Calibri" panose="020F0502020204030204" pitchFamily="34" charset="0"/>
              </a:rPr>
              <a:t>DẠY </a:t>
            </a:r>
            <a:r>
              <a:rPr lang="vi-VN" sz="2800" b="1" dirty="0" smtClean="0">
                <a:solidFill>
                  <a:srgbClr val="00B050"/>
                </a:solidFill>
                <a:latin typeface="Calibri" panose="020F0502020204030204" pitchFamily="34" charset="0"/>
                <a:cs typeface="Calibri" panose="020F0502020204030204" pitchFamily="34" charset="0"/>
              </a:rPr>
              <a:t>KIẾN </a:t>
            </a:r>
            <a:r>
              <a:rPr lang="vi-VN" sz="2800" b="1" dirty="0">
                <a:solidFill>
                  <a:srgbClr val="00B050"/>
                </a:solidFill>
                <a:latin typeface="Calibri" panose="020F0502020204030204" pitchFamily="34" charset="0"/>
                <a:cs typeface="Calibri" panose="020F0502020204030204" pitchFamily="34" charset="0"/>
              </a:rPr>
              <a:t>THỨC NGỮ </a:t>
            </a:r>
            <a:r>
              <a:rPr lang="vi-VN" sz="2800" b="1" dirty="0" smtClean="0">
                <a:solidFill>
                  <a:srgbClr val="00B050"/>
                </a:solidFill>
                <a:latin typeface="Calibri" panose="020F0502020204030204" pitchFamily="34" charset="0"/>
                <a:cs typeface="Calibri" panose="020F0502020204030204" pitchFamily="34" charset="0"/>
              </a:rPr>
              <a:t>VĂN</a:t>
            </a:r>
            <a:endParaRPr lang="en-US" sz="2800" b="1" dirty="0">
              <a:solidFill>
                <a:srgbClr val="00B050"/>
              </a:solidFill>
              <a:latin typeface="Calibri" panose="020F0502020204030204" pitchFamily="34" charset="0"/>
              <a:cs typeface="Calibri" panose="020F0502020204030204" pitchFamily="34" charset="0"/>
            </a:endParaRPr>
          </a:p>
          <a:p>
            <a:r>
              <a:rPr lang="en-US" sz="2000" b="1" dirty="0" smtClean="0">
                <a:solidFill>
                  <a:srgbClr val="00B050"/>
                </a:solidFill>
                <a:latin typeface="Calibri" panose="020F0502020204030204" pitchFamily="34" charset="0"/>
                <a:cs typeface="Calibri" panose="020F0502020204030204" pitchFamily="34" charset="0"/>
              </a:rPr>
              <a:t>---------------------------------------------------------------------------------------------------------------------------------------------------</a:t>
            </a:r>
            <a:endParaRPr lang="en-US" sz="2000" dirty="0">
              <a:solidFill>
                <a:srgbClr val="00B050"/>
              </a:solidFill>
              <a:latin typeface="Calibri" panose="020F0502020204030204" pitchFamily="34" charset="0"/>
              <a:cs typeface="Calibri" panose="020F0502020204030204" pitchFamily="34" charset="0"/>
            </a:endParaRPr>
          </a:p>
          <a:p>
            <a:pPr algn="just"/>
            <a:r>
              <a:rPr lang="en-US" sz="2200" dirty="0" smtClean="0">
                <a:latin typeface="Calibri" panose="020F0502020204030204" pitchFamily="34" charset="0"/>
                <a:cs typeface="Calibri" panose="020F0502020204030204" pitchFamily="34" charset="0"/>
              </a:rPr>
              <a:t>● </a:t>
            </a:r>
            <a:r>
              <a:rPr lang="en-US" sz="2200" dirty="0" err="1">
                <a:latin typeface="Calibri" panose="020F0502020204030204" pitchFamily="34" charset="0"/>
                <a:cs typeface="Calibri" panose="020F0502020204030204" pitchFamily="34" charset="0"/>
              </a:rPr>
              <a:t>Cách</a:t>
            </a:r>
            <a:r>
              <a:rPr lang="en-US" sz="2200" dirty="0">
                <a:latin typeface="Calibri" panose="020F0502020204030204" pitchFamily="34" charset="0"/>
                <a:cs typeface="Calibri" panose="020F0502020204030204" pitchFamily="34" charset="0"/>
              </a:rPr>
              <a:t> </a:t>
            </a:r>
            <a:r>
              <a:rPr lang="en-US" sz="2200" dirty="0" err="1">
                <a:latin typeface="Calibri" panose="020F0502020204030204" pitchFamily="34" charset="0"/>
                <a:cs typeface="Calibri" panose="020F0502020204030204" pitchFamily="34" charset="0"/>
              </a:rPr>
              <a:t>dạy</a:t>
            </a:r>
            <a:r>
              <a:rPr lang="en-US" sz="2200" dirty="0">
                <a:latin typeface="Calibri" panose="020F0502020204030204" pitchFamily="34" charset="0"/>
                <a:cs typeface="Calibri" panose="020F0502020204030204" pitchFamily="34" charset="0"/>
              </a:rPr>
              <a:t>: </a:t>
            </a:r>
          </a:p>
          <a:p>
            <a:pPr algn="just">
              <a:buFontTx/>
              <a:buChar char="-"/>
            </a:pPr>
            <a:r>
              <a:rPr lang="en-US" sz="2200" dirty="0">
                <a:latin typeface="Calibri" panose="020F0502020204030204" pitchFamily="34" charset="0"/>
                <a:cs typeface="Calibri" panose="020F0502020204030204" pitchFamily="34" charset="0"/>
              </a:rPr>
              <a:t> GV </a:t>
            </a:r>
            <a:r>
              <a:rPr lang="en-US" sz="2200" dirty="0" err="1">
                <a:latin typeface="Calibri" panose="020F0502020204030204" pitchFamily="34" charset="0"/>
                <a:cs typeface="Calibri" panose="020F0502020204030204" pitchFamily="34" charset="0"/>
              </a:rPr>
              <a:t>hướng</a:t>
            </a:r>
            <a:r>
              <a:rPr lang="en-US" sz="2200" dirty="0">
                <a:latin typeface="Calibri" panose="020F0502020204030204" pitchFamily="34" charset="0"/>
                <a:cs typeface="Calibri" panose="020F0502020204030204" pitchFamily="34" charset="0"/>
              </a:rPr>
              <a:t> </a:t>
            </a:r>
            <a:r>
              <a:rPr lang="en-US" sz="2200" dirty="0" err="1">
                <a:latin typeface="Calibri" panose="020F0502020204030204" pitchFamily="34" charset="0"/>
                <a:cs typeface="Calibri" panose="020F0502020204030204" pitchFamily="34" charset="0"/>
              </a:rPr>
              <a:t>dẫn</a:t>
            </a:r>
            <a:r>
              <a:rPr lang="en-US" sz="2200" dirty="0">
                <a:latin typeface="Calibri" panose="020F0502020204030204" pitchFamily="34" charset="0"/>
                <a:cs typeface="Calibri" panose="020F0502020204030204" pitchFamily="34" charset="0"/>
              </a:rPr>
              <a:t> HS </a:t>
            </a:r>
            <a:r>
              <a:rPr lang="en-US" sz="2200" dirty="0" err="1">
                <a:latin typeface="Calibri" panose="020F0502020204030204" pitchFamily="34" charset="0"/>
                <a:cs typeface="Calibri" panose="020F0502020204030204" pitchFamily="34" charset="0"/>
              </a:rPr>
              <a:t>tìm</a:t>
            </a:r>
            <a:r>
              <a:rPr lang="en-US" sz="2200" dirty="0">
                <a:latin typeface="Calibri" panose="020F0502020204030204" pitchFamily="34" charset="0"/>
                <a:cs typeface="Calibri" panose="020F0502020204030204" pitchFamily="34" charset="0"/>
              </a:rPr>
              <a:t> </a:t>
            </a:r>
            <a:r>
              <a:rPr lang="en-US" sz="2200" dirty="0" err="1">
                <a:latin typeface="Calibri" panose="020F0502020204030204" pitchFamily="34" charset="0"/>
                <a:cs typeface="Calibri" panose="020F0502020204030204" pitchFamily="34" charset="0"/>
              </a:rPr>
              <a:t>hiểu</a:t>
            </a:r>
            <a:r>
              <a:rPr lang="en-US" sz="2200" dirty="0">
                <a:latin typeface="Calibri" panose="020F0502020204030204" pitchFamily="34" charset="0"/>
                <a:cs typeface="Calibri" panose="020F0502020204030204" pitchFamily="34" charset="0"/>
              </a:rPr>
              <a:t> </a:t>
            </a:r>
            <a:r>
              <a:rPr lang="en-US" sz="2200" dirty="0" err="1">
                <a:latin typeface="Calibri" panose="020F0502020204030204" pitchFamily="34" charset="0"/>
                <a:cs typeface="Calibri" panose="020F0502020204030204" pitchFamily="34" charset="0"/>
              </a:rPr>
              <a:t>trước</a:t>
            </a:r>
            <a:r>
              <a:rPr lang="en-US" sz="2200" dirty="0">
                <a:latin typeface="Calibri" panose="020F0502020204030204" pitchFamily="34" charset="0"/>
                <a:cs typeface="Calibri" panose="020F0502020204030204" pitchFamily="34" charset="0"/>
              </a:rPr>
              <a:t> ở </a:t>
            </a:r>
            <a:r>
              <a:rPr lang="en-US" sz="2200" dirty="0" err="1">
                <a:latin typeface="Calibri" panose="020F0502020204030204" pitchFamily="34" charset="0"/>
                <a:cs typeface="Calibri" panose="020F0502020204030204" pitchFamily="34" charset="0"/>
              </a:rPr>
              <a:t>nhà</a:t>
            </a:r>
            <a:r>
              <a:rPr lang="en-US" sz="2200" dirty="0">
                <a:latin typeface="Calibri" panose="020F0502020204030204" pitchFamily="34" charset="0"/>
                <a:cs typeface="Calibri" panose="020F0502020204030204" pitchFamily="34" charset="0"/>
              </a:rPr>
              <a:t>. </a:t>
            </a:r>
          </a:p>
          <a:p>
            <a:pPr algn="just">
              <a:buFontTx/>
              <a:buChar char="-"/>
            </a:pPr>
            <a:r>
              <a:rPr lang="en-US" sz="2200" dirty="0">
                <a:latin typeface="Calibri" panose="020F0502020204030204" pitchFamily="34" charset="0"/>
                <a:cs typeface="Calibri" panose="020F0502020204030204" pitchFamily="34" charset="0"/>
              </a:rPr>
              <a:t> </a:t>
            </a:r>
            <a:r>
              <a:rPr lang="en-US" sz="2200" dirty="0" err="1">
                <a:latin typeface="Calibri" panose="020F0502020204030204" pitchFamily="34" charset="0"/>
                <a:cs typeface="Calibri" panose="020F0502020204030204" pitchFamily="34" charset="0"/>
              </a:rPr>
              <a:t>Dạy</a:t>
            </a:r>
            <a:r>
              <a:rPr lang="en-US" sz="2200" dirty="0">
                <a:latin typeface="Calibri" panose="020F0502020204030204" pitchFamily="34" charset="0"/>
                <a:cs typeface="Calibri" panose="020F0502020204030204" pitchFamily="34" charset="0"/>
              </a:rPr>
              <a:t> </a:t>
            </a:r>
            <a:r>
              <a:rPr lang="en-US" sz="2200" dirty="0" err="1">
                <a:latin typeface="Calibri" panose="020F0502020204030204" pitchFamily="34" charset="0"/>
                <a:cs typeface="Calibri" panose="020F0502020204030204" pitchFamily="34" charset="0"/>
              </a:rPr>
              <a:t>đến</a:t>
            </a:r>
            <a:r>
              <a:rPr lang="en-US" sz="2200" dirty="0">
                <a:latin typeface="Calibri" panose="020F0502020204030204" pitchFamily="34" charset="0"/>
                <a:cs typeface="Calibri" panose="020F0502020204030204" pitchFamily="34" charset="0"/>
              </a:rPr>
              <a:t> </a:t>
            </a:r>
            <a:r>
              <a:rPr lang="en-US" sz="2200" dirty="0" err="1">
                <a:latin typeface="Calibri" panose="020F0502020204030204" pitchFamily="34" charset="0"/>
                <a:cs typeface="Calibri" panose="020F0502020204030204" pitchFamily="34" charset="0"/>
              </a:rPr>
              <a:t>phần</a:t>
            </a:r>
            <a:r>
              <a:rPr lang="en-US" sz="2200" dirty="0">
                <a:latin typeface="Calibri" panose="020F0502020204030204" pitchFamily="34" charset="0"/>
                <a:cs typeface="Calibri" panose="020F0502020204030204" pitchFamily="34" charset="0"/>
              </a:rPr>
              <a:t> </a:t>
            </a:r>
            <a:r>
              <a:rPr lang="en-US" sz="2200" dirty="0" err="1">
                <a:latin typeface="Calibri" panose="020F0502020204030204" pitchFamily="34" charset="0"/>
                <a:cs typeface="Calibri" panose="020F0502020204030204" pitchFamily="34" charset="0"/>
              </a:rPr>
              <a:t>nào</a:t>
            </a:r>
            <a:r>
              <a:rPr lang="en-US" sz="2200" dirty="0">
                <a:latin typeface="Calibri" panose="020F0502020204030204" pitchFamily="34" charset="0"/>
                <a:cs typeface="Calibri" panose="020F0502020204030204" pitchFamily="34" charset="0"/>
              </a:rPr>
              <a:t> </a:t>
            </a:r>
            <a:r>
              <a:rPr lang="en-US" sz="2200" dirty="0" err="1">
                <a:latin typeface="Calibri" panose="020F0502020204030204" pitchFamily="34" charset="0"/>
                <a:cs typeface="Calibri" panose="020F0502020204030204" pitchFamily="34" charset="0"/>
              </a:rPr>
              <a:t>có</a:t>
            </a:r>
            <a:r>
              <a:rPr lang="en-US" sz="2200" dirty="0">
                <a:latin typeface="Calibri" panose="020F0502020204030204" pitchFamily="34" charset="0"/>
                <a:cs typeface="Calibri" panose="020F0502020204030204" pitchFamily="34" charset="0"/>
              </a:rPr>
              <a:t> </a:t>
            </a:r>
            <a:r>
              <a:rPr lang="en-US" sz="2200" dirty="0" err="1">
                <a:latin typeface="Calibri" panose="020F0502020204030204" pitchFamily="34" charset="0"/>
                <a:cs typeface="Calibri" panose="020F0502020204030204" pitchFamily="34" charset="0"/>
              </a:rPr>
              <a:t>liên</a:t>
            </a:r>
            <a:r>
              <a:rPr lang="en-US" sz="2200" dirty="0">
                <a:latin typeface="Calibri" panose="020F0502020204030204" pitchFamily="34" charset="0"/>
                <a:cs typeface="Calibri" panose="020F0502020204030204" pitchFamily="34" charset="0"/>
              </a:rPr>
              <a:t> </a:t>
            </a:r>
            <a:r>
              <a:rPr lang="en-US" sz="2200" dirty="0" err="1">
                <a:latin typeface="Calibri" panose="020F0502020204030204" pitchFamily="34" charset="0"/>
                <a:cs typeface="Calibri" panose="020F0502020204030204" pitchFamily="34" charset="0"/>
              </a:rPr>
              <a:t>quan</a:t>
            </a:r>
            <a:r>
              <a:rPr lang="en-US" sz="2200" dirty="0">
                <a:latin typeface="Calibri" panose="020F0502020204030204" pitchFamily="34" charset="0"/>
                <a:cs typeface="Calibri" panose="020F0502020204030204" pitchFamily="34" charset="0"/>
              </a:rPr>
              <a:t> </a:t>
            </a:r>
            <a:r>
              <a:rPr lang="en-US" sz="2200" dirty="0" err="1">
                <a:latin typeface="Calibri" panose="020F0502020204030204" pitchFamily="34" charset="0"/>
                <a:cs typeface="Calibri" panose="020F0502020204030204" pitchFamily="34" charset="0"/>
              </a:rPr>
              <a:t>đến</a:t>
            </a:r>
            <a:r>
              <a:rPr lang="en-US" sz="2200" dirty="0">
                <a:latin typeface="Calibri" panose="020F0502020204030204" pitchFamily="34" charset="0"/>
                <a:cs typeface="Calibri" panose="020F0502020204030204" pitchFamily="34" charset="0"/>
              </a:rPr>
              <a:t> </a:t>
            </a:r>
          </a:p>
          <a:p>
            <a:pPr algn="just"/>
            <a:r>
              <a:rPr lang="en-US" sz="2200" dirty="0" err="1">
                <a:latin typeface="Calibri" panose="020F0502020204030204" pitchFamily="34" charset="0"/>
                <a:cs typeface="Calibri" panose="020F0502020204030204" pitchFamily="34" charset="0"/>
              </a:rPr>
              <a:t>kiến</a:t>
            </a:r>
            <a:r>
              <a:rPr lang="en-US" sz="2200" dirty="0">
                <a:latin typeface="Calibri" panose="020F0502020204030204" pitchFamily="34" charset="0"/>
                <a:cs typeface="Calibri" panose="020F0502020204030204" pitchFamily="34" charset="0"/>
              </a:rPr>
              <a:t> </a:t>
            </a:r>
            <a:r>
              <a:rPr lang="en-US" sz="2200" dirty="0" err="1">
                <a:latin typeface="Calibri" panose="020F0502020204030204" pitchFamily="34" charset="0"/>
                <a:cs typeface="Calibri" panose="020F0502020204030204" pitchFamily="34" charset="0"/>
              </a:rPr>
              <a:t>thức</a:t>
            </a:r>
            <a:r>
              <a:rPr lang="en-US" sz="2200" dirty="0">
                <a:latin typeface="Calibri" panose="020F0502020204030204" pitchFamily="34" charset="0"/>
                <a:cs typeface="Calibri" panose="020F0502020204030204" pitchFamily="34" charset="0"/>
              </a:rPr>
              <a:t> </a:t>
            </a:r>
            <a:r>
              <a:rPr lang="en-US" sz="2200" dirty="0" err="1">
                <a:latin typeface="Calibri" panose="020F0502020204030204" pitchFamily="34" charset="0"/>
                <a:cs typeface="Calibri" panose="020F0502020204030204" pitchFamily="34" charset="0"/>
              </a:rPr>
              <a:t>ngữ</a:t>
            </a:r>
            <a:r>
              <a:rPr lang="en-US" sz="2200" dirty="0">
                <a:latin typeface="Calibri" panose="020F0502020204030204" pitchFamily="34" charset="0"/>
                <a:cs typeface="Calibri" panose="020F0502020204030204" pitchFamily="34" charset="0"/>
              </a:rPr>
              <a:t> </a:t>
            </a:r>
            <a:r>
              <a:rPr lang="en-US" sz="2200" dirty="0" err="1">
                <a:latin typeface="Calibri" panose="020F0502020204030204" pitchFamily="34" charset="0"/>
                <a:cs typeface="Calibri" panose="020F0502020204030204" pitchFamily="34" charset="0"/>
              </a:rPr>
              <a:t>văn</a:t>
            </a:r>
            <a:r>
              <a:rPr lang="en-US" sz="2200" dirty="0">
                <a:latin typeface="Calibri" panose="020F0502020204030204" pitchFamily="34" charset="0"/>
                <a:cs typeface="Calibri" panose="020F0502020204030204" pitchFamily="34" charset="0"/>
              </a:rPr>
              <a:t>, GV </a:t>
            </a:r>
            <a:r>
              <a:rPr lang="en-US" sz="2200" dirty="0" err="1">
                <a:latin typeface="Calibri" panose="020F0502020204030204" pitchFamily="34" charset="0"/>
                <a:cs typeface="Calibri" panose="020F0502020204030204" pitchFamily="34" charset="0"/>
              </a:rPr>
              <a:t>hướng</a:t>
            </a:r>
            <a:r>
              <a:rPr lang="en-US" sz="2200" dirty="0">
                <a:latin typeface="Calibri" panose="020F0502020204030204" pitchFamily="34" charset="0"/>
                <a:cs typeface="Calibri" panose="020F0502020204030204" pitchFamily="34" charset="0"/>
              </a:rPr>
              <a:t> </a:t>
            </a:r>
            <a:r>
              <a:rPr lang="en-US" sz="2200" dirty="0" err="1">
                <a:latin typeface="Calibri" panose="020F0502020204030204" pitchFamily="34" charset="0"/>
                <a:cs typeface="Calibri" panose="020F0502020204030204" pitchFamily="34" charset="0"/>
              </a:rPr>
              <a:t>dẫn</a:t>
            </a:r>
            <a:r>
              <a:rPr lang="en-US" sz="2200" dirty="0">
                <a:latin typeface="Calibri" panose="020F0502020204030204" pitchFamily="34" charset="0"/>
                <a:cs typeface="Calibri" panose="020F0502020204030204" pitchFamily="34" charset="0"/>
              </a:rPr>
              <a:t> HS </a:t>
            </a:r>
          </a:p>
          <a:p>
            <a:pPr algn="just"/>
            <a:r>
              <a:rPr lang="en-US" sz="2200" dirty="0" err="1">
                <a:latin typeface="Calibri" panose="020F0502020204030204" pitchFamily="34" charset="0"/>
                <a:cs typeface="Calibri" panose="020F0502020204030204" pitchFamily="34" charset="0"/>
              </a:rPr>
              <a:t>nhớ</a:t>
            </a:r>
            <a:r>
              <a:rPr lang="en-US" sz="2200" dirty="0">
                <a:latin typeface="Calibri" panose="020F0502020204030204" pitchFamily="34" charset="0"/>
                <a:cs typeface="Calibri" panose="020F0502020204030204" pitchFamily="34" charset="0"/>
              </a:rPr>
              <a:t>/</a:t>
            </a:r>
            <a:r>
              <a:rPr lang="en-US" sz="2200" dirty="0" err="1">
                <a:latin typeface="Calibri" panose="020F0502020204030204" pitchFamily="34" charset="0"/>
                <a:cs typeface="Calibri" panose="020F0502020204030204" pitchFamily="34" charset="0"/>
              </a:rPr>
              <a:t>xem</a:t>
            </a:r>
            <a:r>
              <a:rPr lang="en-US" sz="2200" dirty="0">
                <a:latin typeface="Calibri" panose="020F0502020204030204" pitchFamily="34" charset="0"/>
                <a:cs typeface="Calibri" panose="020F0502020204030204" pitchFamily="34" charset="0"/>
              </a:rPr>
              <a:t> </a:t>
            </a:r>
            <a:r>
              <a:rPr lang="en-US" sz="2200" dirty="0" err="1">
                <a:latin typeface="Calibri" panose="020F0502020204030204" pitchFamily="34" charset="0"/>
                <a:cs typeface="Calibri" panose="020F0502020204030204" pitchFamily="34" charset="0"/>
              </a:rPr>
              <a:t>lại</a:t>
            </a:r>
            <a:r>
              <a:rPr lang="en-US" sz="2200" dirty="0">
                <a:latin typeface="Calibri" panose="020F0502020204030204" pitchFamily="34" charset="0"/>
                <a:cs typeface="Calibri" panose="020F0502020204030204" pitchFamily="34" charset="0"/>
              </a:rPr>
              <a:t>, </a:t>
            </a:r>
            <a:r>
              <a:rPr lang="en-US" sz="2200" dirty="0" err="1">
                <a:latin typeface="Calibri" panose="020F0502020204030204" pitchFamily="34" charset="0"/>
                <a:cs typeface="Calibri" panose="020F0502020204030204" pitchFamily="34" charset="0"/>
              </a:rPr>
              <a:t>kết</a:t>
            </a:r>
            <a:r>
              <a:rPr lang="en-US" sz="2200" dirty="0">
                <a:latin typeface="Calibri" panose="020F0502020204030204" pitchFamily="34" charset="0"/>
                <a:cs typeface="Calibri" panose="020F0502020204030204" pitchFamily="34" charset="0"/>
              </a:rPr>
              <a:t> </a:t>
            </a:r>
            <a:r>
              <a:rPr lang="en-US" sz="2200" dirty="0" err="1">
                <a:latin typeface="Calibri" panose="020F0502020204030204" pitchFamily="34" charset="0"/>
                <a:cs typeface="Calibri" panose="020F0502020204030204" pitchFamily="34" charset="0"/>
              </a:rPr>
              <a:t>nối</a:t>
            </a:r>
            <a:r>
              <a:rPr lang="en-US" sz="2200" dirty="0">
                <a:latin typeface="Calibri" panose="020F0502020204030204" pitchFamily="34" charset="0"/>
                <a:cs typeface="Calibri" panose="020F0502020204030204" pitchFamily="34" charset="0"/>
              </a:rPr>
              <a:t>, </a:t>
            </a:r>
            <a:r>
              <a:rPr lang="en-US" sz="2200" dirty="0" err="1">
                <a:latin typeface="Calibri" panose="020F0502020204030204" pitchFamily="34" charset="0"/>
                <a:cs typeface="Calibri" panose="020F0502020204030204" pitchFamily="34" charset="0"/>
              </a:rPr>
              <a:t>vận</a:t>
            </a:r>
            <a:r>
              <a:rPr lang="en-US" sz="2200" dirty="0">
                <a:latin typeface="Calibri" panose="020F0502020204030204" pitchFamily="34" charset="0"/>
                <a:cs typeface="Calibri" panose="020F0502020204030204" pitchFamily="34" charset="0"/>
              </a:rPr>
              <a:t> </a:t>
            </a:r>
            <a:r>
              <a:rPr lang="en-US" sz="2200" dirty="0" err="1">
                <a:latin typeface="Calibri" panose="020F0502020204030204" pitchFamily="34" charset="0"/>
                <a:cs typeface="Calibri" panose="020F0502020204030204" pitchFamily="34" charset="0"/>
              </a:rPr>
              <a:t>dụng</a:t>
            </a:r>
            <a:r>
              <a:rPr lang="vi-VN" sz="2200" dirty="0">
                <a:latin typeface="Calibri" panose="020F0502020204030204" pitchFamily="34" charset="0"/>
                <a:cs typeface="Calibri" panose="020F0502020204030204" pitchFamily="34" charset="0"/>
              </a:rPr>
              <a:t>.</a:t>
            </a:r>
            <a:endParaRPr lang="en-US" sz="2200" dirty="0">
              <a:latin typeface="Calibri" panose="020F0502020204030204" pitchFamily="34" charset="0"/>
              <a:cs typeface="Calibri" panose="020F0502020204030204" pitchFamily="34" charset="0"/>
            </a:endParaRPr>
          </a:p>
          <a:p>
            <a:pPr algn="just">
              <a:buFontTx/>
              <a:buChar char="-"/>
            </a:pPr>
            <a:endParaRPr lang="en-US" sz="22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7479512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41" y="757704"/>
            <a:ext cx="10348400" cy="719668"/>
          </a:xfrm>
        </p:spPr>
        <p:txBody>
          <a:bodyPr>
            <a:normAutofit fontScale="90000"/>
          </a:bodyPr>
          <a:lstStyle/>
          <a:p>
            <a:r>
              <a:rPr lang="vi-VN" sz="3200" b="1" dirty="0" smtClean="0">
                <a:solidFill>
                  <a:srgbClr val="00B050"/>
                </a:solidFill>
                <a:latin typeface="Calibri" panose="020F0502020204030204" pitchFamily="34" charset="0"/>
                <a:cs typeface="Calibri" panose="020F0502020204030204" pitchFamily="34" charset="0"/>
              </a:rPr>
              <a:t>DẠY </a:t>
            </a:r>
            <a:r>
              <a:rPr lang="vi-VN" sz="3200" b="1" dirty="0">
                <a:solidFill>
                  <a:srgbClr val="00B050"/>
                </a:solidFill>
                <a:latin typeface="Calibri" panose="020F0502020204030204" pitchFamily="34" charset="0"/>
                <a:cs typeface="Calibri" panose="020F0502020204030204" pitchFamily="34" charset="0"/>
              </a:rPr>
              <a:t>HỌC ĐỌC </a:t>
            </a:r>
            <a:r>
              <a:rPr lang="vi-VN" sz="3200" b="1" dirty="0" smtClean="0">
                <a:solidFill>
                  <a:srgbClr val="00B050"/>
                </a:solidFill>
                <a:latin typeface="Calibri" panose="020F0502020204030204" pitchFamily="34" charset="0"/>
                <a:cs typeface="Calibri" panose="020F0502020204030204" pitchFamily="34" charset="0"/>
              </a:rPr>
              <a:t>HIỂU</a:t>
            </a:r>
            <a:r>
              <a:rPr lang="en-US" sz="3200" b="1" dirty="0" smtClean="0">
                <a:solidFill>
                  <a:srgbClr val="00B050"/>
                </a:solidFill>
                <a:latin typeface="Calibri" panose="020F0502020204030204" pitchFamily="34" charset="0"/>
                <a:cs typeface="Calibri" panose="020F0502020204030204" pitchFamily="34" charset="0"/>
              </a:rPr>
              <a:t/>
            </a:r>
            <a:br>
              <a:rPr lang="en-US" sz="3200" b="1" dirty="0" smtClean="0">
                <a:solidFill>
                  <a:srgbClr val="00B050"/>
                </a:solidFill>
                <a:latin typeface="Calibri" panose="020F0502020204030204" pitchFamily="34" charset="0"/>
                <a:cs typeface="Calibri" panose="020F0502020204030204" pitchFamily="34" charset="0"/>
              </a:rPr>
            </a:br>
            <a:r>
              <a:rPr lang="en-US" sz="3200" b="1" dirty="0" smtClean="0">
                <a:solidFill>
                  <a:srgbClr val="00B050"/>
                </a:solidFill>
                <a:latin typeface="Calibri" panose="020F0502020204030204" pitchFamily="34" charset="0"/>
                <a:cs typeface="Calibri" panose="020F0502020204030204" pitchFamily="34" charset="0"/>
              </a:rPr>
              <a:t>--------------------------------------------------------------------------------</a:t>
            </a:r>
            <a:endParaRPr lang="en-US" sz="3200" b="1" dirty="0">
              <a:solidFill>
                <a:srgbClr val="00B050"/>
              </a:solidFill>
            </a:endParaRPr>
          </a:p>
        </p:txBody>
      </p:sp>
      <p:sp>
        <p:nvSpPr>
          <p:cNvPr id="3" name="Content Placeholder 2"/>
          <p:cNvSpPr>
            <a:spLocks noGrp="1"/>
          </p:cNvSpPr>
          <p:nvPr>
            <p:ph idx="1"/>
          </p:nvPr>
        </p:nvSpPr>
        <p:spPr>
          <a:xfrm>
            <a:off x="424375" y="1477372"/>
            <a:ext cx="11291174" cy="4429607"/>
          </a:xfrm>
        </p:spPr>
        <p:txBody>
          <a:bodyPr>
            <a:normAutofit/>
          </a:bodyPr>
          <a:lstStyle/>
          <a:p>
            <a:pPr marL="0" indent="0">
              <a:buNone/>
            </a:pPr>
            <a:r>
              <a:rPr lang="en-US" b="1" dirty="0" err="1" smtClean="0">
                <a:solidFill>
                  <a:schemeClr val="accent2"/>
                </a:solidFill>
                <a:latin typeface="Calibri" panose="020F0502020204030204" pitchFamily="34" charset="0"/>
                <a:cs typeface="Calibri" panose="020F0502020204030204" pitchFamily="34" charset="0"/>
              </a:rPr>
              <a:t>Trước</a:t>
            </a:r>
            <a:r>
              <a:rPr lang="en-US" b="1" dirty="0" smtClean="0">
                <a:solidFill>
                  <a:schemeClr val="accent2"/>
                </a:solidFill>
                <a:latin typeface="Calibri" panose="020F0502020204030204" pitchFamily="34" charset="0"/>
                <a:cs typeface="Calibri" panose="020F0502020204030204" pitchFamily="34" charset="0"/>
              </a:rPr>
              <a:t> </a:t>
            </a:r>
            <a:r>
              <a:rPr lang="en-US" b="1" dirty="0" err="1">
                <a:solidFill>
                  <a:schemeClr val="accent2"/>
                </a:solidFill>
                <a:latin typeface="Calibri" panose="020F0502020204030204" pitchFamily="34" charset="0"/>
                <a:cs typeface="Calibri" panose="020F0502020204030204" pitchFamily="34" charset="0"/>
              </a:rPr>
              <a:t>giờ</a:t>
            </a:r>
            <a:r>
              <a:rPr lang="en-US" b="1" dirty="0">
                <a:solidFill>
                  <a:schemeClr val="accent2"/>
                </a:solidFill>
                <a:latin typeface="Calibri" panose="020F0502020204030204" pitchFamily="34" charset="0"/>
                <a:cs typeface="Calibri" panose="020F0502020204030204" pitchFamily="34" charset="0"/>
              </a:rPr>
              <a:t> </a:t>
            </a:r>
            <a:r>
              <a:rPr lang="en-US" b="1" dirty="0" err="1">
                <a:solidFill>
                  <a:schemeClr val="accent2"/>
                </a:solidFill>
                <a:latin typeface="Calibri" panose="020F0502020204030204" pitchFamily="34" charset="0"/>
                <a:cs typeface="Calibri" panose="020F0502020204030204" pitchFamily="34" charset="0"/>
              </a:rPr>
              <a:t>học</a:t>
            </a:r>
            <a:r>
              <a:rPr lang="en-US" b="1" dirty="0">
                <a:solidFill>
                  <a:schemeClr val="accent2"/>
                </a:solidFill>
                <a:latin typeface="Calibri" panose="020F0502020204030204" pitchFamily="34" charset="0"/>
                <a:cs typeface="Calibri" panose="020F0502020204030204" pitchFamily="34" charset="0"/>
              </a:rPr>
              <a:t>:</a:t>
            </a:r>
          </a:p>
          <a:p>
            <a:pPr marL="0" indent="457200">
              <a:buNone/>
            </a:pPr>
            <a:r>
              <a:rPr lang="en-US" dirty="0" err="1" smtClean="0">
                <a:latin typeface="Calibri" panose="020F0502020204030204" pitchFamily="34" charset="0"/>
                <a:cs typeface="Calibri" panose="020F0502020204030204" pitchFamily="34" charset="0"/>
              </a:rPr>
              <a:t>Tuỳ</a:t>
            </a:r>
            <a:r>
              <a:rPr lang="en-US" dirty="0" smtClean="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theo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tiết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học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và</a:t>
            </a:r>
            <a:r>
              <a:rPr lang="en-US" dirty="0">
                <a:latin typeface="Calibri" panose="020F0502020204030204" pitchFamily="34" charset="0"/>
                <a:cs typeface="Calibri" panose="020F0502020204030204" pitchFamily="34" charset="0"/>
              </a:rPr>
              <a:t> KH </a:t>
            </a:r>
            <a:r>
              <a:rPr lang="en-US" dirty="0" err="1">
                <a:latin typeface="Calibri" panose="020F0502020204030204" pitchFamily="34" charset="0"/>
                <a:cs typeface="Calibri" panose="020F0502020204030204" pitchFamily="34" charset="0"/>
              </a:rPr>
              <a:t>dạy</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học</a:t>
            </a:r>
            <a:r>
              <a:rPr lang="en-US" dirty="0">
                <a:latin typeface="Calibri" panose="020F0502020204030204" pitchFamily="34" charset="0"/>
                <a:cs typeface="Calibri" panose="020F0502020204030204" pitchFamily="34" charset="0"/>
              </a:rPr>
              <a:t>, GV </a:t>
            </a:r>
            <a:r>
              <a:rPr lang="en-US" dirty="0" err="1">
                <a:latin typeface="Calibri" panose="020F0502020204030204" pitchFamily="34" charset="0"/>
                <a:cs typeface="Calibri" panose="020F0502020204030204" pitchFamily="34" charset="0"/>
              </a:rPr>
              <a:t>có</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thể</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hướng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dẫn</a:t>
            </a:r>
            <a:r>
              <a:rPr lang="en-US" dirty="0">
                <a:latin typeface="Calibri" panose="020F0502020204030204" pitchFamily="34" charset="0"/>
                <a:cs typeface="Calibri" panose="020F0502020204030204" pitchFamily="34" charset="0"/>
              </a:rPr>
              <a:t> HS </a:t>
            </a:r>
            <a:r>
              <a:rPr lang="en-US" dirty="0" err="1">
                <a:latin typeface="Calibri" panose="020F0502020204030204" pitchFamily="34" charset="0"/>
                <a:cs typeface="Calibri" panose="020F0502020204030204" pitchFamily="34" charset="0"/>
              </a:rPr>
              <a:t>chuẩn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bị</a:t>
            </a:r>
            <a:r>
              <a:rPr lang="en-US" dirty="0">
                <a:latin typeface="Calibri" panose="020F0502020204030204" pitchFamily="34" charset="0"/>
                <a:cs typeface="Calibri" panose="020F0502020204030204" pitchFamily="34" charset="0"/>
              </a:rPr>
              <a:t>: </a:t>
            </a:r>
          </a:p>
          <a:p>
            <a:pPr marL="0" indent="457200">
              <a:buNone/>
            </a:pP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Đọc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lại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những</a:t>
            </a:r>
            <a:r>
              <a:rPr lang="en-US" dirty="0">
                <a:latin typeface="Calibri" panose="020F0502020204030204" pitchFamily="34" charset="0"/>
                <a:cs typeface="Calibri" panose="020F0502020204030204" pitchFamily="34" charset="0"/>
              </a:rPr>
              <a:t> </a:t>
            </a:r>
            <a:r>
              <a:rPr lang="en-US" i="1" dirty="0" err="1">
                <a:latin typeface="Calibri" panose="020F0502020204030204" pitchFamily="34" charset="0"/>
                <a:cs typeface="Calibri" panose="020F0502020204030204" pitchFamily="34" charset="0"/>
              </a:rPr>
              <a:t>Kiến</a:t>
            </a:r>
            <a:r>
              <a:rPr lang="en-US" i="1" dirty="0">
                <a:latin typeface="Calibri" panose="020F0502020204030204" pitchFamily="34" charset="0"/>
                <a:cs typeface="Calibri" panose="020F0502020204030204" pitchFamily="34" charset="0"/>
              </a:rPr>
              <a:t> </a:t>
            </a:r>
            <a:r>
              <a:rPr lang="en-US" i="1" dirty="0" err="1">
                <a:latin typeface="Calibri" panose="020F0502020204030204" pitchFamily="34" charset="0"/>
                <a:cs typeface="Calibri" panose="020F0502020204030204" pitchFamily="34" charset="0"/>
              </a:rPr>
              <a:t>thức</a:t>
            </a:r>
            <a:r>
              <a:rPr lang="en-US" i="1" dirty="0">
                <a:latin typeface="Calibri" panose="020F0502020204030204" pitchFamily="34" charset="0"/>
                <a:cs typeface="Calibri" panose="020F0502020204030204" pitchFamily="34" charset="0"/>
              </a:rPr>
              <a:t> </a:t>
            </a:r>
            <a:r>
              <a:rPr lang="en-US" i="1" dirty="0" err="1">
                <a:latin typeface="Calibri" panose="020F0502020204030204" pitchFamily="34" charset="0"/>
                <a:cs typeface="Calibri" panose="020F0502020204030204" pitchFamily="34" charset="0"/>
              </a:rPr>
              <a:t>n</a:t>
            </a:r>
            <a:r>
              <a:rPr lang="en-US" i="1" dirty="0" err="1" smtClean="0">
                <a:latin typeface="Calibri" panose="020F0502020204030204" pitchFamily="34" charset="0"/>
                <a:cs typeface="Calibri" panose="020F0502020204030204" pitchFamily="34" charset="0"/>
              </a:rPr>
              <a:t>gữ</a:t>
            </a:r>
            <a:r>
              <a:rPr lang="en-US" i="1" dirty="0" smtClean="0">
                <a:latin typeface="Calibri" panose="020F0502020204030204" pitchFamily="34" charset="0"/>
                <a:cs typeface="Calibri" panose="020F0502020204030204" pitchFamily="34" charset="0"/>
              </a:rPr>
              <a:t> </a:t>
            </a:r>
            <a:r>
              <a:rPr lang="en-US" i="1" dirty="0" err="1">
                <a:latin typeface="Calibri" panose="020F0502020204030204" pitchFamily="34" charset="0"/>
                <a:cs typeface="Calibri" panose="020F0502020204030204" pitchFamily="34" charset="0"/>
              </a:rPr>
              <a:t>văn</a:t>
            </a:r>
            <a:r>
              <a:rPr lang="en-US" i="1"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có</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liên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quan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đến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đọc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hiểu</a:t>
            </a:r>
            <a:r>
              <a:rPr lang="en-US" dirty="0">
                <a:latin typeface="Calibri" panose="020F0502020204030204" pitchFamily="34" charset="0"/>
                <a:cs typeface="Calibri" panose="020F0502020204030204" pitchFamily="34" charset="0"/>
              </a:rPr>
              <a:t>.</a:t>
            </a:r>
          </a:p>
          <a:p>
            <a:pPr marL="0" indent="457200">
              <a:buNone/>
            </a:pP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Đọc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và</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thực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hiện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theo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yêu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cầu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của</a:t>
            </a:r>
            <a:r>
              <a:rPr lang="en-US" dirty="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mục</a:t>
            </a:r>
            <a:r>
              <a:rPr lang="en-US" dirty="0" smtClean="0">
                <a:latin typeface="Calibri" panose="020F0502020204030204" pitchFamily="34" charset="0"/>
                <a:cs typeface="Calibri" panose="020F0502020204030204" pitchFamily="34" charset="0"/>
              </a:rPr>
              <a:t> </a:t>
            </a:r>
            <a:r>
              <a:rPr lang="en-US" i="1" dirty="0" err="1">
                <a:latin typeface="Calibri" panose="020F0502020204030204" pitchFamily="34" charset="0"/>
                <a:cs typeface="Calibri" panose="020F0502020204030204" pitchFamily="34" charset="0"/>
              </a:rPr>
              <a:t>Chuẩn</a:t>
            </a:r>
            <a:r>
              <a:rPr lang="en-US" i="1" dirty="0">
                <a:latin typeface="Calibri" panose="020F0502020204030204" pitchFamily="34" charset="0"/>
                <a:cs typeface="Calibri" panose="020F0502020204030204" pitchFamily="34" charset="0"/>
              </a:rPr>
              <a:t> </a:t>
            </a:r>
            <a:r>
              <a:rPr lang="en-US" i="1" dirty="0" err="1">
                <a:latin typeface="Calibri" panose="020F0502020204030204" pitchFamily="34" charset="0"/>
                <a:cs typeface="Calibri" panose="020F0502020204030204" pitchFamily="34" charset="0"/>
              </a:rPr>
              <a:t>bị</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chú</a:t>
            </a:r>
            <a:r>
              <a:rPr lang="en-US" dirty="0">
                <a:latin typeface="Calibri" panose="020F0502020204030204" pitchFamily="34" charset="0"/>
                <a:cs typeface="Calibri" panose="020F0502020204030204" pitchFamily="34" charset="0"/>
              </a:rPr>
              <a:t> ý </a:t>
            </a:r>
            <a:r>
              <a:rPr lang="en-US" dirty="0" err="1">
                <a:latin typeface="Calibri" panose="020F0502020204030204" pitchFamily="34" charset="0"/>
                <a:cs typeface="Calibri" panose="020F0502020204030204" pitchFamily="34" charset="0"/>
              </a:rPr>
              <a:t>câu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hỏi</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lệnh</a:t>
            </a:r>
            <a:r>
              <a:rPr lang="en-US" dirty="0" smtClean="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huy</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động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kiến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thức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kinh</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nghiệm</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đã</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có</a:t>
            </a:r>
            <a:r>
              <a:rPr lang="en-US" dirty="0">
                <a:latin typeface="Calibri" panose="020F0502020204030204" pitchFamily="34" charset="0"/>
                <a:cs typeface="Calibri" panose="020F0502020204030204" pitchFamily="34" charset="0"/>
              </a:rPr>
              <a:t>.</a:t>
            </a:r>
          </a:p>
          <a:p>
            <a:pPr marL="0" indent="457200">
              <a:buNone/>
            </a:pP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Đọc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trước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văn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bản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và</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lưu</a:t>
            </a:r>
            <a:r>
              <a:rPr lang="en-US" dirty="0">
                <a:latin typeface="Calibri" panose="020F0502020204030204" pitchFamily="34" charset="0"/>
                <a:cs typeface="Calibri" panose="020F0502020204030204" pitchFamily="34" charset="0"/>
              </a:rPr>
              <a:t> ý </a:t>
            </a:r>
            <a:r>
              <a:rPr lang="en-US" dirty="0" err="1">
                <a:latin typeface="Calibri" panose="020F0502020204030204" pitchFamily="34" charset="0"/>
                <a:cs typeface="Calibri" panose="020F0502020204030204" pitchFamily="34" charset="0"/>
              </a:rPr>
              <a:t>các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chỉ</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dẫn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đọc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hiểu</a:t>
            </a:r>
            <a:r>
              <a:rPr lang="en-US" dirty="0">
                <a:latin typeface="Calibri" panose="020F0502020204030204" pitchFamily="34" charset="0"/>
                <a:cs typeface="Calibri" panose="020F0502020204030204" pitchFamily="34" charset="0"/>
              </a:rPr>
              <a:t> - </a:t>
            </a:r>
            <a:r>
              <a:rPr lang="en-US" dirty="0" err="1">
                <a:latin typeface="Calibri" panose="020F0502020204030204" pitchFamily="34" charset="0"/>
                <a:cs typeface="Calibri" panose="020F0502020204030204" pitchFamily="34" charset="0"/>
              </a:rPr>
              <a:t>các</a:t>
            </a:r>
            <a:r>
              <a:rPr lang="en-US" dirty="0">
                <a:latin typeface="Calibri" panose="020F0502020204030204" pitchFamily="34" charset="0"/>
                <a:cs typeface="Calibri" panose="020F0502020204030204" pitchFamily="34" charset="0"/>
              </a:rPr>
              <a:t> ô </a:t>
            </a:r>
            <a:r>
              <a:rPr lang="en-US" dirty="0" err="1" smtClean="0">
                <a:latin typeface="Calibri" panose="020F0502020204030204" pitchFamily="34" charset="0"/>
                <a:cs typeface="Calibri" panose="020F0502020204030204" pitchFamily="34" charset="0"/>
              </a:rPr>
              <a:t>bên</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phải</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văn</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bản</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Tuỳ</a:t>
            </a:r>
            <a:r>
              <a:rPr lang="en-US" dirty="0" smtClean="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đối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tượng</a:t>
            </a:r>
            <a:r>
              <a:rPr lang="en-US" dirty="0">
                <a:latin typeface="Calibri" panose="020F0502020204030204" pitchFamily="34" charset="0"/>
                <a:cs typeface="Calibri" panose="020F0502020204030204" pitchFamily="34" charset="0"/>
              </a:rPr>
              <a:t> HS, GV </a:t>
            </a:r>
            <a:r>
              <a:rPr lang="en-US" dirty="0" err="1">
                <a:latin typeface="Calibri" panose="020F0502020204030204" pitchFamily="34" charset="0"/>
                <a:cs typeface="Calibri" panose="020F0502020204030204" pitchFamily="34" charset="0"/>
              </a:rPr>
              <a:t>có</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thể</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yêu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cầu</a:t>
            </a:r>
            <a:r>
              <a:rPr lang="en-US" dirty="0">
                <a:latin typeface="Calibri" panose="020F0502020204030204" pitchFamily="34" charset="0"/>
                <a:cs typeface="Calibri" panose="020F0502020204030204" pitchFamily="34" charset="0"/>
              </a:rPr>
              <a:t> HS </a:t>
            </a:r>
            <a:r>
              <a:rPr lang="en-US" dirty="0" err="1">
                <a:latin typeface="Calibri" panose="020F0502020204030204" pitchFamily="34" charset="0"/>
                <a:cs typeface="Calibri" panose="020F0502020204030204" pitchFamily="34" charset="0"/>
              </a:rPr>
              <a:t>trả</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lời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vào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vở</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các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câu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hỏi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hoặc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thực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hiện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các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yêu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cầu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chỉ</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dẫn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trong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khi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đọc</a:t>
            </a:r>
            <a:r>
              <a:rPr lang="en-US" dirty="0">
                <a:latin typeface="Calibri" panose="020F0502020204030204" pitchFamily="34" charset="0"/>
                <a:cs typeface="Calibri" panose="020F0502020204030204" pitchFamily="34" charset="0"/>
              </a:rPr>
              <a:t>).   </a:t>
            </a:r>
          </a:p>
        </p:txBody>
      </p:sp>
      <p:sp>
        <p:nvSpPr>
          <p:cNvPr id="4" name="Slide Number Placeholder 3"/>
          <p:cNvSpPr>
            <a:spLocks noGrp="1"/>
          </p:cNvSpPr>
          <p:nvPr>
            <p:ph type="sldNum" sz="quarter" idx="12"/>
          </p:nvPr>
        </p:nvSpPr>
        <p:spPr/>
        <p:txBody>
          <a:bodyPr/>
          <a:lstStyle/>
          <a:p>
            <a:fld id="{05C2D176-BDDD-4308-9A3E-DBFC2B3B23A7}" type="slidenum">
              <a:rPr lang="vi-VN" smtClean="0"/>
              <a:pPr/>
              <a:t>39</a:t>
            </a:fld>
            <a:endParaRPr lang="vi-VN" dirty="0"/>
          </a:p>
        </p:txBody>
      </p:sp>
    </p:spTree>
    <p:extLst>
      <p:ext uri="{BB962C8B-B14F-4D97-AF65-F5344CB8AC3E}">
        <p14:creationId xmlns:p14="http://schemas.microsoft.com/office/powerpoint/2010/main" val="438199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0947"/>
          </a:xfrm>
        </p:spPr>
        <p:txBody>
          <a:bodyPr>
            <a:normAutofit/>
          </a:bodyPr>
          <a:lstStyle/>
          <a:p>
            <a:pPr algn="ctr"/>
            <a:r>
              <a:rPr lang="en-US" sz="4000" dirty="0" smtClean="0">
                <a:solidFill>
                  <a:srgbClr val="00B050"/>
                </a:solidFill>
                <a:latin typeface="Myriad Pro" panose="020B0503030403020204" pitchFamily="34" charset="0"/>
                <a:cs typeface="Times New Roman" panose="02020603050405020304" pitchFamily="18" charset="0"/>
              </a:rPr>
              <a:t>MỤC TIÊU, YÊU CẦU CỦA CT NGỮ VĂN 2018</a:t>
            </a:r>
            <a:endParaRPr lang="en-US" sz="4000" dirty="0">
              <a:solidFill>
                <a:srgbClr val="00B050"/>
              </a:solidFill>
              <a:latin typeface="Myriad Pro" panose="020B0503030403020204" pitchFamily="34" charset="0"/>
            </a:endParaRPr>
          </a:p>
        </p:txBody>
      </p:sp>
      <p:sp>
        <p:nvSpPr>
          <p:cNvPr id="3" name="Content Placeholder 2"/>
          <p:cNvSpPr>
            <a:spLocks noGrp="1"/>
          </p:cNvSpPr>
          <p:nvPr>
            <p:ph idx="1"/>
          </p:nvPr>
        </p:nvSpPr>
        <p:spPr>
          <a:xfrm>
            <a:off x="838200" y="1136073"/>
            <a:ext cx="10515600" cy="5071531"/>
          </a:xfrm>
        </p:spPr>
        <p:txBody>
          <a:bodyPr>
            <a:normAutofit/>
          </a:bodyPr>
          <a:lstStyle/>
          <a:p>
            <a:pPr algn="just">
              <a:buClr>
                <a:srgbClr val="00B050"/>
              </a:buClr>
              <a:buFont typeface="Wingdings" panose="05000000000000000000" pitchFamily="2" charset="2"/>
              <a:buChar char="Ø"/>
            </a:pPr>
            <a:r>
              <a:rPr lang="en-US" altLang="en-US" dirty="0">
                <a:solidFill>
                  <a:srgbClr val="C00000"/>
                </a:solidFill>
                <a:latin typeface="Times New Roman" panose="02020603050405020304" pitchFamily="18" charset="0"/>
                <a:cs typeface="Times New Roman" panose="02020603050405020304" pitchFamily="18" charset="0"/>
                <a:sym typeface="+mn-ea"/>
              </a:rPr>
              <a:t> </a:t>
            </a:r>
            <a:r>
              <a:rPr lang="en-US" altLang="en-US" sz="2400" b="1" dirty="0" err="1" smtClean="0">
                <a:latin typeface="Times New Roman" panose="02020603050405020304" pitchFamily="18" charset="0"/>
                <a:cs typeface="Times New Roman" panose="02020603050405020304" pitchFamily="18" charset="0"/>
                <a:sym typeface="+mn-ea"/>
              </a:rPr>
              <a:t>Mục</a:t>
            </a:r>
            <a:r>
              <a:rPr lang="en-US" altLang="en-US" sz="2400" b="1" dirty="0" smtClean="0">
                <a:latin typeface="Times New Roman" panose="02020603050405020304" pitchFamily="18" charset="0"/>
                <a:cs typeface="Times New Roman" panose="02020603050405020304" pitchFamily="18" charset="0"/>
                <a:sym typeface="+mn-ea"/>
              </a:rPr>
              <a:t> </a:t>
            </a:r>
            <a:r>
              <a:rPr lang="en-US" altLang="en-US" sz="2400" b="1" dirty="0" err="1" smtClean="0">
                <a:latin typeface="Times New Roman" panose="02020603050405020304" pitchFamily="18" charset="0"/>
                <a:cs typeface="Times New Roman" panose="02020603050405020304" pitchFamily="18" charset="0"/>
                <a:sym typeface="+mn-ea"/>
              </a:rPr>
              <a:t>tiêu</a:t>
            </a:r>
            <a:r>
              <a:rPr lang="en-US" altLang="en-US" sz="2400" b="1" dirty="0" smtClean="0">
                <a:latin typeface="Times New Roman" panose="02020603050405020304" pitchFamily="18" charset="0"/>
                <a:cs typeface="Times New Roman" panose="02020603050405020304" pitchFamily="18" charset="0"/>
                <a:sym typeface="+mn-ea"/>
              </a:rPr>
              <a:t>: </a:t>
            </a:r>
            <a:endParaRPr lang="en-US" sz="2400" b="1" dirty="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triển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phẩm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năng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lực</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Chuyển</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đổi</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từ</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dạy</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giảng</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văn</a:t>
            </a:r>
            <a:r>
              <a:rPr lang="en-US" sz="2400" dirty="0" smtClean="0">
                <a:latin typeface="Times New Roman" panose="02020603050405020304" pitchFamily="18" charset="0"/>
                <a:cs typeface="Times New Roman" panose="02020603050405020304" pitchFamily="18" charset="0"/>
                <a:sym typeface="+mn-ea"/>
              </a:rPr>
              <a:t> sang </a:t>
            </a:r>
            <a:r>
              <a:rPr lang="en-US" sz="2400" dirty="0" err="1" smtClean="0">
                <a:latin typeface="Times New Roman" panose="02020603050405020304" pitchFamily="18" charset="0"/>
                <a:cs typeface="Times New Roman" panose="02020603050405020304" pitchFamily="18" charset="0"/>
                <a:sym typeface="+mn-ea"/>
              </a:rPr>
              <a:t>đọc</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hiểu</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chú</a:t>
            </a:r>
            <a:r>
              <a:rPr lang="en-US" sz="2400" dirty="0" smtClean="0">
                <a:latin typeface="Times New Roman" panose="02020603050405020304" pitchFamily="18" charset="0"/>
                <a:cs typeface="Times New Roman" panose="02020603050405020304" pitchFamily="18" charset="0"/>
                <a:sym typeface="+mn-ea"/>
              </a:rPr>
              <a:t> ý </a:t>
            </a:r>
            <a:r>
              <a:rPr lang="en-US" sz="2400" dirty="0" err="1" smtClean="0">
                <a:latin typeface="Times New Roman" panose="02020603050405020304" pitchFamily="18" charset="0"/>
                <a:cs typeface="Times New Roman" panose="02020603050405020304" pitchFamily="18" charset="0"/>
                <a:sym typeface="+mn-ea"/>
              </a:rPr>
              <a:t>các</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kĩ</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năng</a:t>
            </a:r>
            <a:endParaRPr lang="en-US" sz="2400" dirty="0">
              <a:latin typeface="Times New Roman" panose="02020603050405020304" pitchFamily="18" charset="0"/>
              <a:cs typeface="Times New Roman" panose="02020603050405020304" pitchFamily="18" charset="0"/>
            </a:endParaRPr>
          </a:p>
          <a:p>
            <a:pPr algn="just">
              <a:buClr>
                <a:srgbClr val="00B050"/>
              </a:buCl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Yêu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cầu</a:t>
            </a:r>
            <a:r>
              <a:rPr lang="en-US" sz="2400" b="1" dirty="0" smtClean="0">
                <a:latin typeface="Times New Roman" panose="02020603050405020304" pitchFamily="18" charset="0"/>
                <a:cs typeface="Times New Roman" panose="02020603050405020304" pitchFamily="18" charset="0"/>
              </a:rPr>
              <a:t>:</a:t>
            </a:r>
          </a:p>
          <a:p>
            <a:pPr marL="0" indent="0" algn="just">
              <a:buNone/>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cầu</a:t>
            </a:r>
            <a:r>
              <a:rPr lang="en-US" sz="2400"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Đọc</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hiểu</a:t>
            </a:r>
            <a:r>
              <a:rPr lang="en-US" sz="2400" i="1"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hiểu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theo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loại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kiểu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bản</a:t>
            </a:r>
            <a:endParaRPr lang="en-US" sz="2400" dirty="0" smtClean="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cầu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Viết</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a:t>
            </a:r>
            <a:r>
              <a:rPr lang="en-US" sz="2400" dirty="0" err="1" smtClean="0">
                <a:latin typeface="Times New Roman" panose="02020603050405020304" pitchFamily="18" charset="0"/>
                <a:cs typeface="Times New Roman" panose="02020603050405020304" pitchFamily="18" charset="0"/>
              </a:rPr>
              <a:t>uy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kiểu</a:t>
            </a:r>
            <a:r>
              <a:rPr lang="en-US" sz="2400" dirty="0" smtClean="0">
                <a:latin typeface="Times New Roman" panose="02020603050405020304" pitchFamily="18" charset="0"/>
                <a:cs typeface="Times New Roman" panose="02020603050405020304" pitchFamily="18" charset="0"/>
              </a:rPr>
              <a:t> VB: </a:t>
            </a:r>
            <a:r>
              <a:rPr lang="en-US" sz="2400" dirty="0" err="1" smtClean="0">
                <a:latin typeface="Times New Roman" panose="02020603050405020304" pitchFamily="18" charset="0"/>
                <a:cs typeface="Times New Roman" panose="02020603050405020304" pitchFamily="18" charset="0"/>
              </a:rPr>
              <a:t>tự</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VB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cảm</a:t>
            </a:r>
            <a:r>
              <a:rPr lang="en-US" sz="2400" dirty="0" smtClean="0">
                <a:latin typeface="Times New Roman" panose="02020603050405020304" pitchFamily="18" charset="0"/>
                <a:cs typeface="Times New Roman" panose="02020603050405020304" pitchFamily="18" charset="0"/>
              </a:rPr>
              <a:t>, VB </a:t>
            </a:r>
            <a:r>
              <a:rPr lang="en-US" sz="2400" dirty="0" err="1">
                <a:latin typeface="Times New Roman" panose="02020603050405020304" pitchFamily="18" charset="0"/>
                <a:cs typeface="Times New Roman" panose="02020603050405020304" pitchFamily="18" charset="0"/>
              </a:rPr>
              <a:t>nghị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VB </a:t>
            </a:r>
            <a:r>
              <a:rPr lang="en-US" sz="2400" dirty="0" err="1">
                <a:latin typeface="Times New Roman" panose="02020603050405020304" pitchFamily="18" charset="0"/>
                <a:cs typeface="Times New Roman" panose="02020603050405020304" pitchFamily="18" charset="0"/>
              </a:rPr>
              <a:t>thuyết</a:t>
            </a:r>
            <a:r>
              <a:rPr lang="en-US" sz="2400" dirty="0">
                <a:latin typeface="Times New Roman" panose="02020603050405020304" pitchFamily="18" charset="0"/>
                <a:cs typeface="Times New Roman" panose="02020603050405020304" pitchFamily="18" charset="0"/>
              </a:rPr>
              <a:t> minh, VB </a:t>
            </a:r>
            <a:r>
              <a:rPr lang="en-US" sz="2400" dirty="0" err="1">
                <a:latin typeface="Times New Roman" panose="02020603050405020304" pitchFamily="18" charset="0"/>
                <a:cs typeface="Times New Roman" panose="02020603050405020304" pitchFamily="18" charset="0"/>
              </a:rPr>
              <a:t>nhật</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endParaRPr lang="en-US" sz="2400" dirty="0" smtClean="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cầu</a:t>
            </a:r>
            <a:r>
              <a:rPr lang="en-US" sz="2400" dirty="0" smtClean="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a:t>
            </a:r>
            <a:r>
              <a:rPr lang="en-US" sz="2400" i="1" dirty="0" err="1" smtClean="0">
                <a:latin typeface="Times New Roman" panose="02020603050405020304" pitchFamily="18" charset="0"/>
                <a:cs typeface="Times New Roman" panose="02020603050405020304" pitchFamily="18" charset="0"/>
              </a:rPr>
              <a:t>ói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và</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ghe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Dội</a:t>
            </a:r>
            <a:r>
              <a:rPr lang="en-US" sz="2400" dirty="0" smtClean="0">
                <a:latin typeface="Times New Roman" panose="02020603050405020304" pitchFamily="18" charset="0"/>
                <a:cs typeface="Times New Roman" panose="02020603050405020304" pitchFamily="18" charset="0"/>
              </a:rPr>
              <a:t> dung, </a:t>
            </a:r>
            <a:r>
              <a:rPr lang="en-US" sz="2400" dirty="0" err="1" smtClean="0">
                <a:latin typeface="Times New Roman" panose="02020603050405020304" pitchFamily="18" charset="0"/>
                <a:cs typeface="Times New Roman" panose="02020603050405020304" pitchFamily="18" charset="0"/>
              </a:rPr>
              <a:t>cách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nói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nghe</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PPDH: </a:t>
            </a:r>
            <a:r>
              <a:rPr lang="en-US" sz="2400" dirty="0" err="1" smtClean="0">
                <a:latin typeface="Times New Roman" panose="02020603050405020304" pitchFamily="18" charset="0"/>
                <a:cs typeface="Times New Roman" panose="02020603050405020304" pitchFamily="18" charset="0"/>
              </a:rPr>
              <a:t>Dạy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thông</a:t>
            </a:r>
            <a:r>
              <a:rPr lang="en-US" sz="2400" dirty="0" smtClean="0">
                <a:latin typeface="Times New Roman" panose="02020603050405020304" pitchFamily="18" charset="0"/>
                <a:cs typeface="Times New Roman" panose="02020603050405020304" pitchFamily="18" charset="0"/>
              </a:rPr>
              <a:t> qua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HĐ, </a:t>
            </a:r>
            <a:r>
              <a:rPr lang="en-US" sz="2400" dirty="0" err="1" smtClean="0">
                <a:latin typeface="Times New Roman" panose="02020603050405020304" pitchFamily="18" charset="0"/>
                <a:cs typeface="Times New Roman" panose="02020603050405020304" pitchFamily="18" charset="0"/>
              </a:rPr>
              <a:t>dạy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nhằm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triển</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N</a:t>
            </a:r>
            <a:r>
              <a:rPr lang="en-US" sz="2400" dirty="0" smtClean="0">
                <a:latin typeface="Times New Roman" panose="02020603050405020304" pitchFamily="18" charset="0"/>
                <a:cs typeface="Times New Roman" panose="02020603050405020304" pitchFamily="18" charset="0"/>
              </a:rPr>
              <a:t>L; </a:t>
            </a:r>
            <a:r>
              <a:rPr lang="en-US" sz="2400" dirty="0" err="1" smtClean="0">
                <a:latin typeface="Times New Roman" panose="02020603050405020304" pitchFamily="18" charset="0"/>
                <a:cs typeface="Times New Roman" panose="02020603050405020304" pitchFamily="18" charset="0"/>
              </a:rPr>
              <a:t>bám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nhiệm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vụ</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từng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loại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hiểu</a:t>
            </a:r>
            <a:r>
              <a:rPr lang="en-US" sz="2400" dirty="0" smtClean="0">
                <a:latin typeface="Times New Roman" panose="02020603050405020304" pitchFamily="18" charset="0"/>
                <a:cs typeface="Times New Roman" panose="02020603050405020304" pitchFamily="18" charset="0"/>
              </a:rPr>
              <a:t>, TV, </a:t>
            </a:r>
            <a:r>
              <a:rPr lang="en-US" sz="2400" dirty="0" err="1" smtClean="0">
                <a:latin typeface="Times New Roman" panose="02020603050405020304" pitchFamily="18" charset="0"/>
                <a:cs typeface="Times New Roman" panose="02020603050405020304" pitchFamily="18" charset="0"/>
              </a:rPr>
              <a:t>Viết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Nói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nghe</a:t>
            </a:r>
            <a:endParaRPr lang="en-US" sz="2400" dirty="0" smtClean="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Đánh</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Bám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yêu</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CT,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SGK</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88033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8634" y="673651"/>
            <a:ext cx="10231821" cy="5358040"/>
          </a:xfrm>
        </p:spPr>
        <p:txBody>
          <a:bodyPr>
            <a:normAutofit lnSpcReduction="10000"/>
          </a:bodyPr>
          <a:lstStyle/>
          <a:p>
            <a:pPr marL="0" indent="0">
              <a:buNone/>
            </a:pPr>
            <a:r>
              <a:rPr lang="vi-VN" b="1" dirty="0" smtClean="0">
                <a:solidFill>
                  <a:srgbClr val="00B050"/>
                </a:solidFill>
                <a:latin typeface="Calibri" panose="020F0502020204030204" pitchFamily="34" charset="0"/>
                <a:cs typeface="Calibri" panose="020F0502020204030204" pitchFamily="34" charset="0"/>
              </a:rPr>
              <a:t>DẠY </a:t>
            </a:r>
            <a:r>
              <a:rPr lang="vi-VN" b="1" dirty="0">
                <a:solidFill>
                  <a:srgbClr val="00B050"/>
                </a:solidFill>
                <a:latin typeface="Calibri" panose="020F0502020204030204" pitchFamily="34" charset="0"/>
                <a:cs typeface="Calibri" panose="020F0502020204030204" pitchFamily="34" charset="0"/>
              </a:rPr>
              <a:t>HỌC ĐỌC HIỂU </a:t>
            </a:r>
            <a:endParaRPr lang="en-US" b="1" dirty="0" smtClean="0">
              <a:solidFill>
                <a:srgbClr val="00B050"/>
              </a:solidFill>
              <a:latin typeface="Calibri" panose="020F0502020204030204" pitchFamily="34" charset="0"/>
              <a:cs typeface="Calibri" panose="020F0502020204030204" pitchFamily="34" charset="0"/>
            </a:endParaRPr>
          </a:p>
          <a:p>
            <a:pPr marL="0" indent="0">
              <a:buNone/>
            </a:pPr>
            <a:r>
              <a:rPr lang="en-US" b="1" dirty="0" smtClean="0">
                <a:solidFill>
                  <a:srgbClr val="00B050"/>
                </a:solidFill>
                <a:latin typeface="Calibri" panose="020F0502020204030204" pitchFamily="34" charset="0"/>
                <a:cs typeface="Calibri" panose="020F0502020204030204" pitchFamily="34" charset="0"/>
              </a:rPr>
              <a:t>--------------------------------------------------------------------</a:t>
            </a:r>
            <a:endParaRPr lang="en-US" b="1" dirty="0">
              <a:solidFill>
                <a:srgbClr val="00B050"/>
              </a:solidFill>
              <a:latin typeface="Calibri" panose="020F0502020204030204" pitchFamily="34" charset="0"/>
              <a:cs typeface="Calibri" panose="020F0502020204030204" pitchFamily="34" charset="0"/>
            </a:endParaRPr>
          </a:p>
          <a:p>
            <a:pPr marL="0" indent="0">
              <a:buNone/>
            </a:pPr>
            <a:r>
              <a:rPr lang="en-US" b="1" dirty="0" err="1">
                <a:solidFill>
                  <a:schemeClr val="accent2"/>
                </a:solidFill>
                <a:latin typeface="Calibri" panose="020F0502020204030204" pitchFamily="34" charset="0"/>
                <a:cs typeface="Calibri" panose="020F0502020204030204" pitchFamily="34" charset="0"/>
              </a:rPr>
              <a:t>Trên</a:t>
            </a:r>
            <a:r>
              <a:rPr lang="en-US" b="1" dirty="0">
                <a:solidFill>
                  <a:schemeClr val="accent2"/>
                </a:solidFill>
                <a:latin typeface="Calibri" panose="020F0502020204030204" pitchFamily="34" charset="0"/>
                <a:cs typeface="Calibri" panose="020F0502020204030204" pitchFamily="34" charset="0"/>
              </a:rPr>
              <a:t> </a:t>
            </a:r>
            <a:r>
              <a:rPr lang="en-US" b="1" dirty="0" err="1">
                <a:solidFill>
                  <a:schemeClr val="accent2"/>
                </a:solidFill>
                <a:latin typeface="Calibri" panose="020F0502020204030204" pitchFamily="34" charset="0"/>
                <a:cs typeface="Calibri" panose="020F0502020204030204" pitchFamily="34" charset="0"/>
              </a:rPr>
              <a:t>lớp</a:t>
            </a:r>
            <a:endParaRPr lang="en-US" b="1" dirty="0">
              <a:solidFill>
                <a:schemeClr val="accent2"/>
              </a:solidFill>
              <a:latin typeface="Calibri" panose="020F0502020204030204" pitchFamily="34" charset="0"/>
              <a:cs typeface="Calibri" panose="020F0502020204030204" pitchFamily="34" charset="0"/>
            </a:endParaRPr>
          </a:p>
          <a:p>
            <a:pPr marL="0" indent="0" algn="just">
              <a:buNone/>
            </a:pPr>
            <a:r>
              <a:rPr lang="vi-VN" b="1" dirty="0">
                <a:latin typeface="Calibri" panose="020F0502020204030204" pitchFamily="34" charset="0"/>
                <a:cs typeface="Calibri" panose="020F0502020204030204" pitchFamily="34" charset="0"/>
              </a:rPr>
              <a:t>Hoạt động 1</a:t>
            </a:r>
            <a:r>
              <a:rPr lang="en-US" b="1" dirty="0">
                <a:latin typeface="Calibri" panose="020F0502020204030204" pitchFamily="34" charset="0"/>
                <a:cs typeface="Calibri" panose="020F0502020204030204" pitchFamily="34" charset="0"/>
              </a:rPr>
              <a:t>.</a:t>
            </a:r>
            <a:r>
              <a:rPr lang="vi-VN" b="1" dirty="0">
                <a:latin typeface="Calibri" panose="020F0502020204030204" pitchFamily="34" charset="0"/>
                <a:cs typeface="Calibri" panose="020F0502020204030204" pitchFamily="34" charset="0"/>
              </a:rPr>
              <a:t> Khởi động</a:t>
            </a:r>
            <a:endParaRPr lang="en-US" b="1" dirty="0">
              <a:latin typeface="Calibri" panose="020F0502020204030204" pitchFamily="34" charset="0"/>
              <a:cs typeface="Calibri" panose="020F0502020204030204" pitchFamily="34" charset="0"/>
            </a:endParaRPr>
          </a:p>
          <a:p>
            <a:pPr lvl="0"/>
            <a:r>
              <a:rPr lang="vi-VN" b="1"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Tạo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hứng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thú</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cho</a:t>
            </a:r>
            <a:r>
              <a:rPr lang="en-US" dirty="0">
                <a:latin typeface="Calibri" panose="020F0502020204030204" pitchFamily="34" charset="0"/>
                <a:cs typeface="Calibri" panose="020F0502020204030204" pitchFamily="34" charset="0"/>
              </a:rPr>
              <a:t> HS </a:t>
            </a:r>
            <a:r>
              <a:rPr lang="en-US" dirty="0" err="1">
                <a:latin typeface="Calibri" panose="020F0502020204030204" pitchFamily="34" charset="0"/>
                <a:cs typeface="Calibri" panose="020F0502020204030204" pitchFamily="34" charset="0"/>
              </a:rPr>
              <a:t>trước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giờ</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học</a:t>
            </a:r>
            <a:r>
              <a:rPr lang="en-US" dirty="0">
                <a:latin typeface="Calibri" panose="020F0502020204030204" pitchFamily="34" charset="0"/>
                <a:cs typeface="Calibri" panose="020F0502020204030204" pitchFamily="34" charset="0"/>
              </a:rPr>
              <a:t>; </a:t>
            </a:r>
          </a:p>
          <a:p>
            <a:pPr lvl="0"/>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Nêu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tình</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huống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học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tập</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gắn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với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thực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tiễn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đời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sống</a:t>
            </a:r>
            <a:r>
              <a:rPr lang="en-US" dirty="0">
                <a:latin typeface="Calibri" panose="020F0502020204030204" pitchFamily="34" charset="0"/>
                <a:cs typeface="Calibri" panose="020F0502020204030204" pitchFamily="34" charset="0"/>
              </a:rPr>
              <a:t>. </a:t>
            </a:r>
          </a:p>
          <a:p>
            <a:pPr algn="just"/>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Cách</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thức</a:t>
            </a:r>
            <a:r>
              <a:rPr lang="en-US" dirty="0">
                <a:latin typeface="Calibri" panose="020F0502020204030204" pitchFamily="34" charset="0"/>
                <a:cs typeface="Calibri" panose="020F0502020204030204" pitchFamily="34" charset="0"/>
              </a:rPr>
              <a:t>: </a:t>
            </a:r>
          </a:p>
          <a:p>
            <a:pPr marL="0" indent="0" algn="just">
              <a:buNone/>
            </a:pP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Xem</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hình</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ảnh</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hoặc</a:t>
            </a:r>
            <a:r>
              <a:rPr lang="en-US" dirty="0">
                <a:latin typeface="Calibri" panose="020F0502020204030204" pitchFamily="34" charset="0"/>
                <a:cs typeface="Calibri" panose="020F0502020204030204" pitchFamily="34" charset="0"/>
              </a:rPr>
              <a:t> video clip </a:t>
            </a:r>
            <a:r>
              <a:rPr lang="en-US" dirty="0" err="1">
                <a:latin typeface="Calibri" panose="020F0502020204030204" pitchFamily="34" charset="0"/>
                <a:cs typeface="Calibri" panose="020F0502020204030204" pitchFamily="34" charset="0"/>
              </a:rPr>
              <a:t>và</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suy</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đoán</a:t>
            </a:r>
            <a:r>
              <a:rPr lang="en-US" dirty="0">
                <a:latin typeface="Calibri" panose="020F0502020204030204" pitchFamily="34" charset="0"/>
                <a:cs typeface="Calibri" panose="020F0502020204030204" pitchFamily="34" charset="0"/>
              </a:rPr>
              <a:t>…</a:t>
            </a:r>
          </a:p>
          <a:p>
            <a:pPr algn="just">
              <a:buFontTx/>
              <a:buChar char="-"/>
            </a:pPr>
            <a:r>
              <a:rPr lang="en-US" dirty="0" err="1">
                <a:latin typeface="Calibri" panose="020F0502020204030204" pitchFamily="34" charset="0"/>
                <a:cs typeface="Calibri" panose="020F0502020204030204" pitchFamily="34" charset="0"/>
              </a:rPr>
              <a:t>Nêu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câu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hỏi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có</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tính</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vấn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đề</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gắn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với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thực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tiễn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đời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sống</a:t>
            </a:r>
            <a:r>
              <a:rPr lang="en-US" dirty="0">
                <a:latin typeface="Calibri" panose="020F0502020204030204" pitchFamily="34" charset="0"/>
                <a:cs typeface="Calibri" panose="020F0502020204030204" pitchFamily="34" charset="0"/>
              </a:rPr>
              <a:t>.</a:t>
            </a:r>
          </a:p>
          <a:p>
            <a:pPr algn="just">
              <a:buFontTx/>
              <a:buChar char="-"/>
            </a:pPr>
            <a:r>
              <a:rPr lang="en-US" dirty="0" err="1">
                <a:latin typeface="Calibri" panose="020F0502020204030204" pitchFamily="34" charset="0"/>
                <a:cs typeface="Calibri" panose="020F0502020204030204" pitchFamily="34" charset="0"/>
              </a:rPr>
              <a:t>Trò</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chơi</a:t>
            </a:r>
            <a:r>
              <a:rPr lang="en-US" dirty="0">
                <a:latin typeface="Calibri" panose="020F0502020204030204" pitchFamily="34" charset="0"/>
                <a:cs typeface="Calibri" panose="020F0502020204030204" pitchFamily="34" charset="0"/>
              </a:rPr>
              <a:t>… </a:t>
            </a:r>
          </a:p>
          <a:p>
            <a:pPr algn="just">
              <a:buFontTx/>
              <a:buChar char="-"/>
            </a:pPr>
            <a:r>
              <a:rPr lang="en-US" dirty="0">
                <a:latin typeface="Calibri" panose="020F0502020204030204" pitchFamily="34" charset="0"/>
                <a:cs typeface="Calibri" panose="020F0502020204030204" pitchFamily="34" charset="0"/>
              </a:rPr>
              <a:t>…  </a:t>
            </a:r>
            <a:endParaRPr lang="it-IT"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05C2D176-BDDD-4308-9A3E-DBFC2B3B23A7}" type="slidenum">
              <a:rPr lang="vi-VN" smtClean="0"/>
              <a:pPr/>
              <a:t>40</a:t>
            </a:fld>
            <a:endParaRPr lang="vi-VN" dirty="0"/>
          </a:p>
        </p:txBody>
      </p:sp>
    </p:spTree>
    <p:extLst>
      <p:ext uri="{BB962C8B-B14F-4D97-AF65-F5344CB8AC3E}">
        <p14:creationId xmlns:p14="http://schemas.microsoft.com/office/powerpoint/2010/main" val="36793515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421" y="344045"/>
            <a:ext cx="11389971" cy="6012305"/>
          </a:xfrm>
        </p:spPr>
        <p:txBody>
          <a:bodyPr>
            <a:normAutofit lnSpcReduction="10000"/>
          </a:bodyPr>
          <a:lstStyle/>
          <a:p>
            <a:pPr marL="0" indent="0">
              <a:buNone/>
            </a:pPr>
            <a:r>
              <a:rPr lang="vi-VN" b="1" dirty="0">
                <a:solidFill>
                  <a:srgbClr val="00B050"/>
                </a:solidFill>
                <a:latin typeface="Calibri" panose="020F0502020204030204" pitchFamily="34" charset="0"/>
                <a:cs typeface="Calibri" panose="020F0502020204030204" pitchFamily="34" charset="0"/>
              </a:rPr>
              <a:t>DẠY HỌC ĐỌC HIỂU </a:t>
            </a:r>
            <a:endParaRPr lang="en-US" b="1" dirty="0">
              <a:solidFill>
                <a:srgbClr val="00B050"/>
              </a:solidFill>
              <a:latin typeface="Calibri" panose="020F0502020204030204" pitchFamily="34" charset="0"/>
              <a:cs typeface="Calibri" panose="020F0502020204030204" pitchFamily="34" charset="0"/>
            </a:endParaRPr>
          </a:p>
          <a:p>
            <a:pPr marL="0" indent="0">
              <a:buNone/>
            </a:pPr>
            <a:r>
              <a:rPr lang="en-US" b="1" dirty="0">
                <a:solidFill>
                  <a:srgbClr val="00B050"/>
                </a:solidFill>
                <a:latin typeface="Calibri" panose="020F0502020204030204" pitchFamily="34" charset="0"/>
                <a:cs typeface="Calibri" panose="020F0502020204030204" pitchFamily="34" charset="0"/>
              </a:rPr>
              <a:t>--------------------------------------------------------------------</a:t>
            </a:r>
          </a:p>
          <a:p>
            <a:pPr marL="0" indent="0">
              <a:buNone/>
            </a:pPr>
            <a:r>
              <a:rPr lang="vi-VN" sz="3600" b="1" dirty="0" smtClean="0">
                <a:latin typeface="Calibri" panose="020F0502020204030204" pitchFamily="34" charset="0"/>
                <a:cs typeface="Calibri" panose="020F0502020204030204" pitchFamily="34" charset="0"/>
              </a:rPr>
              <a:t>Hoạt </a:t>
            </a:r>
            <a:r>
              <a:rPr lang="vi-VN" sz="3600" b="1" dirty="0">
                <a:latin typeface="Calibri" panose="020F0502020204030204" pitchFamily="34" charset="0"/>
                <a:cs typeface="Calibri" panose="020F0502020204030204" pitchFamily="34" charset="0"/>
              </a:rPr>
              <a:t>động 2</a:t>
            </a:r>
            <a:r>
              <a:rPr lang="en-US" sz="3600" b="1" dirty="0">
                <a:latin typeface="Calibri" panose="020F0502020204030204" pitchFamily="34" charset="0"/>
                <a:cs typeface="Calibri" panose="020F0502020204030204" pitchFamily="34" charset="0"/>
              </a:rPr>
              <a:t>.</a:t>
            </a:r>
            <a:r>
              <a:rPr lang="vi-VN" sz="3600" b="1" dirty="0">
                <a:latin typeface="Calibri" panose="020F0502020204030204" pitchFamily="34" charset="0"/>
                <a:cs typeface="Calibri" panose="020F0502020204030204" pitchFamily="34" charset="0"/>
              </a:rPr>
              <a:t> </a:t>
            </a:r>
            <a:r>
              <a:rPr lang="en-US" sz="3600" b="1" dirty="0" err="1" smtClean="0">
                <a:latin typeface="Calibri" panose="020F0502020204030204" pitchFamily="34" charset="0"/>
                <a:cs typeface="Calibri" panose="020F0502020204030204" pitchFamily="34" charset="0"/>
              </a:rPr>
              <a:t>Tì</a:t>
            </a:r>
            <a:r>
              <a:rPr lang="vi-VN" sz="3600" b="1" dirty="0" smtClean="0">
                <a:latin typeface="Calibri" panose="020F0502020204030204" pitchFamily="34" charset="0"/>
                <a:cs typeface="Calibri" panose="020F0502020204030204" pitchFamily="34" charset="0"/>
              </a:rPr>
              <a:t>m </a:t>
            </a:r>
            <a:r>
              <a:rPr lang="vi-VN" sz="3600" b="1" dirty="0">
                <a:latin typeface="Calibri" panose="020F0502020204030204" pitchFamily="34" charset="0"/>
                <a:cs typeface="Calibri" panose="020F0502020204030204" pitchFamily="34" charset="0"/>
              </a:rPr>
              <a:t>hiểu </a:t>
            </a:r>
            <a:r>
              <a:rPr lang="en-US" sz="3600" b="1" dirty="0" err="1" smtClean="0">
                <a:latin typeface="Calibri" panose="020F0502020204030204" pitchFamily="34" charset="0"/>
                <a:cs typeface="Calibri" panose="020F0502020204030204" pitchFamily="34" charset="0"/>
              </a:rPr>
              <a:t>chung</a:t>
            </a:r>
            <a:r>
              <a:rPr lang="vi-VN" sz="3600" b="1" dirty="0" smtClean="0">
                <a:latin typeface="Calibri" panose="020F0502020204030204" pitchFamily="34" charset="0"/>
                <a:cs typeface="Calibri" panose="020F0502020204030204" pitchFamily="34" charset="0"/>
              </a:rPr>
              <a:t> </a:t>
            </a:r>
            <a:endParaRPr lang="en-US" sz="3600" b="1" dirty="0">
              <a:latin typeface="Calibri" panose="020F0502020204030204" pitchFamily="34" charset="0"/>
              <a:cs typeface="Calibri" panose="020F0502020204030204" pitchFamily="34" charset="0"/>
            </a:endParaRPr>
          </a:p>
          <a:p>
            <a:pPr algn="just"/>
            <a:r>
              <a:rPr lang="en-US" sz="3200" dirty="0" err="1" smtClean="0">
                <a:latin typeface="Calibri" panose="020F0502020204030204" pitchFamily="34" charset="0"/>
                <a:cs typeface="Calibri" panose="020F0502020204030204" pitchFamily="34" charset="0"/>
              </a:rPr>
              <a:t>Lưu</a:t>
            </a:r>
            <a:r>
              <a:rPr lang="en-US" sz="3200" dirty="0" smtClean="0">
                <a:latin typeface="Calibri" panose="020F0502020204030204" pitchFamily="34" charset="0"/>
                <a:cs typeface="Calibri" panose="020F0502020204030204" pitchFamily="34" charset="0"/>
              </a:rPr>
              <a:t> ý </a:t>
            </a:r>
            <a:r>
              <a:rPr lang="en-US" sz="3200" dirty="0" err="1" smtClean="0">
                <a:latin typeface="Calibri" panose="020F0502020204030204" pitchFamily="34" charset="0"/>
                <a:cs typeface="Calibri" panose="020F0502020204030204" pitchFamily="34" charset="0"/>
              </a:rPr>
              <a:t>về</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cách</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dạy</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mục</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tác</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giả</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và</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hướng</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dẫn</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đọc</a:t>
            </a:r>
            <a:r>
              <a:rPr lang="en-US" sz="3200" dirty="0" smtClean="0">
                <a:latin typeface="Calibri" panose="020F0502020204030204" pitchFamily="34" charset="0"/>
                <a:cs typeface="Calibri" panose="020F0502020204030204" pitchFamily="34" charset="0"/>
              </a:rPr>
              <a:t> VB</a:t>
            </a:r>
          </a:p>
          <a:p>
            <a:pPr algn="just"/>
            <a:r>
              <a:rPr lang="en-US" sz="3200" dirty="0" smtClean="0">
                <a:latin typeface="Calibri" panose="020F0502020204030204" pitchFamily="34" charset="0"/>
                <a:cs typeface="Calibri" panose="020F0502020204030204" pitchFamily="34" charset="0"/>
              </a:rPr>
              <a:t>T</a:t>
            </a:r>
            <a:r>
              <a:rPr lang="vi-VN" sz="3200" dirty="0">
                <a:latin typeface="Calibri" panose="020F0502020204030204" pitchFamily="34" charset="0"/>
                <a:cs typeface="Calibri" panose="020F0502020204030204" pitchFamily="34" charset="0"/>
              </a:rPr>
              <a:t>ìm hiểu </a:t>
            </a:r>
            <a:r>
              <a:rPr lang="en-US" sz="3200" dirty="0" err="1">
                <a:latin typeface="Calibri" panose="020F0502020204030204" pitchFamily="34" charset="0"/>
                <a:cs typeface="Calibri" panose="020F0502020204030204" pitchFamily="34" charset="0"/>
              </a:rPr>
              <a:t>thông</a:t>
            </a:r>
            <a:r>
              <a:rPr lang="en-US" sz="3200" dirty="0">
                <a:latin typeface="Calibri" panose="020F0502020204030204" pitchFamily="34" charset="0"/>
                <a:cs typeface="Calibri" panose="020F0502020204030204" pitchFamily="34" charset="0"/>
              </a:rPr>
              <a:t> tin </a:t>
            </a:r>
            <a:r>
              <a:rPr lang="en-US" sz="3200" dirty="0" err="1">
                <a:latin typeface="Calibri" panose="020F0502020204030204" pitchFamily="34" charset="0"/>
                <a:cs typeface="Calibri" panose="020F0502020204030204" pitchFamily="34" charset="0"/>
              </a:rPr>
              <a:t>về</a:t>
            </a:r>
            <a:r>
              <a:rPr lang="en-US" sz="3200" dirty="0">
                <a:latin typeface="Calibri" panose="020F0502020204030204" pitchFamily="34" charset="0"/>
                <a:cs typeface="Calibri" panose="020F0502020204030204" pitchFamily="34" charset="0"/>
              </a:rPr>
              <a:t> VB</a:t>
            </a:r>
            <a:r>
              <a:rPr lang="vi-VN" sz="3200" dirty="0">
                <a:latin typeface="Calibri" panose="020F0502020204030204" pitchFamily="34" charset="0"/>
                <a:cs typeface="Calibri" panose="020F0502020204030204" pitchFamily="34" charset="0"/>
              </a:rPr>
              <a:t> và những điểm cần lưu ý </a:t>
            </a:r>
            <a:r>
              <a:rPr lang="en-US" sz="3200" dirty="0" err="1">
                <a:latin typeface="Calibri" panose="020F0502020204030204" pitchFamily="34" charset="0"/>
                <a:cs typeface="Calibri" panose="020F0502020204030204" pitchFamily="34" charset="0"/>
              </a:rPr>
              <a:t>trước</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khi đọc </a:t>
            </a:r>
            <a:r>
              <a:rPr lang="en-US" sz="3200" dirty="0" err="1" smtClean="0">
                <a:latin typeface="Calibri" panose="020F0502020204030204" pitchFamily="34" charset="0"/>
                <a:cs typeface="Calibri" panose="020F0502020204030204" pitchFamily="34" charset="0"/>
              </a:rPr>
              <a:t>hiểu</a:t>
            </a:r>
            <a:r>
              <a:rPr lang="en-US" sz="3200" dirty="0">
                <a:latin typeface="Calibri" panose="020F0502020204030204" pitchFamily="34" charset="0"/>
                <a:cs typeface="Calibri" panose="020F0502020204030204" pitchFamily="34" charset="0"/>
              </a:rPr>
              <a:t>.</a:t>
            </a:r>
          </a:p>
          <a:p>
            <a:pPr algn="just"/>
            <a:r>
              <a:rPr lang="en-US" sz="3200" dirty="0" err="1">
                <a:latin typeface="Calibri" panose="020F0502020204030204" pitchFamily="34" charset="0"/>
                <a:cs typeface="Calibri" panose="020F0502020204030204" pitchFamily="34" charset="0"/>
              </a:rPr>
              <a:t>Huy</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động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kiến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thức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kinh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nghiệm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đã</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có</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của</a:t>
            </a:r>
            <a:r>
              <a:rPr lang="en-US" sz="3200" dirty="0">
                <a:latin typeface="Calibri" panose="020F0502020204030204" pitchFamily="34" charset="0"/>
                <a:cs typeface="Calibri" panose="020F0502020204030204" pitchFamily="34" charset="0"/>
              </a:rPr>
              <a:t> HS, </a:t>
            </a:r>
            <a:r>
              <a:rPr lang="en-US" sz="3200" dirty="0" err="1">
                <a:latin typeface="Calibri" panose="020F0502020204030204" pitchFamily="34" charset="0"/>
                <a:cs typeface="Calibri" panose="020F0502020204030204" pitchFamily="34" charset="0"/>
              </a:rPr>
              <a:t>liên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quan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đến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việc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đọc</a:t>
            </a:r>
            <a:r>
              <a:rPr lang="en-US" sz="3200" dirty="0">
                <a:latin typeface="Calibri" panose="020F0502020204030204" pitchFamily="34" charset="0"/>
                <a:cs typeface="Calibri" panose="020F0502020204030204" pitchFamily="34" charset="0"/>
              </a:rPr>
              <a:t> VB.</a:t>
            </a:r>
          </a:p>
          <a:p>
            <a:pPr algn="just"/>
            <a:r>
              <a:rPr lang="en-US" sz="3200" dirty="0" err="1">
                <a:latin typeface="Calibri" panose="020F0502020204030204" pitchFamily="34" charset="0"/>
                <a:cs typeface="Calibri" panose="020F0502020204030204" pitchFamily="34" charset="0"/>
              </a:rPr>
              <a:t>Cách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thức</a:t>
            </a:r>
            <a:r>
              <a:rPr lang="en-US" sz="3200" dirty="0">
                <a:latin typeface="Calibri" panose="020F0502020204030204" pitchFamily="34" charset="0"/>
                <a:cs typeface="Calibri" panose="020F0502020204030204" pitchFamily="34" charset="0"/>
              </a:rPr>
              <a:t>: </a:t>
            </a:r>
          </a:p>
          <a:p>
            <a:pPr marL="0" indent="0" algn="just">
              <a:buNone/>
            </a:pP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Yêu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cầu</a:t>
            </a:r>
            <a:r>
              <a:rPr lang="en-US" sz="3200" dirty="0">
                <a:latin typeface="Calibri" panose="020F0502020204030204" pitchFamily="34" charset="0"/>
                <a:cs typeface="Calibri" panose="020F0502020204030204" pitchFamily="34" charset="0"/>
              </a:rPr>
              <a:t> HS </a:t>
            </a:r>
            <a:r>
              <a:rPr lang="en-US" sz="3200" dirty="0" err="1">
                <a:latin typeface="Calibri" panose="020F0502020204030204" pitchFamily="34" charset="0"/>
                <a:cs typeface="Calibri" panose="020F0502020204030204" pitchFamily="34" charset="0"/>
              </a:rPr>
              <a:t>trình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bày</a:t>
            </a:r>
            <a:r>
              <a:rPr lang="en-US" sz="3200" dirty="0">
                <a:latin typeface="Calibri" panose="020F0502020204030204" pitchFamily="34" charset="0"/>
                <a:cs typeface="Calibri" panose="020F0502020204030204" pitchFamily="34" charset="0"/>
              </a:rPr>
              <a:t> 1 </a:t>
            </a:r>
            <a:r>
              <a:rPr lang="en-US" sz="3200" dirty="0" err="1">
                <a:latin typeface="Calibri" panose="020F0502020204030204" pitchFamily="34" charset="0"/>
                <a:cs typeface="Calibri" panose="020F0502020204030204" pitchFamily="34" charset="0"/>
              </a:rPr>
              <a:t>số</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nội</a:t>
            </a:r>
            <a:r>
              <a:rPr lang="en-US" sz="3200" dirty="0">
                <a:latin typeface="Calibri" panose="020F0502020204030204" pitchFamily="34" charset="0"/>
                <a:cs typeface="Calibri" panose="020F0502020204030204" pitchFamily="34" charset="0"/>
              </a:rPr>
              <a:t> dung </a:t>
            </a:r>
            <a:r>
              <a:rPr lang="en-US" sz="3200" dirty="0" err="1">
                <a:latin typeface="Calibri" panose="020F0502020204030204" pitchFamily="34" charset="0"/>
                <a:cs typeface="Calibri" panose="020F0502020204030204" pitchFamily="34" charset="0"/>
              </a:rPr>
              <a:t>đã</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thực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hiện</a:t>
            </a:r>
            <a:r>
              <a:rPr lang="en-US" sz="3200" dirty="0">
                <a:latin typeface="Calibri" panose="020F0502020204030204" pitchFamily="34" charset="0"/>
                <a:cs typeface="Calibri" panose="020F0502020204030204" pitchFamily="34" charset="0"/>
              </a:rPr>
              <a:t> ở </a:t>
            </a:r>
            <a:r>
              <a:rPr lang="en-US" sz="3200" dirty="0" err="1">
                <a:latin typeface="Calibri" panose="020F0502020204030204" pitchFamily="34" charset="0"/>
                <a:cs typeface="Calibri" panose="020F0502020204030204" pitchFamily="34" charset="0"/>
              </a:rPr>
              <a:t>nhà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theo</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hướng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dẫn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phần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chuẩn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bị</a:t>
            </a:r>
            <a:r>
              <a:rPr lang="en-US" sz="3200" dirty="0">
                <a:latin typeface="Calibri" panose="020F0502020204030204" pitchFamily="34" charset="0"/>
                <a:cs typeface="Calibri" panose="020F0502020204030204" pitchFamily="34" charset="0"/>
              </a:rPr>
              <a:t> (VD: </a:t>
            </a:r>
            <a:r>
              <a:rPr lang="en-US" sz="3200" dirty="0" err="1">
                <a:latin typeface="Calibri" panose="020F0502020204030204" pitchFamily="34" charset="0"/>
                <a:cs typeface="Calibri" panose="020F0502020204030204" pitchFamily="34" charset="0"/>
              </a:rPr>
              <a:t>hiểu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biết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về</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tác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giả</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trải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nghiệm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của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cá</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nhân</a:t>
            </a:r>
            <a:r>
              <a:rPr lang="en-US" sz="3200" dirty="0" smtClean="0">
                <a:latin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a:p>
            <a:pPr marL="0" indent="0" algn="just">
              <a:buNone/>
            </a:pPr>
            <a:endParaRPr lang="it-IT"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05C2D176-BDDD-4308-9A3E-DBFC2B3B23A7}" type="slidenum">
              <a:rPr lang="vi-VN" smtClean="0"/>
              <a:pPr/>
              <a:t>41</a:t>
            </a:fld>
            <a:endParaRPr lang="vi-VN" dirty="0"/>
          </a:p>
        </p:txBody>
      </p:sp>
    </p:spTree>
    <p:extLst>
      <p:ext uri="{BB962C8B-B14F-4D97-AF65-F5344CB8AC3E}">
        <p14:creationId xmlns:p14="http://schemas.microsoft.com/office/powerpoint/2010/main" val="36884185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285" y="287033"/>
            <a:ext cx="6466814" cy="6069317"/>
          </a:xfrm>
          <a:ln>
            <a:noFill/>
          </a:ln>
        </p:spPr>
        <p:txBody>
          <a:bodyPr>
            <a:normAutofit fontScale="85000" lnSpcReduction="10000"/>
          </a:bodyPr>
          <a:lstStyle/>
          <a:p>
            <a:pPr marL="0" indent="0">
              <a:buNone/>
            </a:pPr>
            <a:r>
              <a:rPr lang="vi-VN" b="1" dirty="0">
                <a:solidFill>
                  <a:srgbClr val="00B050"/>
                </a:solidFill>
                <a:latin typeface="Calibri" panose="020F0502020204030204" pitchFamily="34" charset="0"/>
                <a:cs typeface="Calibri" panose="020F0502020204030204" pitchFamily="34" charset="0"/>
              </a:rPr>
              <a:t>DẠY HỌC ĐỌC HIỂU </a:t>
            </a:r>
            <a:endParaRPr lang="en-US" b="1" dirty="0">
              <a:solidFill>
                <a:srgbClr val="00B050"/>
              </a:solidFill>
              <a:latin typeface="Calibri" panose="020F0502020204030204" pitchFamily="34" charset="0"/>
              <a:cs typeface="Calibri" panose="020F0502020204030204" pitchFamily="34" charset="0"/>
            </a:endParaRPr>
          </a:p>
          <a:p>
            <a:pPr marL="0" indent="0">
              <a:buNone/>
            </a:pPr>
            <a:r>
              <a:rPr lang="en-US" b="1" dirty="0" smtClean="0">
                <a:solidFill>
                  <a:srgbClr val="00B050"/>
                </a:solidFill>
                <a:latin typeface="Calibri" panose="020F0502020204030204" pitchFamily="34" charset="0"/>
                <a:cs typeface="Calibri" panose="020F0502020204030204" pitchFamily="34" charset="0"/>
              </a:rPr>
              <a:t>---------------------------------------------------------------</a:t>
            </a:r>
            <a:r>
              <a:rPr lang="vi-VN" sz="3900" b="1" dirty="0" smtClean="0">
                <a:latin typeface="Calibri" panose="020F0502020204030204" pitchFamily="34" charset="0"/>
                <a:ea typeface="Tahoma" panose="020B0604030504040204" pitchFamily="34" charset="0"/>
                <a:cs typeface="Calibri" panose="020F0502020204030204" pitchFamily="34" charset="0"/>
              </a:rPr>
              <a:t>Hoạt </a:t>
            </a:r>
            <a:r>
              <a:rPr lang="vi-VN" sz="3900" b="1" dirty="0">
                <a:latin typeface="Calibri" panose="020F0502020204030204" pitchFamily="34" charset="0"/>
                <a:ea typeface="Tahoma" panose="020B0604030504040204" pitchFamily="34" charset="0"/>
                <a:cs typeface="Calibri" panose="020F0502020204030204" pitchFamily="34" charset="0"/>
              </a:rPr>
              <a:t>động 3</a:t>
            </a:r>
            <a:r>
              <a:rPr lang="vi-VN" sz="3900" dirty="0">
                <a:latin typeface="Calibri" panose="020F0502020204030204" pitchFamily="34" charset="0"/>
                <a:ea typeface="Tahoma" panose="020B0604030504040204" pitchFamily="34" charset="0"/>
                <a:cs typeface="Calibri" panose="020F0502020204030204" pitchFamily="34" charset="0"/>
              </a:rPr>
              <a:t>: </a:t>
            </a:r>
            <a:r>
              <a:rPr lang="en-US" sz="3900" b="1" dirty="0">
                <a:latin typeface="Calibri" panose="020F0502020204030204" pitchFamily="34" charset="0"/>
                <a:ea typeface="Tahoma" panose="020B0604030504040204" pitchFamily="34" charset="0"/>
                <a:cs typeface="Calibri" panose="020F0502020204030204" pitchFamily="34" charset="0"/>
              </a:rPr>
              <a:t>Đ</a:t>
            </a:r>
            <a:r>
              <a:rPr lang="vi-VN" sz="3900" b="1" dirty="0">
                <a:latin typeface="Calibri" panose="020F0502020204030204" pitchFamily="34" charset="0"/>
                <a:ea typeface="Tahoma" panose="020B0604030504040204" pitchFamily="34" charset="0"/>
                <a:cs typeface="Calibri" panose="020F0502020204030204" pitchFamily="34" charset="0"/>
              </a:rPr>
              <a:t>ọc hiểu văn bản</a:t>
            </a:r>
            <a:endParaRPr lang="en-US" sz="3900" b="1" dirty="0">
              <a:latin typeface="Calibri" panose="020F0502020204030204" pitchFamily="34" charset="0"/>
              <a:ea typeface="Tahoma" panose="020B0604030504040204" pitchFamily="34" charset="0"/>
              <a:cs typeface="Calibri" panose="020F0502020204030204" pitchFamily="34" charset="0"/>
            </a:endParaRPr>
          </a:p>
          <a:p>
            <a:pPr algn="just"/>
            <a:r>
              <a:rPr lang="en-US" dirty="0">
                <a:latin typeface="Calibri" panose="020F0502020204030204" pitchFamily="34" charset="0"/>
                <a:cs typeface="Calibri" panose="020F0502020204030204" pitchFamily="34" charset="0"/>
              </a:rPr>
              <a:t>Đ</a:t>
            </a:r>
            <a:r>
              <a:rPr lang="vi-VN" dirty="0" smtClean="0">
                <a:latin typeface="Calibri" panose="020F0502020204030204" pitchFamily="34" charset="0"/>
                <a:cs typeface="Calibri" panose="020F0502020204030204" pitchFamily="34" charset="0"/>
              </a:rPr>
              <a:t>ọc VB</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và</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chia </a:t>
            </a:r>
            <a:r>
              <a:rPr lang="en-US" dirty="0" err="1">
                <a:latin typeface="Calibri" panose="020F0502020204030204" pitchFamily="34" charset="0"/>
                <a:cs typeface="Calibri" panose="020F0502020204030204" pitchFamily="34" charset="0"/>
              </a:rPr>
              <a:t>sẻ</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về</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những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thu</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hoạch</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của</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các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em</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khi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thực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hiện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theo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các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chỉ</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dẫn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đọc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bên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phải</a:t>
            </a:r>
            <a:r>
              <a:rPr lang="en-US" dirty="0">
                <a:latin typeface="Calibri" panose="020F0502020204030204" pitchFamily="34" charset="0"/>
                <a:cs typeface="Calibri" panose="020F0502020204030204" pitchFamily="34" charset="0"/>
              </a:rPr>
              <a:t>. </a:t>
            </a:r>
            <a:endParaRPr lang="en-US" dirty="0" smtClean="0">
              <a:latin typeface="Calibri" panose="020F0502020204030204" pitchFamily="34" charset="0"/>
              <a:ea typeface="Tahoma" panose="020B0604030504040204" pitchFamily="34" charset="0"/>
              <a:cs typeface="Calibri" panose="020F0502020204030204" pitchFamily="34" charset="0"/>
            </a:endParaRPr>
          </a:p>
          <a:p>
            <a:pPr algn="just"/>
            <a:r>
              <a:rPr lang="en-US" dirty="0" err="1" smtClean="0">
                <a:latin typeface="Calibri" panose="020F0502020204030204" pitchFamily="34" charset="0"/>
                <a:ea typeface="Tahoma" panose="020B0604030504040204" pitchFamily="34" charset="0"/>
                <a:cs typeface="Calibri" panose="020F0502020204030204" pitchFamily="34" charset="0"/>
              </a:rPr>
              <a:t>Tổ</a:t>
            </a:r>
            <a:r>
              <a:rPr lang="en-US" dirty="0" smtClean="0">
                <a:latin typeface="Calibri" panose="020F0502020204030204" pitchFamily="34" charset="0"/>
                <a:ea typeface="Tahoma" panose="020B0604030504040204" pitchFamily="34" charset="0"/>
                <a:cs typeface="Calibri" panose="020F0502020204030204" pitchFamily="34" charset="0"/>
              </a:rPr>
              <a:t> </a:t>
            </a:r>
            <a:r>
              <a:rPr lang="en-US" dirty="0" err="1" smtClean="0">
                <a:latin typeface="Calibri" panose="020F0502020204030204" pitchFamily="34" charset="0"/>
                <a:ea typeface="Tahoma" panose="020B0604030504040204" pitchFamily="34" charset="0"/>
                <a:cs typeface="Calibri" panose="020F0502020204030204" pitchFamily="34" charset="0"/>
              </a:rPr>
              <a:t>chức</a:t>
            </a:r>
            <a:r>
              <a:rPr lang="en-US" dirty="0" smtClean="0">
                <a:latin typeface="Calibri" panose="020F0502020204030204" pitchFamily="34" charset="0"/>
                <a:ea typeface="Tahoma" panose="020B0604030504040204" pitchFamily="34" charset="0"/>
                <a:cs typeface="Calibri" panose="020F0502020204030204" pitchFamily="34" charset="0"/>
              </a:rPr>
              <a:t> HS </a:t>
            </a:r>
            <a:r>
              <a:rPr lang="en-US" dirty="0" err="1">
                <a:latin typeface="Calibri" panose="020F0502020204030204" pitchFamily="34" charset="0"/>
                <a:ea typeface="Tahoma" panose="020B0604030504040204" pitchFamily="34" charset="0"/>
                <a:cs typeface="Calibri" panose="020F0502020204030204" pitchFamily="34" charset="0"/>
              </a:rPr>
              <a:t>đọc</a:t>
            </a:r>
            <a:r>
              <a:rPr lang="en-US" dirty="0">
                <a:latin typeface="Calibri" panose="020F0502020204030204" pitchFamily="34" charset="0"/>
                <a:ea typeface="Tahoma" panose="020B0604030504040204" pitchFamily="34" charset="0"/>
                <a:cs typeface="Calibri" panose="020F0502020204030204" pitchFamily="34" charset="0"/>
              </a:rPr>
              <a:t> </a:t>
            </a:r>
            <a:r>
              <a:rPr lang="en-US" dirty="0" err="1">
                <a:latin typeface="Calibri" panose="020F0502020204030204" pitchFamily="34" charset="0"/>
                <a:ea typeface="Tahoma" panose="020B0604030504040204" pitchFamily="34" charset="0"/>
                <a:cs typeface="Calibri" panose="020F0502020204030204" pitchFamily="34" charset="0"/>
              </a:rPr>
              <a:t>hiểu</a:t>
            </a:r>
            <a:r>
              <a:rPr lang="en-US" dirty="0">
                <a:latin typeface="Calibri" panose="020F0502020204030204" pitchFamily="34" charset="0"/>
                <a:ea typeface="Tahoma" panose="020B0604030504040204" pitchFamily="34" charset="0"/>
                <a:cs typeface="Calibri" panose="020F0502020204030204" pitchFamily="34" charset="0"/>
              </a:rPr>
              <a:t> </a:t>
            </a:r>
            <a:r>
              <a:rPr lang="en-US" dirty="0" err="1">
                <a:latin typeface="Calibri" panose="020F0502020204030204" pitchFamily="34" charset="0"/>
                <a:ea typeface="Tahoma" panose="020B0604030504040204" pitchFamily="34" charset="0"/>
                <a:cs typeface="Calibri" panose="020F0502020204030204" pitchFamily="34" charset="0"/>
              </a:rPr>
              <a:t>theo</a:t>
            </a:r>
            <a:r>
              <a:rPr lang="en-US" dirty="0">
                <a:latin typeface="Calibri" panose="020F0502020204030204" pitchFamily="34" charset="0"/>
                <a:ea typeface="Tahoma" panose="020B0604030504040204" pitchFamily="34" charset="0"/>
                <a:cs typeface="Calibri" panose="020F0502020204030204" pitchFamily="34" charset="0"/>
              </a:rPr>
              <a:t> </a:t>
            </a:r>
            <a:r>
              <a:rPr lang="en-US" dirty="0" err="1">
                <a:latin typeface="Calibri" panose="020F0502020204030204" pitchFamily="34" charset="0"/>
                <a:ea typeface="Tahoma" panose="020B0604030504040204" pitchFamily="34" charset="0"/>
                <a:cs typeface="Calibri" panose="020F0502020204030204" pitchFamily="34" charset="0"/>
              </a:rPr>
              <a:t>các</a:t>
            </a:r>
            <a:r>
              <a:rPr lang="en-US" dirty="0">
                <a:latin typeface="Calibri" panose="020F0502020204030204" pitchFamily="34" charset="0"/>
                <a:ea typeface="Tahoma" panose="020B0604030504040204" pitchFamily="34" charset="0"/>
                <a:cs typeface="Calibri" panose="020F0502020204030204" pitchFamily="34" charset="0"/>
              </a:rPr>
              <a:t> </a:t>
            </a:r>
            <a:r>
              <a:rPr lang="en-US" dirty="0" err="1">
                <a:latin typeface="Calibri" panose="020F0502020204030204" pitchFamily="34" charset="0"/>
                <a:ea typeface="Tahoma" panose="020B0604030504040204" pitchFamily="34" charset="0"/>
                <a:cs typeface="Calibri" panose="020F0502020204030204" pitchFamily="34" charset="0"/>
              </a:rPr>
              <a:t>câu</a:t>
            </a:r>
            <a:r>
              <a:rPr lang="en-US" dirty="0">
                <a:latin typeface="Calibri" panose="020F0502020204030204" pitchFamily="34" charset="0"/>
                <a:ea typeface="Tahoma" panose="020B0604030504040204" pitchFamily="34" charset="0"/>
                <a:cs typeface="Calibri" panose="020F0502020204030204" pitchFamily="34" charset="0"/>
              </a:rPr>
              <a:t> </a:t>
            </a:r>
            <a:r>
              <a:rPr lang="en-US" dirty="0" err="1">
                <a:latin typeface="Calibri" panose="020F0502020204030204" pitchFamily="34" charset="0"/>
                <a:ea typeface="Tahoma" panose="020B0604030504040204" pitchFamily="34" charset="0"/>
                <a:cs typeface="Calibri" panose="020F0502020204030204" pitchFamily="34" charset="0"/>
              </a:rPr>
              <a:t>hỏi</a:t>
            </a:r>
            <a:r>
              <a:rPr lang="en-US" dirty="0">
                <a:latin typeface="Calibri" panose="020F0502020204030204" pitchFamily="34" charset="0"/>
                <a:ea typeface="Tahoma" panose="020B0604030504040204" pitchFamily="34" charset="0"/>
                <a:cs typeface="Calibri" panose="020F0502020204030204" pitchFamily="34" charset="0"/>
              </a:rPr>
              <a:t> </a:t>
            </a:r>
            <a:r>
              <a:rPr lang="vi-VN" dirty="0">
                <a:latin typeface="Calibri" panose="020F0502020204030204" pitchFamily="34" charset="0"/>
                <a:ea typeface="Tahoma" panose="020B0604030504040204" pitchFamily="34" charset="0"/>
                <a:cs typeface="Calibri" panose="020F0502020204030204" pitchFamily="34" charset="0"/>
              </a:rPr>
              <a:t>cốt lõi </a:t>
            </a:r>
            <a:r>
              <a:rPr lang="en-US" dirty="0" err="1">
                <a:latin typeface="Calibri" panose="020F0502020204030204" pitchFamily="34" charset="0"/>
                <a:ea typeface="Tahoma" panose="020B0604030504040204" pitchFamily="34" charset="0"/>
                <a:cs typeface="Calibri" panose="020F0502020204030204" pitchFamily="34" charset="0"/>
              </a:rPr>
              <a:t>trong</a:t>
            </a:r>
            <a:r>
              <a:rPr lang="en-US" dirty="0">
                <a:latin typeface="Calibri" panose="020F0502020204030204" pitchFamily="34" charset="0"/>
                <a:ea typeface="Tahoma" panose="020B0604030504040204" pitchFamily="34" charset="0"/>
                <a:cs typeface="Calibri" panose="020F0502020204030204" pitchFamily="34" charset="0"/>
              </a:rPr>
              <a:t> </a:t>
            </a:r>
            <a:r>
              <a:rPr lang="vi-VN" dirty="0">
                <a:latin typeface="Calibri" panose="020F0502020204030204" pitchFamily="34" charset="0"/>
                <a:ea typeface="Tahoma" panose="020B0604030504040204" pitchFamily="34" charset="0"/>
                <a:cs typeface="Calibri" panose="020F0502020204030204" pitchFamily="34" charset="0"/>
              </a:rPr>
              <a:t>SGK </a:t>
            </a:r>
            <a:r>
              <a:rPr lang="en-US" dirty="0">
                <a:latin typeface="Calibri" panose="020F0502020204030204" pitchFamily="34" charset="0"/>
                <a:ea typeface="Tahoma" panose="020B0604030504040204" pitchFamily="34" charset="0"/>
                <a:cs typeface="Calibri" panose="020F0502020204030204" pitchFamily="34" charset="0"/>
              </a:rPr>
              <a:t>(GV </a:t>
            </a:r>
            <a:r>
              <a:rPr lang="en-US" dirty="0" err="1">
                <a:latin typeface="Calibri" panose="020F0502020204030204" pitchFamily="34" charset="0"/>
                <a:ea typeface="Tahoma" panose="020B0604030504040204" pitchFamily="34" charset="0"/>
                <a:cs typeface="Calibri" panose="020F0502020204030204" pitchFamily="34" charset="0"/>
              </a:rPr>
              <a:t>có</a:t>
            </a:r>
            <a:r>
              <a:rPr lang="en-US" dirty="0">
                <a:latin typeface="Calibri" panose="020F0502020204030204" pitchFamily="34" charset="0"/>
                <a:ea typeface="Tahoma" panose="020B0604030504040204" pitchFamily="34" charset="0"/>
                <a:cs typeface="Calibri" panose="020F0502020204030204" pitchFamily="34" charset="0"/>
              </a:rPr>
              <a:t> </a:t>
            </a:r>
            <a:r>
              <a:rPr lang="en-US" dirty="0" err="1">
                <a:latin typeface="Calibri" panose="020F0502020204030204" pitchFamily="34" charset="0"/>
                <a:ea typeface="Tahoma" panose="020B0604030504040204" pitchFamily="34" charset="0"/>
                <a:cs typeface="Calibri" panose="020F0502020204030204" pitchFamily="34" charset="0"/>
              </a:rPr>
              <a:t>thể</a:t>
            </a:r>
            <a:r>
              <a:rPr lang="en-US" dirty="0">
                <a:latin typeface="Calibri" panose="020F0502020204030204" pitchFamily="34" charset="0"/>
                <a:ea typeface="Tahoma" panose="020B0604030504040204" pitchFamily="34" charset="0"/>
                <a:cs typeface="Calibri" panose="020F0502020204030204" pitchFamily="34" charset="0"/>
              </a:rPr>
              <a:t> </a:t>
            </a:r>
            <a:r>
              <a:rPr lang="vi-VN" dirty="0">
                <a:latin typeface="Calibri" panose="020F0502020204030204" pitchFamily="34" charset="0"/>
                <a:ea typeface="Tahoma" panose="020B0604030504040204" pitchFamily="34" charset="0"/>
                <a:cs typeface="Calibri" panose="020F0502020204030204" pitchFamily="34" charset="0"/>
              </a:rPr>
              <a:t>thêm các câu hỏi gợi mở</a:t>
            </a:r>
            <a:r>
              <a:rPr lang="en-US" dirty="0">
                <a:latin typeface="Calibri" panose="020F0502020204030204" pitchFamily="34" charset="0"/>
                <a:ea typeface="Tahoma" panose="020B0604030504040204" pitchFamily="34" charset="0"/>
                <a:cs typeface="Calibri" panose="020F0502020204030204" pitchFamily="34" charset="0"/>
              </a:rPr>
              <a:t>). </a:t>
            </a:r>
            <a:endParaRPr lang="en-US" dirty="0" smtClean="0">
              <a:latin typeface="Calibri" panose="020F0502020204030204" pitchFamily="34" charset="0"/>
              <a:ea typeface="Tahoma" panose="020B0604030504040204" pitchFamily="34" charset="0"/>
              <a:cs typeface="Calibri" panose="020F0502020204030204" pitchFamily="34" charset="0"/>
            </a:endParaRPr>
          </a:p>
          <a:p>
            <a:pPr algn="just"/>
            <a:r>
              <a:rPr lang="en-US" dirty="0" err="1" smtClean="0">
                <a:latin typeface="Calibri" panose="020F0502020204030204" pitchFamily="34" charset="0"/>
                <a:ea typeface="Tahoma" panose="020B0604030504040204" pitchFamily="34" charset="0"/>
                <a:cs typeface="Calibri" panose="020F0502020204030204" pitchFamily="34" charset="0"/>
              </a:rPr>
              <a:t>Hình</a:t>
            </a:r>
            <a:r>
              <a:rPr lang="en-US" dirty="0" smtClean="0">
                <a:latin typeface="Calibri" panose="020F0502020204030204" pitchFamily="34" charset="0"/>
                <a:ea typeface="Tahoma" panose="020B0604030504040204" pitchFamily="34" charset="0"/>
                <a:cs typeface="Calibri" panose="020F0502020204030204" pitchFamily="34" charset="0"/>
              </a:rPr>
              <a:t> </a:t>
            </a:r>
            <a:r>
              <a:rPr lang="en-US" dirty="0" err="1">
                <a:latin typeface="Calibri" panose="020F0502020204030204" pitchFamily="34" charset="0"/>
                <a:ea typeface="Tahoma" panose="020B0604030504040204" pitchFamily="34" charset="0"/>
                <a:cs typeface="Calibri" panose="020F0502020204030204" pitchFamily="34" charset="0"/>
              </a:rPr>
              <a:t>thức</a:t>
            </a:r>
            <a:r>
              <a:rPr lang="en-US" dirty="0">
                <a:latin typeface="Calibri" panose="020F0502020204030204" pitchFamily="34" charset="0"/>
                <a:ea typeface="Tahoma" panose="020B0604030504040204" pitchFamily="34" charset="0"/>
                <a:cs typeface="Calibri" panose="020F0502020204030204" pitchFamily="34" charset="0"/>
              </a:rPr>
              <a:t> (</a:t>
            </a:r>
            <a:r>
              <a:rPr lang="en-US" dirty="0" err="1">
                <a:latin typeface="Calibri" panose="020F0502020204030204" pitchFamily="34" charset="0"/>
                <a:ea typeface="Tahoma" panose="020B0604030504040204" pitchFamily="34" charset="0"/>
                <a:cs typeface="Calibri" panose="020F0502020204030204" pitchFamily="34" charset="0"/>
              </a:rPr>
              <a:t>kết</a:t>
            </a:r>
            <a:r>
              <a:rPr lang="en-US" dirty="0">
                <a:latin typeface="Calibri" panose="020F0502020204030204" pitchFamily="34" charset="0"/>
                <a:ea typeface="Tahoma" panose="020B0604030504040204" pitchFamily="34" charset="0"/>
                <a:cs typeface="Calibri" panose="020F0502020204030204" pitchFamily="34" charset="0"/>
              </a:rPr>
              <a:t> </a:t>
            </a:r>
            <a:r>
              <a:rPr lang="en-US" dirty="0" err="1">
                <a:latin typeface="Calibri" panose="020F0502020204030204" pitchFamily="34" charset="0"/>
                <a:ea typeface="Tahoma" panose="020B0604030504040204" pitchFamily="34" charset="0"/>
                <a:cs typeface="Calibri" panose="020F0502020204030204" pitchFamily="34" charset="0"/>
              </a:rPr>
              <a:t>hợp</a:t>
            </a:r>
            <a:r>
              <a:rPr lang="en-US" dirty="0">
                <a:latin typeface="Calibri" panose="020F0502020204030204" pitchFamily="34" charset="0"/>
                <a:ea typeface="Tahoma" panose="020B0604030504040204" pitchFamily="34" charset="0"/>
                <a:cs typeface="Calibri" panose="020F0502020204030204" pitchFamily="34" charset="0"/>
              </a:rPr>
              <a:t> </a:t>
            </a:r>
            <a:r>
              <a:rPr lang="en-US" dirty="0" err="1">
                <a:latin typeface="Calibri" panose="020F0502020204030204" pitchFamily="34" charset="0"/>
                <a:ea typeface="Tahoma" panose="020B0604030504040204" pitchFamily="34" charset="0"/>
                <a:cs typeface="Calibri" panose="020F0502020204030204" pitchFamily="34" charset="0"/>
              </a:rPr>
              <a:t>linh</a:t>
            </a:r>
            <a:r>
              <a:rPr lang="en-US" dirty="0">
                <a:latin typeface="Calibri" panose="020F0502020204030204" pitchFamily="34" charset="0"/>
                <a:ea typeface="Tahoma" panose="020B0604030504040204" pitchFamily="34" charset="0"/>
                <a:cs typeface="Calibri" panose="020F0502020204030204" pitchFamily="34" charset="0"/>
              </a:rPr>
              <a:t> </a:t>
            </a:r>
            <a:r>
              <a:rPr lang="en-US" dirty="0" err="1">
                <a:latin typeface="Calibri" panose="020F0502020204030204" pitchFamily="34" charset="0"/>
                <a:ea typeface="Tahoma" panose="020B0604030504040204" pitchFamily="34" charset="0"/>
                <a:cs typeface="Calibri" panose="020F0502020204030204" pitchFamily="34" charset="0"/>
              </a:rPr>
              <a:t>hoạt</a:t>
            </a:r>
            <a:r>
              <a:rPr lang="en-US" dirty="0">
                <a:latin typeface="Calibri" panose="020F0502020204030204" pitchFamily="34" charset="0"/>
                <a:ea typeface="Tahoma" panose="020B0604030504040204" pitchFamily="34" charset="0"/>
                <a:cs typeface="Calibri" panose="020F0502020204030204" pitchFamily="34" charset="0"/>
              </a:rPr>
              <a:t>): </a:t>
            </a:r>
          </a:p>
          <a:p>
            <a:pPr algn="just">
              <a:buFontTx/>
              <a:buChar char="-"/>
            </a:pPr>
            <a:r>
              <a:rPr lang="en-US" dirty="0" err="1">
                <a:latin typeface="Calibri" panose="020F0502020204030204" pitchFamily="34" charset="0"/>
                <a:ea typeface="Tahoma" panose="020B0604030504040204" pitchFamily="34" charset="0"/>
                <a:cs typeface="Calibri" panose="020F0502020204030204" pitchFamily="34" charset="0"/>
              </a:rPr>
              <a:t>Cá</a:t>
            </a:r>
            <a:r>
              <a:rPr lang="en-US" dirty="0">
                <a:latin typeface="Calibri" panose="020F0502020204030204" pitchFamily="34" charset="0"/>
                <a:ea typeface="Tahoma" panose="020B0604030504040204" pitchFamily="34" charset="0"/>
                <a:cs typeface="Calibri" panose="020F0502020204030204" pitchFamily="34" charset="0"/>
              </a:rPr>
              <a:t> </a:t>
            </a:r>
            <a:r>
              <a:rPr lang="en-US" dirty="0" err="1" smtClean="0">
                <a:latin typeface="Calibri" panose="020F0502020204030204" pitchFamily="34" charset="0"/>
                <a:ea typeface="Tahoma" panose="020B0604030504040204" pitchFamily="34" charset="0"/>
                <a:cs typeface="Calibri" panose="020F0502020204030204" pitchFamily="34" charset="0"/>
              </a:rPr>
              <a:t>nhân</a:t>
            </a:r>
            <a:r>
              <a:rPr lang="en-US" dirty="0" smtClean="0">
                <a:latin typeface="Calibri" panose="020F0502020204030204" pitchFamily="34" charset="0"/>
                <a:ea typeface="Tahoma" panose="020B0604030504040204" pitchFamily="34" charset="0"/>
                <a:cs typeface="Calibri" panose="020F0502020204030204" pitchFamily="34" charset="0"/>
              </a:rPr>
              <a:t>            </a:t>
            </a:r>
            <a:r>
              <a:rPr lang="en-US" dirty="0">
                <a:latin typeface="Calibri" panose="020F0502020204030204" pitchFamily="34" charset="0"/>
                <a:ea typeface="Tahoma" panose="020B0604030504040204" pitchFamily="34" charset="0"/>
                <a:cs typeface="Calibri" panose="020F0502020204030204" pitchFamily="34" charset="0"/>
              </a:rPr>
              <a:t>- </a:t>
            </a:r>
            <a:r>
              <a:rPr lang="en-US" dirty="0" err="1">
                <a:latin typeface="Calibri" panose="020F0502020204030204" pitchFamily="34" charset="0"/>
                <a:ea typeface="Tahoma" panose="020B0604030504040204" pitchFamily="34" charset="0"/>
                <a:cs typeface="Calibri" panose="020F0502020204030204" pitchFamily="34" charset="0"/>
              </a:rPr>
              <a:t>Cặp</a:t>
            </a:r>
            <a:r>
              <a:rPr lang="en-US" dirty="0">
                <a:latin typeface="Calibri" panose="020F0502020204030204" pitchFamily="34" charset="0"/>
                <a:ea typeface="Tahoma" panose="020B0604030504040204" pitchFamily="34" charset="0"/>
                <a:cs typeface="Calibri" panose="020F0502020204030204" pitchFamily="34" charset="0"/>
              </a:rPr>
              <a:t> </a:t>
            </a:r>
            <a:r>
              <a:rPr lang="en-US" dirty="0" err="1">
                <a:latin typeface="Calibri" panose="020F0502020204030204" pitchFamily="34" charset="0"/>
                <a:ea typeface="Tahoma" panose="020B0604030504040204" pitchFamily="34" charset="0"/>
                <a:cs typeface="Calibri" panose="020F0502020204030204" pitchFamily="34" charset="0"/>
              </a:rPr>
              <a:t>đôi</a:t>
            </a:r>
            <a:r>
              <a:rPr lang="en-US" dirty="0">
                <a:latin typeface="Calibri" panose="020F0502020204030204" pitchFamily="34" charset="0"/>
                <a:ea typeface="Tahoma" panose="020B0604030504040204" pitchFamily="34" charset="0"/>
                <a:cs typeface="Calibri" panose="020F0502020204030204" pitchFamily="34" charset="0"/>
              </a:rPr>
              <a:t> </a:t>
            </a:r>
          </a:p>
          <a:p>
            <a:pPr algn="just">
              <a:buFontTx/>
              <a:buChar char="-"/>
            </a:pPr>
            <a:r>
              <a:rPr lang="en-US" dirty="0" err="1" smtClean="0">
                <a:latin typeface="Calibri" panose="020F0502020204030204" pitchFamily="34" charset="0"/>
                <a:ea typeface="Tahoma" panose="020B0604030504040204" pitchFamily="34" charset="0"/>
                <a:cs typeface="Calibri" panose="020F0502020204030204" pitchFamily="34" charset="0"/>
              </a:rPr>
              <a:t>Nhóm</a:t>
            </a:r>
            <a:r>
              <a:rPr lang="en-US" dirty="0" smtClean="0">
                <a:latin typeface="Calibri" panose="020F0502020204030204" pitchFamily="34" charset="0"/>
                <a:ea typeface="Tahoma" panose="020B0604030504040204" pitchFamily="34" charset="0"/>
                <a:cs typeface="Calibri" panose="020F0502020204030204" pitchFamily="34" charset="0"/>
              </a:rPr>
              <a:t>                </a:t>
            </a:r>
            <a:r>
              <a:rPr lang="en-US" dirty="0">
                <a:latin typeface="Calibri" panose="020F0502020204030204" pitchFamily="34" charset="0"/>
                <a:ea typeface="Tahoma" panose="020B0604030504040204" pitchFamily="34" charset="0"/>
                <a:cs typeface="Calibri" panose="020F0502020204030204" pitchFamily="34" charset="0"/>
              </a:rPr>
              <a:t>- </a:t>
            </a:r>
            <a:r>
              <a:rPr lang="en-US" dirty="0" err="1">
                <a:latin typeface="Calibri" panose="020F0502020204030204" pitchFamily="34" charset="0"/>
                <a:ea typeface="Tahoma" panose="020B0604030504040204" pitchFamily="34" charset="0"/>
                <a:cs typeface="Calibri" panose="020F0502020204030204" pitchFamily="34" charset="0"/>
              </a:rPr>
              <a:t>Toàn</a:t>
            </a:r>
            <a:r>
              <a:rPr lang="en-US" dirty="0">
                <a:latin typeface="Calibri" panose="020F0502020204030204" pitchFamily="34" charset="0"/>
                <a:ea typeface="Tahoma" panose="020B0604030504040204" pitchFamily="34" charset="0"/>
                <a:cs typeface="Calibri" panose="020F0502020204030204" pitchFamily="34" charset="0"/>
              </a:rPr>
              <a:t> </a:t>
            </a:r>
            <a:r>
              <a:rPr lang="en-US" dirty="0" err="1">
                <a:latin typeface="Calibri" panose="020F0502020204030204" pitchFamily="34" charset="0"/>
                <a:ea typeface="Tahoma" panose="020B0604030504040204" pitchFamily="34" charset="0"/>
                <a:cs typeface="Calibri" panose="020F0502020204030204" pitchFamily="34" charset="0"/>
              </a:rPr>
              <a:t>lớp</a:t>
            </a:r>
            <a:r>
              <a:rPr lang="en-US" dirty="0">
                <a:latin typeface="Calibri" panose="020F0502020204030204" pitchFamily="34" charset="0"/>
                <a:ea typeface="Tahoma" panose="020B0604030504040204" pitchFamily="34" charset="0"/>
                <a:cs typeface="Calibri" panose="020F0502020204030204" pitchFamily="34" charset="0"/>
              </a:rPr>
              <a:t>.</a:t>
            </a:r>
            <a:r>
              <a:rPr lang="vi-VN" dirty="0">
                <a:latin typeface="Calibri" panose="020F0502020204030204" pitchFamily="34" charset="0"/>
                <a:ea typeface="Tahoma" panose="020B0604030504040204" pitchFamily="34" charset="0"/>
                <a:cs typeface="Calibri" panose="020F0502020204030204" pitchFamily="34" charset="0"/>
              </a:rPr>
              <a:t> </a:t>
            </a:r>
            <a:endParaRPr lang="en-US" dirty="0">
              <a:latin typeface="Calibri" panose="020F0502020204030204" pitchFamily="34" charset="0"/>
              <a:ea typeface="Tahoma" panose="020B0604030504040204" pitchFamily="34" charset="0"/>
              <a:cs typeface="Calibri" panose="020F0502020204030204" pitchFamily="34" charset="0"/>
            </a:endParaRPr>
          </a:p>
          <a:p>
            <a:pPr algn="just"/>
            <a:r>
              <a:rPr lang="en-US" dirty="0" err="1">
                <a:latin typeface="Calibri" panose="020F0502020204030204" pitchFamily="34" charset="0"/>
                <a:ea typeface="Tahoma" panose="020B0604030504040204" pitchFamily="34" charset="0"/>
                <a:cs typeface="Calibri" panose="020F0502020204030204" pitchFamily="34" charset="0"/>
              </a:rPr>
              <a:t>Phương</a:t>
            </a:r>
            <a:r>
              <a:rPr lang="en-US" dirty="0">
                <a:latin typeface="Calibri" panose="020F0502020204030204" pitchFamily="34" charset="0"/>
                <a:ea typeface="Tahoma" panose="020B0604030504040204" pitchFamily="34" charset="0"/>
                <a:cs typeface="Calibri" panose="020F0502020204030204" pitchFamily="34" charset="0"/>
              </a:rPr>
              <a:t> </a:t>
            </a:r>
            <a:r>
              <a:rPr lang="en-US" dirty="0" err="1">
                <a:latin typeface="Calibri" panose="020F0502020204030204" pitchFamily="34" charset="0"/>
                <a:ea typeface="Tahoma" panose="020B0604030504040204" pitchFamily="34" charset="0"/>
                <a:cs typeface="Calibri" panose="020F0502020204030204" pitchFamily="34" charset="0"/>
              </a:rPr>
              <a:t>pháp</a:t>
            </a:r>
            <a:r>
              <a:rPr lang="en-US" dirty="0">
                <a:latin typeface="Calibri" panose="020F0502020204030204" pitchFamily="34" charset="0"/>
                <a:ea typeface="Tahoma" panose="020B0604030504040204" pitchFamily="34" charset="0"/>
                <a:cs typeface="Calibri" panose="020F0502020204030204" pitchFamily="34" charset="0"/>
              </a:rPr>
              <a:t>, </a:t>
            </a:r>
            <a:r>
              <a:rPr lang="en-US" dirty="0" err="1">
                <a:latin typeface="Calibri" panose="020F0502020204030204" pitchFamily="34" charset="0"/>
                <a:ea typeface="Tahoma" panose="020B0604030504040204" pitchFamily="34" charset="0"/>
                <a:cs typeface="Calibri" panose="020F0502020204030204" pitchFamily="34" charset="0"/>
              </a:rPr>
              <a:t>kĩ</a:t>
            </a:r>
            <a:r>
              <a:rPr lang="en-US" dirty="0">
                <a:latin typeface="Calibri" panose="020F0502020204030204" pitchFamily="34" charset="0"/>
                <a:ea typeface="Tahoma" panose="020B0604030504040204" pitchFamily="34" charset="0"/>
                <a:cs typeface="Calibri" panose="020F0502020204030204" pitchFamily="34" charset="0"/>
              </a:rPr>
              <a:t> </a:t>
            </a:r>
            <a:r>
              <a:rPr lang="en-US" dirty="0" err="1">
                <a:latin typeface="Calibri" panose="020F0502020204030204" pitchFamily="34" charset="0"/>
                <a:ea typeface="Tahoma" panose="020B0604030504040204" pitchFamily="34" charset="0"/>
                <a:cs typeface="Calibri" panose="020F0502020204030204" pitchFamily="34" charset="0"/>
              </a:rPr>
              <a:t>thuật</a:t>
            </a:r>
            <a:r>
              <a:rPr lang="en-US" dirty="0">
                <a:latin typeface="Calibri" panose="020F0502020204030204" pitchFamily="34" charset="0"/>
                <a:ea typeface="Tahoma" panose="020B0604030504040204" pitchFamily="34" charset="0"/>
                <a:cs typeface="Calibri" panose="020F0502020204030204" pitchFamily="34" charset="0"/>
              </a:rPr>
              <a:t> </a:t>
            </a:r>
            <a:r>
              <a:rPr lang="en-US" dirty="0" err="1">
                <a:latin typeface="Calibri" panose="020F0502020204030204" pitchFamily="34" charset="0"/>
                <a:ea typeface="Tahoma" panose="020B0604030504040204" pitchFamily="34" charset="0"/>
                <a:cs typeface="Calibri" panose="020F0502020204030204" pitchFamily="34" charset="0"/>
              </a:rPr>
              <a:t>dạy</a:t>
            </a:r>
            <a:r>
              <a:rPr lang="en-US" dirty="0">
                <a:latin typeface="Calibri" panose="020F0502020204030204" pitchFamily="34" charset="0"/>
                <a:ea typeface="Tahoma" panose="020B0604030504040204" pitchFamily="34" charset="0"/>
                <a:cs typeface="Calibri" panose="020F0502020204030204" pitchFamily="34" charset="0"/>
              </a:rPr>
              <a:t> </a:t>
            </a:r>
            <a:r>
              <a:rPr lang="en-US" dirty="0" err="1">
                <a:latin typeface="Calibri" panose="020F0502020204030204" pitchFamily="34" charset="0"/>
                <a:ea typeface="Tahoma" panose="020B0604030504040204" pitchFamily="34" charset="0"/>
                <a:cs typeface="Calibri" panose="020F0502020204030204" pitchFamily="34" charset="0"/>
              </a:rPr>
              <a:t>học</a:t>
            </a:r>
            <a:r>
              <a:rPr lang="en-US" dirty="0">
                <a:latin typeface="Calibri" panose="020F0502020204030204" pitchFamily="34" charset="0"/>
                <a:ea typeface="Tahoma" panose="020B0604030504040204" pitchFamily="34" charset="0"/>
                <a:cs typeface="Calibri" panose="020F0502020204030204" pitchFamily="34" charset="0"/>
              </a:rPr>
              <a:t>:</a:t>
            </a:r>
          </a:p>
          <a:p>
            <a:pPr marL="0" indent="0" algn="just">
              <a:buNone/>
            </a:pPr>
            <a:r>
              <a:rPr lang="en-US" dirty="0">
                <a:latin typeface="Calibri" panose="020F0502020204030204" pitchFamily="34" charset="0"/>
                <a:ea typeface="Tahoma" panose="020B0604030504040204" pitchFamily="34" charset="0"/>
                <a:cs typeface="Calibri" panose="020F0502020204030204" pitchFamily="34" charset="0"/>
              </a:rPr>
              <a:t>-  </a:t>
            </a:r>
            <a:r>
              <a:rPr lang="en-US" dirty="0" err="1">
                <a:latin typeface="Calibri" panose="020F0502020204030204" pitchFamily="34" charset="0"/>
                <a:ea typeface="Tahoma" panose="020B0604030504040204" pitchFamily="34" charset="0"/>
                <a:cs typeface="Calibri" panose="020F0502020204030204" pitchFamily="34" charset="0"/>
              </a:rPr>
              <a:t>Đàm</a:t>
            </a:r>
            <a:r>
              <a:rPr lang="en-US" dirty="0">
                <a:latin typeface="Calibri" panose="020F0502020204030204" pitchFamily="34" charset="0"/>
                <a:ea typeface="Tahoma" panose="020B0604030504040204" pitchFamily="34" charset="0"/>
                <a:cs typeface="Calibri" panose="020F0502020204030204" pitchFamily="34" charset="0"/>
              </a:rPr>
              <a:t> </a:t>
            </a:r>
            <a:r>
              <a:rPr lang="en-US" dirty="0" err="1">
                <a:latin typeface="Calibri" panose="020F0502020204030204" pitchFamily="34" charset="0"/>
                <a:ea typeface="Tahoma" panose="020B0604030504040204" pitchFamily="34" charset="0"/>
                <a:cs typeface="Calibri" panose="020F0502020204030204" pitchFamily="34" charset="0"/>
              </a:rPr>
              <a:t>thoại</a:t>
            </a:r>
            <a:r>
              <a:rPr lang="en-US" dirty="0">
                <a:latin typeface="Calibri" panose="020F0502020204030204" pitchFamily="34" charset="0"/>
                <a:ea typeface="Tahoma" panose="020B0604030504040204" pitchFamily="34" charset="0"/>
                <a:cs typeface="Calibri" panose="020F0502020204030204" pitchFamily="34" charset="0"/>
              </a:rPr>
              <a:t> </a:t>
            </a:r>
            <a:r>
              <a:rPr lang="en-US" dirty="0" err="1">
                <a:latin typeface="Calibri" panose="020F0502020204030204" pitchFamily="34" charset="0"/>
                <a:ea typeface="Tahoma" panose="020B0604030504040204" pitchFamily="34" charset="0"/>
                <a:cs typeface="Calibri" panose="020F0502020204030204" pitchFamily="34" charset="0"/>
              </a:rPr>
              <a:t>gợi</a:t>
            </a:r>
            <a:r>
              <a:rPr lang="en-US" dirty="0">
                <a:latin typeface="Calibri" panose="020F0502020204030204" pitchFamily="34" charset="0"/>
                <a:ea typeface="Tahoma" panose="020B0604030504040204" pitchFamily="34" charset="0"/>
                <a:cs typeface="Calibri" panose="020F0502020204030204" pitchFamily="34" charset="0"/>
              </a:rPr>
              <a:t> </a:t>
            </a:r>
            <a:r>
              <a:rPr lang="en-US" dirty="0" err="1">
                <a:latin typeface="Calibri" panose="020F0502020204030204" pitchFamily="34" charset="0"/>
                <a:ea typeface="Tahoma" panose="020B0604030504040204" pitchFamily="34" charset="0"/>
                <a:cs typeface="Calibri" panose="020F0502020204030204" pitchFamily="34" charset="0"/>
              </a:rPr>
              <a:t>mở</a:t>
            </a:r>
            <a:endParaRPr lang="en-US" dirty="0">
              <a:latin typeface="Calibri" panose="020F0502020204030204" pitchFamily="34" charset="0"/>
              <a:ea typeface="Tahoma" panose="020B0604030504040204" pitchFamily="34" charset="0"/>
              <a:cs typeface="Calibri" panose="020F0502020204030204" pitchFamily="34" charset="0"/>
            </a:endParaRPr>
          </a:p>
          <a:p>
            <a:pPr algn="just">
              <a:buFontTx/>
              <a:buChar char="-"/>
            </a:pPr>
            <a:r>
              <a:rPr lang="en-US" dirty="0" err="1">
                <a:latin typeface="Calibri" panose="020F0502020204030204" pitchFamily="34" charset="0"/>
                <a:ea typeface="Tahoma" panose="020B0604030504040204" pitchFamily="34" charset="0"/>
                <a:cs typeface="Calibri" panose="020F0502020204030204" pitchFamily="34" charset="0"/>
              </a:rPr>
              <a:t>Thảo</a:t>
            </a:r>
            <a:r>
              <a:rPr lang="en-US" dirty="0">
                <a:latin typeface="Calibri" panose="020F0502020204030204" pitchFamily="34" charset="0"/>
                <a:ea typeface="Tahoma" panose="020B0604030504040204" pitchFamily="34" charset="0"/>
                <a:cs typeface="Calibri" panose="020F0502020204030204" pitchFamily="34" charset="0"/>
              </a:rPr>
              <a:t> </a:t>
            </a:r>
            <a:r>
              <a:rPr lang="en-US" dirty="0" err="1">
                <a:latin typeface="Calibri" panose="020F0502020204030204" pitchFamily="34" charset="0"/>
                <a:ea typeface="Tahoma" panose="020B0604030504040204" pitchFamily="34" charset="0"/>
                <a:cs typeface="Calibri" panose="020F0502020204030204" pitchFamily="34" charset="0"/>
              </a:rPr>
              <a:t>luận</a:t>
            </a:r>
            <a:r>
              <a:rPr lang="en-US" dirty="0">
                <a:latin typeface="Calibri" panose="020F0502020204030204" pitchFamily="34" charset="0"/>
                <a:ea typeface="Tahoma" panose="020B0604030504040204" pitchFamily="34" charset="0"/>
                <a:cs typeface="Calibri" panose="020F0502020204030204" pitchFamily="34" charset="0"/>
              </a:rPr>
              <a:t> </a:t>
            </a:r>
            <a:r>
              <a:rPr lang="en-US" dirty="0" err="1">
                <a:latin typeface="Calibri" panose="020F0502020204030204" pitchFamily="34" charset="0"/>
                <a:ea typeface="Tahoma" panose="020B0604030504040204" pitchFamily="34" charset="0"/>
                <a:cs typeface="Calibri" panose="020F0502020204030204" pitchFamily="34" charset="0"/>
              </a:rPr>
              <a:t>nhóm</a:t>
            </a:r>
            <a:endParaRPr lang="en-US" dirty="0">
              <a:latin typeface="Calibri" panose="020F0502020204030204" pitchFamily="34" charset="0"/>
              <a:ea typeface="Tahoma" panose="020B0604030504040204" pitchFamily="34" charset="0"/>
              <a:cs typeface="Calibri" panose="020F0502020204030204" pitchFamily="34" charset="0"/>
            </a:endParaRPr>
          </a:p>
          <a:p>
            <a:pPr algn="just">
              <a:buFontTx/>
              <a:buChar char="-"/>
            </a:pPr>
            <a:r>
              <a:rPr lang="en-US" dirty="0" err="1">
                <a:latin typeface="Calibri" panose="020F0502020204030204" pitchFamily="34" charset="0"/>
                <a:ea typeface="Tahoma" panose="020B0604030504040204" pitchFamily="34" charset="0"/>
                <a:cs typeface="Calibri" panose="020F0502020204030204" pitchFamily="34" charset="0"/>
              </a:rPr>
              <a:t>Phiếu</a:t>
            </a:r>
            <a:r>
              <a:rPr lang="en-US" dirty="0">
                <a:latin typeface="Calibri" panose="020F0502020204030204" pitchFamily="34" charset="0"/>
                <a:ea typeface="Tahoma" panose="020B0604030504040204" pitchFamily="34" charset="0"/>
                <a:cs typeface="Calibri" panose="020F0502020204030204" pitchFamily="34" charset="0"/>
              </a:rPr>
              <a:t> </a:t>
            </a:r>
            <a:r>
              <a:rPr lang="en-US" dirty="0" err="1">
                <a:latin typeface="Calibri" panose="020F0502020204030204" pitchFamily="34" charset="0"/>
                <a:ea typeface="Tahoma" panose="020B0604030504040204" pitchFamily="34" charset="0"/>
                <a:cs typeface="Calibri" panose="020F0502020204030204" pitchFamily="34" charset="0"/>
              </a:rPr>
              <a:t>học</a:t>
            </a:r>
            <a:r>
              <a:rPr lang="en-US" dirty="0">
                <a:latin typeface="Calibri" panose="020F0502020204030204" pitchFamily="34" charset="0"/>
                <a:ea typeface="Tahoma" panose="020B0604030504040204" pitchFamily="34" charset="0"/>
                <a:cs typeface="Calibri" panose="020F0502020204030204" pitchFamily="34" charset="0"/>
              </a:rPr>
              <a:t> </a:t>
            </a:r>
            <a:r>
              <a:rPr lang="en-US" dirty="0" err="1">
                <a:latin typeface="Calibri" panose="020F0502020204030204" pitchFamily="34" charset="0"/>
                <a:ea typeface="Tahoma" panose="020B0604030504040204" pitchFamily="34" charset="0"/>
                <a:cs typeface="Calibri" panose="020F0502020204030204" pitchFamily="34" charset="0"/>
              </a:rPr>
              <a:t>tập</a:t>
            </a:r>
            <a:endParaRPr lang="en-US" dirty="0">
              <a:latin typeface="Calibri" panose="020F0502020204030204" pitchFamily="34" charset="0"/>
              <a:ea typeface="Tahoma" panose="020B0604030504040204" pitchFamily="34" charset="0"/>
              <a:cs typeface="Calibri" panose="020F0502020204030204" pitchFamily="34" charset="0"/>
            </a:endParaRPr>
          </a:p>
          <a:p>
            <a:pPr algn="just">
              <a:buFontTx/>
              <a:buChar char="-"/>
            </a:pPr>
            <a:r>
              <a:rPr lang="en-US" dirty="0">
                <a:latin typeface="Calibri" panose="020F0502020204030204" pitchFamily="34" charset="0"/>
                <a:ea typeface="Tahoma" panose="020B0604030504040204" pitchFamily="34" charset="0"/>
                <a:cs typeface="Calibri" panose="020F0502020204030204" pitchFamily="34" charset="0"/>
              </a:rPr>
              <a:t>…</a:t>
            </a:r>
            <a:endParaRPr lang="en-US" dirty="0"/>
          </a:p>
        </p:txBody>
      </p:sp>
      <p:sp>
        <p:nvSpPr>
          <p:cNvPr id="4" name="Slide Number Placeholder 3"/>
          <p:cNvSpPr>
            <a:spLocks noGrp="1"/>
          </p:cNvSpPr>
          <p:nvPr>
            <p:ph type="sldNum" sz="quarter" idx="12"/>
          </p:nvPr>
        </p:nvSpPr>
        <p:spPr/>
        <p:txBody>
          <a:bodyPr/>
          <a:lstStyle/>
          <a:p>
            <a:fld id="{05C2D176-BDDD-4308-9A3E-DBFC2B3B23A7}" type="slidenum">
              <a:rPr lang="vi-VN" smtClean="0"/>
              <a:pPr/>
              <a:t>42</a:t>
            </a:fld>
            <a:endParaRPr lang="vi-VN" dirty="0"/>
          </a:p>
        </p:txBody>
      </p:sp>
      <p:sp>
        <p:nvSpPr>
          <p:cNvPr id="5" name="Rounded Rectangle 4"/>
          <p:cNvSpPr/>
          <p:nvPr/>
        </p:nvSpPr>
        <p:spPr>
          <a:xfrm>
            <a:off x="6954982" y="734292"/>
            <a:ext cx="5043055" cy="490450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400" b="1" dirty="0">
                <a:solidFill>
                  <a:srgbClr val="0070C0"/>
                </a:solidFill>
                <a:latin typeface="Calibri" panose="020F0502020204030204" pitchFamily="34" charset="0"/>
                <a:cs typeface="Calibri" panose="020F0502020204030204" pitchFamily="34" charset="0"/>
              </a:rPr>
              <a:t>3 lớp</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câu</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hỏi</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đọc</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hiểu</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trong</a:t>
            </a:r>
            <a:r>
              <a:rPr lang="en-US" sz="2400" b="1" dirty="0">
                <a:solidFill>
                  <a:srgbClr val="0070C0"/>
                </a:solidFill>
                <a:latin typeface="Calibri" panose="020F0502020204030204" pitchFamily="34" charset="0"/>
                <a:cs typeface="Calibri" panose="020F0502020204030204" pitchFamily="34" charset="0"/>
              </a:rPr>
              <a:t> SGK:</a:t>
            </a:r>
          </a:p>
          <a:p>
            <a:pPr lvl="0" algn="just"/>
            <a:r>
              <a:rPr lang="vi-VN"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Biết</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Hiểu</a:t>
            </a:r>
            <a:r>
              <a:rPr lang="en-US" sz="2400" b="1" dirty="0">
                <a:solidFill>
                  <a:srgbClr val="0070C0"/>
                </a:solidFill>
                <a:latin typeface="Calibri" panose="020F0502020204030204" pitchFamily="34" charset="0"/>
                <a:cs typeface="Calibri" panose="020F0502020204030204" pitchFamily="34" charset="0"/>
              </a:rPr>
              <a:t>:</a:t>
            </a:r>
            <a:r>
              <a:rPr lang="vi-VN"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nhận</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diện</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đặc</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điểm</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chung</a:t>
            </a:r>
            <a:r>
              <a:rPr lang="en-US" sz="2400" b="1" dirty="0">
                <a:solidFill>
                  <a:srgbClr val="0070C0"/>
                </a:solidFill>
                <a:latin typeface="Calibri" panose="020F0502020204030204" pitchFamily="34" charset="0"/>
                <a:cs typeface="Calibri" panose="020F0502020204030204" pitchFamily="34" charset="0"/>
              </a:rPr>
              <a:t> VB, </a:t>
            </a:r>
            <a:r>
              <a:rPr lang="en-US" sz="2400" b="1" dirty="0" err="1">
                <a:solidFill>
                  <a:srgbClr val="0070C0"/>
                </a:solidFill>
                <a:latin typeface="Calibri" panose="020F0502020204030204" pitchFamily="34" charset="0"/>
                <a:cs typeface="Calibri" panose="020F0502020204030204" pitchFamily="34" charset="0"/>
              </a:rPr>
              <a:t>cảm</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nhận</a:t>
            </a:r>
            <a:r>
              <a:rPr lang="en-US" sz="2400" b="1" dirty="0">
                <a:solidFill>
                  <a:srgbClr val="0070C0"/>
                </a:solidFill>
                <a:latin typeface="Calibri" panose="020F0502020204030204" pitchFamily="34" charset="0"/>
                <a:cs typeface="Calibri" panose="020F0502020204030204" pitchFamily="34" charset="0"/>
              </a:rPr>
              <a:t> </a:t>
            </a:r>
            <a:r>
              <a:rPr lang="vi-VN" sz="2400" b="1" dirty="0">
                <a:solidFill>
                  <a:srgbClr val="0070C0"/>
                </a:solidFill>
                <a:latin typeface="Calibri" panose="020F0502020204030204" pitchFamily="34" charset="0"/>
                <a:cs typeface="Calibri" panose="020F0502020204030204" pitchFamily="34" charset="0"/>
              </a:rPr>
              <a:t>khái quát về VB</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thấy</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được</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một</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số</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khía</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cạnh</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hình</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thức</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nội</a:t>
            </a:r>
            <a:r>
              <a:rPr lang="en-US" sz="2400" b="1" dirty="0">
                <a:solidFill>
                  <a:srgbClr val="0070C0"/>
                </a:solidFill>
                <a:latin typeface="Calibri" panose="020F0502020204030204" pitchFamily="34" charset="0"/>
                <a:cs typeface="Calibri" panose="020F0502020204030204" pitchFamily="34" charset="0"/>
              </a:rPr>
              <a:t> dung </a:t>
            </a:r>
            <a:r>
              <a:rPr lang="en-US" sz="2400" b="1" dirty="0" err="1">
                <a:solidFill>
                  <a:srgbClr val="0070C0"/>
                </a:solidFill>
                <a:latin typeface="Calibri" panose="020F0502020204030204" pitchFamily="34" charset="0"/>
                <a:cs typeface="Calibri" panose="020F0502020204030204" pitchFamily="34" charset="0"/>
              </a:rPr>
              <a:t>văn</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bản</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thể</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loại</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đề</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tài</a:t>
            </a:r>
            <a:r>
              <a:rPr lang="en-US" sz="2400" b="1" dirty="0">
                <a:solidFill>
                  <a:srgbClr val="0070C0"/>
                </a:solidFill>
                <a:latin typeface="Calibri" panose="020F0502020204030204" pitchFamily="34" charset="0"/>
                <a:cs typeface="Calibri" panose="020F0502020204030204" pitchFamily="34" charset="0"/>
              </a:rPr>
              <a:t>,…).</a:t>
            </a:r>
          </a:p>
          <a:p>
            <a:pPr algn="just"/>
            <a:r>
              <a:rPr lang="vi-VN" sz="2400" b="1" dirty="0">
                <a:solidFill>
                  <a:srgbClr val="0070C0"/>
                </a:solidFill>
                <a:latin typeface="Calibri" panose="020F0502020204030204" pitchFamily="34" charset="0"/>
                <a:cs typeface="Calibri" panose="020F0502020204030204" pitchFamily="34" charset="0"/>
              </a:rPr>
              <a:t>►</a:t>
            </a:r>
            <a:r>
              <a:rPr lang="en-US" sz="2400" b="1" dirty="0">
                <a:solidFill>
                  <a:srgbClr val="0070C0"/>
                </a:solidFill>
                <a:latin typeface="Calibri" panose="020F0502020204030204" pitchFamily="34" charset="0"/>
                <a:cs typeface="Calibri" panose="020F0502020204030204" pitchFamily="34" charset="0"/>
              </a:rPr>
              <a:t> P</a:t>
            </a:r>
            <a:r>
              <a:rPr lang="vi-VN" sz="2400" b="1" dirty="0">
                <a:solidFill>
                  <a:srgbClr val="0070C0"/>
                </a:solidFill>
                <a:latin typeface="Calibri" panose="020F0502020204030204" pitchFamily="34" charset="0"/>
                <a:cs typeface="Calibri" panose="020F0502020204030204" pitchFamily="34" charset="0"/>
              </a:rPr>
              <a:t>hân tích, </a:t>
            </a:r>
            <a:r>
              <a:rPr lang="en-US" sz="2400" b="1" dirty="0" err="1">
                <a:solidFill>
                  <a:srgbClr val="0070C0"/>
                </a:solidFill>
                <a:latin typeface="Calibri" panose="020F0502020204030204" pitchFamily="34" charset="0"/>
                <a:cs typeface="Calibri" panose="020F0502020204030204" pitchFamily="34" charset="0"/>
              </a:rPr>
              <a:t>đánh</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giá</a:t>
            </a:r>
            <a:r>
              <a:rPr lang="en-US" sz="2400" b="1" dirty="0">
                <a:solidFill>
                  <a:srgbClr val="0070C0"/>
                </a:solidFill>
                <a:latin typeface="Calibri" panose="020F0502020204030204" pitchFamily="34" charset="0"/>
                <a:cs typeface="Calibri" panose="020F0502020204030204" pitchFamily="34" charset="0"/>
              </a:rPr>
              <a:t>:</a:t>
            </a:r>
            <a:r>
              <a:rPr lang="vi-VN" sz="2400" b="1" dirty="0">
                <a:solidFill>
                  <a:srgbClr val="0070C0"/>
                </a:solidFill>
                <a:latin typeface="Calibri" panose="020F0502020204030204" pitchFamily="34" charset="0"/>
                <a:cs typeface="Calibri" panose="020F0502020204030204" pitchFamily="34" charset="0"/>
              </a:rPr>
              <a:t> tìm hiểu sâu </a:t>
            </a:r>
            <a:r>
              <a:rPr lang="en-US" sz="2400" b="1" dirty="0" err="1">
                <a:solidFill>
                  <a:srgbClr val="0070C0"/>
                </a:solidFill>
                <a:latin typeface="Calibri" panose="020F0502020204030204" pitchFamily="34" charset="0"/>
                <a:cs typeface="Calibri" panose="020F0502020204030204" pitchFamily="34" charset="0"/>
              </a:rPr>
              <a:t>giá</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trị</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nội</a:t>
            </a:r>
            <a:r>
              <a:rPr lang="en-US" sz="2400" b="1" dirty="0">
                <a:solidFill>
                  <a:srgbClr val="0070C0"/>
                </a:solidFill>
                <a:latin typeface="Calibri" panose="020F0502020204030204" pitchFamily="34" charset="0"/>
                <a:cs typeface="Calibri" panose="020F0502020204030204" pitchFamily="34" charset="0"/>
              </a:rPr>
              <a:t> dung </a:t>
            </a:r>
            <a:r>
              <a:rPr lang="vi-VN" sz="2400" b="1" dirty="0">
                <a:solidFill>
                  <a:srgbClr val="0070C0"/>
                </a:solidFill>
                <a:latin typeface="Calibri" panose="020F0502020204030204" pitchFamily="34" charset="0"/>
                <a:cs typeface="Calibri" panose="020F0502020204030204" pitchFamily="34" charset="0"/>
              </a:rPr>
              <a:t>và</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nghệ</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thuật</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của</a:t>
            </a:r>
            <a:r>
              <a:rPr lang="en-US" sz="2400" b="1" dirty="0">
                <a:solidFill>
                  <a:srgbClr val="0070C0"/>
                </a:solidFill>
                <a:latin typeface="Calibri" panose="020F0502020204030204" pitchFamily="34" charset="0"/>
                <a:cs typeface="Calibri" panose="020F0502020204030204" pitchFamily="34" charset="0"/>
              </a:rPr>
              <a:t> VB. </a:t>
            </a:r>
            <a:r>
              <a:rPr lang="vi-VN" sz="2400" b="1" dirty="0">
                <a:solidFill>
                  <a:srgbClr val="0070C0"/>
                </a:solidFill>
                <a:latin typeface="Calibri" panose="020F0502020204030204" pitchFamily="34" charset="0"/>
                <a:cs typeface="Calibri" panose="020F0502020204030204" pitchFamily="34" charset="0"/>
              </a:rPr>
              <a:t> </a:t>
            </a:r>
            <a:endParaRPr lang="en-US" sz="2400" b="1" dirty="0">
              <a:solidFill>
                <a:srgbClr val="0070C0"/>
              </a:solidFill>
              <a:latin typeface="Calibri" panose="020F0502020204030204" pitchFamily="34" charset="0"/>
              <a:cs typeface="Calibri" panose="020F0502020204030204" pitchFamily="34" charset="0"/>
            </a:endParaRPr>
          </a:p>
          <a:p>
            <a:pPr algn="just"/>
            <a:r>
              <a:rPr lang="vi-VN"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Vận</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dụng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nâng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cao</a:t>
            </a:r>
            <a:r>
              <a:rPr lang="en-US" sz="2400" b="1" dirty="0">
                <a:solidFill>
                  <a:srgbClr val="0070C0"/>
                </a:solidFill>
                <a:latin typeface="Calibri" panose="020F0502020204030204" pitchFamily="34" charset="0"/>
                <a:cs typeface="Calibri" panose="020F0502020204030204" pitchFamily="34" charset="0"/>
              </a:rPr>
              <a:t>: l</a:t>
            </a:r>
            <a:r>
              <a:rPr lang="vi-VN" sz="2400" b="1" dirty="0">
                <a:solidFill>
                  <a:srgbClr val="0070C0"/>
                </a:solidFill>
                <a:latin typeface="Calibri" panose="020F0502020204030204" pitchFamily="34" charset="0"/>
                <a:cs typeface="Calibri" panose="020F0502020204030204" pitchFamily="34" charset="0"/>
              </a:rPr>
              <a:t>iên hệ, so sánh, </a:t>
            </a:r>
            <a:r>
              <a:rPr lang="en-US" sz="2400" b="1" dirty="0" err="1">
                <a:solidFill>
                  <a:srgbClr val="0070C0"/>
                </a:solidFill>
                <a:latin typeface="Calibri" panose="020F0502020204030204" pitchFamily="34" charset="0"/>
                <a:cs typeface="Calibri" panose="020F0502020204030204" pitchFamily="34" charset="0"/>
              </a:rPr>
              <a:t>kết</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nối</a:t>
            </a:r>
            <a:r>
              <a:rPr lang="en-US" sz="2400" b="1" dirty="0">
                <a:solidFill>
                  <a:srgbClr val="0070C0"/>
                </a:solidFill>
                <a:latin typeface="Calibri" panose="020F0502020204030204" pitchFamily="34" charset="0"/>
                <a:cs typeface="Calibri" panose="020F0502020204030204" pitchFamily="34" charset="0"/>
              </a:rPr>
              <a:t> </a:t>
            </a:r>
            <a:r>
              <a:rPr lang="vi-VN" sz="2400" b="1" dirty="0">
                <a:solidFill>
                  <a:srgbClr val="0070C0"/>
                </a:solidFill>
                <a:latin typeface="Calibri" panose="020F0502020204030204" pitchFamily="34" charset="0"/>
                <a:cs typeface="Calibri" panose="020F0502020204030204" pitchFamily="34" charset="0"/>
              </a:rPr>
              <a:t>VB </a:t>
            </a:r>
            <a:r>
              <a:rPr lang="en-US" sz="2400" b="1" dirty="0">
                <a:solidFill>
                  <a:srgbClr val="0070C0"/>
                </a:solidFill>
                <a:latin typeface="Calibri" panose="020F0502020204030204" pitchFamily="34" charset="0"/>
                <a:cs typeface="Calibri" panose="020F0502020204030204" pitchFamily="34" charset="0"/>
              </a:rPr>
              <a:t>-</a:t>
            </a:r>
            <a:r>
              <a:rPr lang="vi-VN" sz="2400" b="1" dirty="0">
                <a:solidFill>
                  <a:srgbClr val="0070C0"/>
                </a:solidFill>
                <a:latin typeface="Calibri" panose="020F0502020204030204" pitchFamily="34" charset="0"/>
                <a:cs typeface="Calibri" panose="020F0502020204030204" pitchFamily="34" charset="0"/>
              </a:rPr>
              <a:t> </a:t>
            </a:r>
            <a:r>
              <a:rPr lang="en-US" sz="2400" b="1" dirty="0">
                <a:solidFill>
                  <a:srgbClr val="0070C0"/>
                </a:solidFill>
                <a:latin typeface="Calibri" panose="020F0502020204030204" pitchFamily="34" charset="0"/>
                <a:cs typeface="Calibri" panose="020F0502020204030204" pitchFamily="34" charset="0"/>
              </a:rPr>
              <a:t>VB, VB - C</a:t>
            </a:r>
            <a:r>
              <a:rPr lang="vi-VN" sz="2400" b="1" dirty="0">
                <a:solidFill>
                  <a:srgbClr val="0070C0"/>
                </a:solidFill>
                <a:latin typeface="Calibri" panose="020F0502020204030204" pitchFamily="34" charset="0"/>
                <a:cs typeface="Calibri" panose="020F0502020204030204" pitchFamily="34" charset="0"/>
              </a:rPr>
              <a:t>uộc sống</a:t>
            </a:r>
            <a:r>
              <a:rPr lang="en-US" sz="2400" b="1" dirty="0">
                <a:solidFill>
                  <a:srgbClr val="0070C0"/>
                </a:solidFill>
                <a:latin typeface="Calibri" panose="020F0502020204030204" pitchFamily="34" charset="0"/>
                <a:cs typeface="Calibri" panose="020F0502020204030204" pitchFamily="34" charset="0"/>
              </a:rPr>
              <a:t>, VB - C</a:t>
            </a:r>
            <a:r>
              <a:rPr lang="vi-VN" sz="2400" b="1" dirty="0">
                <a:solidFill>
                  <a:srgbClr val="0070C0"/>
                </a:solidFill>
                <a:latin typeface="Calibri" panose="020F0502020204030204" pitchFamily="34" charset="0"/>
                <a:cs typeface="Calibri" panose="020F0502020204030204" pitchFamily="34" charset="0"/>
              </a:rPr>
              <a:t>hính bản thân</a:t>
            </a:r>
            <a:r>
              <a:rPr lang="en-US" sz="2400" b="1" dirty="0">
                <a:solidFill>
                  <a:srgbClr val="0070C0"/>
                </a:solidFill>
                <a:latin typeface="Calibri" panose="020F0502020204030204" pitchFamily="34" charset="0"/>
                <a:cs typeface="Calibri" panose="020F0502020204030204" pitchFamily="34" charset="0"/>
              </a:rPr>
              <a:t> HS.</a:t>
            </a:r>
          </a:p>
        </p:txBody>
      </p:sp>
    </p:spTree>
    <p:extLst>
      <p:ext uri="{BB962C8B-B14F-4D97-AF65-F5344CB8AC3E}">
        <p14:creationId xmlns:p14="http://schemas.microsoft.com/office/powerpoint/2010/main" val="24724088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297" y="105972"/>
            <a:ext cx="11156514" cy="6250378"/>
          </a:xfrm>
        </p:spPr>
        <p:txBody>
          <a:bodyPr>
            <a:normAutofit/>
          </a:bodyPr>
          <a:lstStyle/>
          <a:p>
            <a:pPr marL="0" indent="0">
              <a:buNone/>
            </a:pPr>
            <a:r>
              <a:rPr lang="vi-VN" sz="2400" b="1" dirty="0">
                <a:solidFill>
                  <a:srgbClr val="00B050"/>
                </a:solidFill>
                <a:latin typeface="Calibri" panose="020F0502020204030204" pitchFamily="34" charset="0"/>
                <a:cs typeface="Calibri" panose="020F0502020204030204" pitchFamily="34" charset="0"/>
              </a:rPr>
              <a:t>DẠY HỌC ĐỌC HIỂU </a:t>
            </a:r>
            <a:endParaRPr lang="en-US" sz="2400" b="1" dirty="0">
              <a:solidFill>
                <a:srgbClr val="00B050"/>
              </a:solidFill>
              <a:latin typeface="Calibri" panose="020F0502020204030204" pitchFamily="34" charset="0"/>
              <a:cs typeface="Calibri" panose="020F0502020204030204" pitchFamily="34" charset="0"/>
            </a:endParaRPr>
          </a:p>
          <a:p>
            <a:pPr marL="0" indent="0">
              <a:buNone/>
            </a:pPr>
            <a:r>
              <a:rPr lang="en-US" sz="2400" b="1" dirty="0">
                <a:solidFill>
                  <a:srgbClr val="00B050"/>
                </a:solidFill>
                <a:latin typeface="Calibri" panose="020F0502020204030204" pitchFamily="34" charset="0"/>
                <a:cs typeface="Calibri" panose="020F0502020204030204" pitchFamily="34" charset="0"/>
              </a:rPr>
              <a:t>--------------------------------------------------------------------</a:t>
            </a:r>
          </a:p>
          <a:p>
            <a:pPr marL="0" indent="0" algn="just">
              <a:buNone/>
            </a:pPr>
            <a:r>
              <a:rPr lang="vi-VN" sz="3000" b="1" dirty="0" smtClean="0">
                <a:latin typeface="Calibri" panose="020F0502020204030204" pitchFamily="34" charset="0"/>
                <a:cs typeface="Calibri" panose="020F0502020204030204" pitchFamily="34" charset="0"/>
              </a:rPr>
              <a:t>Hoạt </a:t>
            </a:r>
            <a:r>
              <a:rPr lang="vi-VN" sz="3000" b="1" dirty="0">
                <a:latin typeface="Calibri" panose="020F0502020204030204" pitchFamily="34" charset="0"/>
                <a:cs typeface="Calibri" panose="020F0502020204030204" pitchFamily="34" charset="0"/>
              </a:rPr>
              <a:t>động </a:t>
            </a:r>
            <a:r>
              <a:rPr lang="en-US" sz="3000" b="1" dirty="0">
                <a:latin typeface="Calibri" panose="020F0502020204030204" pitchFamily="34" charset="0"/>
                <a:cs typeface="Calibri" panose="020F0502020204030204" pitchFamily="34" charset="0"/>
              </a:rPr>
              <a:t>4</a:t>
            </a:r>
            <a:r>
              <a:rPr lang="vi-VN" sz="3000" dirty="0">
                <a:latin typeface="Calibri" panose="020F0502020204030204" pitchFamily="34" charset="0"/>
                <a:cs typeface="Calibri" panose="020F0502020204030204" pitchFamily="34" charset="0"/>
              </a:rPr>
              <a:t>: </a:t>
            </a:r>
            <a:r>
              <a:rPr lang="vi-VN" sz="3000" b="1" dirty="0">
                <a:latin typeface="Calibri" panose="020F0502020204030204" pitchFamily="34" charset="0"/>
                <a:cs typeface="Calibri" panose="020F0502020204030204" pitchFamily="34" charset="0"/>
              </a:rPr>
              <a:t>Tổ</a:t>
            </a:r>
            <a:r>
              <a:rPr lang="en-US" sz="3000" b="1" dirty="0" err="1">
                <a:latin typeface="Calibri" panose="020F0502020204030204" pitchFamily="34" charset="0"/>
                <a:cs typeface="Calibri" panose="020F0502020204030204" pitchFamily="34" charset="0"/>
              </a:rPr>
              <a:t>ng</a:t>
            </a:r>
            <a:r>
              <a:rPr lang="en-US" sz="3000" b="1" dirty="0">
                <a:latin typeface="Calibri" panose="020F0502020204030204" pitchFamily="34" charset="0"/>
                <a:cs typeface="Calibri" panose="020F0502020204030204" pitchFamily="34" charset="0"/>
              </a:rPr>
              <a:t> </a:t>
            </a:r>
            <a:r>
              <a:rPr lang="en-US" sz="3000" b="1" dirty="0" err="1">
                <a:latin typeface="Calibri" panose="020F0502020204030204" pitchFamily="34" charset="0"/>
                <a:cs typeface="Calibri" panose="020F0502020204030204" pitchFamily="34" charset="0"/>
              </a:rPr>
              <a:t>kết</a:t>
            </a:r>
            <a:endParaRPr lang="en-US" sz="3000" b="1" dirty="0">
              <a:latin typeface="Calibri" panose="020F0502020204030204" pitchFamily="34" charset="0"/>
              <a:cs typeface="Calibri" panose="020F0502020204030204" pitchFamily="34" charset="0"/>
            </a:endParaRPr>
          </a:p>
          <a:p>
            <a:pPr algn="just"/>
            <a:r>
              <a:rPr lang="en-US" sz="3200" dirty="0">
                <a:latin typeface="Calibri" panose="020F0502020204030204" pitchFamily="34" charset="0"/>
                <a:cs typeface="Calibri" panose="020F0502020204030204" pitchFamily="34" charset="0"/>
              </a:rPr>
              <a:t>GV </a:t>
            </a:r>
            <a:r>
              <a:rPr lang="en-US" sz="3200" dirty="0" err="1">
                <a:latin typeface="Calibri" panose="020F0502020204030204" pitchFamily="34" charset="0"/>
                <a:cs typeface="Calibri" panose="020F0502020204030204" pitchFamily="34" charset="0"/>
              </a:rPr>
              <a:t>hướng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dẫn</a:t>
            </a:r>
            <a:r>
              <a:rPr lang="en-US" sz="3200" dirty="0">
                <a:latin typeface="Calibri" panose="020F0502020204030204" pitchFamily="34" charset="0"/>
                <a:cs typeface="Calibri" panose="020F0502020204030204" pitchFamily="34" charset="0"/>
              </a:rPr>
              <a:t> HS </a:t>
            </a:r>
            <a:r>
              <a:rPr lang="en-US" sz="3200" dirty="0" err="1">
                <a:latin typeface="Calibri" panose="020F0502020204030204" pitchFamily="34" charset="0"/>
                <a:cs typeface="Calibri" panose="020F0502020204030204" pitchFamily="34" charset="0"/>
              </a:rPr>
              <a:t>đ</a:t>
            </a:r>
            <a:r>
              <a:rPr lang="en-US" sz="3200" dirty="0" err="1" smtClean="0">
                <a:latin typeface="Calibri" panose="020F0502020204030204" pitchFamily="34" charset="0"/>
                <a:cs typeface="Calibri" panose="020F0502020204030204" pitchFamily="34" charset="0"/>
              </a:rPr>
              <a:t>ánh</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giá</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khái</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quát</a:t>
            </a:r>
            <a:r>
              <a:rPr lang="en-US" sz="3200" dirty="0" smtClean="0">
                <a:latin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a:p>
            <a:pPr algn="just">
              <a:buFontTx/>
              <a:buChar char="-"/>
            </a:pPr>
            <a:r>
              <a:rPr lang="en-US" sz="3200" dirty="0" err="1" smtClean="0">
                <a:latin typeface="Calibri" panose="020F0502020204030204" pitchFamily="34" charset="0"/>
                <a:cs typeface="Calibri" panose="020F0502020204030204" pitchFamily="34" charset="0"/>
              </a:rPr>
              <a:t>Đặc</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điểm</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nội</a:t>
            </a:r>
            <a:r>
              <a:rPr lang="en-US" sz="3200" dirty="0" smtClean="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dung </a:t>
            </a:r>
            <a:r>
              <a:rPr lang="en-US" sz="3200" dirty="0" err="1">
                <a:latin typeface="Calibri" panose="020F0502020204030204" pitchFamily="34" charset="0"/>
                <a:cs typeface="Calibri" panose="020F0502020204030204" pitchFamily="34" charset="0"/>
              </a:rPr>
              <a:t>và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nghệ</a:t>
            </a:r>
            <a:r>
              <a:rPr lang="en-US" sz="3200" dirty="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thuật</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chú</a:t>
            </a:r>
            <a:r>
              <a:rPr lang="en-US" sz="3200" dirty="0" smtClean="0">
                <a:latin typeface="Calibri" panose="020F0502020204030204" pitchFamily="34" charset="0"/>
                <a:cs typeface="Calibri" panose="020F0502020204030204" pitchFamily="34" charset="0"/>
              </a:rPr>
              <a:t> ý </a:t>
            </a:r>
            <a:r>
              <a:rPr lang="en-US" sz="3200" dirty="0" err="1" smtClean="0">
                <a:latin typeface="Calibri" panose="020F0502020204030204" pitchFamily="34" charset="0"/>
                <a:cs typeface="Calibri" panose="020F0502020204030204" pitchFamily="34" charset="0"/>
              </a:rPr>
              <a:t>đặc</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trưng</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thể</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loại</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của</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văn</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bản</a:t>
            </a:r>
            <a:r>
              <a:rPr lang="en-US" sz="3200" dirty="0" smtClean="0">
                <a:latin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a:p>
            <a:pPr algn="just">
              <a:buFontTx/>
              <a:buChar char="-"/>
            </a:pPr>
            <a:r>
              <a:rPr lang="en-US" sz="3200" dirty="0" err="1" smtClean="0">
                <a:latin typeface="Calibri" panose="020F0502020204030204" pitchFamily="34" charset="0"/>
                <a:cs typeface="Calibri" panose="020F0502020204030204" pitchFamily="34" charset="0"/>
              </a:rPr>
              <a:t>Cách</a:t>
            </a:r>
            <a:r>
              <a:rPr lang="en-US" sz="3200" dirty="0" smtClean="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đọc</a:t>
            </a:r>
            <a:r>
              <a:rPr lang="en-US" sz="3200" dirty="0">
                <a:latin typeface="Calibri" panose="020F0502020204030204" pitchFamily="34" charset="0"/>
                <a:cs typeface="Calibri" panose="020F0502020204030204" pitchFamily="34" charset="0"/>
              </a:rPr>
              <a:t> VB </a:t>
            </a:r>
            <a:r>
              <a:rPr lang="en-US" sz="3200" dirty="0" err="1">
                <a:latin typeface="Calibri" panose="020F0502020204030204" pitchFamily="34" charset="0"/>
                <a:cs typeface="Calibri" panose="020F0502020204030204" pitchFamily="34" charset="0"/>
              </a:rPr>
              <a:t>theo</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thể</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loại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hoặc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kiểu</a:t>
            </a:r>
            <a:r>
              <a:rPr lang="en-US" sz="3200" dirty="0">
                <a:latin typeface="Calibri" panose="020F0502020204030204" pitchFamily="34" charset="0"/>
                <a:cs typeface="Calibri" panose="020F0502020204030204" pitchFamily="34" charset="0"/>
              </a:rPr>
              <a:t> </a:t>
            </a:r>
            <a:r>
              <a:rPr lang="en-US" sz="3200" dirty="0" smtClean="0">
                <a:latin typeface="Calibri" panose="020F0502020204030204" pitchFamily="34" charset="0"/>
                <a:cs typeface="Calibri" panose="020F0502020204030204" pitchFamily="34" charset="0"/>
              </a:rPr>
              <a:t>VB (</a:t>
            </a:r>
            <a:r>
              <a:rPr lang="en-US" sz="3200" dirty="0" err="1" smtClean="0">
                <a:latin typeface="Calibri" panose="020F0502020204030204" pitchFamily="34" charset="0"/>
                <a:cs typeface="Calibri" panose="020F0502020204030204" pitchFamily="34" charset="0"/>
              </a:rPr>
              <a:t>sau</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khi</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đọc</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hiểu</a:t>
            </a:r>
            <a:r>
              <a:rPr lang="en-US" sz="3200" dirty="0" smtClean="0">
                <a:latin typeface="Calibri" panose="020F0502020204030204" pitchFamily="34" charset="0"/>
                <a:cs typeface="Calibri" panose="020F0502020204030204" pitchFamily="34" charset="0"/>
              </a:rPr>
              <a:t> VB 2 </a:t>
            </a:r>
            <a:r>
              <a:rPr lang="en-US" sz="3200" dirty="0" err="1" smtClean="0">
                <a:latin typeface="Calibri" panose="020F0502020204030204" pitchFamily="34" charset="0"/>
                <a:cs typeface="Calibri" panose="020F0502020204030204" pitchFamily="34" charset="0"/>
              </a:rPr>
              <a:t>hoặc</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thực</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hành</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đọc</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hiểu</a:t>
            </a:r>
            <a:r>
              <a:rPr lang="en-US" sz="3200" dirty="0" smtClean="0">
                <a:latin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a:p>
            <a:pPr algn="just"/>
            <a:r>
              <a:rPr lang="en-US" sz="3200" dirty="0" err="1" smtClean="0">
                <a:latin typeface="Calibri" panose="020F0502020204030204" pitchFamily="34" charset="0"/>
                <a:cs typeface="Calibri" panose="020F0502020204030204" pitchFamily="34" charset="0"/>
              </a:rPr>
              <a:t>Cách</a:t>
            </a:r>
            <a:r>
              <a:rPr lang="en-US" sz="3200" dirty="0" smtClean="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thức</a:t>
            </a:r>
            <a:r>
              <a:rPr lang="en-US" sz="3200" dirty="0">
                <a:latin typeface="Calibri" panose="020F0502020204030204" pitchFamily="34" charset="0"/>
                <a:cs typeface="Calibri" panose="020F0502020204030204" pitchFamily="34" charset="0"/>
              </a:rPr>
              <a:t>: </a:t>
            </a:r>
          </a:p>
          <a:p>
            <a:pPr marL="0" indent="0" algn="just">
              <a:buNone/>
            </a:pP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Phiếu</a:t>
            </a:r>
            <a:r>
              <a:rPr lang="en-US" sz="3200" dirty="0" smtClean="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học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tập</a:t>
            </a:r>
            <a:endParaRPr lang="en-US" sz="3200" dirty="0">
              <a:latin typeface="Calibri" panose="020F0502020204030204" pitchFamily="34" charset="0"/>
              <a:cs typeface="Calibri" panose="020F0502020204030204" pitchFamily="34" charset="0"/>
            </a:endParaRPr>
          </a:p>
          <a:p>
            <a:pPr marL="0" indent="0" algn="just">
              <a:buNone/>
            </a:pP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Câu</a:t>
            </a:r>
            <a:r>
              <a:rPr lang="en-US" sz="3200" dirty="0" smtClean="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hỏi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gợi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mở</a:t>
            </a:r>
            <a:endParaRPr lang="en-US" sz="3200" dirty="0">
              <a:latin typeface="Calibri" panose="020F0502020204030204" pitchFamily="34" charset="0"/>
              <a:cs typeface="Calibri" panose="020F0502020204030204" pitchFamily="34" charset="0"/>
            </a:endParaRPr>
          </a:p>
          <a:p>
            <a:pPr algn="just">
              <a:buFontTx/>
              <a:buChar char="-"/>
            </a:pPr>
            <a:r>
              <a:rPr lang="en-US" sz="2700" dirty="0">
                <a:latin typeface="Calibri" panose="020F0502020204030204" pitchFamily="34" charset="0"/>
                <a:cs typeface="Calibri" panose="020F0502020204030204" pitchFamily="34" charset="0"/>
              </a:rPr>
              <a:t>…</a:t>
            </a:r>
          </a:p>
          <a:p>
            <a:pPr marL="0" indent="0" algn="just">
              <a:buNone/>
            </a:pPr>
            <a:endParaRPr lang="en-US" dirty="0"/>
          </a:p>
        </p:txBody>
      </p:sp>
      <p:sp>
        <p:nvSpPr>
          <p:cNvPr id="4" name="Slide Number Placeholder 3"/>
          <p:cNvSpPr>
            <a:spLocks noGrp="1"/>
          </p:cNvSpPr>
          <p:nvPr>
            <p:ph type="sldNum" sz="quarter" idx="12"/>
          </p:nvPr>
        </p:nvSpPr>
        <p:spPr/>
        <p:txBody>
          <a:bodyPr/>
          <a:lstStyle/>
          <a:p>
            <a:fld id="{05C2D176-BDDD-4308-9A3E-DBFC2B3B23A7}" type="slidenum">
              <a:rPr lang="vi-VN" smtClean="0"/>
              <a:pPr/>
              <a:t>43</a:t>
            </a:fld>
            <a:endParaRPr lang="vi-VN" dirty="0"/>
          </a:p>
        </p:txBody>
      </p:sp>
      <p:graphicFrame>
        <p:nvGraphicFramePr>
          <p:cNvPr id="2" name="Diagram 1"/>
          <p:cNvGraphicFramePr/>
          <p:nvPr>
            <p:extLst>
              <p:ext uri="{D42A27DB-BD31-4B8C-83A1-F6EECF244321}">
                <p14:modId xmlns:p14="http://schemas.microsoft.com/office/powerpoint/2010/main" val="1332761808"/>
              </p:ext>
            </p:extLst>
          </p:nvPr>
        </p:nvGraphicFramePr>
        <p:xfrm>
          <a:off x="5802014" y="3800474"/>
          <a:ext cx="5551786" cy="2555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71867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297" y="105972"/>
            <a:ext cx="11156514" cy="5324509"/>
          </a:xfrm>
        </p:spPr>
        <p:txBody>
          <a:bodyPr>
            <a:normAutofit fontScale="92500" lnSpcReduction="20000"/>
          </a:bodyPr>
          <a:lstStyle/>
          <a:p>
            <a:pPr marL="0" indent="0">
              <a:buNone/>
            </a:pPr>
            <a:r>
              <a:rPr lang="vi-VN" sz="2400" b="1" dirty="0">
                <a:solidFill>
                  <a:srgbClr val="00B050"/>
                </a:solidFill>
                <a:latin typeface="Calibri" panose="020F0502020204030204" pitchFamily="34" charset="0"/>
                <a:cs typeface="Calibri" panose="020F0502020204030204" pitchFamily="34" charset="0"/>
              </a:rPr>
              <a:t>DẠY HỌC ĐỌC HIỂU </a:t>
            </a:r>
            <a:endParaRPr lang="en-US" sz="2400" b="1" dirty="0">
              <a:solidFill>
                <a:srgbClr val="00B050"/>
              </a:solidFill>
              <a:latin typeface="Calibri" panose="020F0502020204030204" pitchFamily="34" charset="0"/>
              <a:cs typeface="Calibri" panose="020F0502020204030204" pitchFamily="34" charset="0"/>
            </a:endParaRPr>
          </a:p>
          <a:p>
            <a:pPr marL="0" indent="0">
              <a:buNone/>
            </a:pPr>
            <a:r>
              <a:rPr lang="en-US" sz="2400" b="1" dirty="0">
                <a:solidFill>
                  <a:srgbClr val="00B050"/>
                </a:solidFill>
                <a:latin typeface="Calibri" panose="020F0502020204030204" pitchFamily="34" charset="0"/>
                <a:cs typeface="Calibri" panose="020F0502020204030204" pitchFamily="34" charset="0"/>
              </a:rPr>
              <a:t>--------------------------------------------------------------------</a:t>
            </a:r>
          </a:p>
          <a:p>
            <a:pPr marL="0" indent="0" algn="just">
              <a:buNone/>
            </a:pPr>
            <a:r>
              <a:rPr lang="vi-VN" sz="3200" b="1" dirty="0" smtClean="0">
                <a:latin typeface="Calibri" panose="020F0502020204030204" pitchFamily="34" charset="0"/>
                <a:cs typeface="Calibri" panose="020F0502020204030204" pitchFamily="34" charset="0"/>
              </a:rPr>
              <a:t>Hoạt </a:t>
            </a:r>
            <a:r>
              <a:rPr lang="vi-VN" sz="3200" b="1" dirty="0">
                <a:latin typeface="Calibri" panose="020F0502020204030204" pitchFamily="34" charset="0"/>
                <a:cs typeface="Calibri" panose="020F0502020204030204" pitchFamily="34" charset="0"/>
              </a:rPr>
              <a:t>động </a:t>
            </a:r>
            <a:r>
              <a:rPr lang="en-US" sz="3200" b="1" dirty="0" smtClean="0">
                <a:latin typeface="Calibri" panose="020F0502020204030204" pitchFamily="34" charset="0"/>
                <a:cs typeface="Calibri" panose="020F0502020204030204" pitchFamily="34" charset="0"/>
              </a:rPr>
              <a:t>5</a:t>
            </a:r>
            <a:r>
              <a:rPr lang="vi-VN" sz="3200" dirty="0" smtClean="0">
                <a:latin typeface="Calibri" panose="020F0502020204030204" pitchFamily="34" charset="0"/>
                <a:cs typeface="Calibri" panose="020F0502020204030204" pitchFamily="34" charset="0"/>
              </a:rPr>
              <a:t>: </a:t>
            </a:r>
            <a:r>
              <a:rPr lang="en-US" sz="3200" b="1" dirty="0" err="1" smtClean="0">
                <a:latin typeface="Calibri" panose="020F0502020204030204" pitchFamily="34" charset="0"/>
                <a:cs typeface="Calibri" panose="020F0502020204030204" pitchFamily="34" charset="0"/>
              </a:rPr>
              <a:t>Luyện</a:t>
            </a:r>
            <a:r>
              <a:rPr lang="en-US" sz="3200" b="1" dirty="0" smtClean="0">
                <a:latin typeface="Calibri" panose="020F0502020204030204" pitchFamily="34" charset="0"/>
                <a:cs typeface="Calibri" panose="020F0502020204030204" pitchFamily="34" charset="0"/>
              </a:rPr>
              <a:t> </a:t>
            </a:r>
            <a:r>
              <a:rPr lang="en-US" sz="3200" b="1" dirty="0" err="1" smtClean="0">
                <a:latin typeface="Calibri" panose="020F0502020204030204" pitchFamily="34" charset="0"/>
                <a:cs typeface="Calibri" panose="020F0502020204030204" pitchFamily="34" charset="0"/>
              </a:rPr>
              <a:t>tập</a:t>
            </a:r>
            <a:r>
              <a:rPr lang="en-US" sz="3200" b="1" dirty="0" smtClean="0">
                <a:latin typeface="Calibri" panose="020F0502020204030204" pitchFamily="34" charset="0"/>
                <a:cs typeface="Calibri" panose="020F0502020204030204" pitchFamily="34" charset="0"/>
              </a:rPr>
              <a:t>, </a:t>
            </a:r>
            <a:r>
              <a:rPr lang="en-US" sz="3200" b="1" dirty="0" err="1" smtClean="0">
                <a:latin typeface="Calibri" panose="020F0502020204030204" pitchFamily="34" charset="0"/>
                <a:cs typeface="Calibri" panose="020F0502020204030204" pitchFamily="34" charset="0"/>
              </a:rPr>
              <a:t>vận</a:t>
            </a:r>
            <a:r>
              <a:rPr lang="en-US" sz="3200" b="1" dirty="0" smtClean="0">
                <a:latin typeface="Calibri" panose="020F0502020204030204" pitchFamily="34" charset="0"/>
                <a:cs typeface="Calibri" panose="020F0502020204030204" pitchFamily="34" charset="0"/>
              </a:rPr>
              <a:t> </a:t>
            </a:r>
            <a:r>
              <a:rPr lang="en-US" sz="3200" b="1" dirty="0" err="1" smtClean="0">
                <a:latin typeface="Calibri" panose="020F0502020204030204" pitchFamily="34" charset="0"/>
                <a:cs typeface="Calibri" panose="020F0502020204030204" pitchFamily="34" charset="0"/>
              </a:rPr>
              <a:t>dụng</a:t>
            </a:r>
            <a:endParaRPr lang="en-US" sz="3200" b="1" dirty="0">
              <a:latin typeface="Calibri" panose="020F0502020204030204" pitchFamily="34" charset="0"/>
              <a:cs typeface="Calibri" panose="020F0502020204030204" pitchFamily="34" charset="0"/>
            </a:endParaRPr>
          </a:p>
          <a:p>
            <a:pPr algn="just"/>
            <a:r>
              <a:rPr lang="en-US" sz="3200" dirty="0">
                <a:latin typeface="Calibri" panose="020F0502020204030204" pitchFamily="34" charset="0"/>
                <a:cs typeface="Calibri" panose="020F0502020204030204" pitchFamily="34" charset="0"/>
              </a:rPr>
              <a:t>GV </a:t>
            </a:r>
            <a:r>
              <a:rPr lang="en-US" sz="3200" dirty="0" err="1">
                <a:latin typeface="Calibri" panose="020F0502020204030204" pitchFamily="34" charset="0"/>
                <a:cs typeface="Calibri" panose="020F0502020204030204" pitchFamily="34" charset="0"/>
              </a:rPr>
              <a:t>hướng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dẫn</a:t>
            </a:r>
            <a:r>
              <a:rPr lang="en-US" sz="3200" dirty="0">
                <a:latin typeface="Calibri" panose="020F0502020204030204" pitchFamily="34" charset="0"/>
                <a:cs typeface="Calibri" panose="020F0502020204030204" pitchFamily="34" charset="0"/>
              </a:rPr>
              <a:t> HS </a:t>
            </a:r>
            <a:r>
              <a:rPr lang="en-US" sz="3200" dirty="0" err="1" smtClean="0">
                <a:latin typeface="Calibri" panose="020F0502020204030204" pitchFamily="34" charset="0"/>
                <a:cs typeface="Calibri" panose="020F0502020204030204" pitchFamily="34" charset="0"/>
              </a:rPr>
              <a:t>luyện</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tập</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vận</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dụng</a:t>
            </a:r>
            <a:r>
              <a:rPr lang="en-US" sz="3200" dirty="0" smtClean="0">
                <a:latin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a:p>
            <a:pPr algn="just">
              <a:buFontTx/>
              <a:buChar char="-"/>
            </a:pPr>
            <a:r>
              <a:rPr lang="en-US" sz="3200" dirty="0" err="1" smtClean="0">
                <a:latin typeface="Calibri" panose="020F0502020204030204" pitchFamily="34" charset="0"/>
                <a:cs typeface="Calibri" panose="020F0502020204030204" pitchFamily="34" charset="0"/>
              </a:rPr>
              <a:t>Bài</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tập</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đọc</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hiểu</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cuối</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trong</a:t>
            </a:r>
            <a:r>
              <a:rPr lang="en-US" sz="3200" dirty="0" smtClean="0">
                <a:latin typeface="Calibri" panose="020F0502020204030204" pitchFamily="34" charset="0"/>
                <a:cs typeface="Calibri" panose="020F0502020204030204" pitchFamily="34" charset="0"/>
              </a:rPr>
              <a:t> SGK (</a:t>
            </a:r>
            <a:r>
              <a:rPr lang="en-US" sz="3200" dirty="0" err="1" smtClean="0">
                <a:latin typeface="Calibri" panose="020F0502020204030204" pitchFamily="34" charset="0"/>
                <a:cs typeface="Calibri" panose="020F0502020204030204" pitchFamily="34" charset="0"/>
              </a:rPr>
              <a:t>câu</a:t>
            </a:r>
            <a:r>
              <a:rPr lang="en-US" sz="3200" dirty="0" smtClean="0">
                <a:latin typeface="Calibri" panose="020F0502020204030204" pitchFamily="34" charset="0"/>
                <a:cs typeface="Calibri" panose="020F0502020204030204" pitchFamily="34" charset="0"/>
              </a:rPr>
              <a:t> 5,6).</a:t>
            </a:r>
            <a:endParaRPr lang="en-US" sz="3200" dirty="0">
              <a:latin typeface="Calibri" panose="020F0502020204030204" pitchFamily="34" charset="0"/>
              <a:cs typeface="Calibri" panose="020F0502020204030204" pitchFamily="34" charset="0"/>
            </a:endParaRPr>
          </a:p>
          <a:p>
            <a:pPr algn="just">
              <a:buFontTx/>
              <a:buChar char="-"/>
            </a:pPr>
            <a:r>
              <a:rPr lang="en-US" sz="3200" dirty="0" err="1" smtClean="0">
                <a:latin typeface="Calibri" panose="020F0502020204030204" pitchFamily="34" charset="0"/>
                <a:cs typeface="Calibri" panose="020F0502020204030204" pitchFamily="34" charset="0"/>
              </a:rPr>
              <a:t>Bổ</a:t>
            </a:r>
            <a:r>
              <a:rPr lang="en-US" sz="3200" dirty="0" smtClean="0">
                <a:latin typeface="Calibri" panose="020F0502020204030204" pitchFamily="34" charset="0"/>
                <a:cs typeface="Calibri" panose="020F0502020204030204" pitchFamily="34" charset="0"/>
              </a:rPr>
              <a:t> sung </a:t>
            </a:r>
            <a:r>
              <a:rPr lang="en-US" sz="3200" dirty="0" err="1" smtClean="0">
                <a:latin typeface="Calibri" panose="020F0502020204030204" pitchFamily="34" charset="0"/>
                <a:cs typeface="Calibri" panose="020F0502020204030204" pitchFamily="34" charset="0"/>
              </a:rPr>
              <a:t>bài</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tập</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nếu</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cần</a:t>
            </a:r>
            <a:r>
              <a:rPr lang="en-US" sz="3200" dirty="0" smtClean="0">
                <a:latin typeface="Calibri" panose="020F0502020204030204" pitchFamily="34" charset="0"/>
                <a:cs typeface="Calibri" panose="020F0502020204030204" pitchFamily="34" charset="0"/>
              </a:rPr>
              <a:t>)</a:t>
            </a:r>
          </a:p>
          <a:p>
            <a:pPr algn="just">
              <a:buFontTx/>
              <a:buChar char="-"/>
            </a:pPr>
            <a:r>
              <a:rPr lang="en-US" sz="3200" dirty="0" err="1" smtClean="0">
                <a:latin typeface="Calibri" panose="020F0502020204030204" pitchFamily="34" charset="0"/>
                <a:cs typeface="Calibri" panose="020F0502020204030204" pitchFamily="34" charset="0"/>
              </a:rPr>
              <a:t>Có</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thể</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tách</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luyện</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tập</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và</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vận</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dụng</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hoặc</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kết</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hợp</a:t>
            </a:r>
            <a:r>
              <a:rPr lang="en-US" sz="3200" dirty="0" smtClean="0">
                <a:latin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a:p>
            <a:pPr algn="just"/>
            <a:r>
              <a:rPr lang="en-US" sz="3200" dirty="0" err="1">
                <a:latin typeface="Calibri" panose="020F0502020204030204" pitchFamily="34" charset="0"/>
                <a:cs typeface="Calibri" panose="020F0502020204030204" pitchFamily="34" charset="0"/>
              </a:rPr>
              <a:t>Cách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thức</a:t>
            </a:r>
            <a:r>
              <a:rPr lang="en-US" sz="3200" dirty="0">
                <a:latin typeface="Calibri" panose="020F0502020204030204" pitchFamily="34" charset="0"/>
                <a:cs typeface="Calibri" panose="020F0502020204030204" pitchFamily="34" charset="0"/>
              </a:rPr>
              <a:t>: </a:t>
            </a:r>
          </a:p>
          <a:p>
            <a:pPr marL="0" indent="0" algn="just">
              <a:buNone/>
            </a:pP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Bài</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tập</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tình</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huống</a:t>
            </a:r>
            <a:endParaRPr lang="en-US" sz="3200" dirty="0" smtClean="0">
              <a:latin typeface="Calibri" panose="020F0502020204030204" pitchFamily="34" charset="0"/>
              <a:cs typeface="Calibri" panose="020F0502020204030204" pitchFamily="34" charset="0"/>
            </a:endParaRPr>
          </a:p>
          <a:p>
            <a:pPr algn="just">
              <a:buFontTx/>
              <a:buChar char="-"/>
            </a:pPr>
            <a:r>
              <a:rPr lang="en-US" sz="3200" dirty="0" err="1" smtClean="0">
                <a:latin typeface="Calibri" panose="020F0502020204030204" pitchFamily="34" charset="0"/>
                <a:cs typeface="Calibri" panose="020F0502020204030204" pitchFamily="34" charset="0"/>
              </a:rPr>
              <a:t>Đóng</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vai</a:t>
            </a:r>
            <a:endParaRPr lang="en-US" sz="3200" dirty="0" smtClean="0">
              <a:latin typeface="Calibri" panose="020F0502020204030204" pitchFamily="34" charset="0"/>
              <a:cs typeface="Calibri" panose="020F0502020204030204" pitchFamily="34" charset="0"/>
            </a:endParaRPr>
          </a:p>
          <a:p>
            <a:pPr algn="just">
              <a:buFontTx/>
              <a:buChar char="-"/>
            </a:pPr>
            <a:r>
              <a:rPr lang="en-US" sz="3200" dirty="0" err="1" smtClean="0">
                <a:latin typeface="Calibri" panose="020F0502020204030204" pitchFamily="34" charset="0"/>
                <a:cs typeface="Calibri" panose="020F0502020204030204" pitchFamily="34" charset="0"/>
              </a:rPr>
              <a:t>Xem</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băng</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và</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đối</a:t>
            </a:r>
            <a:r>
              <a:rPr lang="en-US" sz="3200" dirty="0" smtClean="0">
                <a:latin typeface="Calibri" panose="020F0502020204030204" pitchFamily="34" charset="0"/>
                <a:cs typeface="Calibri" panose="020F0502020204030204" pitchFamily="34" charset="0"/>
              </a:rPr>
              <a:t> </a:t>
            </a:r>
            <a:r>
              <a:rPr lang="en-US" sz="3200" dirty="0" err="1" smtClean="0">
                <a:latin typeface="Calibri" panose="020F0502020204030204" pitchFamily="34" charset="0"/>
                <a:cs typeface="Calibri" panose="020F0502020204030204" pitchFamily="34" charset="0"/>
              </a:rPr>
              <a:t>sánh</a:t>
            </a:r>
            <a:endParaRPr lang="en-US" sz="3200" dirty="0" smtClean="0">
              <a:latin typeface="Calibri" panose="020F0502020204030204" pitchFamily="34" charset="0"/>
              <a:cs typeface="Calibri" panose="020F0502020204030204" pitchFamily="34" charset="0"/>
            </a:endParaRPr>
          </a:p>
          <a:p>
            <a:pPr marL="0" indent="0" algn="just">
              <a:buNone/>
            </a:pPr>
            <a:r>
              <a:rPr lang="en-US" sz="2700" dirty="0" smtClean="0">
                <a:latin typeface="Calibri" panose="020F0502020204030204" pitchFamily="34" charset="0"/>
                <a:cs typeface="Calibri" panose="020F0502020204030204" pitchFamily="34" charset="0"/>
              </a:rPr>
              <a:t>- …</a:t>
            </a:r>
            <a:endParaRPr lang="en-US" sz="2700" dirty="0">
              <a:latin typeface="Calibri" panose="020F0502020204030204" pitchFamily="34" charset="0"/>
              <a:cs typeface="Calibri" panose="020F0502020204030204" pitchFamily="34" charset="0"/>
            </a:endParaRPr>
          </a:p>
          <a:p>
            <a:pPr marL="0" indent="0" algn="just">
              <a:buNone/>
            </a:pPr>
            <a:endParaRPr lang="en-US" dirty="0"/>
          </a:p>
        </p:txBody>
      </p:sp>
      <p:sp>
        <p:nvSpPr>
          <p:cNvPr id="4" name="Slide Number Placeholder 3"/>
          <p:cNvSpPr>
            <a:spLocks noGrp="1"/>
          </p:cNvSpPr>
          <p:nvPr>
            <p:ph type="sldNum" sz="quarter" idx="12"/>
          </p:nvPr>
        </p:nvSpPr>
        <p:spPr/>
        <p:txBody>
          <a:bodyPr/>
          <a:lstStyle/>
          <a:p>
            <a:fld id="{05C2D176-BDDD-4308-9A3E-DBFC2B3B23A7}" type="slidenum">
              <a:rPr lang="vi-VN" smtClean="0"/>
              <a:pPr/>
              <a:t>44</a:t>
            </a:fld>
            <a:endParaRPr lang="vi-VN"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7637" y="105972"/>
            <a:ext cx="2143125" cy="21431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4026" y="2249097"/>
            <a:ext cx="2428963" cy="308624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5587" y="3174966"/>
            <a:ext cx="2324100" cy="1971675"/>
          </a:xfrm>
          <a:prstGeom prst="rect">
            <a:avLst/>
          </a:prstGeom>
        </p:spPr>
      </p:pic>
    </p:spTree>
    <p:extLst>
      <p:ext uri="{BB962C8B-B14F-4D97-AF65-F5344CB8AC3E}">
        <p14:creationId xmlns:p14="http://schemas.microsoft.com/office/powerpoint/2010/main" val="40524093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976" y="154002"/>
            <a:ext cx="11241272" cy="6372922"/>
          </a:xfrm>
        </p:spPr>
        <p:txBody>
          <a:bodyPr>
            <a:noAutofit/>
          </a:bodyPr>
          <a:lstStyle/>
          <a:p>
            <a:pPr marL="0" indent="0" algn="ctr">
              <a:lnSpc>
                <a:spcPct val="120000"/>
              </a:lnSpc>
              <a:spcBef>
                <a:spcPts val="0"/>
              </a:spcBef>
              <a:buNone/>
            </a:pPr>
            <a:r>
              <a:rPr lang="en-US" sz="3200" b="1" dirty="0">
                <a:solidFill>
                  <a:srgbClr val="00B050"/>
                </a:solidFill>
                <a:latin typeface="Myriad Pro" panose="020B0503030403020204" pitchFamily="34" charset="0"/>
              </a:rPr>
              <a:t>DẠY THỰC HÀNH TIẾNG </a:t>
            </a:r>
            <a:r>
              <a:rPr lang="en-US" sz="3200" b="1" dirty="0" smtClean="0">
                <a:solidFill>
                  <a:srgbClr val="00B050"/>
                </a:solidFill>
                <a:latin typeface="Myriad Pro" panose="020B0503030403020204" pitchFamily="34" charset="0"/>
              </a:rPr>
              <a:t>VIỆT</a:t>
            </a:r>
          </a:p>
          <a:p>
            <a:pPr indent="457200" algn="just">
              <a:lnSpc>
                <a:spcPct val="120000"/>
              </a:lnSpc>
              <a:spcBef>
                <a:spcPts val="0"/>
              </a:spcBef>
            </a:pPr>
            <a:r>
              <a:rPr lang="it-IT" sz="2200" dirty="0" smtClean="0">
                <a:latin typeface="Arial" panose="020B0604020202020204" pitchFamily="34" charset="0"/>
                <a:cs typeface="Arial" panose="020B0604020202020204" pitchFamily="34" charset="0"/>
              </a:rPr>
              <a:t>GV </a:t>
            </a:r>
            <a:r>
              <a:rPr lang="it-IT" sz="2200" dirty="0" smtClean="0">
                <a:solidFill>
                  <a:srgbClr val="C00000"/>
                </a:solidFill>
                <a:latin typeface="Arial" panose="020B0604020202020204" pitchFamily="34" charset="0"/>
                <a:cs typeface="Arial" panose="020B0604020202020204" pitchFamily="34" charset="0"/>
              </a:rPr>
              <a:t>không</a:t>
            </a:r>
            <a:r>
              <a:rPr lang="it-IT" sz="2200" dirty="0" smtClean="0">
                <a:latin typeface="Arial" panose="020B0604020202020204" pitchFamily="34" charset="0"/>
                <a:cs typeface="Arial" panose="020B0604020202020204" pitchFamily="34" charset="0"/>
              </a:rPr>
              <a:t> đi sâu lí thuyết TV, tập trung hướng dẫn HS thực hành làm bài tập trong sách.</a:t>
            </a:r>
          </a:p>
          <a:p>
            <a:pPr indent="457200" algn="just">
              <a:lnSpc>
                <a:spcPct val="120000"/>
              </a:lnSpc>
              <a:spcBef>
                <a:spcPts val="0"/>
              </a:spcBef>
            </a:pPr>
            <a:r>
              <a:rPr lang="it-IT" sz="2200" dirty="0" smtClean="0">
                <a:latin typeface="Arial" panose="020B0604020202020204" pitchFamily="34" charset="0"/>
                <a:cs typeface="Arial" panose="020B0604020202020204" pitchFamily="34" charset="0"/>
              </a:rPr>
              <a:t>Định hướng dạy theo 1 trong 2 cách chính: </a:t>
            </a:r>
            <a:endParaRPr lang="it-IT" sz="2200" dirty="0">
              <a:latin typeface="Arial" panose="020B0604020202020204" pitchFamily="34" charset="0"/>
              <a:cs typeface="Arial" panose="020B0604020202020204" pitchFamily="34" charset="0"/>
            </a:endParaRPr>
          </a:p>
          <a:p>
            <a:pPr indent="457200" algn="just">
              <a:lnSpc>
                <a:spcPct val="120000"/>
              </a:lnSpc>
              <a:spcBef>
                <a:spcPts val="0"/>
              </a:spcBef>
              <a:buFontTx/>
              <a:buChar char="-"/>
            </a:pPr>
            <a:r>
              <a:rPr lang="it-IT" sz="2200" dirty="0">
                <a:latin typeface="Arial" panose="020B0604020202020204" pitchFamily="34" charset="0"/>
                <a:cs typeface="Arial" panose="020B0604020202020204" pitchFamily="34" charset="0"/>
              </a:rPr>
              <a:t>Tổ chức HS thực hành làm bài tập TV rồi tự rút ra hiểu biết về kiến thức TV, sau đó đối chiếu với nội dung TV trong phần Kiến thức Ngữ văn;</a:t>
            </a:r>
          </a:p>
          <a:p>
            <a:pPr indent="457200" algn="just">
              <a:lnSpc>
                <a:spcPct val="120000"/>
              </a:lnSpc>
              <a:spcBef>
                <a:spcPts val="0"/>
              </a:spcBef>
              <a:buFontTx/>
              <a:buChar char="-"/>
            </a:pPr>
            <a:r>
              <a:rPr lang="it-IT" sz="2200" dirty="0">
                <a:latin typeface="Arial" panose="020B0604020202020204" pitchFamily="34" charset="0"/>
                <a:cs typeface="Arial" panose="020B0604020202020204" pitchFamily="34" charset="0"/>
              </a:rPr>
              <a:t>GV yêu cầu HS đọc nội dung TV trong phần Kiến thức Ngữ văn và giải thích thêm cho HS hiểu (thật ngắn gọn và qua ví dụ cụ thể, không thêm kiến thức) rồi hướng dẫn HS thực hành.</a:t>
            </a:r>
          </a:p>
          <a:p>
            <a:pPr indent="457200" algn="just">
              <a:lnSpc>
                <a:spcPct val="120000"/>
              </a:lnSpc>
              <a:spcBef>
                <a:spcPts val="0"/>
              </a:spcBef>
            </a:pPr>
            <a:r>
              <a:rPr lang="it-IT" sz="2200" dirty="0">
                <a:latin typeface="Arial" panose="020B0604020202020204" pitchFamily="34" charset="0"/>
                <a:cs typeface="Arial" panose="020B0604020202020204" pitchFamily="34" charset="0"/>
              </a:rPr>
              <a:t>GV lưu ý HS gắn kết nội dung TV với bài đọc hiểu trước đó, nhất là giúp HS thấy ý nghĩa, tác dụng của việc sử dụng từ/câu,... trong ngữ cảnh cụ thể (VD: trong đoạn miêu tả ngoại hình nhân vật hay trong khổ thơ diễn tả cảm xúc mãnh liệt của người viết,...).  </a:t>
            </a:r>
          </a:p>
          <a:p>
            <a:pPr marL="0" indent="0" algn="just">
              <a:lnSpc>
                <a:spcPct val="120000"/>
              </a:lnSpc>
              <a:spcBef>
                <a:spcPts val="0"/>
              </a:spcBef>
              <a:buNone/>
            </a:pPr>
            <a:endParaRPr lang="it-IT" sz="1800" dirty="0"/>
          </a:p>
          <a:p>
            <a:pPr marL="0" indent="0" algn="just">
              <a:lnSpc>
                <a:spcPct val="120000"/>
              </a:lnSpc>
              <a:spcBef>
                <a:spcPts val="0"/>
              </a:spcBef>
              <a:buNone/>
            </a:pPr>
            <a:r>
              <a:rPr lang="it-IT" sz="1600" dirty="0"/>
              <a:t> </a:t>
            </a:r>
            <a:endParaRPr lang="en-US" sz="1600" dirty="0"/>
          </a:p>
        </p:txBody>
      </p:sp>
      <p:sp>
        <p:nvSpPr>
          <p:cNvPr id="4" name="Slide Number Placeholder 3"/>
          <p:cNvSpPr>
            <a:spLocks noGrp="1"/>
          </p:cNvSpPr>
          <p:nvPr>
            <p:ph type="sldNum" sz="quarter" idx="12"/>
          </p:nvPr>
        </p:nvSpPr>
        <p:spPr/>
        <p:txBody>
          <a:bodyPr/>
          <a:lstStyle/>
          <a:p>
            <a:fld id="{05C2D176-BDDD-4308-9A3E-DBFC2B3B23A7}" type="slidenum">
              <a:rPr lang="vi-VN" smtClean="0"/>
              <a:pPr/>
              <a:t>45</a:t>
            </a:fld>
            <a:endParaRPr lang="vi-VN" dirty="0"/>
          </a:p>
        </p:txBody>
      </p:sp>
    </p:spTree>
    <p:extLst>
      <p:ext uri="{BB962C8B-B14F-4D97-AF65-F5344CB8AC3E}">
        <p14:creationId xmlns:p14="http://schemas.microsoft.com/office/powerpoint/2010/main" val="40978367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8276" y="557263"/>
            <a:ext cx="10565524" cy="5799087"/>
          </a:xfrm>
        </p:spPr>
        <p:txBody>
          <a:bodyPr>
            <a:normAutofit/>
          </a:bodyPr>
          <a:lstStyle/>
          <a:p>
            <a:pPr marL="0" indent="0" algn="ctr">
              <a:buNone/>
            </a:pPr>
            <a:r>
              <a:rPr lang="vi-VN" sz="3600" b="1" dirty="0">
                <a:solidFill>
                  <a:srgbClr val="00B050"/>
                </a:solidFill>
                <a:latin typeface="Myriad Pro" panose="020B0503030403020204" pitchFamily="34" charset="0"/>
                <a:cs typeface="Calibri" panose="020F0502020204030204" pitchFamily="34" charset="0"/>
              </a:rPr>
              <a:t>DẠY </a:t>
            </a:r>
            <a:r>
              <a:rPr lang="en-US" sz="3600" b="1" dirty="0">
                <a:solidFill>
                  <a:srgbClr val="00B050"/>
                </a:solidFill>
                <a:latin typeface="Myriad Pro" panose="020B0503030403020204" pitchFamily="34" charset="0"/>
                <a:cs typeface="Calibri" panose="020F0502020204030204" pitchFamily="34" charset="0"/>
              </a:rPr>
              <a:t>THỰC HÀNH</a:t>
            </a:r>
            <a:r>
              <a:rPr lang="vi-VN" sz="3600" b="1" dirty="0">
                <a:solidFill>
                  <a:srgbClr val="00B050"/>
                </a:solidFill>
                <a:latin typeface="Myriad Pro" panose="020B0503030403020204" pitchFamily="34" charset="0"/>
                <a:cs typeface="Calibri" panose="020F0502020204030204" pitchFamily="34" charset="0"/>
              </a:rPr>
              <a:t> ĐỌC </a:t>
            </a:r>
            <a:r>
              <a:rPr lang="vi-VN" sz="3600" b="1" dirty="0" smtClean="0">
                <a:solidFill>
                  <a:srgbClr val="00B050"/>
                </a:solidFill>
                <a:latin typeface="Myriad Pro" panose="020B0503030403020204" pitchFamily="34" charset="0"/>
                <a:cs typeface="Calibri" panose="020F0502020204030204" pitchFamily="34" charset="0"/>
              </a:rPr>
              <a:t>HIỂU</a:t>
            </a:r>
            <a:endParaRPr lang="en-US" b="1" dirty="0" smtClean="0">
              <a:solidFill>
                <a:srgbClr val="00B050"/>
              </a:solidFill>
              <a:latin typeface="Myriad Pro" panose="020B0503030403020204" pitchFamily="34" charset="0"/>
              <a:cs typeface="Calibri" panose="020F0502020204030204" pitchFamily="34" charset="0"/>
            </a:endParaRPr>
          </a:p>
          <a:p>
            <a:pPr algn="just"/>
            <a:r>
              <a:rPr lang="vi-VN" sz="3200" dirty="0" smtClean="0">
                <a:latin typeface="Calibri" panose="020F0502020204030204" pitchFamily="34" charset="0"/>
                <a:cs typeface="Calibri" panose="020F0502020204030204" pitchFamily="34" charset="0"/>
              </a:rPr>
              <a:t>Do </a:t>
            </a:r>
            <a:r>
              <a:rPr lang="vi-VN" sz="3200" dirty="0">
                <a:latin typeface="Calibri" panose="020F0502020204030204" pitchFamily="34" charset="0"/>
                <a:cs typeface="Calibri" panose="020F0502020204030204" pitchFamily="34" charset="0"/>
              </a:rPr>
              <a:t>thời gian và tính chất thực hành nên giờ học này không cần đầy đủ </a:t>
            </a:r>
            <a:r>
              <a:rPr lang="en-US" sz="3200" dirty="0">
                <a:latin typeface="Calibri" panose="020F0502020204030204" pitchFamily="34" charset="0"/>
                <a:cs typeface="Calibri" panose="020F0502020204030204" pitchFamily="34" charset="0"/>
              </a:rPr>
              <a:t>HĐ</a:t>
            </a:r>
            <a:r>
              <a:rPr lang="vi-VN" sz="3200" dirty="0">
                <a:latin typeface="Calibri" panose="020F0502020204030204" pitchFamily="34" charset="0"/>
                <a:cs typeface="Calibri" panose="020F0502020204030204" pitchFamily="34" charset="0"/>
              </a:rPr>
              <a:t> như bài học chính mà hướng dẫn HS đọc hiểu</a:t>
            </a:r>
            <a:r>
              <a:rPr lang="en-US" sz="3200" dirty="0">
                <a:latin typeface="Calibri" panose="020F0502020204030204" pitchFamily="34" charset="0"/>
                <a:cs typeface="Calibri" panose="020F0502020204030204" pitchFamily="34" charset="0"/>
              </a:rPr>
              <a:t> VB </a:t>
            </a:r>
            <a:r>
              <a:rPr lang="en-US" sz="3200" dirty="0" err="1">
                <a:latin typeface="Calibri" panose="020F0502020204030204" pitchFamily="34" charset="0"/>
                <a:cs typeface="Calibri" panose="020F0502020204030204" pitchFamily="34" charset="0"/>
              </a:rPr>
              <a:t>luôn</a:t>
            </a:r>
            <a:r>
              <a:rPr lang="vi-VN" sz="3200" dirty="0">
                <a:latin typeface="Calibri" panose="020F0502020204030204" pitchFamily="34" charset="0"/>
                <a:cs typeface="Calibri" panose="020F0502020204030204" pitchFamily="34" charset="0"/>
              </a:rPr>
              <a:t>. </a:t>
            </a:r>
            <a:endParaRPr lang="en-US" sz="3200" dirty="0">
              <a:latin typeface="Calibri" panose="020F0502020204030204" pitchFamily="34" charset="0"/>
              <a:cs typeface="Calibri" panose="020F0502020204030204" pitchFamily="34" charset="0"/>
            </a:endParaRPr>
          </a:p>
          <a:p>
            <a:pPr algn="just"/>
            <a:r>
              <a:rPr lang="vi-VN" sz="3200" dirty="0">
                <a:latin typeface="Calibri" panose="020F0502020204030204" pitchFamily="34" charset="0"/>
                <a:cs typeface="Calibri" panose="020F0502020204030204" pitchFamily="34" charset="0"/>
              </a:rPr>
              <a:t>Nếu có thời gian, GV tiến hành </a:t>
            </a:r>
            <a:r>
              <a:rPr lang="en-US" sz="3200" dirty="0" err="1">
                <a:latin typeface="Calibri" panose="020F0502020204030204" pitchFamily="34" charset="0"/>
                <a:cs typeface="Calibri" panose="020F0502020204030204" pitchFamily="34" charset="0"/>
              </a:rPr>
              <a:t>đủ</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các</a:t>
            </a:r>
            <a:r>
              <a:rPr lang="vi-VN" sz="32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HĐ</a:t>
            </a:r>
            <a:r>
              <a:rPr lang="it-IT"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như giờ đọc VB chính</a:t>
            </a:r>
            <a:r>
              <a:rPr lang="en-US" sz="3200" dirty="0">
                <a:latin typeface="Calibri" panose="020F0502020204030204" pitchFamily="34" charset="0"/>
                <a:cs typeface="Calibri" panose="020F0502020204030204" pitchFamily="34" charset="0"/>
              </a:rPr>
              <a:t>.</a:t>
            </a:r>
          </a:p>
          <a:p>
            <a:pPr algn="just"/>
            <a:r>
              <a:rPr lang="en-US" sz="3200" dirty="0">
                <a:latin typeface="Calibri" panose="020F0502020204030204" pitchFamily="34" charset="0"/>
                <a:cs typeface="Calibri" panose="020F0502020204030204" pitchFamily="34" charset="0"/>
              </a:rPr>
              <a:t>H</a:t>
            </a:r>
            <a:r>
              <a:rPr lang="vi-VN" sz="3200" dirty="0">
                <a:latin typeface="Calibri" panose="020F0502020204030204" pitchFamily="34" charset="0"/>
                <a:cs typeface="Calibri" panose="020F0502020204030204" pitchFamily="34" charset="0"/>
              </a:rPr>
              <a:t>oạt động </a:t>
            </a:r>
            <a:r>
              <a:rPr lang="vi-VN" sz="3200" b="1" i="1" dirty="0">
                <a:latin typeface="Calibri" panose="020F0502020204030204" pitchFamily="34" charset="0"/>
                <a:cs typeface="Calibri" panose="020F0502020204030204" pitchFamily="34" charset="0"/>
              </a:rPr>
              <a:t>bắt buộc là HS phải đọc văn bản</a:t>
            </a:r>
            <a:r>
              <a:rPr lang="en-US" sz="3200" b="1" i="1" dirty="0">
                <a:latin typeface="Calibri" panose="020F0502020204030204" pitchFamily="34" charset="0"/>
                <a:cs typeface="Calibri" panose="020F0502020204030204" pitchFamily="34" charset="0"/>
              </a:rPr>
              <a:t> </a:t>
            </a:r>
            <a:r>
              <a:rPr lang="en-US" sz="3200" b="1" i="1" dirty="0" err="1">
                <a:latin typeface="Calibri" panose="020F0502020204030204" pitchFamily="34" charset="0"/>
                <a:cs typeface="Calibri" panose="020F0502020204030204" pitchFamily="34" charset="0"/>
              </a:rPr>
              <a:t>và</a:t>
            </a:r>
            <a:r>
              <a:rPr lang="en-US" sz="3200" b="1" i="1" dirty="0">
                <a:latin typeface="Calibri" panose="020F0502020204030204" pitchFamily="34" charset="0"/>
                <a:cs typeface="Calibri" panose="020F0502020204030204" pitchFamily="34" charset="0"/>
              </a:rPr>
              <a:t> </a:t>
            </a:r>
            <a:r>
              <a:rPr lang="en-US" sz="3200" b="1" i="1" dirty="0" err="1">
                <a:latin typeface="Calibri" panose="020F0502020204030204" pitchFamily="34" charset="0"/>
                <a:cs typeface="Calibri" panose="020F0502020204030204" pitchFamily="34" charset="0"/>
              </a:rPr>
              <a:t>trả</a:t>
            </a:r>
            <a:r>
              <a:rPr lang="en-US" sz="3200" b="1" i="1" dirty="0">
                <a:latin typeface="Calibri" panose="020F0502020204030204" pitchFamily="34" charset="0"/>
                <a:cs typeface="Calibri" panose="020F0502020204030204" pitchFamily="34" charset="0"/>
              </a:rPr>
              <a:t> </a:t>
            </a:r>
            <a:r>
              <a:rPr lang="en-US" sz="3200" b="1" i="1" dirty="0" err="1">
                <a:latin typeface="Calibri" panose="020F0502020204030204" pitchFamily="34" charset="0"/>
                <a:cs typeface="Calibri" panose="020F0502020204030204" pitchFamily="34" charset="0"/>
              </a:rPr>
              <a:t>lời</a:t>
            </a:r>
            <a:r>
              <a:rPr lang="en-US" sz="3200" b="1" i="1" dirty="0">
                <a:latin typeface="Calibri" panose="020F0502020204030204" pitchFamily="34" charset="0"/>
                <a:cs typeface="Calibri" panose="020F0502020204030204" pitchFamily="34" charset="0"/>
              </a:rPr>
              <a:t> </a:t>
            </a:r>
            <a:r>
              <a:rPr lang="en-US" sz="3200" b="1" i="1" dirty="0" err="1">
                <a:latin typeface="Calibri" panose="020F0502020204030204" pitchFamily="34" charset="0"/>
                <a:cs typeface="Calibri" panose="020F0502020204030204" pitchFamily="34" charset="0"/>
              </a:rPr>
              <a:t>các</a:t>
            </a:r>
            <a:r>
              <a:rPr lang="en-US" sz="3200" b="1" i="1" dirty="0">
                <a:latin typeface="Calibri" panose="020F0502020204030204" pitchFamily="34" charset="0"/>
                <a:cs typeface="Calibri" panose="020F0502020204030204" pitchFamily="34" charset="0"/>
              </a:rPr>
              <a:t> </a:t>
            </a:r>
            <a:r>
              <a:rPr lang="en-US" sz="3200" b="1" i="1" dirty="0" err="1">
                <a:latin typeface="Calibri" panose="020F0502020204030204" pitchFamily="34" charset="0"/>
                <a:cs typeface="Calibri" panose="020F0502020204030204" pitchFamily="34" charset="0"/>
              </a:rPr>
              <a:t>câu</a:t>
            </a:r>
            <a:r>
              <a:rPr lang="en-US" sz="3200" b="1" i="1" dirty="0">
                <a:latin typeface="Calibri" panose="020F0502020204030204" pitchFamily="34" charset="0"/>
                <a:cs typeface="Calibri" panose="020F0502020204030204" pitchFamily="34" charset="0"/>
              </a:rPr>
              <a:t> </a:t>
            </a:r>
            <a:r>
              <a:rPr lang="en-US" sz="3200" b="1" i="1" dirty="0" err="1">
                <a:latin typeface="Calibri" panose="020F0502020204030204" pitchFamily="34" charset="0"/>
                <a:cs typeface="Calibri" panose="020F0502020204030204" pitchFamily="34" charset="0"/>
              </a:rPr>
              <a:t>hỏi</a:t>
            </a:r>
            <a:r>
              <a:rPr lang="en-US" sz="3200" b="1" i="1" dirty="0">
                <a:latin typeface="Calibri" panose="020F0502020204030204" pitchFamily="34" charset="0"/>
                <a:cs typeface="Calibri" panose="020F0502020204030204" pitchFamily="34" charset="0"/>
              </a:rPr>
              <a:t> </a:t>
            </a:r>
            <a:r>
              <a:rPr lang="en-US" sz="3200" b="1" i="1" dirty="0" err="1">
                <a:latin typeface="Calibri" panose="020F0502020204030204" pitchFamily="34" charset="0"/>
                <a:cs typeface="Calibri" panose="020F0502020204030204" pitchFamily="34" charset="0"/>
              </a:rPr>
              <a:t>đọc</a:t>
            </a:r>
            <a:r>
              <a:rPr lang="en-US" sz="3200" b="1" i="1" dirty="0">
                <a:latin typeface="Calibri" panose="020F0502020204030204" pitchFamily="34" charset="0"/>
                <a:cs typeface="Calibri" panose="020F0502020204030204" pitchFamily="34" charset="0"/>
              </a:rPr>
              <a:t> </a:t>
            </a:r>
            <a:r>
              <a:rPr lang="en-US" sz="3200" b="1" i="1" dirty="0" err="1">
                <a:latin typeface="Calibri" panose="020F0502020204030204" pitchFamily="34" charset="0"/>
                <a:cs typeface="Calibri" panose="020F0502020204030204" pitchFamily="34" charset="0"/>
              </a:rPr>
              <a:t>hiểu</a:t>
            </a:r>
            <a:r>
              <a:rPr lang="en-US" sz="3200" b="1" i="1" dirty="0">
                <a:latin typeface="Calibri" panose="020F0502020204030204" pitchFamily="34" charset="0"/>
                <a:cs typeface="Calibri" panose="020F0502020204030204" pitchFamily="34" charset="0"/>
              </a:rPr>
              <a:t> </a:t>
            </a:r>
            <a:r>
              <a:rPr lang="en-US" sz="3200" b="1" i="1" dirty="0" err="1">
                <a:latin typeface="Calibri" panose="020F0502020204030204" pitchFamily="34" charset="0"/>
                <a:cs typeface="Calibri" panose="020F0502020204030204" pitchFamily="34" charset="0"/>
              </a:rPr>
              <a:t>sau</a:t>
            </a:r>
            <a:r>
              <a:rPr lang="en-US" sz="3200" b="1" i="1" dirty="0">
                <a:latin typeface="Calibri" panose="020F0502020204030204" pitchFamily="34" charset="0"/>
                <a:cs typeface="Calibri" panose="020F0502020204030204" pitchFamily="34" charset="0"/>
              </a:rPr>
              <a:t> </a:t>
            </a:r>
            <a:r>
              <a:rPr lang="en-US" sz="3200" b="1" i="1" dirty="0" err="1">
                <a:latin typeface="Calibri" panose="020F0502020204030204" pitchFamily="34" charset="0"/>
                <a:cs typeface="Calibri" panose="020F0502020204030204" pitchFamily="34" charset="0"/>
              </a:rPr>
              <a:t>văn</a:t>
            </a:r>
            <a:r>
              <a:rPr lang="en-US" sz="3200" b="1" i="1" dirty="0">
                <a:latin typeface="Calibri" panose="020F0502020204030204" pitchFamily="34" charset="0"/>
                <a:cs typeface="Calibri" panose="020F0502020204030204" pitchFamily="34" charset="0"/>
              </a:rPr>
              <a:t> </a:t>
            </a:r>
            <a:r>
              <a:rPr lang="en-US" sz="3200" b="1" i="1" dirty="0" err="1">
                <a:latin typeface="Calibri" panose="020F0502020204030204" pitchFamily="34" charset="0"/>
                <a:cs typeface="Calibri" panose="020F0502020204030204" pitchFamily="34" charset="0"/>
              </a:rPr>
              <a:t>bản</a:t>
            </a:r>
            <a:endParaRPr lang="en-US" sz="3200" b="1" i="1" dirty="0">
              <a:latin typeface="Calibri" panose="020F0502020204030204" pitchFamily="34" charset="0"/>
              <a:cs typeface="Calibri" panose="020F0502020204030204" pitchFamily="34" charset="0"/>
            </a:endParaRPr>
          </a:p>
          <a:p>
            <a:pPr algn="just"/>
            <a:r>
              <a:rPr lang="vi-VN" sz="3200" dirty="0">
                <a:latin typeface="Calibri" panose="020F0502020204030204" pitchFamily="34" charset="0"/>
                <a:cs typeface="Calibri" panose="020F0502020204030204" pitchFamily="34" charset="0"/>
              </a:rPr>
              <a:t>GV lựa chọn một số câu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hỏi</a:t>
            </a:r>
            <a:r>
              <a:rPr lang="vi-VN" sz="3200" dirty="0">
                <a:latin typeface="Calibri" panose="020F0502020204030204" pitchFamily="34" charset="0"/>
                <a:cs typeface="Calibri" panose="020F0502020204030204" pitchFamily="34" charset="0"/>
              </a:rPr>
              <a:t> quan trọng để hướng dẫn HS tìm hiểu hoặc củng cố lại các</a:t>
            </a:r>
            <a:r>
              <a:rPr lang="en-US" sz="3200" dirty="0">
                <a:latin typeface="Calibri" panose="020F0502020204030204" pitchFamily="34" charset="0"/>
                <a:cs typeface="Calibri" panose="020F0502020204030204" pitchFamily="34" charset="0"/>
              </a:rPr>
              <a:t>h</a:t>
            </a:r>
            <a:r>
              <a:rPr lang="vi-VN" sz="3200" dirty="0">
                <a:latin typeface="Calibri" panose="020F0502020204030204" pitchFamily="34" charset="0"/>
                <a:cs typeface="Calibri" panose="020F0502020204030204" pitchFamily="34" charset="0"/>
              </a:rPr>
              <a:t> đọc VB đã </a:t>
            </a:r>
            <a:r>
              <a:rPr lang="en-US" sz="3200" dirty="0" err="1">
                <a:latin typeface="Calibri" panose="020F0502020204030204" pitchFamily="34" charset="0"/>
                <a:cs typeface="Calibri" panose="020F0502020204030204" pitchFamily="34" charset="0"/>
              </a:rPr>
              <a:t>được</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học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trước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đó</a:t>
            </a:r>
            <a:r>
              <a:rPr lang="vi-VN" sz="3200" dirty="0">
                <a:latin typeface="Calibri" panose="020F0502020204030204" pitchFamily="34" charset="0"/>
                <a:cs typeface="Calibri" panose="020F0502020204030204" pitchFamily="34" charset="0"/>
              </a:rPr>
              <a:t>. </a:t>
            </a:r>
            <a:endParaRPr lang="en-US" sz="32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2"/>
          </p:nvPr>
        </p:nvSpPr>
        <p:spPr/>
        <p:txBody>
          <a:bodyPr/>
          <a:lstStyle/>
          <a:p>
            <a:fld id="{05C2D176-BDDD-4308-9A3E-DBFC2B3B23A7}" type="slidenum">
              <a:rPr lang="vi-VN" smtClean="0"/>
              <a:pPr/>
              <a:t>46</a:t>
            </a:fld>
            <a:endParaRPr lang="vi-VN" dirty="0"/>
          </a:p>
        </p:txBody>
      </p:sp>
    </p:spTree>
    <p:extLst>
      <p:ext uri="{BB962C8B-B14F-4D97-AF65-F5344CB8AC3E}">
        <p14:creationId xmlns:p14="http://schemas.microsoft.com/office/powerpoint/2010/main" val="27022498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774" y="740979"/>
            <a:ext cx="10777026" cy="5391807"/>
          </a:xfrm>
        </p:spPr>
        <p:txBody>
          <a:bodyPr>
            <a:normAutofit/>
          </a:bodyPr>
          <a:lstStyle/>
          <a:p>
            <a:pPr marL="0" indent="0" algn="ctr">
              <a:buNone/>
            </a:pPr>
            <a:r>
              <a:rPr lang="vi-VN" sz="3600" b="1" dirty="0" smtClean="0">
                <a:solidFill>
                  <a:srgbClr val="00B050"/>
                </a:solidFill>
                <a:latin typeface="Myriad Pro" panose="020B0503030403020204" pitchFamily="34" charset="0"/>
                <a:cs typeface="Calibri" panose="020F0502020204030204" pitchFamily="34" charset="0"/>
              </a:rPr>
              <a:t>DẠY </a:t>
            </a:r>
            <a:r>
              <a:rPr lang="en-US" sz="3600" b="1" dirty="0" smtClean="0">
                <a:solidFill>
                  <a:srgbClr val="00B050"/>
                </a:solidFill>
                <a:latin typeface="Myriad Pro" panose="020B0503030403020204" pitchFamily="34" charset="0"/>
                <a:cs typeface="Calibri" panose="020F0502020204030204" pitchFamily="34" charset="0"/>
              </a:rPr>
              <a:t>HỌC </a:t>
            </a:r>
            <a:r>
              <a:rPr lang="vi-VN" sz="3600" b="1" dirty="0" smtClean="0">
                <a:solidFill>
                  <a:srgbClr val="00B050"/>
                </a:solidFill>
                <a:latin typeface="Myriad Pro" panose="020B0503030403020204" pitchFamily="34" charset="0"/>
                <a:cs typeface="Calibri" panose="020F0502020204030204" pitchFamily="34" charset="0"/>
              </a:rPr>
              <a:t>VIẾT</a:t>
            </a:r>
            <a:r>
              <a:rPr lang="en-US" sz="3600" b="1" dirty="0" smtClean="0">
                <a:solidFill>
                  <a:srgbClr val="00B050"/>
                </a:solidFill>
                <a:latin typeface="Myriad Pro" panose="020B0503030403020204" pitchFamily="34" charset="0"/>
                <a:cs typeface="Calibri" panose="020F0502020204030204" pitchFamily="34" charset="0"/>
              </a:rPr>
              <a:t> </a:t>
            </a:r>
            <a:r>
              <a:rPr lang="en-US" sz="3600" b="1" dirty="0" smtClean="0">
                <a:solidFill>
                  <a:schemeClr val="accent2"/>
                </a:solidFill>
                <a:latin typeface="Myriad Pro" panose="020B0503030403020204" pitchFamily="34" charset="0"/>
                <a:cs typeface="Calibri" panose="020F0502020204030204" pitchFamily="34" charset="0"/>
              </a:rPr>
              <a:t>(</a:t>
            </a:r>
            <a:r>
              <a:rPr lang="en-US" sz="3600" b="1" dirty="0" err="1" smtClean="0">
                <a:solidFill>
                  <a:schemeClr val="accent2"/>
                </a:solidFill>
                <a:latin typeface="Myriad Pro" panose="020B0503030403020204" pitchFamily="34" charset="0"/>
                <a:cs typeface="Calibri" panose="020F0502020204030204" pitchFamily="34" charset="0"/>
              </a:rPr>
              <a:t>Trước</a:t>
            </a:r>
            <a:r>
              <a:rPr lang="en-US" sz="3600" b="1" dirty="0" smtClean="0">
                <a:solidFill>
                  <a:schemeClr val="accent2"/>
                </a:solidFill>
                <a:latin typeface="Myriad Pro" panose="020B0503030403020204" pitchFamily="34" charset="0"/>
                <a:cs typeface="Calibri" panose="020F0502020204030204" pitchFamily="34" charset="0"/>
              </a:rPr>
              <a:t> </a:t>
            </a:r>
            <a:r>
              <a:rPr lang="en-US" sz="3600" b="1" dirty="0" err="1">
                <a:solidFill>
                  <a:schemeClr val="accent2"/>
                </a:solidFill>
                <a:latin typeface="Myriad Pro" panose="020B0503030403020204" pitchFamily="34" charset="0"/>
                <a:cs typeface="Calibri" panose="020F0502020204030204" pitchFamily="34" charset="0"/>
              </a:rPr>
              <a:t>giờ</a:t>
            </a:r>
            <a:r>
              <a:rPr lang="en-US" sz="3600" b="1" dirty="0">
                <a:solidFill>
                  <a:schemeClr val="accent2"/>
                </a:solidFill>
                <a:latin typeface="Myriad Pro" panose="020B0503030403020204" pitchFamily="34" charset="0"/>
                <a:cs typeface="Calibri" panose="020F0502020204030204" pitchFamily="34" charset="0"/>
              </a:rPr>
              <a:t> </a:t>
            </a:r>
            <a:r>
              <a:rPr lang="en-US" sz="3600" b="1" dirty="0" err="1" smtClean="0">
                <a:solidFill>
                  <a:schemeClr val="accent2"/>
                </a:solidFill>
                <a:latin typeface="Myriad Pro" panose="020B0503030403020204" pitchFamily="34" charset="0"/>
                <a:cs typeface="Calibri" panose="020F0502020204030204" pitchFamily="34" charset="0"/>
              </a:rPr>
              <a:t>học</a:t>
            </a:r>
            <a:r>
              <a:rPr lang="en-US" sz="3600" b="1" dirty="0">
                <a:solidFill>
                  <a:schemeClr val="accent2"/>
                </a:solidFill>
                <a:latin typeface="Myriad Pro" panose="020B0503030403020204" pitchFamily="34" charset="0"/>
                <a:cs typeface="Calibri" panose="020F0502020204030204" pitchFamily="34" charset="0"/>
              </a:rPr>
              <a:t>)</a:t>
            </a:r>
            <a:endParaRPr lang="en-US" sz="3600" b="1" dirty="0" smtClean="0">
              <a:solidFill>
                <a:schemeClr val="accent2"/>
              </a:solidFill>
              <a:latin typeface="Myriad Pro" panose="020B0503030403020204" pitchFamily="34" charset="0"/>
              <a:cs typeface="Calibri" panose="020F0502020204030204" pitchFamily="34" charset="0"/>
            </a:endParaRPr>
          </a:p>
          <a:p>
            <a:pPr marL="0" indent="0" algn="just">
              <a:buNone/>
            </a:pPr>
            <a:r>
              <a:rPr lang="en-US" sz="3600" dirty="0" smtClean="0">
                <a:latin typeface="Times New Roman" panose="02020603050405020304" pitchFamily="18" charset="0"/>
                <a:cs typeface="Times New Roman" panose="02020603050405020304" pitchFamily="18" charset="0"/>
              </a:rPr>
              <a:t>GV </a:t>
            </a:r>
            <a:r>
              <a:rPr lang="en-US" sz="3600" dirty="0" err="1">
                <a:latin typeface="Times New Roman" panose="02020603050405020304" pitchFamily="18" charset="0"/>
                <a:cs typeface="Times New Roman" panose="02020603050405020304" pitchFamily="18" charset="0"/>
              </a:rPr>
              <a:t>hướng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dẫn</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HS: </a:t>
            </a:r>
            <a:endParaRPr lang="en-US" sz="3600" dirty="0">
              <a:latin typeface="Times New Roman" panose="02020603050405020304" pitchFamily="18" charset="0"/>
              <a:cs typeface="Times New Roman" panose="02020603050405020304" pitchFamily="18" charset="0"/>
            </a:endParaRPr>
          </a:p>
          <a:p>
            <a:pPr algn="just">
              <a:buFontTx/>
              <a:buChar char="-"/>
            </a:pPr>
            <a:r>
              <a:rPr lang="en-US" sz="3600" dirty="0" err="1">
                <a:latin typeface="Times New Roman" panose="02020603050405020304" pitchFamily="18" charset="0"/>
                <a:cs typeface="Times New Roman" panose="02020603050405020304" pitchFamily="18" charset="0"/>
              </a:rPr>
              <a:t>Đọc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Định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hướng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khoăn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thắc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mắc</a:t>
            </a:r>
            <a:r>
              <a:rPr lang="en-US" sz="3600" dirty="0">
                <a:latin typeface="Times New Roman" panose="02020603050405020304" pitchFamily="18" charset="0"/>
                <a:cs typeface="Times New Roman" panose="02020603050405020304" pitchFamily="18" charset="0"/>
              </a:rPr>
              <a:t>.</a:t>
            </a:r>
          </a:p>
          <a:p>
            <a:pPr algn="just">
              <a:buFontTx/>
              <a:buChar char="-"/>
            </a:pPr>
            <a:r>
              <a:rPr lang="en-US" sz="3600" dirty="0" err="1">
                <a:latin typeface="Times New Roman" panose="02020603050405020304" pitchFamily="18" charset="0"/>
                <a:cs typeface="Times New Roman" panose="02020603050405020304" pitchFamily="18" charset="0"/>
              </a:rPr>
              <a:t>Xem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hiểu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cung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cấp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mẫu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diễn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quan</a:t>
            </a:r>
            <a:r>
              <a:rPr lang="en-US" sz="3600" dirty="0">
                <a:latin typeface="Times New Roman" panose="02020603050405020304" pitchFamily="18" charset="0"/>
                <a:cs typeface="Times New Roman" panose="02020603050405020304" pitchFamily="18" charset="0"/>
              </a:rPr>
              <a:t>. </a:t>
            </a:r>
            <a:endParaRPr lang="en-US" sz="3600" dirty="0" smtClean="0">
              <a:latin typeface="Times New Roman" panose="02020603050405020304" pitchFamily="18" charset="0"/>
              <a:cs typeface="Times New Roman" panose="02020603050405020304" pitchFamily="18" charset="0"/>
            </a:endParaRPr>
          </a:p>
          <a:p>
            <a:pPr algn="just">
              <a:buFontTx/>
              <a:buChar char="-"/>
            </a:pPr>
            <a:r>
              <a:rPr lang="en-US" sz="3600" dirty="0" err="1" smtClean="0">
                <a:latin typeface="Times New Roman" panose="02020603050405020304" pitchFamily="18" charset="0"/>
                <a:cs typeface="Times New Roman" panose="02020603050405020304" pitchFamily="18" charset="0"/>
              </a:rPr>
              <a:t>Đọc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văn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bản</a:t>
            </a:r>
            <a:r>
              <a:rPr lang="en-US" sz="3600" dirty="0" smtClean="0">
                <a:latin typeface="Times New Roman" panose="02020603050405020304" pitchFamily="18" charset="0"/>
                <a:cs typeface="Times New Roman" panose="02020603050405020304" pitchFamily="18" charset="0"/>
              </a:rPr>
              <a:t> minh </a:t>
            </a:r>
            <a:r>
              <a:rPr lang="en-US" sz="3600" dirty="0" err="1" smtClean="0">
                <a:latin typeface="Times New Roman" panose="02020603050405020304" pitchFamily="18" charset="0"/>
                <a:cs typeface="Times New Roman" panose="02020603050405020304" pitchFamily="18" charset="0"/>
              </a:rPr>
              <a:t>họa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thực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hiện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theo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các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chỉ</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dẫn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để</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hình</a:t>
            </a:r>
            <a:r>
              <a:rPr lang="en-US" sz="3600" dirty="0" smtClean="0">
                <a:latin typeface="Times New Roman" panose="02020603050405020304" pitchFamily="18" charset="0"/>
                <a:cs typeface="Times New Roman" panose="02020603050405020304" pitchFamily="18" charset="0"/>
              </a:rPr>
              <a:t> dung </a:t>
            </a:r>
            <a:r>
              <a:rPr lang="en-US" sz="3600" dirty="0" err="1" smtClean="0">
                <a:latin typeface="Times New Roman" panose="02020603050405020304" pitchFamily="18" charset="0"/>
                <a:cs typeface="Times New Roman" panose="02020603050405020304" pitchFamily="18" charset="0"/>
              </a:rPr>
              <a:t>rõ</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ràng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về</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kiểu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bài</a:t>
            </a:r>
            <a:r>
              <a:rPr lang="en-US" sz="3600"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5C2D176-BDDD-4308-9A3E-DBFC2B3B23A7}" type="slidenum">
              <a:rPr lang="vi-VN" smtClean="0"/>
              <a:pPr/>
              <a:t>47</a:t>
            </a:fld>
            <a:endParaRPr lang="vi-VN" dirty="0"/>
          </a:p>
        </p:txBody>
      </p:sp>
    </p:spTree>
    <p:extLst>
      <p:ext uri="{BB962C8B-B14F-4D97-AF65-F5344CB8AC3E}">
        <p14:creationId xmlns:p14="http://schemas.microsoft.com/office/powerpoint/2010/main" val="136885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668" y="274365"/>
            <a:ext cx="11297001" cy="6205263"/>
          </a:xfrm>
        </p:spPr>
        <p:txBody>
          <a:bodyPr>
            <a:normAutofit fontScale="77500" lnSpcReduction="20000"/>
          </a:bodyPr>
          <a:lstStyle/>
          <a:p>
            <a:pPr marL="0" indent="0" algn="ctr">
              <a:lnSpc>
                <a:spcPct val="120000"/>
              </a:lnSpc>
              <a:spcBef>
                <a:spcPts val="0"/>
              </a:spcBef>
              <a:buNone/>
            </a:pPr>
            <a:r>
              <a:rPr lang="vi-VN" sz="4500" b="1" dirty="0" smtClean="0">
                <a:solidFill>
                  <a:srgbClr val="00B050"/>
                </a:solidFill>
                <a:latin typeface="Myriad Pro" panose="020B0503030403020204" pitchFamily="34" charset="0"/>
                <a:cs typeface="Calibri" panose="020F0502020204030204" pitchFamily="34" charset="0"/>
              </a:rPr>
              <a:t>DẠY </a:t>
            </a:r>
            <a:r>
              <a:rPr lang="en-US" sz="4500" b="1" dirty="0" smtClean="0">
                <a:solidFill>
                  <a:srgbClr val="00B050"/>
                </a:solidFill>
                <a:latin typeface="Myriad Pro" panose="020B0503030403020204" pitchFamily="34" charset="0"/>
                <a:cs typeface="Calibri" panose="020F0502020204030204" pitchFamily="34" charset="0"/>
              </a:rPr>
              <a:t>HỌC </a:t>
            </a:r>
            <a:r>
              <a:rPr lang="vi-VN" sz="4500" b="1" dirty="0" smtClean="0">
                <a:solidFill>
                  <a:srgbClr val="00B050"/>
                </a:solidFill>
                <a:latin typeface="Myriad Pro" panose="020B0503030403020204" pitchFamily="34" charset="0"/>
                <a:cs typeface="Calibri" panose="020F0502020204030204" pitchFamily="34" charset="0"/>
              </a:rPr>
              <a:t>VIẾT</a:t>
            </a:r>
            <a:r>
              <a:rPr lang="en-US" sz="4500" b="1" dirty="0" smtClean="0">
                <a:solidFill>
                  <a:srgbClr val="00B050"/>
                </a:solidFill>
                <a:latin typeface="Myriad Pro" panose="020B0503030403020204" pitchFamily="34" charset="0"/>
                <a:cs typeface="Calibri" panose="020F0502020204030204" pitchFamily="34" charset="0"/>
              </a:rPr>
              <a:t> </a:t>
            </a:r>
            <a:r>
              <a:rPr lang="en-US" sz="4500" b="1" dirty="0" smtClean="0">
                <a:solidFill>
                  <a:schemeClr val="accent2"/>
                </a:solidFill>
                <a:latin typeface="Myriad Pro" panose="020B0503030403020204" pitchFamily="34" charset="0"/>
                <a:cs typeface="Times New Roman" panose="02020603050405020304" pitchFamily="18" charset="0"/>
              </a:rPr>
              <a:t>(</a:t>
            </a:r>
            <a:r>
              <a:rPr lang="en-US" sz="4500" b="1" dirty="0" err="1" smtClean="0">
                <a:solidFill>
                  <a:schemeClr val="accent2"/>
                </a:solidFill>
                <a:latin typeface="Myriad Pro" panose="020B0503030403020204" pitchFamily="34" charset="0"/>
                <a:cs typeface="Times New Roman" panose="02020603050405020304" pitchFamily="18" charset="0"/>
              </a:rPr>
              <a:t>Trên</a:t>
            </a:r>
            <a:r>
              <a:rPr lang="en-US" sz="4500" b="1" dirty="0" smtClean="0">
                <a:solidFill>
                  <a:schemeClr val="accent2"/>
                </a:solidFill>
                <a:latin typeface="Myriad Pro" panose="020B0503030403020204" pitchFamily="34" charset="0"/>
                <a:cs typeface="Times New Roman" panose="02020603050405020304" pitchFamily="18" charset="0"/>
              </a:rPr>
              <a:t> </a:t>
            </a:r>
            <a:r>
              <a:rPr lang="en-US" sz="4500" b="1" dirty="0" err="1" smtClean="0">
                <a:solidFill>
                  <a:schemeClr val="accent2"/>
                </a:solidFill>
                <a:latin typeface="Myriad Pro" panose="020B0503030403020204" pitchFamily="34" charset="0"/>
                <a:cs typeface="Times New Roman" panose="02020603050405020304" pitchFamily="18" charset="0"/>
              </a:rPr>
              <a:t>lớp</a:t>
            </a:r>
            <a:r>
              <a:rPr lang="en-US" sz="4500" b="1" dirty="0" smtClean="0">
                <a:solidFill>
                  <a:schemeClr val="accent2"/>
                </a:solidFill>
                <a:latin typeface="Myriad Pro" panose="020B0503030403020204" pitchFamily="34" charset="0"/>
                <a:cs typeface="Times New Roman" panose="02020603050405020304" pitchFamily="18" charset="0"/>
              </a:rPr>
              <a:t>) </a:t>
            </a:r>
          </a:p>
          <a:p>
            <a:pPr marL="0" indent="0">
              <a:lnSpc>
                <a:spcPct val="120000"/>
              </a:lnSpc>
              <a:spcBef>
                <a:spcPts val="0"/>
              </a:spcBef>
              <a:buNone/>
            </a:pPr>
            <a:r>
              <a:rPr lang="en-US" sz="3600" b="1" dirty="0" err="1" smtClean="0">
                <a:latin typeface="Calibri" panose="020F0502020204030204" pitchFamily="34" charset="0"/>
                <a:cs typeface="Calibri" panose="020F0502020204030204" pitchFamily="34" charset="0"/>
              </a:rPr>
              <a:t>Hoạt</a:t>
            </a:r>
            <a:r>
              <a:rPr lang="en-US" sz="3600" b="1" dirty="0" smtClean="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động</a:t>
            </a:r>
            <a:r>
              <a:rPr lang="en-US" sz="3600" b="1" dirty="0">
                <a:latin typeface="Calibri" panose="020F0502020204030204" pitchFamily="34" charset="0"/>
                <a:cs typeface="Calibri" panose="020F0502020204030204" pitchFamily="34" charset="0"/>
              </a:rPr>
              <a:t> 1: </a:t>
            </a:r>
            <a:r>
              <a:rPr lang="en-US" sz="3600" b="1" dirty="0" err="1">
                <a:latin typeface="Calibri" panose="020F0502020204030204" pitchFamily="34" charset="0"/>
                <a:cs typeface="Calibri" panose="020F0502020204030204" pitchFamily="34" charset="0"/>
              </a:rPr>
              <a:t>Khởi</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động</a:t>
            </a:r>
            <a:r>
              <a:rPr lang="en-US" sz="3600" b="1" dirty="0">
                <a:latin typeface="Calibri" panose="020F0502020204030204" pitchFamily="34" charset="0"/>
                <a:cs typeface="Calibri" panose="020F0502020204030204" pitchFamily="34" charset="0"/>
              </a:rPr>
              <a:t> </a:t>
            </a:r>
          </a:p>
          <a:p>
            <a:pPr marL="0" indent="0" algn="just">
              <a:lnSpc>
                <a:spcPct val="120000"/>
              </a:lnSpc>
              <a:spcBef>
                <a:spcPts val="0"/>
              </a:spcBef>
              <a:buNone/>
            </a:pP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Gây</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hứng</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thú</a:t>
            </a:r>
            <a:r>
              <a:rPr lang="en-US" sz="3600" dirty="0">
                <a:latin typeface="Calibri" panose="020F0502020204030204" pitchFamily="34" charset="0"/>
                <a:cs typeface="Calibri" panose="020F0502020204030204" pitchFamily="34" charset="0"/>
              </a:rPr>
              <a:t>; </a:t>
            </a:r>
          </a:p>
          <a:p>
            <a:pPr marL="0" indent="0" algn="just">
              <a:lnSpc>
                <a:spcPct val="120000"/>
              </a:lnSpc>
              <a:spcBef>
                <a:spcPts val="0"/>
              </a:spcBef>
              <a:buNone/>
            </a:pP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Tạo</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tình</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huống</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viết</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gắn</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với</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thực</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tế</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cuộc</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sống</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để</a:t>
            </a:r>
            <a:r>
              <a:rPr lang="en-US" sz="3600" dirty="0">
                <a:latin typeface="Calibri" panose="020F0502020204030204" pitchFamily="34" charset="0"/>
                <a:cs typeface="Calibri" panose="020F0502020204030204" pitchFamily="34" charset="0"/>
              </a:rPr>
              <a:t> HS </a:t>
            </a:r>
            <a:r>
              <a:rPr lang="en-US" sz="3600" dirty="0" err="1">
                <a:latin typeface="Calibri" panose="020F0502020204030204" pitchFamily="34" charset="0"/>
                <a:cs typeface="Calibri" panose="020F0502020204030204" pitchFamily="34" charset="0"/>
              </a:rPr>
              <a:t>thấy</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sự</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cần</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thiết</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phải</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học</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viết</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theo</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yêu</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cầu</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trong</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bài</a:t>
            </a:r>
            <a:r>
              <a:rPr lang="en-US" sz="3600" dirty="0">
                <a:latin typeface="Calibri" panose="020F0502020204030204" pitchFamily="34" charset="0"/>
                <a:cs typeface="Calibri" panose="020F0502020204030204" pitchFamily="34" charset="0"/>
              </a:rPr>
              <a:t>. </a:t>
            </a:r>
            <a:endParaRPr lang="en-US" sz="3600" dirty="0" smtClean="0">
              <a:latin typeface="Calibri" panose="020F0502020204030204" pitchFamily="34" charset="0"/>
              <a:cs typeface="Calibri" panose="020F0502020204030204" pitchFamily="34" charset="0"/>
            </a:endParaRPr>
          </a:p>
          <a:p>
            <a:pPr marL="0" indent="0" algn="just">
              <a:lnSpc>
                <a:spcPct val="120000"/>
              </a:lnSpc>
              <a:spcBef>
                <a:spcPts val="0"/>
              </a:spcBef>
              <a:buNone/>
            </a:pPr>
            <a:r>
              <a:rPr lang="en-US" sz="3600" b="1" dirty="0" smtClean="0">
                <a:latin typeface="Calibri" panose="020F0502020204030204" pitchFamily="34" charset="0"/>
                <a:cs typeface="Calibri" panose="020F0502020204030204" pitchFamily="34" charset="0"/>
              </a:rPr>
              <a:t>H</a:t>
            </a:r>
            <a:r>
              <a:rPr lang="vi-VN" sz="3600" b="1" dirty="0">
                <a:latin typeface="Calibri" panose="020F0502020204030204" pitchFamily="34" charset="0"/>
                <a:cs typeface="Calibri" panose="020F0502020204030204" pitchFamily="34" charset="0"/>
              </a:rPr>
              <a:t>oạt động </a:t>
            </a:r>
            <a:r>
              <a:rPr lang="en-US" sz="3600" b="1" dirty="0">
                <a:latin typeface="Calibri" panose="020F0502020204030204" pitchFamily="34" charset="0"/>
                <a:cs typeface="Calibri" panose="020F0502020204030204" pitchFamily="34" charset="0"/>
              </a:rPr>
              <a:t>2</a:t>
            </a:r>
            <a:r>
              <a:rPr lang="vi-VN"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Định</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huớng</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viết</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Hình</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thành</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kiến</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thức</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kĩ</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năng</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mới</a:t>
            </a:r>
            <a:r>
              <a:rPr lang="en-US" sz="3600" b="1" dirty="0">
                <a:latin typeface="Calibri" panose="020F0502020204030204" pitchFamily="34" charset="0"/>
                <a:cs typeface="Calibri" panose="020F0502020204030204" pitchFamily="34" charset="0"/>
              </a:rPr>
              <a:t>)</a:t>
            </a:r>
          </a:p>
          <a:p>
            <a:pPr algn="just">
              <a:lnSpc>
                <a:spcPct val="120000"/>
              </a:lnSpc>
              <a:spcBef>
                <a:spcPts val="0"/>
              </a:spcBef>
              <a:buFontTx/>
              <a:buChar char="-"/>
            </a:pPr>
            <a:r>
              <a:rPr lang="en-US" sz="3600" dirty="0">
                <a:latin typeface="Calibri" panose="020F0502020204030204" pitchFamily="34" charset="0"/>
                <a:cs typeface="Calibri" panose="020F0502020204030204" pitchFamily="34" charset="0"/>
              </a:rPr>
              <a:t>GV </a:t>
            </a:r>
            <a:r>
              <a:rPr lang="en-US" sz="3600" dirty="0" err="1">
                <a:latin typeface="Calibri" panose="020F0502020204030204" pitchFamily="34" charset="0"/>
                <a:cs typeface="Calibri" panose="020F0502020204030204" pitchFamily="34" charset="0"/>
              </a:rPr>
              <a:t>giúp</a:t>
            </a:r>
            <a:r>
              <a:rPr lang="en-US" sz="3600" dirty="0">
                <a:latin typeface="Calibri" panose="020F0502020204030204" pitchFamily="34" charset="0"/>
                <a:cs typeface="Calibri" panose="020F0502020204030204" pitchFamily="34" charset="0"/>
              </a:rPr>
              <a:t> HS </a:t>
            </a:r>
            <a:r>
              <a:rPr lang="en-US" sz="3600" dirty="0" err="1">
                <a:latin typeface="Calibri" panose="020F0502020204030204" pitchFamily="34" charset="0"/>
                <a:cs typeface="Calibri" panose="020F0502020204030204" pitchFamily="34" charset="0"/>
              </a:rPr>
              <a:t>hiểu</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rõ</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những</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nội</a:t>
            </a:r>
            <a:r>
              <a:rPr lang="en-US" sz="3600" dirty="0">
                <a:latin typeface="Calibri" panose="020F0502020204030204" pitchFamily="34" charset="0"/>
                <a:cs typeface="Calibri" panose="020F0502020204030204" pitchFamily="34" charset="0"/>
              </a:rPr>
              <a:t> dung </a:t>
            </a:r>
            <a:r>
              <a:rPr lang="vi-VN" sz="3600" dirty="0">
                <a:latin typeface="Calibri" panose="020F0502020204030204" pitchFamily="34" charset="0"/>
                <a:cs typeface="Calibri" panose="020F0502020204030204" pitchFamily="34" charset="0"/>
              </a:rPr>
              <a:t>hướn</a:t>
            </a:r>
            <a:r>
              <a:rPr lang="en-US" sz="3600" dirty="0">
                <a:latin typeface="Calibri" panose="020F0502020204030204" pitchFamily="34" charset="0"/>
                <a:cs typeface="Calibri" panose="020F0502020204030204" pitchFamily="34" charset="0"/>
              </a:rPr>
              <a:t>g </a:t>
            </a:r>
            <a:r>
              <a:rPr lang="en-US" sz="3600" dirty="0" err="1">
                <a:latin typeface="Calibri" panose="020F0502020204030204" pitchFamily="34" charset="0"/>
                <a:cs typeface="Calibri" panose="020F0502020204030204" pitchFamily="34" charset="0"/>
              </a:rPr>
              <a:t>dẫn</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Viết</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Gọi</a:t>
            </a:r>
            <a:r>
              <a:rPr lang="en-US" sz="3600" dirty="0">
                <a:latin typeface="Calibri" panose="020F0502020204030204" pitchFamily="34" charset="0"/>
                <a:cs typeface="Calibri" panose="020F0502020204030204" pitchFamily="34" charset="0"/>
              </a:rPr>
              <a:t> HS </a:t>
            </a:r>
            <a:r>
              <a:rPr lang="en-US" sz="3600" dirty="0" err="1">
                <a:latin typeface="Calibri" panose="020F0502020204030204" pitchFamily="34" charset="0"/>
                <a:cs typeface="Calibri" panose="020F0502020204030204" pitchFamily="34" charset="0"/>
              </a:rPr>
              <a:t>trình</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bày</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phần</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chuẩn</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bị</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nêu</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những</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thắc</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mắc</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giái</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đáp</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cho</a:t>
            </a:r>
            <a:r>
              <a:rPr lang="en-US" sz="3600" dirty="0">
                <a:latin typeface="Calibri" panose="020F0502020204030204" pitchFamily="34" charset="0"/>
                <a:cs typeface="Calibri" panose="020F0502020204030204" pitchFamily="34" charset="0"/>
              </a:rPr>
              <a:t> HS,…);</a:t>
            </a:r>
          </a:p>
          <a:p>
            <a:pPr algn="just">
              <a:lnSpc>
                <a:spcPct val="120000"/>
              </a:lnSpc>
              <a:spcBef>
                <a:spcPts val="0"/>
              </a:spcBef>
              <a:buFontTx/>
              <a:buChar char="-"/>
            </a:pPr>
            <a:r>
              <a:rPr lang="en-US" sz="3600" dirty="0" err="1">
                <a:latin typeface="Calibri" panose="020F0502020204030204" pitchFamily="34" charset="0"/>
                <a:cs typeface="Calibri" panose="020F0502020204030204" pitchFamily="34" charset="0"/>
              </a:rPr>
              <a:t>Nhấn</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mạnh</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những</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điểm</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quan</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trọng</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cần</a:t>
            </a:r>
            <a:r>
              <a:rPr lang="en-US" sz="3600" dirty="0">
                <a:latin typeface="Calibri" panose="020F0502020204030204" pitchFamily="34" charset="0"/>
                <a:cs typeface="Calibri" panose="020F0502020204030204" pitchFamily="34" charset="0"/>
              </a:rPr>
              <a:t> </a:t>
            </a:r>
            <a:r>
              <a:rPr lang="vi-VN" sz="3600" dirty="0">
                <a:latin typeface="Calibri" panose="020F0502020204030204" pitchFamily="34" charset="0"/>
                <a:cs typeface="Calibri" panose="020F0502020204030204" pitchFamily="34" charset="0"/>
              </a:rPr>
              <a:t>chú ý khi viết</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Sử</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dụng</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sơ</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đồ</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bảng</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biểu</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để</a:t>
            </a:r>
            <a:r>
              <a:rPr lang="en-US" sz="3600" dirty="0">
                <a:latin typeface="Calibri" panose="020F0502020204030204" pitchFamily="34" charset="0"/>
                <a:cs typeface="Calibri" panose="020F0502020204030204" pitchFamily="34" charset="0"/>
              </a:rPr>
              <a:t> neo, </a:t>
            </a:r>
            <a:r>
              <a:rPr lang="en-US" sz="3600" dirty="0" err="1">
                <a:latin typeface="Calibri" panose="020F0502020204030204" pitchFamily="34" charset="0"/>
                <a:cs typeface="Calibri" panose="020F0502020204030204" pitchFamily="34" charset="0"/>
              </a:rPr>
              <a:t>chốt</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những</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điểm</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cần</a:t>
            </a:r>
            <a:r>
              <a:rPr lang="en-US" sz="3600" dirty="0">
                <a:latin typeface="Calibri" panose="020F0502020204030204" pitchFamily="34" charset="0"/>
                <a:cs typeface="Calibri" panose="020F0502020204030204" pitchFamily="34" charset="0"/>
              </a:rPr>
              <a:t> </a:t>
            </a:r>
            <a:r>
              <a:rPr lang="vi-VN" sz="3600" dirty="0">
                <a:latin typeface="Calibri" panose="020F0502020204030204" pitchFamily="34" charset="0"/>
                <a:cs typeface="Calibri" panose="020F0502020204030204" pitchFamily="34" charset="0"/>
              </a:rPr>
              <a:t>chú ý khi viết</a:t>
            </a:r>
            <a:r>
              <a:rPr lang="en-US" sz="3600" dirty="0">
                <a:latin typeface="Calibri" panose="020F0502020204030204" pitchFamily="34" charset="0"/>
                <a:cs typeface="Calibri" panose="020F0502020204030204" pitchFamily="34" charset="0"/>
              </a:rPr>
              <a:t>). </a:t>
            </a:r>
          </a:p>
          <a:p>
            <a:pPr marL="0" indent="0">
              <a:lnSpc>
                <a:spcPct val="120000"/>
              </a:lnSpc>
              <a:spcBef>
                <a:spcPts val="0"/>
              </a:spcBef>
              <a:buNone/>
            </a:pPr>
            <a:r>
              <a:rPr lang="vi-VN" sz="3600" b="1" dirty="0">
                <a:latin typeface="Calibri" panose="020F0502020204030204" pitchFamily="34" charset="0"/>
                <a:cs typeface="Calibri" panose="020F0502020204030204" pitchFamily="34" charset="0"/>
              </a:rPr>
              <a:t>Hoạt động </a:t>
            </a:r>
            <a:r>
              <a:rPr lang="en-US" sz="3600" b="1" dirty="0">
                <a:latin typeface="Calibri" panose="020F0502020204030204" pitchFamily="34" charset="0"/>
                <a:cs typeface="Calibri" panose="020F0502020204030204" pitchFamily="34" charset="0"/>
              </a:rPr>
              <a:t>3</a:t>
            </a:r>
            <a:r>
              <a:rPr lang="vi-VN" sz="3600" dirty="0">
                <a:latin typeface="Calibri" panose="020F0502020204030204" pitchFamily="34" charset="0"/>
                <a:cs typeface="Calibri" panose="020F0502020204030204" pitchFamily="34" charset="0"/>
              </a:rPr>
              <a:t>: </a:t>
            </a:r>
            <a:r>
              <a:rPr lang="vi-VN" sz="3600" b="1" dirty="0">
                <a:latin typeface="Calibri" panose="020F0502020204030204" pitchFamily="34" charset="0"/>
                <a:cs typeface="Calibri" panose="020F0502020204030204" pitchFamily="34" charset="0"/>
              </a:rPr>
              <a:t>Thực hành </a:t>
            </a:r>
            <a:r>
              <a:rPr lang="en-US" sz="3600" b="1" dirty="0" err="1">
                <a:latin typeface="Calibri" panose="020F0502020204030204" pitchFamily="34" charset="0"/>
                <a:cs typeface="Calibri" panose="020F0502020204030204" pitchFamily="34" charset="0"/>
              </a:rPr>
              <a:t>viết</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Luyện</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tập</a:t>
            </a:r>
            <a:r>
              <a:rPr lang="en-US" sz="3600" b="1" dirty="0">
                <a:latin typeface="Calibri" panose="020F0502020204030204" pitchFamily="34" charset="0"/>
                <a:cs typeface="Calibri" panose="020F0502020204030204" pitchFamily="34" charset="0"/>
              </a:rPr>
              <a:t>)</a:t>
            </a:r>
            <a:endParaRPr lang="en-US" sz="3600" dirty="0">
              <a:latin typeface="Calibri" panose="020F0502020204030204" pitchFamily="34" charset="0"/>
              <a:cs typeface="Calibri" panose="020F0502020204030204" pitchFamily="34" charset="0"/>
            </a:endParaRPr>
          </a:p>
          <a:p>
            <a:pPr algn="just">
              <a:lnSpc>
                <a:spcPct val="120000"/>
              </a:lnSpc>
              <a:spcBef>
                <a:spcPts val="0"/>
              </a:spcBef>
            </a:pPr>
            <a:r>
              <a:rPr lang="vi-VN" sz="3600" dirty="0">
                <a:latin typeface="Calibri" panose="020F0502020204030204" pitchFamily="34" charset="0"/>
                <a:cs typeface="Calibri" panose="020F0502020204030204" pitchFamily="34" charset="0"/>
              </a:rPr>
              <a:t>GV hướng dẫn HS thực hành theo quy trình 4 bước: </a:t>
            </a:r>
            <a:r>
              <a:rPr lang="vi-VN" sz="3600" i="1" dirty="0">
                <a:latin typeface="Calibri" panose="020F0502020204030204" pitchFamily="34" charset="0"/>
                <a:cs typeface="Calibri" panose="020F0502020204030204" pitchFamily="34" charset="0"/>
              </a:rPr>
              <a:t>Chuẩn bị, Tìm ý và lập dàn ý, Viết </a:t>
            </a:r>
            <a:r>
              <a:rPr lang="vi-VN" sz="3600" dirty="0">
                <a:latin typeface="Calibri" panose="020F0502020204030204" pitchFamily="34" charset="0"/>
                <a:cs typeface="Calibri" panose="020F0502020204030204" pitchFamily="34" charset="0"/>
              </a:rPr>
              <a:t>và</a:t>
            </a:r>
            <a:r>
              <a:rPr lang="vi-VN" sz="3600" i="1" dirty="0">
                <a:latin typeface="Calibri" panose="020F0502020204030204" pitchFamily="34" charset="0"/>
                <a:cs typeface="Calibri" panose="020F0502020204030204" pitchFamily="34" charset="0"/>
              </a:rPr>
              <a:t> Kiểm tra, chỉnh sửa</a:t>
            </a:r>
            <a:r>
              <a:rPr lang="vi-VN" sz="3600" dirty="0">
                <a:latin typeface="Calibri" panose="020F0502020204030204" pitchFamily="34" charset="0"/>
                <a:cs typeface="Calibri" panose="020F0502020204030204" pitchFamily="34" charset="0"/>
              </a:rPr>
              <a:t> như SGK </a:t>
            </a:r>
            <a:r>
              <a:rPr lang="en-US" sz="3600" dirty="0" err="1">
                <a:latin typeface="Calibri" panose="020F0502020204030204" pitchFamily="34" charset="0"/>
                <a:cs typeface="Calibri" panose="020F0502020204030204" pitchFamily="34" charset="0"/>
              </a:rPr>
              <a:t>đã</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nêu</a:t>
            </a:r>
            <a:r>
              <a:rPr lang="vi-VN" sz="3600" dirty="0">
                <a:latin typeface="Calibri" panose="020F0502020204030204" pitchFamily="34" charset="0"/>
                <a:cs typeface="Calibri" panose="020F0502020204030204" pitchFamily="34" charset="0"/>
              </a:rPr>
              <a:t>.</a:t>
            </a:r>
            <a:endParaRPr lang="en-US" sz="3600" dirty="0">
              <a:latin typeface="Calibri" panose="020F0502020204030204" pitchFamily="34" charset="0"/>
              <a:cs typeface="Calibri" panose="020F0502020204030204" pitchFamily="34" charset="0"/>
            </a:endParaRPr>
          </a:p>
          <a:p>
            <a:pPr algn="just">
              <a:lnSpc>
                <a:spcPct val="120000"/>
              </a:lnSpc>
              <a:spcBef>
                <a:spcPts val="0"/>
              </a:spcBef>
            </a:pPr>
            <a:r>
              <a:rPr lang="vi-VN" sz="3600" dirty="0">
                <a:latin typeface="Calibri" panose="020F0502020204030204" pitchFamily="34" charset="0"/>
                <a:cs typeface="Calibri" panose="020F0502020204030204" pitchFamily="34" charset="0"/>
              </a:rPr>
              <a:t>Trong 4 bước</a:t>
            </a:r>
            <a:r>
              <a:rPr lang="en-US" sz="3600" dirty="0">
                <a:latin typeface="Calibri" panose="020F0502020204030204" pitchFamily="34" charset="0"/>
                <a:cs typeface="Calibri" panose="020F0502020204030204" pitchFamily="34" charset="0"/>
              </a:rPr>
              <a:t>, </a:t>
            </a:r>
            <a:r>
              <a:rPr lang="vi-VN" sz="3600" dirty="0">
                <a:latin typeface="Calibri" panose="020F0502020204030204" pitchFamily="34" charset="0"/>
                <a:cs typeface="Calibri" panose="020F0502020204030204" pitchFamily="34" charset="0"/>
              </a:rPr>
              <a:t>bước </a:t>
            </a:r>
            <a:r>
              <a:rPr lang="vi-VN" sz="3600" dirty="0">
                <a:solidFill>
                  <a:srgbClr val="C00000"/>
                </a:solidFill>
                <a:latin typeface="Calibri" panose="020F0502020204030204" pitchFamily="34" charset="0"/>
                <a:cs typeface="Calibri" panose="020F0502020204030204" pitchFamily="34" charset="0"/>
              </a:rPr>
              <a:t>tìm ý, lập dàn ý và viết </a:t>
            </a:r>
            <a:r>
              <a:rPr lang="vi-VN" sz="3600" dirty="0">
                <a:latin typeface="Calibri" panose="020F0502020204030204" pitchFamily="34" charset="0"/>
                <a:cs typeface="Calibri" panose="020F0502020204030204" pitchFamily="34" charset="0"/>
              </a:rPr>
              <a:t>là chính</a:t>
            </a:r>
            <a:r>
              <a:rPr lang="en-US" sz="3600" dirty="0">
                <a:latin typeface="Calibri" panose="020F0502020204030204" pitchFamily="34" charset="0"/>
                <a:cs typeface="Calibri" panose="020F0502020204030204" pitchFamily="34" charset="0"/>
              </a:rPr>
              <a:t>. </a:t>
            </a:r>
          </a:p>
          <a:p>
            <a:pPr marL="0" indent="0" algn="just">
              <a:lnSpc>
                <a:spcPct val="120000"/>
              </a:lnSpc>
              <a:buNone/>
            </a:pPr>
            <a:endParaRPr lang="en-US" sz="36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05C2D176-BDDD-4308-9A3E-DBFC2B3B23A7}" type="slidenum">
              <a:rPr lang="vi-VN" smtClean="0"/>
              <a:pPr/>
              <a:t>48</a:t>
            </a:fld>
            <a:endParaRPr lang="vi-VN" dirty="0"/>
          </a:p>
        </p:txBody>
      </p:sp>
    </p:spTree>
    <p:extLst>
      <p:ext uri="{BB962C8B-B14F-4D97-AF65-F5344CB8AC3E}">
        <p14:creationId xmlns:p14="http://schemas.microsoft.com/office/powerpoint/2010/main" val="320589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857"/>
            <a:ext cx="10515600" cy="1325563"/>
          </a:xfrm>
        </p:spPr>
        <p:txBody>
          <a:bodyPr/>
          <a:lstStyle/>
          <a:p>
            <a:pPr algn="ctr"/>
            <a:r>
              <a:rPr lang="en-US" b="1" dirty="0" err="1" smtClean="0">
                <a:solidFill>
                  <a:srgbClr val="00B050"/>
                </a:solidFill>
                <a:latin typeface="Myriad Pro" panose="020B0503030403020204" pitchFamily="34" charset="0"/>
                <a:cs typeface="Times New Roman" panose="02020603050405020304" pitchFamily="18" charset="0"/>
              </a:rPr>
              <a:t>Một</a:t>
            </a:r>
            <a:r>
              <a:rPr lang="en-US" b="1" dirty="0" smtClean="0">
                <a:solidFill>
                  <a:srgbClr val="00B050"/>
                </a:solidFill>
                <a:latin typeface="Myriad Pro" panose="020B0503030403020204" pitchFamily="34" charset="0"/>
                <a:cs typeface="Times New Roman" panose="02020603050405020304" pitchFamily="18" charset="0"/>
              </a:rPr>
              <a:t> </a:t>
            </a:r>
            <a:r>
              <a:rPr lang="en-US" b="1" dirty="0" err="1" smtClean="0">
                <a:solidFill>
                  <a:srgbClr val="00B050"/>
                </a:solidFill>
                <a:latin typeface="Myriad Pro" panose="020B0503030403020204" pitchFamily="34" charset="0"/>
                <a:cs typeface="Times New Roman" panose="02020603050405020304" pitchFamily="18" charset="0"/>
              </a:rPr>
              <a:t>số</a:t>
            </a:r>
            <a:r>
              <a:rPr lang="en-US" b="1" dirty="0" smtClean="0">
                <a:solidFill>
                  <a:srgbClr val="00B050"/>
                </a:solidFill>
                <a:latin typeface="Myriad Pro" panose="020B0503030403020204" pitchFamily="34" charset="0"/>
                <a:cs typeface="Times New Roman" panose="02020603050405020304" pitchFamily="18" charset="0"/>
              </a:rPr>
              <a:t> </a:t>
            </a:r>
            <a:r>
              <a:rPr lang="en-US" b="1" dirty="0" err="1" smtClean="0">
                <a:solidFill>
                  <a:srgbClr val="00B050"/>
                </a:solidFill>
                <a:latin typeface="Myriad Pro" panose="020B0503030403020204" pitchFamily="34" charset="0"/>
                <a:cs typeface="Times New Roman" panose="02020603050405020304" pitchFamily="18" charset="0"/>
              </a:rPr>
              <a:t>phương</a:t>
            </a:r>
            <a:r>
              <a:rPr lang="en-US" b="1" dirty="0" smtClean="0">
                <a:solidFill>
                  <a:srgbClr val="00B050"/>
                </a:solidFill>
                <a:latin typeface="Myriad Pro" panose="020B0503030403020204" pitchFamily="34" charset="0"/>
                <a:cs typeface="Times New Roman" panose="02020603050405020304" pitchFamily="18" charset="0"/>
              </a:rPr>
              <a:t> </a:t>
            </a:r>
            <a:r>
              <a:rPr lang="en-US" b="1" dirty="0" err="1">
                <a:solidFill>
                  <a:srgbClr val="00B050"/>
                </a:solidFill>
                <a:latin typeface="Myriad Pro" panose="020B0503030403020204" pitchFamily="34" charset="0"/>
                <a:cs typeface="Times New Roman" panose="02020603050405020304" pitchFamily="18" charset="0"/>
              </a:rPr>
              <a:t>pháp</a:t>
            </a:r>
            <a:r>
              <a:rPr lang="en-US" b="1" dirty="0">
                <a:solidFill>
                  <a:srgbClr val="00B050"/>
                </a:solidFill>
                <a:latin typeface="Myriad Pro" panose="020B0503030403020204" pitchFamily="34" charset="0"/>
                <a:cs typeface="Times New Roman" panose="02020603050405020304" pitchFamily="18" charset="0"/>
              </a:rPr>
              <a:t> </a:t>
            </a:r>
            <a:r>
              <a:rPr lang="en-US" b="1" dirty="0" err="1" smtClean="0">
                <a:solidFill>
                  <a:srgbClr val="00B050"/>
                </a:solidFill>
                <a:latin typeface="Myriad Pro" panose="020B0503030403020204" pitchFamily="34" charset="0"/>
                <a:cs typeface="Times New Roman" panose="02020603050405020304" pitchFamily="18" charset="0"/>
              </a:rPr>
              <a:t>dạy</a:t>
            </a:r>
            <a:r>
              <a:rPr lang="en-US" b="1" dirty="0" smtClean="0">
                <a:solidFill>
                  <a:srgbClr val="00B050"/>
                </a:solidFill>
                <a:latin typeface="Myriad Pro" panose="020B0503030403020204" pitchFamily="34" charset="0"/>
                <a:cs typeface="Times New Roman" panose="02020603050405020304" pitchFamily="18" charset="0"/>
              </a:rPr>
              <a:t> </a:t>
            </a:r>
            <a:r>
              <a:rPr lang="en-US" b="1" dirty="0" err="1" smtClean="0">
                <a:solidFill>
                  <a:srgbClr val="00B050"/>
                </a:solidFill>
                <a:latin typeface="Myriad Pro" panose="020B0503030403020204" pitchFamily="34" charset="0"/>
                <a:cs typeface="Times New Roman" panose="02020603050405020304" pitchFamily="18" charset="0"/>
              </a:rPr>
              <a:t>học</a:t>
            </a:r>
            <a:r>
              <a:rPr lang="en-US" b="1" dirty="0" smtClean="0">
                <a:solidFill>
                  <a:srgbClr val="00B050"/>
                </a:solidFill>
                <a:latin typeface="Myriad Pro" panose="020B0503030403020204" pitchFamily="34" charset="0"/>
                <a:cs typeface="Times New Roman" panose="02020603050405020304" pitchFamily="18" charset="0"/>
              </a:rPr>
              <a:t> </a:t>
            </a:r>
            <a:r>
              <a:rPr lang="en-US" b="1" dirty="0" err="1">
                <a:solidFill>
                  <a:srgbClr val="00B050"/>
                </a:solidFill>
                <a:latin typeface="Myriad Pro" panose="020B0503030403020204" pitchFamily="34" charset="0"/>
                <a:cs typeface="Times New Roman" panose="02020603050405020304" pitchFamily="18" charset="0"/>
              </a:rPr>
              <a:t>V</a:t>
            </a:r>
            <a:r>
              <a:rPr lang="en-US" b="1" dirty="0" err="1" smtClean="0">
                <a:solidFill>
                  <a:srgbClr val="00B050"/>
                </a:solidFill>
                <a:latin typeface="Myriad Pro" panose="020B0503030403020204" pitchFamily="34" charset="0"/>
                <a:cs typeface="Times New Roman" panose="02020603050405020304" pitchFamily="18" charset="0"/>
              </a:rPr>
              <a:t>iết</a:t>
            </a:r>
            <a:endParaRPr lang="en-US" b="1" dirty="0">
              <a:solidFill>
                <a:srgbClr val="00B050"/>
              </a:solidFill>
              <a:latin typeface="Myriad Pro" panose="020B0503030403020204" pitchFamily="34" charset="0"/>
            </a:endParaRPr>
          </a:p>
        </p:txBody>
      </p:sp>
      <p:sp>
        <p:nvSpPr>
          <p:cNvPr id="3" name="Content Placeholder 2"/>
          <p:cNvSpPr>
            <a:spLocks noGrp="1"/>
          </p:cNvSpPr>
          <p:nvPr>
            <p:ph idx="1"/>
          </p:nvPr>
        </p:nvSpPr>
        <p:spPr>
          <a:xfrm>
            <a:off x="838200" y="1093170"/>
            <a:ext cx="10515600" cy="4830303"/>
          </a:xfrm>
        </p:spPr>
        <p:txBody>
          <a:bodyPr>
            <a:normAutofit lnSpcReduction="10000"/>
          </a:bodyPr>
          <a:lstStyle/>
          <a:p>
            <a:pPr marL="457200" lvl="0" indent="-457200" algn="just">
              <a:buFontTx/>
              <a:buChar char="-"/>
              <a:defRPr/>
            </a:pPr>
            <a:r>
              <a:rPr lang="en-US" dirty="0" err="1">
                <a:cs typeface="Times New Roman" panose="02020603050405020304" pitchFamily="18" charset="0"/>
              </a:rPr>
              <a:t>Phương</a:t>
            </a:r>
            <a:r>
              <a:rPr lang="en-US" dirty="0">
                <a:cs typeface="Times New Roman" panose="02020603050405020304" pitchFamily="18" charset="0"/>
              </a:rPr>
              <a:t> </a:t>
            </a:r>
            <a:r>
              <a:rPr lang="en-US" dirty="0" err="1">
                <a:cs typeface="Times New Roman" panose="02020603050405020304" pitchFamily="18" charset="0"/>
              </a:rPr>
              <a:t>pháp</a:t>
            </a:r>
            <a:r>
              <a:rPr lang="en-US" dirty="0">
                <a:cs typeface="Times New Roman" panose="02020603050405020304" pitchFamily="18" charset="0"/>
              </a:rPr>
              <a:t> </a:t>
            </a:r>
            <a:r>
              <a:rPr lang="en-US" dirty="0" err="1">
                <a:cs typeface="Times New Roman" panose="02020603050405020304" pitchFamily="18" charset="0"/>
              </a:rPr>
              <a:t>phân</a:t>
            </a:r>
            <a:r>
              <a:rPr lang="en-US" dirty="0">
                <a:cs typeface="Times New Roman" panose="02020603050405020304" pitchFamily="18" charset="0"/>
              </a:rPr>
              <a:t> </a:t>
            </a:r>
            <a:r>
              <a:rPr lang="en-US" dirty="0" err="1">
                <a:cs typeface="Times New Roman" panose="02020603050405020304" pitchFamily="18" charset="0"/>
              </a:rPr>
              <a:t>tích</a:t>
            </a:r>
            <a:r>
              <a:rPr lang="en-US" dirty="0">
                <a:cs typeface="Times New Roman" panose="02020603050405020304" pitchFamily="18" charset="0"/>
              </a:rPr>
              <a:t> </a:t>
            </a:r>
            <a:r>
              <a:rPr lang="en-US" dirty="0" err="1">
                <a:cs typeface="Times New Roman" panose="02020603050405020304" pitchFamily="18" charset="0"/>
              </a:rPr>
              <a:t>mẫu</a:t>
            </a:r>
            <a:r>
              <a:rPr lang="en-US" dirty="0">
                <a:cs typeface="Times New Roman" panose="02020603050405020304" pitchFamily="18" charset="0"/>
              </a:rPr>
              <a:t>;</a:t>
            </a:r>
          </a:p>
          <a:p>
            <a:pPr marL="457200" lvl="0" indent="-457200" algn="just">
              <a:buFontTx/>
              <a:buChar char="-"/>
              <a:defRPr/>
            </a:pPr>
            <a:r>
              <a:rPr lang="en-US" dirty="0">
                <a:cs typeface="Times New Roman" panose="02020603050405020304" pitchFamily="18" charset="0"/>
              </a:rPr>
              <a:t>PP </a:t>
            </a:r>
            <a:r>
              <a:rPr lang="en-US" dirty="0" err="1">
                <a:cs typeface="Times New Roman" panose="02020603050405020304" pitchFamily="18" charset="0"/>
              </a:rPr>
              <a:t>đàm</a:t>
            </a:r>
            <a:r>
              <a:rPr lang="en-US" dirty="0">
                <a:cs typeface="Times New Roman" panose="02020603050405020304" pitchFamily="18" charset="0"/>
              </a:rPr>
              <a:t> </a:t>
            </a:r>
            <a:r>
              <a:rPr lang="en-US" dirty="0" err="1">
                <a:cs typeface="Times New Roman" panose="02020603050405020304" pitchFamily="18" charset="0"/>
              </a:rPr>
              <a:t>thoại</a:t>
            </a:r>
            <a:r>
              <a:rPr lang="en-US" dirty="0">
                <a:cs typeface="Times New Roman" panose="02020603050405020304" pitchFamily="18" charset="0"/>
              </a:rPr>
              <a:t> </a:t>
            </a:r>
            <a:r>
              <a:rPr lang="en-US" dirty="0" err="1">
                <a:cs typeface="Times New Roman" panose="02020603050405020304" pitchFamily="18" charset="0"/>
              </a:rPr>
              <a:t>gợi</a:t>
            </a:r>
            <a:r>
              <a:rPr lang="en-US" dirty="0">
                <a:cs typeface="Times New Roman" panose="02020603050405020304" pitchFamily="18" charset="0"/>
              </a:rPr>
              <a:t> </a:t>
            </a:r>
            <a:r>
              <a:rPr lang="en-US" dirty="0" err="1">
                <a:cs typeface="Times New Roman" panose="02020603050405020304" pitchFamily="18" charset="0"/>
              </a:rPr>
              <a:t>mở</a:t>
            </a:r>
            <a:r>
              <a:rPr lang="en-US" dirty="0">
                <a:cs typeface="Times New Roman" panose="02020603050405020304" pitchFamily="18" charset="0"/>
              </a:rPr>
              <a:t>, KT </a:t>
            </a:r>
            <a:r>
              <a:rPr lang="en-US" dirty="0" err="1">
                <a:cs typeface="Times New Roman" panose="02020603050405020304" pitchFamily="18" charset="0"/>
              </a:rPr>
              <a:t>động</a:t>
            </a:r>
            <a:r>
              <a:rPr lang="en-US" dirty="0" smtClean="0">
                <a:cs typeface="Times New Roman" panose="02020603050405020304" pitchFamily="18" charset="0"/>
              </a:rPr>
              <a:t>/ </a:t>
            </a:r>
            <a:r>
              <a:rPr lang="en-US" dirty="0" err="1" smtClean="0">
                <a:cs typeface="Times New Roman" panose="02020603050405020304" pitchFamily="18" charset="0"/>
              </a:rPr>
              <a:t>công</a:t>
            </a:r>
            <a:r>
              <a:rPr lang="en-US" dirty="0" smtClean="0">
                <a:cs typeface="Times New Roman" panose="02020603050405020304" pitchFamily="18" charset="0"/>
              </a:rPr>
              <a:t> </a:t>
            </a:r>
            <a:r>
              <a:rPr lang="en-US" dirty="0" err="1">
                <a:cs typeface="Times New Roman" panose="02020603050405020304" pitchFamily="18" charset="0"/>
              </a:rPr>
              <a:t>não</a:t>
            </a:r>
            <a:r>
              <a:rPr lang="en-US" dirty="0">
                <a:cs typeface="Times New Roman" panose="02020603050405020304" pitchFamily="18" charset="0"/>
              </a:rPr>
              <a:t> (</a:t>
            </a:r>
            <a:r>
              <a:rPr lang="en-US" dirty="0" err="1">
                <a:cs typeface="Times New Roman" panose="02020603050405020304" pitchFamily="18" charset="0"/>
              </a:rPr>
              <a:t>tìm</a:t>
            </a:r>
            <a:r>
              <a:rPr lang="en-US" dirty="0">
                <a:cs typeface="Times New Roman" panose="02020603050405020304" pitchFamily="18" charset="0"/>
              </a:rPr>
              <a:t> ý</a:t>
            </a:r>
            <a:r>
              <a:rPr lang="en-US" dirty="0" smtClean="0">
                <a:cs typeface="Times New Roman" panose="02020603050405020304" pitchFamily="18" charset="0"/>
              </a:rPr>
              <a:t>)</a:t>
            </a:r>
            <a:endParaRPr lang="en-US" dirty="0">
              <a:cs typeface="Times New Roman" panose="02020603050405020304" pitchFamily="18" charset="0"/>
            </a:endParaRPr>
          </a:p>
          <a:p>
            <a:pPr marL="457200" lvl="0" indent="-457200" algn="just">
              <a:buFontTx/>
              <a:buChar char="-"/>
              <a:defRPr/>
            </a:pPr>
            <a:r>
              <a:rPr lang="en-US" dirty="0" err="1">
                <a:cs typeface="Times New Roman" panose="02020603050405020304" pitchFamily="18" charset="0"/>
              </a:rPr>
              <a:t>Thảo</a:t>
            </a:r>
            <a:r>
              <a:rPr lang="en-US" dirty="0">
                <a:cs typeface="Times New Roman" panose="02020603050405020304" pitchFamily="18" charset="0"/>
              </a:rPr>
              <a:t> </a:t>
            </a:r>
            <a:r>
              <a:rPr lang="en-US" dirty="0" err="1">
                <a:cs typeface="Times New Roman" panose="02020603050405020304" pitchFamily="18" charset="0"/>
              </a:rPr>
              <a:t>luận</a:t>
            </a:r>
            <a:r>
              <a:rPr lang="en-US" dirty="0">
                <a:cs typeface="Times New Roman" panose="02020603050405020304" pitchFamily="18" charset="0"/>
              </a:rPr>
              <a:t> (</a:t>
            </a:r>
            <a:r>
              <a:rPr lang="en-US" dirty="0" err="1">
                <a:cs typeface="Times New Roman" panose="02020603050405020304" pitchFamily="18" charset="0"/>
              </a:rPr>
              <a:t>cặp</a:t>
            </a:r>
            <a:r>
              <a:rPr lang="en-US" dirty="0">
                <a:cs typeface="Times New Roman" panose="02020603050405020304" pitchFamily="18" charset="0"/>
              </a:rPr>
              <a:t> </a:t>
            </a:r>
            <a:r>
              <a:rPr lang="en-US" dirty="0" err="1">
                <a:cs typeface="Times New Roman" panose="02020603050405020304" pitchFamily="18" charset="0"/>
              </a:rPr>
              <a:t>đôi</a:t>
            </a:r>
            <a:r>
              <a:rPr lang="en-US" dirty="0">
                <a:cs typeface="Times New Roman" panose="02020603050405020304" pitchFamily="18" charset="0"/>
              </a:rPr>
              <a:t>, </a:t>
            </a:r>
            <a:r>
              <a:rPr lang="en-US" dirty="0" err="1">
                <a:cs typeface="Times New Roman" panose="02020603050405020304" pitchFamily="18" charset="0"/>
              </a:rPr>
              <a:t>nhóm</a:t>
            </a:r>
            <a:r>
              <a:rPr lang="en-US" dirty="0">
                <a:cs typeface="Times New Roman" panose="02020603050405020304" pitchFamily="18" charset="0"/>
              </a:rPr>
              <a:t>) (</a:t>
            </a:r>
            <a:r>
              <a:rPr lang="en-US" dirty="0" err="1">
                <a:cs typeface="Times New Roman" panose="02020603050405020304" pitchFamily="18" charset="0"/>
              </a:rPr>
              <a:t>thảo</a:t>
            </a:r>
            <a:r>
              <a:rPr lang="en-US" dirty="0">
                <a:cs typeface="Times New Roman" panose="02020603050405020304" pitchFamily="18" charset="0"/>
              </a:rPr>
              <a:t> </a:t>
            </a:r>
            <a:r>
              <a:rPr lang="en-US" dirty="0" err="1">
                <a:cs typeface="Times New Roman" panose="02020603050405020304" pitchFamily="18" charset="0"/>
              </a:rPr>
              <a:t>luận</a:t>
            </a:r>
            <a:r>
              <a:rPr lang="en-US" dirty="0">
                <a:cs typeface="Times New Roman" panose="02020603050405020304" pitchFamily="18" charset="0"/>
              </a:rPr>
              <a:t> </a:t>
            </a:r>
            <a:r>
              <a:rPr lang="en-US" dirty="0" err="1">
                <a:cs typeface="Times New Roman" panose="02020603050405020304" pitchFamily="18" charset="0"/>
              </a:rPr>
              <a:t>về</a:t>
            </a:r>
            <a:r>
              <a:rPr lang="en-US" dirty="0">
                <a:cs typeface="Times New Roman" panose="02020603050405020304" pitchFamily="18" charset="0"/>
              </a:rPr>
              <a:t> ý </a:t>
            </a:r>
            <a:r>
              <a:rPr lang="en-US" dirty="0" err="1">
                <a:cs typeface="Times New Roman" panose="02020603050405020304" pitchFamily="18" charset="0"/>
              </a:rPr>
              <a:t>tưởng</a:t>
            </a:r>
            <a:r>
              <a:rPr lang="en-US" dirty="0">
                <a:cs typeface="Times New Roman" panose="02020603050405020304" pitchFamily="18" charset="0"/>
              </a:rPr>
              <a:t>, </a:t>
            </a:r>
            <a:r>
              <a:rPr lang="en-US" dirty="0" err="1">
                <a:cs typeface="Times New Roman" panose="02020603050405020304" pitchFamily="18" charset="0"/>
              </a:rPr>
              <a:t>cùng</a:t>
            </a:r>
            <a:r>
              <a:rPr lang="en-US" dirty="0">
                <a:cs typeface="Times New Roman" panose="02020603050405020304" pitchFamily="18" charset="0"/>
              </a:rPr>
              <a:t> </a:t>
            </a:r>
            <a:r>
              <a:rPr lang="en-US" dirty="0" err="1">
                <a:cs typeface="Times New Roman" panose="02020603050405020304" pitchFamily="18" charset="0"/>
              </a:rPr>
              <a:t>viết</a:t>
            </a:r>
            <a:r>
              <a:rPr lang="en-US" dirty="0">
                <a:cs typeface="Times New Roman" panose="02020603050405020304" pitchFamily="18" charset="0"/>
              </a:rPr>
              <a:t> </a:t>
            </a:r>
            <a:r>
              <a:rPr lang="en-US" dirty="0" err="1">
                <a:cs typeface="Times New Roman" panose="02020603050405020304" pitchFamily="18" charset="0"/>
              </a:rPr>
              <a:t>một</a:t>
            </a:r>
            <a:r>
              <a:rPr lang="en-US" dirty="0">
                <a:cs typeface="Times New Roman" panose="02020603050405020304" pitchFamily="18" charset="0"/>
              </a:rPr>
              <a:t> </a:t>
            </a:r>
            <a:r>
              <a:rPr lang="en-US" dirty="0" err="1">
                <a:cs typeface="Times New Roman" panose="02020603050405020304" pitchFamily="18" charset="0"/>
              </a:rPr>
              <a:t>câu</a:t>
            </a:r>
            <a:r>
              <a:rPr lang="en-US" dirty="0">
                <a:cs typeface="Times New Roman" panose="02020603050405020304" pitchFamily="18" charset="0"/>
              </a:rPr>
              <a:t> </a:t>
            </a:r>
            <a:r>
              <a:rPr lang="en-US" dirty="0" err="1">
                <a:cs typeface="Times New Roman" panose="02020603050405020304" pitchFamily="18" charset="0"/>
              </a:rPr>
              <a:t>chuyện</a:t>
            </a:r>
            <a:r>
              <a:rPr lang="en-US" dirty="0">
                <a:cs typeface="Times New Roman" panose="02020603050405020304" pitchFamily="18" charset="0"/>
              </a:rPr>
              <a:t>, </a:t>
            </a:r>
            <a:r>
              <a:rPr lang="en-US" dirty="0" err="1">
                <a:cs typeface="Times New Roman" panose="02020603050405020304" pitchFamily="18" charset="0"/>
              </a:rPr>
              <a:t>bài</a:t>
            </a:r>
            <a:r>
              <a:rPr lang="en-US" dirty="0">
                <a:cs typeface="Times New Roman" panose="02020603050405020304" pitchFamily="18" charset="0"/>
              </a:rPr>
              <a:t> </a:t>
            </a:r>
            <a:r>
              <a:rPr lang="en-US" dirty="0" err="1">
                <a:cs typeface="Times New Roman" panose="02020603050405020304" pitchFamily="18" charset="0"/>
              </a:rPr>
              <a:t>thơ</a:t>
            </a:r>
            <a:r>
              <a:rPr lang="en-US" dirty="0">
                <a:cs typeface="Times New Roman" panose="02020603050405020304" pitchFamily="18" charset="0"/>
              </a:rPr>
              <a:t> </a:t>
            </a:r>
            <a:r>
              <a:rPr lang="en-US" dirty="0" err="1">
                <a:cs typeface="Times New Roman" panose="02020603050405020304" pitchFamily="18" charset="0"/>
              </a:rPr>
              <a:t>luc</a:t>
            </a:r>
            <a:r>
              <a:rPr lang="en-US" dirty="0">
                <a:cs typeface="Times New Roman" panose="02020603050405020304" pitchFamily="18" charset="0"/>
              </a:rPr>
              <a:t> </a:t>
            </a:r>
            <a:r>
              <a:rPr lang="en-US" dirty="0" err="1">
                <a:cs typeface="Times New Roman" panose="02020603050405020304" pitchFamily="18" charset="0"/>
              </a:rPr>
              <a:t>bát</a:t>
            </a:r>
            <a:endParaRPr lang="en-US" dirty="0">
              <a:cs typeface="Times New Roman" panose="02020603050405020304" pitchFamily="18" charset="0"/>
            </a:endParaRPr>
          </a:p>
          <a:p>
            <a:pPr marL="457200" lvl="0" indent="-457200" algn="just">
              <a:buFontTx/>
              <a:buChar char="-"/>
              <a:defRPr/>
            </a:pPr>
            <a:r>
              <a:rPr lang="en-US" dirty="0" err="1">
                <a:cs typeface="Times New Roman" panose="02020603050405020304" pitchFamily="18" charset="0"/>
              </a:rPr>
              <a:t>Sơ</a:t>
            </a:r>
            <a:r>
              <a:rPr lang="en-US" dirty="0">
                <a:cs typeface="Times New Roman" panose="02020603050405020304" pitchFamily="18" charset="0"/>
              </a:rPr>
              <a:t> </a:t>
            </a:r>
            <a:r>
              <a:rPr lang="en-US" dirty="0" err="1">
                <a:cs typeface="Times New Roman" panose="02020603050405020304" pitchFamily="18" charset="0"/>
              </a:rPr>
              <a:t>đồ</a:t>
            </a:r>
            <a:r>
              <a:rPr lang="en-US" dirty="0">
                <a:cs typeface="Times New Roman" panose="02020603050405020304" pitchFamily="18" charset="0"/>
              </a:rPr>
              <a:t> (</a:t>
            </a:r>
            <a:r>
              <a:rPr lang="en-US" dirty="0" err="1">
                <a:cs typeface="Times New Roman" panose="02020603050405020304" pitchFamily="18" charset="0"/>
              </a:rPr>
              <a:t>tư</a:t>
            </a:r>
            <a:r>
              <a:rPr lang="en-US" dirty="0">
                <a:cs typeface="Times New Roman" panose="02020603050405020304" pitchFamily="18" charset="0"/>
              </a:rPr>
              <a:t> </a:t>
            </a:r>
            <a:r>
              <a:rPr lang="en-US" dirty="0" err="1">
                <a:cs typeface="Times New Roman" panose="02020603050405020304" pitchFamily="18" charset="0"/>
              </a:rPr>
              <a:t>duy</a:t>
            </a:r>
            <a:r>
              <a:rPr lang="en-US" dirty="0">
                <a:cs typeface="Times New Roman" panose="02020603050405020304" pitchFamily="18" charset="0"/>
              </a:rPr>
              <a:t>, </a:t>
            </a:r>
            <a:r>
              <a:rPr lang="en-US" dirty="0" err="1">
                <a:cs typeface="Times New Roman" panose="02020603050405020304" pitchFamily="18" charset="0"/>
              </a:rPr>
              <a:t>cây</a:t>
            </a:r>
            <a:r>
              <a:rPr lang="en-US" dirty="0">
                <a:cs typeface="Times New Roman" panose="02020603050405020304" pitchFamily="18" charset="0"/>
              </a:rPr>
              <a:t>) (</a:t>
            </a:r>
            <a:r>
              <a:rPr lang="en-US" dirty="0" err="1">
                <a:cs typeface="Times New Roman" panose="02020603050405020304" pitchFamily="18" charset="0"/>
              </a:rPr>
              <a:t>phát</a:t>
            </a:r>
            <a:r>
              <a:rPr lang="en-US" dirty="0">
                <a:cs typeface="Times New Roman" panose="02020603050405020304" pitchFamily="18" charset="0"/>
              </a:rPr>
              <a:t> </a:t>
            </a:r>
            <a:r>
              <a:rPr lang="en-US" dirty="0" err="1">
                <a:cs typeface="Times New Roman" panose="02020603050405020304" pitchFamily="18" charset="0"/>
              </a:rPr>
              <a:t>triển</a:t>
            </a:r>
            <a:r>
              <a:rPr lang="en-US" dirty="0">
                <a:cs typeface="Times New Roman" panose="02020603050405020304" pitchFamily="18" charset="0"/>
              </a:rPr>
              <a:t> ý</a:t>
            </a:r>
            <a:r>
              <a:rPr lang="en-US" dirty="0" smtClean="0">
                <a:cs typeface="Times New Roman" panose="02020603050405020304" pitchFamily="18" charset="0"/>
              </a:rPr>
              <a:t>)</a:t>
            </a:r>
            <a:endParaRPr lang="en-US" dirty="0">
              <a:cs typeface="Times New Roman" panose="02020603050405020304" pitchFamily="18" charset="0"/>
            </a:endParaRPr>
          </a:p>
          <a:p>
            <a:pPr marL="457200" lvl="0" indent="-457200" algn="just">
              <a:buFontTx/>
              <a:buChar char="-"/>
              <a:defRPr/>
            </a:pPr>
            <a:r>
              <a:rPr lang="en-US" dirty="0" err="1">
                <a:cs typeface="Times New Roman" panose="02020603050405020304" pitchFamily="18" charset="0"/>
              </a:rPr>
              <a:t>Bảng</a:t>
            </a:r>
            <a:r>
              <a:rPr lang="en-US" dirty="0">
                <a:cs typeface="Times New Roman" panose="02020603050405020304" pitchFamily="18" charset="0"/>
              </a:rPr>
              <a:t> </a:t>
            </a:r>
            <a:r>
              <a:rPr lang="en-US" dirty="0" err="1">
                <a:cs typeface="Times New Roman" panose="02020603050405020304" pitchFamily="18" charset="0"/>
              </a:rPr>
              <a:t>biểu</a:t>
            </a:r>
            <a:r>
              <a:rPr lang="en-US" dirty="0">
                <a:cs typeface="Times New Roman" panose="02020603050405020304" pitchFamily="18" charset="0"/>
              </a:rPr>
              <a:t> (</a:t>
            </a:r>
            <a:r>
              <a:rPr lang="en-US" dirty="0" err="1">
                <a:cs typeface="Times New Roman" panose="02020603050405020304" pitchFamily="18" charset="0"/>
              </a:rPr>
              <a:t>bảng</a:t>
            </a:r>
            <a:r>
              <a:rPr lang="en-US" dirty="0">
                <a:cs typeface="Times New Roman" panose="02020603050405020304" pitchFamily="18" charset="0"/>
              </a:rPr>
              <a:t> </a:t>
            </a:r>
            <a:r>
              <a:rPr lang="en-US" dirty="0" err="1">
                <a:cs typeface="Times New Roman" panose="02020603050405020304" pitchFamily="18" charset="0"/>
              </a:rPr>
              <a:t>tiêu</a:t>
            </a:r>
            <a:r>
              <a:rPr lang="en-US" dirty="0">
                <a:cs typeface="Times New Roman" panose="02020603050405020304" pitchFamily="18" charset="0"/>
              </a:rPr>
              <a:t> </a:t>
            </a:r>
            <a:r>
              <a:rPr lang="en-US" dirty="0" err="1">
                <a:cs typeface="Times New Roman" panose="02020603050405020304" pitchFamily="18" charset="0"/>
              </a:rPr>
              <a:t>chí</a:t>
            </a:r>
            <a:r>
              <a:rPr lang="en-US" dirty="0">
                <a:cs typeface="Times New Roman" panose="02020603050405020304" pitchFamily="18" charset="0"/>
              </a:rPr>
              <a:t> </a:t>
            </a:r>
            <a:r>
              <a:rPr lang="en-US" dirty="0" err="1">
                <a:cs typeface="Times New Roman" panose="02020603050405020304" pitchFamily="18" charset="0"/>
              </a:rPr>
              <a:t>đánh</a:t>
            </a:r>
            <a:r>
              <a:rPr lang="en-US" dirty="0">
                <a:cs typeface="Times New Roman" panose="02020603050405020304" pitchFamily="18" charset="0"/>
              </a:rPr>
              <a:t> </a:t>
            </a:r>
            <a:r>
              <a:rPr lang="en-US" dirty="0" err="1">
                <a:cs typeface="Times New Roman" panose="02020603050405020304" pitchFamily="18" charset="0"/>
              </a:rPr>
              <a:t>giá</a:t>
            </a:r>
            <a:r>
              <a:rPr lang="en-US" dirty="0">
                <a:cs typeface="Times New Roman" panose="02020603050405020304" pitchFamily="18" charset="0"/>
              </a:rPr>
              <a:t> </a:t>
            </a:r>
            <a:r>
              <a:rPr lang="en-US" dirty="0" err="1">
                <a:cs typeface="Times New Roman" panose="02020603050405020304" pitchFamily="18" charset="0"/>
              </a:rPr>
              <a:t>bài</a:t>
            </a:r>
            <a:r>
              <a:rPr lang="en-US" dirty="0">
                <a:cs typeface="Times New Roman" panose="02020603050405020304" pitchFamily="18" charset="0"/>
              </a:rPr>
              <a:t> </a:t>
            </a:r>
            <a:r>
              <a:rPr lang="en-US" dirty="0" err="1">
                <a:cs typeface="Times New Roman" panose="02020603050405020304" pitchFamily="18" charset="0"/>
              </a:rPr>
              <a:t>viết</a:t>
            </a:r>
            <a:r>
              <a:rPr lang="en-US" dirty="0" smtClean="0">
                <a:cs typeface="Times New Roman" panose="02020603050405020304" pitchFamily="18" charset="0"/>
              </a:rPr>
              <a:t>)</a:t>
            </a:r>
            <a:endParaRPr lang="en-US" dirty="0">
              <a:cs typeface="Times New Roman" panose="02020603050405020304" pitchFamily="18" charset="0"/>
            </a:endParaRPr>
          </a:p>
          <a:p>
            <a:pPr marL="457200" lvl="0" indent="-457200" algn="just">
              <a:buFontTx/>
              <a:buChar char="-"/>
              <a:defRPr/>
            </a:pPr>
            <a:r>
              <a:rPr lang="en-US" dirty="0" err="1">
                <a:cs typeface="Times New Roman" panose="02020603050405020304" pitchFamily="18" charset="0"/>
              </a:rPr>
              <a:t>Phiếu</a:t>
            </a:r>
            <a:r>
              <a:rPr lang="en-US" dirty="0">
                <a:cs typeface="Times New Roman" panose="02020603050405020304" pitchFamily="18" charset="0"/>
              </a:rPr>
              <a:t> </a:t>
            </a:r>
            <a:r>
              <a:rPr lang="en-US" dirty="0" err="1">
                <a:cs typeface="Times New Roman" panose="02020603050405020304" pitchFamily="18" charset="0"/>
              </a:rPr>
              <a:t>học</a:t>
            </a:r>
            <a:r>
              <a:rPr lang="en-US" dirty="0">
                <a:cs typeface="Times New Roman" panose="02020603050405020304" pitchFamily="18" charset="0"/>
              </a:rPr>
              <a:t> </a:t>
            </a:r>
            <a:r>
              <a:rPr lang="en-US" dirty="0" err="1">
                <a:cs typeface="Times New Roman" panose="02020603050405020304" pitchFamily="18" charset="0"/>
              </a:rPr>
              <a:t>tập</a:t>
            </a:r>
            <a:r>
              <a:rPr lang="en-US" dirty="0">
                <a:cs typeface="Times New Roman" panose="02020603050405020304" pitchFamily="18" charset="0"/>
              </a:rPr>
              <a:t> (</a:t>
            </a:r>
            <a:r>
              <a:rPr lang="en-US" dirty="0" err="1">
                <a:cs typeface="Times New Roman" panose="02020603050405020304" pitchFamily="18" charset="0"/>
              </a:rPr>
              <a:t>Phiếu</a:t>
            </a:r>
            <a:r>
              <a:rPr lang="en-US" dirty="0">
                <a:cs typeface="Times New Roman" panose="02020603050405020304" pitchFamily="18" charset="0"/>
              </a:rPr>
              <a:t> </a:t>
            </a:r>
            <a:r>
              <a:rPr lang="en-US" dirty="0" err="1">
                <a:cs typeface="Times New Roman" panose="02020603050405020304" pitchFamily="18" charset="0"/>
              </a:rPr>
              <a:t>rà</a:t>
            </a:r>
            <a:r>
              <a:rPr lang="en-US" dirty="0">
                <a:cs typeface="Times New Roman" panose="02020603050405020304" pitchFamily="18" charset="0"/>
              </a:rPr>
              <a:t> </a:t>
            </a:r>
            <a:r>
              <a:rPr lang="en-US" dirty="0" err="1">
                <a:cs typeface="Times New Roman" panose="02020603050405020304" pitchFamily="18" charset="0"/>
              </a:rPr>
              <a:t>soát</a:t>
            </a:r>
            <a:r>
              <a:rPr lang="en-US" dirty="0">
                <a:cs typeface="Times New Roman" panose="02020603050405020304" pitchFamily="18" charset="0"/>
              </a:rPr>
              <a:t> </a:t>
            </a:r>
            <a:r>
              <a:rPr lang="en-US" dirty="0" err="1">
                <a:cs typeface="Times New Roman" panose="02020603050405020304" pitchFamily="18" charset="0"/>
              </a:rPr>
              <a:t>chỉnh</a:t>
            </a:r>
            <a:r>
              <a:rPr lang="en-US" dirty="0">
                <a:cs typeface="Times New Roman" panose="02020603050405020304" pitchFamily="18" charset="0"/>
              </a:rPr>
              <a:t> </a:t>
            </a:r>
            <a:r>
              <a:rPr lang="en-US" dirty="0" err="1">
                <a:cs typeface="Times New Roman" panose="02020603050405020304" pitchFamily="18" charset="0"/>
              </a:rPr>
              <a:t>sửa</a:t>
            </a:r>
            <a:r>
              <a:rPr lang="en-US" dirty="0">
                <a:cs typeface="Times New Roman" panose="02020603050405020304" pitchFamily="18" charset="0"/>
              </a:rPr>
              <a:t> </a:t>
            </a:r>
            <a:r>
              <a:rPr lang="en-US" dirty="0" err="1">
                <a:cs typeface="Times New Roman" panose="02020603050405020304" pitchFamily="18" charset="0"/>
              </a:rPr>
              <a:t>bài</a:t>
            </a:r>
            <a:r>
              <a:rPr lang="en-US" dirty="0">
                <a:cs typeface="Times New Roman" panose="02020603050405020304" pitchFamily="18" charset="0"/>
              </a:rPr>
              <a:t> </a:t>
            </a:r>
            <a:r>
              <a:rPr lang="en-US" dirty="0" err="1">
                <a:cs typeface="Times New Roman" panose="02020603050405020304" pitchFamily="18" charset="0"/>
              </a:rPr>
              <a:t>viết</a:t>
            </a:r>
            <a:r>
              <a:rPr lang="en-US" dirty="0">
                <a:cs typeface="Times New Roman" panose="02020603050405020304" pitchFamily="18" charset="0"/>
              </a:rPr>
              <a:t>, </a:t>
            </a:r>
            <a:r>
              <a:rPr lang="en-US" dirty="0" err="1">
                <a:cs typeface="Times New Roman" panose="02020603050405020304" pitchFamily="18" charset="0"/>
              </a:rPr>
              <a:t>Phiếu</a:t>
            </a:r>
            <a:r>
              <a:rPr lang="en-US" dirty="0">
                <a:cs typeface="Times New Roman" panose="02020603050405020304" pitchFamily="18" charset="0"/>
              </a:rPr>
              <a:t> </a:t>
            </a:r>
            <a:r>
              <a:rPr lang="en-US" dirty="0" err="1">
                <a:cs typeface="Times New Roman" panose="02020603050405020304" pitchFamily="18" charset="0"/>
              </a:rPr>
              <a:t>thu</a:t>
            </a:r>
            <a:r>
              <a:rPr lang="en-US" dirty="0">
                <a:cs typeface="Times New Roman" panose="02020603050405020304" pitchFamily="18" charset="0"/>
              </a:rPr>
              <a:t> </a:t>
            </a:r>
            <a:r>
              <a:rPr lang="en-US" dirty="0" err="1">
                <a:cs typeface="Times New Roman" panose="02020603050405020304" pitchFamily="18" charset="0"/>
              </a:rPr>
              <a:t>thập</a:t>
            </a:r>
            <a:r>
              <a:rPr lang="en-US" dirty="0">
                <a:cs typeface="Times New Roman" panose="02020603050405020304" pitchFamily="18" charset="0"/>
              </a:rPr>
              <a:t> </a:t>
            </a:r>
            <a:r>
              <a:rPr lang="en-US" dirty="0" err="1">
                <a:cs typeface="Times New Roman" panose="02020603050405020304" pitchFamily="18" charset="0"/>
              </a:rPr>
              <a:t>thông</a:t>
            </a:r>
            <a:r>
              <a:rPr lang="en-US" dirty="0">
                <a:cs typeface="Times New Roman" panose="02020603050405020304" pitchFamily="18" charset="0"/>
              </a:rPr>
              <a:t> tin, </a:t>
            </a:r>
            <a:r>
              <a:rPr lang="en-US" dirty="0" err="1">
                <a:cs typeface="Times New Roman" panose="02020603050405020304" pitchFamily="18" charset="0"/>
              </a:rPr>
              <a:t>Phiếu</a:t>
            </a:r>
            <a:r>
              <a:rPr lang="en-US" dirty="0">
                <a:cs typeface="Times New Roman" panose="02020603050405020304" pitchFamily="18" charset="0"/>
              </a:rPr>
              <a:t> </a:t>
            </a:r>
            <a:r>
              <a:rPr lang="en-US" dirty="0" err="1">
                <a:cs typeface="Times New Roman" panose="02020603050405020304" pitchFamily="18" charset="0"/>
              </a:rPr>
              <a:t>chữa</a:t>
            </a:r>
            <a:r>
              <a:rPr lang="en-US" dirty="0">
                <a:cs typeface="Times New Roman" panose="02020603050405020304" pitchFamily="18" charset="0"/>
              </a:rPr>
              <a:t> </a:t>
            </a:r>
            <a:r>
              <a:rPr lang="en-US" dirty="0" err="1">
                <a:cs typeface="Times New Roman" panose="02020603050405020304" pitchFamily="18" charset="0"/>
              </a:rPr>
              <a:t>lỗi</a:t>
            </a:r>
            <a:r>
              <a:rPr lang="en-US" dirty="0">
                <a:cs typeface="Times New Roman" panose="02020603050405020304" pitchFamily="18" charset="0"/>
              </a:rPr>
              <a:t>, </a:t>
            </a:r>
            <a:r>
              <a:rPr lang="en-US" dirty="0" err="1">
                <a:cs typeface="Times New Roman" panose="02020603050405020304" pitchFamily="18" charset="0"/>
              </a:rPr>
              <a:t>Phiếu</a:t>
            </a:r>
            <a:r>
              <a:rPr lang="en-US" dirty="0">
                <a:cs typeface="Times New Roman" panose="02020603050405020304" pitchFamily="18" charset="0"/>
              </a:rPr>
              <a:t> </a:t>
            </a:r>
            <a:r>
              <a:rPr lang="en-US" dirty="0" err="1">
                <a:cs typeface="Times New Roman" panose="02020603050405020304" pitchFamily="18" charset="0"/>
              </a:rPr>
              <a:t>quan</a:t>
            </a:r>
            <a:r>
              <a:rPr lang="en-US" dirty="0">
                <a:cs typeface="Times New Roman" panose="02020603050405020304" pitchFamily="18" charset="0"/>
              </a:rPr>
              <a:t> </a:t>
            </a:r>
            <a:r>
              <a:rPr lang="en-US" dirty="0" err="1">
                <a:cs typeface="Times New Roman" panose="02020603050405020304" pitchFamily="18" charset="0"/>
              </a:rPr>
              <a:t>sát</a:t>
            </a:r>
            <a:r>
              <a:rPr lang="en-US" dirty="0" smtClean="0">
                <a:cs typeface="Times New Roman" panose="02020603050405020304" pitchFamily="18" charset="0"/>
              </a:rPr>
              <a:t>,…)</a:t>
            </a:r>
            <a:endParaRPr lang="en-US" dirty="0">
              <a:cs typeface="Times New Roman" panose="02020603050405020304" pitchFamily="18" charset="0"/>
            </a:endParaRPr>
          </a:p>
          <a:p>
            <a:pPr marL="457200" lvl="0" indent="-457200" algn="just">
              <a:buFontTx/>
              <a:buChar char="-"/>
              <a:defRPr/>
            </a:pPr>
            <a:r>
              <a:rPr lang="en-US" dirty="0" err="1">
                <a:cs typeface="Times New Roman" panose="02020603050405020304" pitchFamily="18" charset="0"/>
              </a:rPr>
              <a:t>Bài</a:t>
            </a:r>
            <a:r>
              <a:rPr lang="en-US" dirty="0">
                <a:cs typeface="Times New Roman" panose="02020603050405020304" pitchFamily="18" charset="0"/>
              </a:rPr>
              <a:t> </a:t>
            </a:r>
            <a:r>
              <a:rPr lang="en-US" dirty="0" err="1">
                <a:cs typeface="Times New Roman" panose="02020603050405020304" pitchFamily="18" charset="0"/>
              </a:rPr>
              <a:t>tập</a:t>
            </a:r>
            <a:r>
              <a:rPr lang="en-US" dirty="0">
                <a:cs typeface="Times New Roman" panose="02020603050405020304" pitchFamily="18" charset="0"/>
              </a:rPr>
              <a:t> </a:t>
            </a:r>
            <a:r>
              <a:rPr lang="en-US" dirty="0" err="1">
                <a:cs typeface="Times New Roman" panose="02020603050405020304" pitchFamily="18" charset="0"/>
              </a:rPr>
              <a:t>viết</a:t>
            </a:r>
            <a:r>
              <a:rPr lang="en-US" dirty="0">
                <a:cs typeface="Times New Roman" panose="02020603050405020304" pitchFamily="18" charset="0"/>
              </a:rPr>
              <a:t> (</a:t>
            </a:r>
            <a:r>
              <a:rPr lang="en-US" dirty="0" err="1">
                <a:cs typeface="Times New Roman" panose="02020603050405020304" pitchFamily="18" charset="0"/>
              </a:rPr>
              <a:t>viết</a:t>
            </a:r>
            <a:r>
              <a:rPr lang="en-US" dirty="0">
                <a:cs typeface="Times New Roman" panose="02020603050405020304" pitchFamily="18" charset="0"/>
              </a:rPr>
              <a:t> </a:t>
            </a:r>
            <a:r>
              <a:rPr lang="en-US" dirty="0" err="1">
                <a:cs typeface="Times New Roman" panose="02020603050405020304" pitchFamily="18" charset="0"/>
              </a:rPr>
              <a:t>nhật</a:t>
            </a:r>
            <a:r>
              <a:rPr lang="en-US" dirty="0">
                <a:cs typeface="Times New Roman" panose="02020603050405020304" pitchFamily="18" charset="0"/>
              </a:rPr>
              <a:t> </a:t>
            </a:r>
            <a:r>
              <a:rPr lang="en-US" dirty="0" err="1">
                <a:cs typeface="Times New Roman" panose="02020603050405020304" pitchFamily="18" charset="0"/>
              </a:rPr>
              <a:t>kí</a:t>
            </a:r>
            <a:r>
              <a:rPr lang="en-US" dirty="0">
                <a:cs typeface="Times New Roman" panose="02020603050405020304" pitchFamily="18" charset="0"/>
              </a:rPr>
              <a:t>, </a:t>
            </a:r>
            <a:r>
              <a:rPr lang="en-US" dirty="0" err="1">
                <a:cs typeface="Times New Roman" panose="02020603050405020304" pitchFamily="18" charset="0"/>
              </a:rPr>
              <a:t>ghi</a:t>
            </a:r>
            <a:r>
              <a:rPr lang="en-US" dirty="0">
                <a:cs typeface="Times New Roman" panose="02020603050405020304" pitchFamily="18" charset="0"/>
              </a:rPr>
              <a:t> </a:t>
            </a:r>
            <a:r>
              <a:rPr lang="en-US" dirty="0" err="1">
                <a:cs typeface="Times New Roman" panose="02020603050405020304" pitchFamily="18" charset="0"/>
              </a:rPr>
              <a:t>lại</a:t>
            </a:r>
            <a:r>
              <a:rPr lang="en-US" dirty="0">
                <a:cs typeface="Times New Roman" panose="02020603050405020304" pitchFamily="18" charset="0"/>
              </a:rPr>
              <a:t> </a:t>
            </a:r>
            <a:r>
              <a:rPr lang="en-US" dirty="0" err="1">
                <a:cs typeface="Times New Roman" panose="02020603050405020304" pitchFamily="18" charset="0"/>
              </a:rPr>
              <a:t>những</a:t>
            </a:r>
            <a:r>
              <a:rPr lang="en-US" dirty="0">
                <a:cs typeface="Times New Roman" panose="02020603050405020304" pitchFamily="18" charset="0"/>
              </a:rPr>
              <a:t> </a:t>
            </a:r>
            <a:r>
              <a:rPr lang="en-US" dirty="0" err="1">
                <a:cs typeface="Times New Roman" panose="02020603050405020304" pitchFamily="18" charset="0"/>
              </a:rPr>
              <a:t>việc</a:t>
            </a:r>
            <a:r>
              <a:rPr lang="en-US" dirty="0">
                <a:cs typeface="Times New Roman" panose="02020603050405020304" pitchFamily="18" charset="0"/>
              </a:rPr>
              <a:t> </a:t>
            </a:r>
            <a:r>
              <a:rPr lang="en-US" dirty="0" err="1">
                <a:cs typeface="Times New Roman" panose="02020603050405020304" pitchFamily="18" charset="0"/>
              </a:rPr>
              <a:t>đã</a:t>
            </a:r>
            <a:r>
              <a:rPr lang="en-US" dirty="0">
                <a:cs typeface="Times New Roman" panose="02020603050405020304" pitchFamily="18" charset="0"/>
              </a:rPr>
              <a:t> </a:t>
            </a:r>
            <a:r>
              <a:rPr lang="en-US" dirty="0" err="1">
                <a:cs typeface="Times New Roman" panose="02020603050405020304" pitchFamily="18" charset="0"/>
              </a:rPr>
              <a:t>trải</a:t>
            </a:r>
            <a:r>
              <a:rPr lang="en-US" dirty="0">
                <a:cs typeface="Times New Roman" panose="02020603050405020304" pitchFamily="18" charset="0"/>
              </a:rPr>
              <a:t> qua, </a:t>
            </a:r>
            <a:r>
              <a:rPr lang="en-US" dirty="0" err="1">
                <a:cs typeface="Times New Roman" panose="02020603050405020304" pitchFamily="18" charset="0"/>
              </a:rPr>
              <a:t>ghép</a:t>
            </a:r>
            <a:r>
              <a:rPr lang="en-US" dirty="0">
                <a:cs typeface="Times New Roman" panose="02020603050405020304" pitchFamily="18" charset="0"/>
              </a:rPr>
              <a:t> ý</a:t>
            </a:r>
            <a:r>
              <a:rPr lang="en-US" dirty="0" smtClean="0">
                <a:cs typeface="Times New Roman" panose="02020603050405020304" pitchFamily="18" charset="0"/>
              </a:rPr>
              <a:t>/ </a:t>
            </a:r>
            <a:r>
              <a:rPr lang="en-US" dirty="0" err="1" smtClean="0">
                <a:cs typeface="Times New Roman" panose="02020603050405020304" pitchFamily="18" charset="0"/>
              </a:rPr>
              <a:t>đoạn</a:t>
            </a:r>
            <a:r>
              <a:rPr lang="en-US" dirty="0" smtClean="0">
                <a:cs typeface="Times New Roman" panose="02020603050405020304" pitchFamily="18" charset="0"/>
              </a:rPr>
              <a:t>…)</a:t>
            </a:r>
            <a:endParaRPr lang="en-US" dirty="0">
              <a:cs typeface="Times New Roman" panose="02020603050405020304" pitchFamily="18" charset="0"/>
            </a:endParaRPr>
          </a:p>
          <a:p>
            <a:pPr marL="457200" lvl="0" indent="-457200" algn="just">
              <a:buFontTx/>
              <a:buChar char="-"/>
              <a:defRPr/>
            </a:pPr>
            <a:r>
              <a:rPr lang="en-US" dirty="0">
                <a:cs typeface="Times New Roman" panose="02020603050405020304" pitchFamily="18" charset="0"/>
              </a:rPr>
              <a:t>…</a:t>
            </a:r>
          </a:p>
          <a:p>
            <a:endParaRPr lang="en-US" dirty="0"/>
          </a:p>
        </p:txBody>
      </p:sp>
    </p:spTree>
    <p:extLst>
      <p:ext uri="{BB962C8B-B14F-4D97-AF65-F5344CB8AC3E}">
        <p14:creationId xmlns:p14="http://schemas.microsoft.com/office/powerpoint/2010/main" val="4099082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57092"/>
          </a:xfrm>
        </p:spPr>
        <p:txBody>
          <a:bodyPr>
            <a:normAutofit/>
          </a:bodyPr>
          <a:lstStyle/>
          <a:p>
            <a:pPr algn="ctr"/>
            <a:r>
              <a:rPr lang="en-US" sz="4000" dirty="0" smtClean="0">
                <a:solidFill>
                  <a:srgbClr val="00B050"/>
                </a:solidFill>
                <a:latin typeface="Myriad Pro" panose="020B0503030403020204" pitchFamily="34" charset="0"/>
                <a:cs typeface="Times New Roman" panose="02020603050405020304" pitchFamily="18" charset="0"/>
              </a:rPr>
              <a:t>CHƯƠNG TRÌNH NGỮ VĂN 2018 - </a:t>
            </a:r>
            <a:r>
              <a:rPr lang="en-US" sz="4000" dirty="0">
                <a:solidFill>
                  <a:srgbClr val="00B050"/>
                </a:solidFill>
                <a:latin typeface="Myriad Pro" panose="020B0503030403020204" pitchFamily="34" charset="0"/>
                <a:cs typeface="Times New Roman" panose="02020603050405020304" pitchFamily="18" charset="0"/>
              </a:rPr>
              <a:t>LỚP </a:t>
            </a:r>
            <a:r>
              <a:rPr lang="en-US" sz="4000" dirty="0" smtClean="0">
                <a:solidFill>
                  <a:srgbClr val="00B050"/>
                </a:solidFill>
                <a:latin typeface="Myriad Pro" panose="020B0503030403020204" pitchFamily="34" charset="0"/>
                <a:cs typeface="Times New Roman" panose="02020603050405020304" pitchFamily="18" charset="0"/>
              </a:rPr>
              <a:t>8</a:t>
            </a:r>
            <a:endParaRPr lang="en-US" sz="4000" dirty="0">
              <a:solidFill>
                <a:srgbClr val="00B050"/>
              </a:solidFill>
              <a:latin typeface="Myriad Pro" panose="020B0503030403020204" pitchFamily="34" charset="0"/>
            </a:endParaRPr>
          </a:p>
        </p:txBody>
      </p:sp>
      <p:sp>
        <p:nvSpPr>
          <p:cNvPr id="3" name="Content Placeholder 2"/>
          <p:cNvSpPr>
            <a:spLocks noGrp="1"/>
          </p:cNvSpPr>
          <p:nvPr>
            <p:ph idx="1"/>
          </p:nvPr>
        </p:nvSpPr>
        <p:spPr>
          <a:xfrm>
            <a:off x="872836" y="1122218"/>
            <a:ext cx="10515600" cy="5071531"/>
          </a:xfrm>
        </p:spPr>
        <p:txBody>
          <a:bodyPr>
            <a:normAutofit/>
          </a:bodyPr>
          <a:lstStyle/>
          <a:p>
            <a:pPr algn="just">
              <a:spcBef>
                <a:spcPts val="600"/>
              </a:spcBef>
              <a:spcAft>
                <a:spcPts val="600"/>
              </a:spcAft>
              <a:buFont typeface="Wingdings" panose="05000000000000000000" pitchFamily="2" charset="2"/>
              <a:buChar char="v"/>
            </a:pPr>
            <a:r>
              <a:rPr lang="en-US" altLang="en-US" dirty="0">
                <a:solidFill>
                  <a:srgbClr val="C00000"/>
                </a:solidFill>
                <a:latin typeface="Times New Roman" panose="02020603050405020304" pitchFamily="18" charset="0"/>
                <a:cs typeface="Times New Roman" panose="02020603050405020304" pitchFamily="18" charset="0"/>
                <a:sym typeface="+mn-ea"/>
              </a:rPr>
              <a:t> </a:t>
            </a:r>
            <a:r>
              <a:rPr lang="en-US" altLang="en-US" dirty="0" err="1">
                <a:solidFill>
                  <a:srgbClr val="C00000"/>
                </a:solidFill>
                <a:latin typeface="Times New Roman" panose="02020603050405020304" pitchFamily="18" charset="0"/>
                <a:cs typeface="Times New Roman" panose="02020603050405020304" pitchFamily="18" charset="0"/>
                <a:sym typeface="+mn-ea"/>
              </a:rPr>
              <a:t>Đọc</a:t>
            </a:r>
            <a:r>
              <a:rPr lang="en-US" altLang="en-US" dirty="0">
                <a:latin typeface="Times New Roman" panose="02020603050405020304" pitchFamily="18" charset="0"/>
                <a:cs typeface="Times New Roman" panose="02020603050405020304" pitchFamily="18" charset="0"/>
                <a:sym typeface="+mn-ea"/>
              </a:rPr>
              <a:t>: </a:t>
            </a:r>
            <a:r>
              <a:rPr lang="en-US" altLang="en-US" sz="2600" dirty="0">
                <a:latin typeface="Times New Roman" panose="02020603050405020304" pitchFamily="18" charset="0"/>
                <a:cs typeface="Times New Roman" panose="02020603050405020304" pitchFamily="18" charset="0"/>
                <a:sym typeface="+mn-ea"/>
              </a:rPr>
              <a:t>VB </a:t>
            </a:r>
            <a:r>
              <a:rPr lang="en-US" altLang="en-US" sz="2600" dirty="0" err="1">
                <a:latin typeface="Times New Roman" panose="02020603050405020304" pitchFamily="18" charset="0"/>
                <a:cs typeface="Times New Roman" panose="02020603050405020304" pitchFamily="18" charset="0"/>
                <a:sym typeface="+mn-ea"/>
              </a:rPr>
              <a:t>văn</a:t>
            </a:r>
            <a:r>
              <a:rPr lang="en-US" altLang="en-US" sz="2600" dirty="0">
                <a:latin typeface="Times New Roman" panose="02020603050405020304" pitchFamily="18" charset="0"/>
                <a:cs typeface="Times New Roman" panose="02020603050405020304" pitchFamily="18" charset="0"/>
                <a:sym typeface="+mn-ea"/>
              </a:rPr>
              <a:t> </a:t>
            </a:r>
            <a:r>
              <a:rPr lang="en-US" altLang="en-US" sz="2600" dirty="0" err="1">
                <a:latin typeface="Times New Roman" panose="02020603050405020304" pitchFamily="18" charset="0"/>
                <a:cs typeface="Times New Roman" panose="02020603050405020304" pitchFamily="18" charset="0"/>
                <a:sym typeface="+mn-ea"/>
              </a:rPr>
              <a:t>học</a:t>
            </a:r>
            <a:r>
              <a:rPr lang="en-US" altLang="en-US" sz="2600" dirty="0">
                <a:latin typeface="Times New Roman" panose="02020603050405020304" pitchFamily="18" charset="0"/>
                <a:cs typeface="Times New Roman" panose="02020603050405020304" pitchFamily="18" charset="0"/>
                <a:sym typeface="+mn-ea"/>
              </a:rPr>
              <a:t>, VB </a:t>
            </a:r>
            <a:r>
              <a:rPr lang="en-US" altLang="en-US" sz="2600" dirty="0" err="1">
                <a:latin typeface="Times New Roman" panose="02020603050405020304" pitchFamily="18" charset="0"/>
                <a:cs typeface="Times New Roman" panose="02020603050405020304" pitchFamily="18" charset="0"/>
                <a:sym typeface="+mn-ea"/>
              </a:rPr>
              <a:t>nghị</a:t>
            </a:r>
            <a:r>
              <a:rPr lang="en-US" altLang="en-US" sz="2600" dirty="0">
                <a:latin typeface="Times New Roman" panose="02020603050405020304" pitchFamily="18" charset="0"/>
                <a:cs typeface="Times New Roman" panose="02020603050405020304" pitchFamily="18" charset="0"/>
                <a:sym typeface="+mn-ea"/>
              </a:rPr>
              <a:t> </a:t>
            </a:r>
            <a:r>
              <a:rPr lang="en-US" altLang="en-US" sz="2600" dirty="0" err="1">
                <a:latin typeface="Times New Roman" panose="02020603050405020304" pitchFamily="18" charset="0"/>
                <a:cs typeface="Times New Roman" panose="02020603050405020304" pitchFamily="18" charset="0"/>
                <a:sym typeface="+mn-ea"/>
              </a:rPr>
              <a:t>luận</a:t>
            </a:r>
            <a:r>
              <a:rPr lang="en-US" altLang="en-US" sz="2600" dirty="0">
                <a:latin typeface="Times New Roman" panose="02020603050405020304" pitchFamily="18" charset="0"/>
                <a:cs typeface="Times New Roman" panose="02020603050405020304" pitchFamily="18" charset="0"/>
                <a:sym typeface="+mn-ea"/>
              </a:rPr>
              <a:t> </a:t>
            </a:r>
            <a:r>
              <a:rPr lang="en-US" altLang="en-US" sz="2600" dirty="0" err="1">
                <a:latin typeface="Times New Roman" panose="02020603050405020304" pitchFamily="18" charset="0"/>
                <a:cs typeface="Times New Roman" panose="02020603050405020304" pitchFamily="18" charset="0"/>
                <a:sym typeface="+mn-ea"/>
              </a:rPr>
              <a:t>và</a:t>
            </a:r>
            <a:r>
              <a:rPr lang="en-US" altLang="en-US" sz="2600" dirty="0">
                <a:latin typeface="Times New Roman" panose="02020603050405020304" pitchFamily="18" charset="0"/>
                <a:cs typeface="Times New Roman" panose="02020603050405020304" pitchFamily="18" charset="0"/>
                <a:sym typeface="+mn-ea"/>
              </a:rPr>
              <a:t> VB </a:t>
            </a:r>
            <a:r>
              <a:rPr lang="en-US" altLang="en-US" sz="2600" dirty="0" err="1">
                <a:latin typeface="Times New Roman" panose="02020603050405020304" pitchFamily="18" charset="0"/>
                <a:cs typeface="Times New Roman" panose="02020603050405020304" pitchFamily="18" charset="0"/>
                <a:sym typeface="+mn-ea"/>
              </a:rPr>
              <a:t>thông</a:t>
            </a:r>
            <a:r>
              <a:rPr lang="en-US" altLang="en-US" sz="2600" dirty="0">
                <a:latin typeface="Times New Roman" panose="02020603050405020304" pitchFamily="18" charset="0"/>
                <a:cs typeface="Times New Roman" panose="02020603050405020304" pitchFamily="18" charset="0"/>
                <a:sym typeface="+mn-ea"/>
              </a:rPr>
              <a:t> tin</a:t>
            </a:r>
            <a:endParaRPr lang="en-US" sz="2600" b="1" dirty="0">
              <a:solidFill>
                <a:srgbClr val="C00000"/>
              </a:solidFill>
              <a:latin typeface="Times New Roman" panose="02020603050405020304" pitchFamily="18" charset="0"/>
              <a:cs typeface="Times New Roman" panose="02020603050405020304" pitchFamily="18" charset="0"/>
            </a:endParaRPr>
          </a:p>
          <a:p>
            <a:pPr marL="287655" indent="-287655" algn="just">
              <a:spcBef>
                <a:spcPts val="600"/>
              </a:spcBef>
              <a:spcAft>
                <a:spcPts val="600"/>
              </a:spcAft>
              <a:buFontTx/>
              <a:buChar char="-"/>
            </a:pPr>
            <a:r>
              <a:rPr lang="en-US" sz="2600" dirty="0" err="1">
                <a:solidFill>
                  <a:srgbClr val="C00000"/>
                </a:solidFill>
                <a:latin typeface="Times New Roman" panose="02020603050405020304" pitchFamily="18" charset="0"/>
                <a:cs typeface="Times New Roman" panose="02020603050405020304" pitchFamily="18" charset="0"/>
              </a:rPr>
              <a:t>Thể</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loại</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Truyện</a:t>
            </a: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a:t>
            </a:r>
            <a:r>
              <a:rPr lang="en-US" sz="2600" dirty="0" err="1" smtClean="0">
                <a:latin typeface="Times New Roman" panose="02020603050405020304" pitchFamily="18" charset="0"/>
                <a:cs typeface="Times New Roman" panose="02020603050405020304" pitchFamily="18" charset="0"/>
              </a:rPr>
              <a:t>truyện</a:t>
            </a:r>
            <a:r>
              <a:rPr lang="en-US"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ngắn</a:t>
            </a:r>
            <a:r>
              <a:rPr lang="en-US" sz="2600" dirty="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truyện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lịch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sử</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truyện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cười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tiểu</a:t>
            </a:r>
            <a:r>
              <a:rPr lang="en-US"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thuyết</a:t>
            </a:r>
            <a:r>
              <a:rPr lang="en-US" sz="2600" dirty="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thơ</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thơ</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sáu</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chữ</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bảy</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chữ</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và</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thơ</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Đường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luật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hài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kịch</a:t>
            </a:r>
            <a:endParaRPr lang="en-US" sz="2600" dirty="0">
              <a:latin typeface="Times New Roman" panose="02020603050405020304" pitchFamily="18" charset="0"/>
              <a:cs typeface="Times New Roman" panose="02020603050405020304" pitchFamily="18" charset="0"/>
            </a:endParaRPr>
          </a:p>
          <a:p>
            <a:pPr marL="287655" indent="-287655" algn="just">
              <a:spcBef>
                <a:spcPts val="600"/>
              </a:spcBef>
              <a:spcAft>
                <a:spcPts val="600"/>
              </a:spcAft>
              <a:buFontTx/>
              <a:buChar char="-"/>
            </a:pPr>
            <a:r>
              <a:rPr lang="en-US" sz="2600" dirty="0" err="1" smtClean="0">
                <a:solidFill>
                  <a:srgbClr val="C00000"/>
                </a:solidFill>
                <a:latin typeface="Times New Roman" panose="02020603050405020304" pitchFamily="18" charset="0"/>
                <a:cs typeface="Times New Roman" panose="02020603050405020304" pitchFamily="18" charset="0"/>
                <a:sym typeface="+mn-ea"/>
              </a:rPr>
              <a:t>Kiểu</a:t>
            </a:r>
            <a:r>
              <a:rPr lang="en-US" sz="2600" dirty="0" smtClean="0">
                <a:solidFill>
                  <a:srgbClr val="C00000"/>
                </a:solidFill>
                <a:latin typeface="Times New Roman" panose="02020603050405020304" pitchFamily="18" charset="0"/>
                <a:cs typeface="Times New Roman" panose="02020603050405020304" pitchFamily="18" charset="0"/>
                <a:sym typeface="+mn-ea"/>
              </a:rPr>
              <a:t> </a:t>
            </a:r>
            <a:r>
              <a:rPr lang="en-US" sz="2600" dirty="0">
                <a:solidFill>
                  <a:srgbClr val="C00000"/>
                </a:solidFill>
                <a:latin typeface="Times New Roman" panose="02020603050405020304" pitchFamily="18" charset="0"/>
                <a:cs typeface="Times New Roman" panose="02020603050405020304" pitchFamily="18" charset="0"/>
                <a:sym typeface="+mn-ea"/>
              </a:rPr>
              <a:t>VB: </a:t>
            </a:r>
            <a:r>
              <a:rPr lang="en-US" sz="2600" dirty="0" err="1">
                <a:latin typeface="Times New Roman" panose="02020603050405020304" pitchFamily="18" charset="0"/>
                <a:cs typeface="Times New Roman" panose="02020603050405020304" pitchFamily="18" charset="0"/>
                <a:sym typeface="+mn-ea"/>
              </a:rPr>
              <a:t>Nghị</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luận</a:t>
            </a:r>
            <a:r>
              <a:rPr lang="en-US" sz="2600" dirty="0">
                <a:latin typeface="Times New Roman" panose="02020603050405020304" pitchFamily="18" charset="0"/>
                <a:cs typeface="Times New Roman" panose="02020603050405020304" pitchFamily="18" charset="0"/>
                <a:sym typeface="+mn-ea"/>
              </a:rPr>
              <a:t> VH </a:t>
            </a:r>
            <a:r>
              <a:rPr lang="en-US" sz="2600" dirty="0" err="1">
                <a:latin typeface="Times New Roman" panose="02020603050405020304" pitchFamily="18" charset="0"/>
                <a:cs typeface="Times New Roman" panose="02020603050405020304" pitchFamily="18" charset="0"/>
                <a:sym typeface="+mn-ea"/>
              </a:rPr>
              <a:t>và</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Nghị</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luận</a:t>
            </a:r>
            <a:r>
              <a:rPr lang="en-US" sz="2600" dirty="0">
                <a:latin typeface="Times New Roman" panose="02020603050405020304" pitchFamily="18" charset="0"/>
                <a:cs typeface="Times New Roman" panose="02020603050405020304" pitchFamily="18" charset="0"/>
                <a:sym typeface="+mn-ea"/>
              </a:rPr>
              <a:t> XH; VB </a:t>
            </a:r>
            <a:r>
              <a:rPr lang="en-US" sz="2600" dirty="0" err="1">
                <a:latin typeface="Times New Roman" panose="02020603050405020304" pitchFamily="18" charset="0"/>
                <a:cs typeface="Times New Roman" panose="02020603050405020304" pitchFamily="18" charset="0"/>
                <a:sym typeface="+mn-ea"/>
              </a:rPr>
              <a:t>Thông</a:t>
            </a:r>
            <a:r>
              <a:rPr lang="en-US" sz="2600" dirty="0">
                <a:latin typeface="Times New Roman" panose="02020603050405020304" pitchFamily="18" charset="0"/>
                <a:cs typeface="Times New Roman" panose="02020603050405020304" pitchFamily="18" charset="0"/>
                <a:sym typeface="+mn-ea"/>
              </a:rPr>
              <a:t> </a:t>
            </a:r>
            <a:r>
              <a:rPr lang="en-US" sz="2600" dirty="0" smtClean="0">
                <a:latin typeface="Times New Roman" panose="02020603050405020304" pitchFamily="18" charset="0"/>
                <a:cs typeface="Times New Roman" panose="02020603050405020304" pitchFamily="18" charset="0"/>
                <a:sym typeface="+mn-ea"/>
              </a:rPr>
              <a:t>tin (</a:t>
            </a:r>
            <a:r>
              <a:rPr lang="en-US" sz="2600" dirty="0" err="1">
                <a:latin typeface="Times New Roman" panose="02020603050405020304" pitchFamily="18" charset="0"/>
                <a:cs typeface="Times New Roman" panose="02020603050405020304" pitchFamily="18" charset="0"/>
                <a:sym typeface="+mn-ea"/>
              </a:rPr>
              <a:t>g</a:t>
            </a:r>
            <a:r>
              <a:rPr lang="en-US" sz="2600" dirty="0" err="1" smtClean="0">
                <a:latin typeface="Times New Roman" panose="02020603050405020304" pitchFamily="18" charset="0"/>
                <a:cs typeface="Times New Roman" panose="02020603050405020304" pitchFamily="18" charset="0"/>
                <a:sym typeface="+mn-ea"/>
              </a:rPr>
              <a:t>iải</a:t>
            </a:r>
            <a:r>
              <a:rPr lang="en-US" sz="2600" dirty="0" smtClean="0">
                <a:latin typeface="Times New Roman" panose="02020603050405020304" pitchFamily="18" charset="0"/>
                <a:cs typeface="Times New Roman" panose="02020603050405020304" pitchFamily="18" charset="0"/>
                <a:sym typeface="+mn-ea"/>
              </a:rPr>
              <a:t> </a:t>
            </a:r>
            <a:r>
              <a:rPr lang="en-US" sz="2600" dirty="0" err="1" smtClean="0">
                <a:latin typeface="Times New Roman" panose="02020603050405020304" pitchFamily="18" charset="0"/>
                <a:cs typeface="Times New Roman" panose="02020603050405020304" pitchFamily="18" charset="0"/>
                <a:sym typeface="+mn-ea"/>
              </a:rPr>
              <a:t>thích</a:t>
            </a:r>
            <a:r>
              <a:rPr lang="en-US" sz="2600" dirty="0" smtClean="0">
                <a:latin typeface="Times New Roman" panose="02020603050405020304" pitchFamily="18" charset="0"/>
                <a:cs typeface="Times New Roman" panose="02020603050405020304" pitchFamily="18" charset="0"/>
                <a:sym typeface="+mn-ea"/>
              </a:rPr>
              <a:t> </a:t>
            </a:r>
            <a:r>
              <a:rPr lang="en-US" sz="2600" dirty="0" err="1" smtClean="0">
                <a:latin typeface="Times New Roman" panose="02020603050405020304" pitchFamily="18" charset="0"/>
                <a:cs typeface="Times New Roman" panose="02020603050405020304" pitchFamily="18" charset="0"/>
                <a:sym typeface="+mn-ea"/>
              </a:rPr>
              <a:t>hiện</a:t>
            </a:r>
            <a:r>
              <a:rPr lang="en-US" sz="2600" dirty="0" smtClean="0">
                <a:latin typeface="Times New Roman" panose="02020603050405020304" pitchFamily="18" charset="0"/>
                <a:cs typeface="Times New Roman" panose="02020603050405020304" pitchFamily="18" charset="0"/>
                <a:sym typeface="+mn-ea"/>
              </a:rPr>
              <a:t> </a:t>
            </a:r>
            <a:r>
              <a:rPr lang="en-US" sz="2600" dirty="0" err="1" smtClean="0">
                <a:latin typeface="Times New Roman" panose="02020603050405020304" pitchFamily="18" charset="0"/>
                <a:cs typeface="Times New Roman" panose="02020603050405020304" pitchFamily="18" charset="0"/>
                <a:sym typeface="+mn-ea"/>
              </a:rPr>
              <a:t>tượng</a:t>
            </a:r>
            <a:r>
              <a:rPr lang="en-US" sz="2600" dirty="0" smtClean="0">
                <a:latin typeface="Times New Roman" panose="02020603050405020304" pitchFamily="18" charset="0"/>
                <a:cs typeface="Times New Roman" panose="02020603050405020304" pitchFamily="18" charset="0"/>
                <a:sym typeface="+mn-ea"/>
              </a:rPr>
              <a:t> </a:t>
            </a:r>
            <a:r>
              <a:rPr lang="en-US" sz="2600" dirty="0" err="1" smtClean="0">
                <a:latin typeface="Times New Roman" panose="02020603050405020304" pitchFamily="18" charset="0"/>
                <a:cs typeface="Times New Roman" panose="02020603050405020304" pitchFamily="18" charset="0"/>
                <a:sym typeface="+mn-ea"/>
              </a:rPr>
              <a:t>tự</a:t>
            </a:r>
            <a:r>
              <a:rPr lang="en-US" sz="2600" dirty="0" smtClean="0">
                <a:latin typeface="Times New Roman" panose="02020603050405020304" pitchFamily="18" charset="0"/>
                <a:cs typeface="Times New Roman" panose="02020603050405020304" pitchFamily="18" charset="0"/>
                <a:sym typeface="+mn-ea"/>
              </a:rPr>
              <a:t> </a:t>
            </a:r>
            <a:r>
              <a:rPr lang="en-US" sz="2600" dirty="0" err="1" smtClean="0">
                <a:latin typeface="Times New Roman" panose="02020603050405020304" pitchFamily="18" charset="0"/>
                <a:cs typeface="Times New Roman" panose="02020603050405020304" pitchFamily="18" charset="0"/>
                <a:sym typeface="+mn-ea"/>
              </a:rPr>
              <a:t>nhiên</a:t>
            </a:r>
            <a:r>
              <a:rPr lang="en-US" sz="2600" dirty="0" smtClean="0">
                <a:latin typeface="Times New Roman" panose="02020603050405020304" pitchFamily="18" charset="0"/>
                <a:cs typeface="Times New Roman" panose="02020603050405020304" pitchFamily="18" charset="0"/>
                <a:sym typeface="+mn-ea"/>
              </a:rPr>
              <a:t> </a:t>
            </a:r>
            <a:r>
              <a:rPr lang="en-US" sz="2600" dirty="0" err="1" smtClean="0">
                <a:latin typeface="Times New Roman" panose="02020603050405020304" pitchFamily="18" charset="0"/>
                <a:cs typeface="Times New Roman" panose="02020603050405020304" pitchFamily="18" charset="0"/>
                <a:sym typeface="+mn-ea"/>
              </a:rPr>
              <a:t>và</a:t>
            </a:r>
            <a:r>
              <a:rPr lang="en-US" sz="2600" dirty="0" smtClean="0">
                <a:latin typeface="Times New Roman" panose="02020603050405020304" pitchFamily="18" charset="0"/>
                <a:cs typeface="Times New Roman" panose="02020603050405020304" pitchFamily="18" charset="0"/>
                <a:sym typeface="+mn-ea"/>
              </a:rPr>
              <a:t> </a:t>
            </a:r>
            <a:r>
              <a:rPr lang="en-US" sz="2600" dirty="0" err="1" smtClean="0">
                <a:latin typeface="Times New Roman" panose="02020603050405020304" pitchFamily="18" charset="0"/>
                <a:cs typeface="Times New Roman" panose="02020603050405020304" pitchFamily="18" charset="0"/>
                <a:sym typeface="+mn-ea"/>
              </a:rPr>
              <a:t>giới</a:t>
            </a:r>
            <a:r>
              <a:rPr lang="en-US" sz="2600" dirty="0" smtClean="0">
                <a:latin typeface="Times New Roman" panose="02020603050405020304" pitchFamily="18" charset="0"/>
                <a:cs typeface="Times New Roman" panose="02020603050405020304" pitchFamily="18" charset="0"/>
                <a:sym typeface="+mn-ea"/>
              </a:rPr>
              <a:t> </a:t>
            </a:r>
            <a:r>
              <a:rPr lang="en-US" sz="2600" dirty="0" err="1" smtClean="0">
                <a:latin typeface="Times New Roman" panose="02020603050405020304" pitchFamily="18" charset="0"/>
                <a:cs typeface="Times New Roman" panose="02020603050405020304" pitchFamily="18" charset="0"/>
                <a:sym typeface="+mn-ea"/>
              </a:rPr>
              <a:t>thiệu</a:t>
            </a:r>
            <a:r>
              <a:rPr lang="en-US" sz="2600" dirty="0" smtClean="0">
                <a:latin typeface="Times New Roman" panose="02020603050405020304" pitchFamily="18" charset="0"/>
                <a:cs typeface="Times New Roman" panose="02020603050405020304" pitchFamily="18" charset="0"/>
                <a:sym typeface="+mn-ea"/>
              </a:rPr>
              <a:t> </a:t>
            </a:r>
            <a:r>
              <a:rPr lang="en-US" sz="2600" dirty="0" err="1" smtClean="0">
                <a:latin typeface="Times New Roman" panose="02020603050405020304" pitchFamily="18" charset="0"/>
                <a:cs typeface="Times New Roman" panose="02020603050405020304" pitchFamily="18" charset="0"/>
                <a:sym typeface="+mn-ea"/>
              </a:rPr>
              <a:t>một</a:t>
            </a:r>
            <a:r>
              <a:rPr lang="en-US" sz="2600" dirty="0" smtClean="0">
                <a:latin typeface="Times New Roman" panose="02020603050405020304" pitchFamily="18" charset="0"/>
                <a:cs typeface="Times New Roman" panose="02020603050405020304" pitchFamily="18" charset="0"/>
                <a:sym typeface="+mn-ea"/>
              </a:rPr>
              <a:t> </a:t>
            </a:r>
            <a:r>
              <a:rPr lang="en-US" sz="2600" dirty="0" err="1" smtClean="0">
                <a:latin typeface="Times New Roman" panose="02020603050405020304" pitchFamily="18" charset="0"/>
                <a:cs typeface="Times New Roman" panose="02020603050405020304" pitchFamily="18" charset="0"/>
                <a:sym typeface="+mn-ea"/>
              </a:rPr>
              <a:t>cuốn</a:t>
            </a:r>
            <a:r>
              <a:rPr lang="en-US" sz="2600" dirty="0" smtClean="0">
                <a:latin typeface="Times New Roman" panose="02020603050405020304" pitchFamily="18" charset="0"/>
                <a:cs typeface="Times New Roman" panose="02020603050405020304" pitchFamily="18" charset="0"/>
                <a:sym typeface="+mn-ea"/>
              </a:rPr>
              <a:t> </a:t>
            </a:r>
            <a:r>
              <a:rPr lang="en-US" sz="2600" dirty="0" err="1" smtClean="0">
                <a:latin typeface="Times New Roman" panose="02020603050405020304" pitchFamily="18" charset="0"/>
                <a:cs typeface="Times New Roman" panose="02020603050405020304" pitchFamily="18" charset="0"/>
                <a:sym typeface="+mn-ea"/>
              </a:rPr>
              <a:t>sách</a:t>
            </a:r>
            <a:r>
              <a:rPr lang="en-US" sz="2600" dirty="0" smtClean="0">
                <a:latin typeface="Times New Roman" panose="02020603050405020304" pitchFamily="18" charset="0"/>
                <a:cs typeface="Times New Roman" panose="02020603050405020304" pitchFamily="18" charset="0"/>
                <a:sym typeface="+mn-ea"/>
              </a:rPr>
              <a:t>, </a:t>
            </a:r>
            <a:r>
              <a:rPr lang="en-US" sz="2600" dirty="0" err="1" smtClean="0">
                <a:latin typeface="Times New Roman" panose="02020603050405020304" pitchFamily="18" charset="0"/>
                <a:cs typeface="Times New Roman" panose="02020603050405020304" pitchFamily="18" charset="0"/>
                <a:sym typeface="+mn-ea"/>
              </a:rPr>
              <a:t>bộ</a:t>
            </a:r>
            <a:r>
              <a:rPr lang="en-US" sz="2600" dirty="0" smtClean="0">
                <a:latin typeface="Times New Roman" panose="02020603050405020304" pitchFamily="18" charset="0"/>
                <a:cs typeface="Times New Roman" panose="02020603050405020304" pitchFamily="18" charset="0"/>
                <a:sym typeface="+mn-ea"/>
              </a:rPr>
              <a:t> </a:t>
            </a:r>
            <a:r>
              <a:rPr lang="en-US" sz="2600" dirty="0" err="1" smtClean="0">
                <a:latin typeface="Times New Roman" panose="02020603050405020304" pitchFamily="18" charset="0"/>
                <a:cs typeface="Times New Roman" panose="02020603050405020304" pitchFamily="18" charset="0"/>
                <a:sym typeface="+mn-ea"/>
              </a:rPr>
              <a:t>phim</a:t>
            </a:r>
            <a:r>
              <a:rPr lang="en-US" sz="2600" dirty="0" smtClean="0">
                <a:latin typeface="Times New Roman" panose="02020603050405020304" pitchFamily="18" charset="0"/>
                <a:cs typeface="Times New Roman" panose="02020603050405020304" pitchFamily="18" charset="0"/>
                <a:sym typeface="+mn-ea"/>
              </a:rPr>
              <a:t>,...)</a:t>
            </a:r>
            <a:endParaRPr lang="en-US" sz="2600" dirty="0">
              <a:latin typeface="Times New Roman" panose="02020603050405020304" pitchFamily="18" charset="0"/>
              <a:cs typeface="Times New Roman" panose="02020603050405020304" pitchFamily="18" charset="0"/>
            </a:endParaRPr>
          </a:p>
          <a:p>
            <a:pPr algn="just">
              <a:spcBef>
                <a:spcPts val="600"/>
              </a:spcBef>
              <a:spcAft>
                <a:spcPts val="600"/>
              </a:spcAft>
              <a:buFont typeface="Wingdings" panose="05000000000000000000" pitchFamily="2" charset="2"/>
              <a:buChar char="v"/>
            </a:pP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Viết</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VB </a:t>
            </a:r>
            <a:r>
              <a:rPr lang="en-US" sz="2600" dirty="0" err="1">
                <a:latin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sự</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VB </a:t>
            </a:r>
            <a:r>
              <a:rPr lang="en-US" sz="2600" dirty="0" err="1">
                <a:latin typeface="Times New Roman" panose="02020603050405020304" pitchFamily="18" charset="0"/>
                <a:cs typeface="Times New Roman" panose="02020603050405020304" pitchFamily="18" charset="0"/>
              </a:rPr>
              <a:t>biểu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cảm</a:t>
            </a:r>
            <a:r>
              <a:rPr lang="en-US" sz="2600" dirty="0">
                <a:latin typeface="Times New Roman" panose="02020603050405020304" pitchFamily="18" charset="0"/>
                <a:cs typeface="Times New Roman" panose="02020603050405020304" pitchFamily="18" charset="0"/>
              </a:rPr>
              <a:t>, VB </a:t>
            </a:r>
            <a:r>
              <a:rPr lang="en-US" sz="2600" dirty="0" err="1">
                <a:latin typeface="Times New Roman" panose="02020603050405020304" pitchFamily="18" charset="0"/>
                <a:cs typeface="Times New Roman" panose="02020603050405020304" pitchFamily="18" charset="0"/>
              </a:rPr>
              <a:t>nghị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luận</a:t>
            </a:r>
            <a:r>
              <a:rPr lang="en-US" sz="2600" dirty="0">
                <a:latin typeface="Times New Roman" panose="02020603050405020304" pitchFamily="18" charset="0"/>
                <a:cs typeface="Times New Roman" panose="02020603050405020304" pitchFamily="18" charset="0"/>
              </a:rPr>
              <a:t>, VB </a:t>
            </a:r>
            <a:r>
              <a:rPr lang="en-US" sz="2600" dirty="0" err="1">
                <a:latin typeface="Times New Roman" panose="02020603050405020304" pitchFamily="18" charset="0"/>
                <a:cs typeface="Times New Roman" panose="02020603050405020304" pitchFamily="18" charset="0"/>
              </a:rPr>
              <a:t>thuyết</a:t>
            </a:r>
            <a:r>
              <a:rPr lang="en-US" sz="2600" dirty="0">
                <a:latin typeface="Times New Roman" panose="02020603050405020304" pitchFamily="18" charset="0"/>
                <a:cs typeface="Times New Roman" panose="02020603050405020304" pitchFamily="18" charset="0"/>
              </a:rPr>
              <a:t> minh, VB </a:t>
            </a:r>
            <a:r>
              <a:rPr lang="en-US" sz="2600" dirty="0" err="1">
                <a:latin typeface="Times New Roman" panose="02020603050405020304" pitchFamily="18" charset="0"/>
                <a:cs typeface="Times New Roman" panose="02020603050405020304" pitchFamily="18" charset="0"/>
              </a:rPr>
              <a:t>nhật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dụng</a:t>
            </a:r>
            <a:endParaRPr lang="en-US" sz="2600" dirty="0">
              <a:latin typeface="Times New Roman" panose="02020603050405020304" pitchFamily="18" charset="0"/>
              <a:cs typeface="Times New Roman" panose="02020603050405020304" pitchFamily="18" charset="0"/>
            </a:endParaRPr>
          </a:p>
          <a:p>
            <a:pPr algn="just">
              <a:spcBef>
                <a:spcPts val="600"/>
              </a:spcBef>
              <a:spcAft>
                <a:spcPts val="600"/>
              </a:spcAft>
              <a:buFont typeface="Wingdings" panose="05000000000000000000" pitchFamily="2" charset="2"/>
              <a:buChar char="v"/>
            </a:pPr>
            <a:r>
              <a:rPr lang="en-US" sz="2600" dirty="0" smtClean="0">
                <a:solidFill>
                  <a:srgbClr val="C00000"/>
                </a:solidFill>
                <a:latin typeface="Times New Roman" panose="02020603050405020304" pitchFamily="18" charset="0"/>
                <a:cs typeface="Times New Roman" panose="02020603050405020304" pitchFamily="18" charset="0"/>
              </a:rPr>
              <a:t> </a:t>
            </a:r>
            <a:r>
              <a:rPr lang="en-US" sz="2600" dirty="0" err="1" smtClean="0">
                <a:solidFill>
                  <a:srgbClr val="C00000"/>
                </a:solidFill>
                <a:latin typeface="Times New Roman" panose="02020603050405020304" pitchFamily="18" charset="0"/>
                <a:cs typeface="Times New Roman" panose="02020603050405020304" pitchFamily="18" charset="0"/>
              </a:rPr>
              <a:t>Nói</a:t>
            </a:r>
            <a:r>
              <a:rPr lang="en-US" sz="2600" dirty="0" smtClean="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và</a:t>
            </a:r>
            <a:r>
              <a:rPr lang="en-US" sz="2600" dirty="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nghe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bày</a:t>
            </a:r>
            <a:r>
              <a:rPr lang="en-US" sz="2600" dirty="0">
                <a:latin typeface="Times New Roman" panose="02020603050405020304" pitchFamily="18" charset="0"/>
                <a:cs typeface="Times New Roman" panose="02020603050405020304" pitchFamily="18" charset="0"/>
              </a:rPr>
              <a:t> ý </a:t>
            </a:r>
            <a:r>
              <a:rPr lang="en-US" sz="2600" dirty="0" err="1">
                <a:latin typeface="Times New Roman" panose="02020603050405020304" pitchFamily="18" charset="0"/>
                <a:cs typeface="Times New Roman" panose="02020603050405020304" pitchFamily="18" charset="0"/>
              </a:rPr>
              <a:t>kiến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giải</a:t>
            </a:r>
            <a:r>
              <a:rPr lang="en-US" sz="2600" dirty="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thích</a:t>
            </a:r>
            <a:r>
              <a:rPr lang="en-US"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đổi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thảo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luận</a:t>
            </a:r>
            <a:endParaRPr lang="en-US" sz="2600" dirty="0">
              <a:latin typeface="Times New Roman" panose="02020603050405020304" pitchFamily="18" charset="0"/>
              <a:cs typeface="Times New Roman" panose="02020603050405020304" pitchFamily="18" charset="0"/>
            </a:endParaRPr>
          </a:p>
          <a:p>
            <a:pPr algn="just">
              <a:spcBef>
                <a:spcPts val="600"/>
              </a:spcBef>
              <a:spcAft>
                <a:spcPts val="600"/>
              </a:spcAft>
              <a:buFont typeface="Wingdings" panose="05000000000000000000" pitchFamily="2" charset="2"/>
              <a:buChar char="v"/>
            </a:pPr>
            <a:r>
              <a:rPr lang="en-US" sz="2600" dirty="0" smtClean="0">
                <a:solidFill>
                  <a:srgbClr val="C00000"/>
                </a:solidFill>
                <a:latin typeface="Times New Roman" panose="02020603050405020304" pitchFamily="18" charset="0"/>
                <a:cs typeface="Times New Roman" panose="02020603050405020304" pitchFamily="18" charset="0"/>
              </a:rPr>
              <a:t> PPDH</a:t>
            </a:r>
            <a:r>
              <a:rPr lang="en-US" sz="2600" dirty="0">
                <a:solidFill>
                  <a:srgbClr val="C00000"/>
                </a:solidFill>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a:t>
            </a:r>
            <a:r>
              <a:rPr lang="en-US" sz="2600" dirty="0" err="1" smtClean="0">
                <a:latin typeface="Times New Roman" panose="02020603050405020304" pitchFamily="18" charset="0"/>
                <a:cs typeface="Times New Roman" panose="02020603050405020304" pitchFamily="18" charset="0"/>
              </a:rPr>
              <a:t>ạy</a:t>
            </a:r>
            <a:r>
              <a:rPr lang="en-US"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đọc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viết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nói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nghe</a:t>
            </a: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triển</a:t>
            </a:r>
            <a:r>
              <a:rPr lang="en-US" sz="2600" dirty="0">
                <a:latin typeface="Times New Roman" panose="02020603050405020304" pitchFamily="18" charset="0"/>
                <a:cs typeface="Times New Roman" panose="02020603050405020304" pitchFamily="18" charset="0"/>
              </a:rPr>
              <a:t> NL</a:t>
            </a:r>
          </a:p>
          <a:p>
            <a:pPr algn="just">
              <a:spcBef>
                <a:spcPts val="600"/>
              </a:spcBef>
              <a:spcAft>
                <a:spcPts val="600"/>
              </a:spcAft>
              <a:buFont typeface="Wingdings" panose="05000000000000000000" pitchFamily="2" charset="2"/>
              <a:buChar char="v"/>
            </a:pPr>
            <a:r>
              <a:rPr lang="en-US" sz="2600" dirty="0" smtClean="0">
                <a:solidFill>
                  <a:srgbClr val="C00000"/>
                </a:solidFill>
                <a:latin typeface="Times New Roman" panose="02020603050405020304" pitchFamily="18" charset="0"/>
                <a:cs typeface="Times New Roman" panose="02020603050405020304" pitchFamily="18" charset="0"/>
              </a:rPr>
              <a:t> </a:t>
            </a:r>
            <a:r>
              <a:rPr lang="en-US" sz="2600" dirty="0" err="1" smtClean="0">
                <a:solidFill>
                  <a:srgbClr val="C00000"/>
                </a:solidFill>
                <a:latin typeface="Times New Roman" panose="02020603050405020304" pitchFamily="18" charset="0"/>
                <a:cs typeface="Times New Roman" panose="02020603050405020304" pitchFamily="18" charset="0"/>
              </a:rPr>
              <a:t>Đánh</a:t>
            </a:r>
            <a:r>
              <a:rPr lang="en-US" sz="2600" dirty="0" smtClean="0">
                <a:solidFill>
                  <a:srgbClr val="C00000"/>
                </a:solidFill>
                <a:latin typeface="Times New Roman" panose="02020603050405020304" pitchFamily="18" charset="0"/>
                <a:cs typeface="Times New Roman" panose="02020603050405020304" pitchFamily="18" charset="0"/>
              </a:rPr>
              <a:t> </a:t>
            </a:r>
            <a:r>
              <a:rPr lang="en-US" sz="2600" dirty="0" err="1">
                <a:solidFill>
                  <a:srgbClr val="C00000"/>
                </a:solidFill>
                <a:latin typeface="Times New Roman" panose="02020603050405020304" pitchFamily="18" charset="0"/>
                <a:cs typeface="Times New Roman" panose="02020603050405020304" pitchFamily="18" charset="0"/>
              </a:rPr>
              <a:t>giá</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a:t>
            </a:r>
            <a:r>
              <a:rPr lang="en-US" sz="2600" dirty="0" err="1" smtClean="0">
                <a:latin typeface="Times New Roman" panose="02020603050405020304" pitchFamily="18" charset="0"/>
                <a:cs typeface="Times New Roman" panose="02020603050405020304" pitchFamily="18" charset="0"/>
              </a:rPr>
              <a:t>êu</a:t>
            </a:r>
            <a:r>
              <a:rPr lang="en-US"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cần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CT,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phụ</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thuộc</a:t>
            </a: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SGK (CV</a:t>
            </a:r>
            <a:r>
              <a:rPr lang="en-US" dirty="0" smtClean="0">
                <a:latin typeface="Times New Roman" panose="02020603050405020304" pitchFamily="18" charset="0"/>
                <a:cs typeface="Times New Roman" panose="02020603050405020304" pitchFamily="18" charset="0"/>
              </a:rPr>
              <a:t> 3175)</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623" y="441435"/>
            <a:ext cx="10910177" cy="5754414"/>
          </a:xfrm>
          <a:solidFill>
            <a:schemeClr val="lt1">
              <a:hueOff val="0"/>
              <a:satOff val="0"/>
              <a:lumOff val="0"/>
            </a:schemeClr>
          </a:solidFill>
        </p:spPr>
        <p:txBody>
          <a:bodyPr>
            <a:normAutofit lnSpcReduction="10000"/>
          </a:bodyPr>
          <a:lstStyle/>
          <a:p>
            <a:pPr marL="0" indent="0" algn="ctr">
              <a:buNone/>
            </a:pPr>
            <a:r>
              <a:rPr lang="en-US" sz="3500" b="1" dirty="0" smtClean="0">
                <a:solidFill>
                  <a:srgbClr val="00B050"/>
                </a:solidFill>
                <a:latin typeface="Myriad Pro" panose="020B0503030403020204" pitchFamily="34" charset="0"/>
              </a:rPr>
              <a:t>DẠY PHẦN TỰ </a:t>
            </a:r>
            <a:r>
              <a:rPr lang="en-US" sz="3500" b="1" dirty="0">
                <a:solidFill>
                  <a:srgbClr val="00B050"/>
                </a:solidFill>
                <a:latin typeface="Myriad Pro" panose="020B0503030403020204" pitchFamily="34" charset="0"/>
              </a:rPr>
              <a:t>ĐÁNH GIÁ VÀ HƯỚNG DẪN TỰ </a:t>
            </a:r>
            <a:r>
              <a:rPr lang="en-US" sz="3500" b="1" dirty="0" smtClean="0">
                <a:solidFill>
                  <a:srgbClr val="00B050"/>
                </a:solidFill>
                <a:latin typeface="Myriad Pro" panose="020B0503030403020204" pitchFamily="34" charset="0"/>
              </a:rPr>
              <a:t>HỌC</a:t>
            </a:r>
          </a:p>
          <a:p>
            <a:pPr marL="0" indent="0">
              <a:buNone/>
            </a:pPr>
            <a:r>
              <a:rPr lang="en-US" b="1" dirty="0" smtClean="0"/>
              <a:t>1</a:t>
            </a:r>
            <a:r>
              <a:rPr lang="en-US" b="1" dirty="0"/>
              <a:t>. </a:t>
            </a:r>
            <a:r>
              <a:rPr lang="en-US" b="1" dirty="0" err="1"/>
              <a:t>Tự</a:t>
            </a:r>
            <a:r>
              <a:rPr lang="en-US" b="1" dirty="0"/>
              <a:t> </a:t>
            </a:r>
            <a:r>
              <a:rPr lang="en-US" b="1" dirty="0" err="1"/>
              <a:t>đánh</a:t>
            </a:r>
            <a:r>
              <a:rPr lang="en-US" b="1" dirty="0"/>
              <a:t> </a:t>
            </a:r>
            <a:r>
              <a:rPr lang="en-US" b="1" dirty="0" err="1"/>
              <a:t>giá</a:t>
            </a:r>
            <a:endParaRPr lang="en-US" b="1" dirty="0"/>
          </a:p>
          <a:p>
            <a:pPr algn="just">
              <a:buFontTx/>
              <a:buChar char="-"/>
            </a:pPr>
            <a:r>
              <a:rPr lang="en-US" dirty="0" err="1"/>
              <a:t>Linh</a:t>
            </a:r>
            <a:r>
              <a:rPr lang="en-US" dirty="0"/>
              <a:t> </a:t>
            </a:r>
            <a:r>
              <a:rPr lang="en-US" dirty="0" err="1"/>
              <a:t>hoạt</a:t>
            </a:r>
            <a:r>
              <a:rPr lang="en-US" dirty="0"/>
              <a:t>, </a:t>
            </a:r>
            <a:r>
              <a:rPr lang="en-US" dirty="0" err="1"/>
              <a:t>tùy</a:t>
            </a:r>
            <a:r>
              <a:rPr lang="en-US" dirty="0"/>
              <a:t> </a:t>
            </a:r>
            <a:r>
              <a:rPr lang="en-US" dirty="0" err="1"/>
              <a:t>theo</a:t>
            </a:r>
            <a:r>
              <a:rPr lang="en-US" dirty="0"/>
              <a:t> </a:t>
            </a:r>
            <a:r>
              <a:rPr lang="en-US" dirty="0" err="1"/>
              <a:t>kế</a:t>
            </a:r>
            <a:r>
              <a:rPr lang="en-US" dirty="0"/>
              <a:t> </a:t>
            </a:r>
            <a:r>
              <a:rPr lang="en-US" dirty="0" err="1"/>
              <a:t>hoạch</a:t>
            </a:r>
            <a:r>
              <a:rPr lang="en-US" dirty="0"/>
              <a:t> </a:t>
            </a:r>
            <a:r>
              <a:rPr lang="en-US" dirty="0" err="1"/>
              <a:t>dạy</a:t>
            </a:r>
            <a:r>
              <a:rPr lang="en-US" dirty="0"/>
              <a:t> </a:t>
            </a:r>
            <a:r>
              <a:rPr lang="en-US" dirty="0" err="1"/>
              <a:t>học</a:t>
            </a:r>
            <a:r>
              <a:rPr lang="en-US" dirty="0"/>
              <a:t> </a:t>
            </a:r>
            <a:r>
              <a:rPr lang="en-US" dirty="0" err="1"/>
              <a:t>và</a:t>
            </a:r>
            <a:r>
              <a:rPr lang="en-US" dirty="0"/>
              <a:t> </a:t>
            </a:r>
            <a:r>
              <a:rPr lang="en-US" dirty="0" err="1"/>
              <a:t>bối</a:t>
            </a:r>
            <a:r>
              <a:rPr lang="en-US" dirty="0"/>
              <a:t> </a:t>
            </a:r>
            <a:r>
              <a:rPr lang="en-US" dirty="0" err="1"/>
              <a:t>cảnh</a:t>
            </a:r>
            <a:r>
              <a:rPr lang="en-US" dirty="0"/>
              <a:t> </a:t>
            </a:r>
            <a:r>
              <a:rPr lang="en-US" dirty="0" err="1"/>
              <a:t>cụ</a:t>
            </a:r>
            <a:r>
              <a:rPr lang="en-US" dirty="0"/>
              <a:t> </a:t>
            </a:r>
            <a:r>
              <a:rPr lang="en-US" dirty="0" err="1"/>
              <a:t>thể</a:t>
            </a:r>
            <a:r>
              <a:rPr lang="en-US" dirty="0"/>
              <a:t>.</a:t>
            </a:r>
          </a:p>
          <a:p>
            <a:pPr algn="just">
              <a:buFontTx/>
              <a:buChar char="-"/>
            </a:pPr>
            <a:r>
              <a:rPr lang="en-US" dirty="0" err="1"/>
              <a:t>Cần</a:t>
            </a:r>
            <a:r>
              <a:rPr lang="en-US" dirty="0"/>
              <a:t> </a:t>
            </a:r>
            <a:r>
              <a:rPr lang="en-US" dirty="0" err="1"/>
              <a:t>sắp</a:t>
            </a:r>
            <a:r>
              <a:rPr lang="en-US" dirty="0"/>
              <a:t> </a:t>
            </a:r>
            <a:r>
              <a:rPr lang="en-US" dirty="0" err="1"/>
              <a:t>xếp</a:t>
            </a:r>
            <a:r>
              <a:rPr lang="en-US" dirty="0"/>
              <a:t> </a:t>
            </a:r>
            <a:r>
              <a:rPr lang="en-US" dirty="0" err="1"/>
              <a:t>thời</a:t>
            </a:r>
            <a:r>
              <a:rPr lang="en-US" dirty="0"/>
              <a:t> </a:t>
            </a:r>
            <a:r>
              <a:rPr lang="en-US" dirty="0" err="1"/>
              <a:t>gian</a:t>
            </a:r>
            <a:r>
              <a:rPr lang="en-US" dirty="0"/>
              <a:t> </a:t>
            </a:r>
            <a:r>
              <a:rPr lang="en-US" dirty="0" err="1"/>
              <a:t>trong</a:t>
            </a:r>
            <a:r>
              <a:rPr lang="en-US" dirty="0"/>
              <a:t> KH </a:t>
            </a:r>
            <a:r>
              <a:rPr lang="en-US" dirty="0" err="1"/>
              <a:t>dạy</a:t>
            </a:r>
            <a:r>
              <a:rPr lang="en-US" dirty="0"/>
              <a:t> </a:t>
            </a:r>
            <a:r>
              <a:rPr lang="en-US" dirty="0" err="1"/>
              <a:t>học</a:t>
            </a:r>
            <a:r>
              <a:rPr lang="en-US" dirty="0"/>
              <a:t> </a:t>
            </a:r>
            <a:r>
              <a:rPr lang="en-US" dirty="0" err="1"/>
              <a:t>để</a:t>
            </a:r>
            <a:r>
              <a:rPr lang="en-US" dirty="0"/>
              <a:t> </a:t>
            </a:r>
            <a:r>
              <a:rPr lang="en-US" dirty="0" err="1"/>
              <a:t>kiểm</a:t>
            </a:r>
            <a:r>
              <a:rPr lang="en-US" dirty="0"/>
              <a:t> </a:t>
            </a:r>
            <a:r>
              <a:rPr lang="en-US" dirty="0" err="1"/>
              <a:t>tra</a:t>
            </a:r>
            <a:r>
              <a:rPr lang="en-US" dirty="0"/>
              <a:t>, </a:t>
            </a:r>
            <a:r>
              <a:rPr lang="en-US" dirty="0" err="1"/>
              <a:t>chữa</a:t>
            </a:r>
            <a:r>
              <a:rPr lang="en-US" dirty="0"/>
              <a:t> </a:t>
            </a:r>
            <a:r>
              <a:rPr lang="en-US" dirty="0" err="1"/>
              <a:t>bài</a:t>
            </a:r>
            <a:r>
              <a:rPr lang="en-US" dirty="0"/>
              <a:t>, </a:t>
            </a:r>
            <a:r>
              <a:rPr lang="en-US" dirty="0" err="1"/>
              <a:t>hỗ</a:t>
            </a:r>
            <a:r>
              <a:rPr lang="en-US" dirty="0"/>
              <a:t> </a:t>
            </a:r>
            <a:r>
              <a:rPr lang="en-US" dirty="0" err="1"/>
              <a:t>trợ</a:t>
            </a:r>
            <a:r>
              <a:rPr lang="en-US" dirty="0"/>
              <a:t> HS </a:t>
            </a:r>
          </a:p>
          <a:p>
            <a:pPr algn="just">
              <a:buFontTx/>
              <a:buChar char="-"/>
            </a:pPr>
            <a:r>
              <a:rPr lang="en-US" dirty="0" err="1"/>
              <a:t>Cách</a:t>
            </a:r>
            <a:r>
              <a:rPr lang="en-US" dirty="0"/>
              <a:t> 1: </a:t>
            </a:r>
            <a:r>
              <a:rPr lang="en-US" dirty="0" err="1"/>
              <a:t>Tổ</a:t>
            </a:r>
            <a:r>
              <a:rPr lang="en-US" dirty="0"/>
              <a:t> </a:t>
            </a:r>
            <a:r>
              <a:rPr lang="en-US" dirty="0" err="1"/>
              <a:t>chức</a:t>
            </a:r>
            <a:r>
              <a:rPr lang="en-US" dirty="0"/>
              <a:t> </a:t>
            </a:r>
            <a:r>
              <a:rPr lang="en-US" dirty="0" err="1"/>
              <a:t>kiểm</a:t>
            </a:r>
            <a:r>
              <a:rPr lang="en-US" dirty="0"/>
              <a:t> </a:t>
            </a:r>
            <a:r>
              <a:rPr lang="en-US" dirty="0" err="1"/>
              <a:t>tra</a:t>
            </a:r>
            <a:r>
              <a:rPr lang="en-US" dirty="0"/>
              <a:t> </a:t>
            </a:r>
            <a:r>
              <a:rPr lang="en-US" dirty="0" err="1"/>
              <a:t>trên</a:t>
            </a:r>
            <a:r>
              <a:rPr lang="en-US" dirty="0"/>
              <a:t> </a:t>
            </a:r>
            <a:r>
              <a:rPr lang="en-US" dirty="0" err="1"/>
              <a:t>lớp</a:t>
            </a:r>
            <a:r>
              <a:rPr lang="en-US" dirty="0"/>
              <a:t> </a:t>
            </a:r>
            <a:r>
              <a:rPr lang="en-US" dirty="0" err="1"/>
              <a:t>và</a:t>
            </a:r>
            <a:r>
              <a:rPr lang="en-US" dirty="0"/>
              <a:t> </a:t>
            </a:r>
            <a:r>
              <a:rPr lang="en-US" dirty="0" err="1"/>
              <a:t>chữa</a:t>
            </a:r>
            <a:r>
              <a:rPr lang="en-US" dirty="0"/>
              <a:t> (</a:t>
            </a:r>
            <a:r>
              <a:rPr lang="en-US" dirty="0" err="1"/>
              <a:t>nếu</a:t>
            </a:r>
            <a:r>
              <a:rPr lang="en-US" dirty="0"/>
              <a:t> </a:t>
            </a:r>
            <a:r>
              <a:rPr lang="en-US" dirty="0" err="1"/>
              <a:t>còn</a:t>
            </a:r>
            <a:r>
              <a:rPr lang="en-US" dirty="0"/>
              <a:t> </a:t>
            </a:r>
            <a:r>
              <a:rPr lang="en-US" dirty="0" err="1"/>
              <a:t>thời</a:t>
            </a:r>
            <a:r>
              <a:rPr lang="en-US" dirty="0"/>
              <a:t> </a:t>
            </a:r>
            <a:r>
              <a:rPr lang="en-US" dirty="0" err="1"/>
              <a:t>gian</a:t>
            </a:r>
            <a:r>
              <a:rPr lang="en-US" dirty="0"/>
              <a:t>).</a:t>
            </a:r>
          </a:p>
          <a:p>
            <a:pPr algn="just">
              <a:buFontTx/>
              <a:buChar char="-"/>
            </a:pPr>
            <a:r>
              <a:rPr lang="en-US" dirty="0" err="1"/>
              <a:t>Cách</a:t>
            </a:r>
            <a:r>
              <a:rPr lang="en-US" dirty="0"/>
              <a:t> 2: </a:t>
            </a:r>
            <a:r>
              <a:rPr lang="en-US" dirty="0" err="1"/>
              <a:t>Hướng</a:t>
            </a:r>
            <a:r>
              <a:rPr lang="en-US" dirty="0"/>
              <a:t> </a:t>
            </a:r>
            <a:r>
              <a:rPr lang="en-US" dirty="0" err="1"/>
              <a:t>dẫn</a:t>
            </a:r>
            <a:r>
              <a:rPr lang="en-US" dirty="0"/>
              <a:t> HS </a:t>
            </a:r>
            <a:r>
              <a:rPr lang="en-US" dirty="0" err="1"/>
              <a:t>tự</a:t>
            </a:r>
            <a:r>
              <a:rPr lang="en-US" dirty="0"/>
              <a:t> </a:t>
            </a:r>
            <a:r>
              <a:rPr lang="en-US" dirty="0" err="1"/>
              <a:t>làm</a:t>
            </a:r>
            <a:r>
              <a:rPr lang="en-US" dirty="0"/>
              <a:t> ở </a:t>
            </a:r>
            <a:r>
              <a:rPr lang="en-US" dirty="0" err="1"/>
              <a:t>nhà</a:t>
            </a:r>
            <a:r>
              <a:rPr lang="en-US" dirty="0"/>
              <a:t> (</a:t>
            </a:r>
            <a:r>
              <a:rPr lang="en-US" dirty="0" err="1"/>
              <a:t>ra</a:t>
            </a:r>
            <a:r>
              <a:rPr lang="en-US" dirty="0"/>
              <a:t> </a:t>
            </a:r>
            <a:r>
              <a:rPr lang="en-US" dirty="0" err="1"/>
              <a:t>vở</a:t>
            </a:r>
            <a:r>
              <a:rPr lang="en-US" dirty="0"/>
              <a:t>) </a:t>
            </a:r>
            <a:r>
              <a:rPr lang="en-US" dirty="0" err="1"/>
              <a:t>và</a:t>
            </a:r>
            <a:r>
              <a:rPr lang="en-US" dirty="0"/>
              <a:t> </a:t>
            </a:r>
            <a:r>
              <a:rPr lang="en-US" dirty="0" err="1"/>
              <a:t>chữa</a:t>
            </a:r>
            <a:r>
              <a:rPr lang="en-US" dirty="0"/>
              <a:t>. </a:t>
            </a:r>
          </a:p>
          <a:p>
            <a:pPr marL="0" indent="0" algn="just">
              <a:buNone/>
            </a:pPr>
            <a:r>
              <a:rPr lang="en-US" b="1" dirty="0"/>
              <a:t>2. </a:t>
            </a:r>
            <a:r>
              <a:rPr lang="en-US" b="1" dirty="0" err="1"/>
              <a:t>Hướng</a:t>
            </a:r>
            <a:r>
              <a:rPr lang="en-US" b="1" dirty="0"/>
              <a:t> </a:t>
            </a:r>
            <a:r>
              <a:rPr lang="en-US" b="1" dirty="0" err="1"/>
              <a:t>dẫn</a:t>
            </a:r>
            <a:r>
              <a:rPr lang="en-US" b="1" dirty="0"/>
              <a:t> </a:t>
            </a:r>
            <a:r>
              <a:rPr lang="en-US" b="1" dirty="0" err="1"/>
              <a:t>tự</a:t>
            </a:r>
            <a:r>
              <a:rPr lang="en-US" b="1" dirty="0"/>
              <a:t> </a:t>
            </a:r>
            <a:r>
              <a:rPr lang="en-US" b="1" dirty="0" err="1"/>
              <a:t>học</a:t>
            </a:r>
            <a:endParaRPr lang="en-US" b="1" dirty="0"/>
          </a:p>
          <a:p>
            <a:pPr algn="just">
              <a:buFontTx/>
              <a:buChar char="-"/>
            </a:pPr>
            <a:r>
              <a:rPr lang="en-US" dirty="0" err="1"/>
              <a:t>Linh</a:t>
            </a:r>
            <a:r>
              <a:rPr lang="en-US" dirty="0"/>
              <a:t> </a:t>
            </a:r>
            <a:r>
              <a:rPr lang="en-US" dirty="0" err="1"/>
              <a:t>hoạt</a:t>
            </a:r>
            <a:r>
              <a:rPr lang="en-US" dirty="0"/>
              <a:t>, </a:t>
            </a:r>
            <a:r>
              <a:rPr lang="en-US" dirty="0" err="1"/>
              <a:t>tùy</a:t>
            </a:r>
            <a:r>
              <a:rPr lang="en-US" dirty="0"/>
              <a:t> </a:t>
            </a:r>
            <a:r>
              <a:rPr lang="en-US" dirty="0" err="1"/>
              <a:t>theo</a:t>
            </a:r>
            <a:r>
              <a:rPr lang="en-US" dirty="0"/>
              <a:t> </a:t>
            </a:r>
            <a:r>
              <a:rPr lang="en-US" dirty="0" err="1"/>
              <a:t>kế</a:t>
            </a:r>
            <a:r>
              <a:rPr lang="en-US" dirty="0"/>
              <a:t> </a:t>
            </a:r>
            <a:r>
              <a:rPr lang="en-US" dirty="0" err="1"/>
              <a:t>hoạch</a:t>
            </a:r>
            <a:r>
              <a:rPr lang="en-US" dirty="0"/>
              <a:t> </a:t>
            </a:r>
            <a:r>
              <a:rPr lang="en-US" dirty="0" err="1"/>
              <a:t>dạy</a:t>
            </a:r>
            <a:r>
              <a:rPr lang="en-US" dirty="0"/>
              <a:t> </a:t>
            </a:r>
            <a:r>
              <a:rPr lang="en-US" dirty="0" err="1"/>
              <a:t>học</a:t>
            </a:r>
            <a:r>
              <a:rPr lang="en-US" dirty="0"/>
              <a:t> </a:t>
            </a:r>
            <a:r>
              <a:rPr lang="en-US" dirty="0" err="1"/>
              <a:t>và</a:t>
            </a:r>
            <a:r>
              <a:rPr lang="en-US" dirty="0"/>
              <a:t> </a:t>
            </a:r>
            <a:r>
              <a:rPr lang="en-US" dirty="0" err="1"/>
              <a:t>bối</a:t>
            </a:r>
            <a:r>
              <a:rPr lang="en-US" dirty="0"/>
              <a:t> </a:t>
            </a:r>
            <a:r>
              <a:rPr lang="en-US" dirty="0" err="1"/>
              <a:t>cảnh</a:t>
            </a:r>
            <a:r>
              <a:rPr lang="en-US" dirty="0"/>
              <a:t> </a:t>
            </a:r>
            <a:r>
              <a:rPr lang="en-US" dirty="0" err="1"/>
              <a:t>cụ</a:t>
            </a:r>
            <a:r>
              <a:rPr lang="en-US" dirty="0"/>
              <a:t> </a:t>
            </a:r>
            <a:r>
              <a:rPr lang="en-US" dirty="0" err="1"/>
              <a:t>thể</a:t>
            </a:r>
            <a:r>
              <a:rPr lang="en-US" dirty="0"/>
              <a:t>.</a:t>
            </a:r>
          </a:p>
          <a:p>
            <a:pPr algn="just">
              <a:buFontTx/>
              <a:buChar char="-"/>
            </a:pPr>
            <a:r>
              <a:rPr lang="en-US" dirty="0" err="1"/>
              <a:t>Cần</a:t>
            </a:r>
            <a:r>
              <a:rPr lang="en-US" dirty="0"/>
              <a:t> </a:t>
            </a:r>
            <a:r>
              <a:rPr lang="en-US" dirty="0" err="1"/>
              <a:t>sắp</a:t>
            </a:r>
            <a:r>
              <a:rPr lang="en-US" dirty="0"/>
              <a:t> </a:t>
            </a:r>
            <a:r>
              <a:rPr lang="en-US" dirty="0" err="1"/>
              <a:t>xếp</a:t>
            </a:r>
            <a:r>
              <a:rPr lang="en-US" dirty="0"/>
              <a:t> </a:t>
            </a:r>
            <a:r>
              <a:rPr lang="en-US" dirty="0" err="1"/>
              <a:t>thời</a:t>
            </a:r>
            <a:r>
              <a:rPr lang="en-US" dirty="0"/>
              <a:t> </a:t>
            </a:r>
            <a:r>
              <a:rPr lang="en-US" dirty="0" err="1"/>
              <a:t>gian</a:t>
            </a:r>
            <a:r>
              <a:rPr lang="en-US" dirty="0"/>
              <a:t> </a:t>
            </a:r>
            <a:r>
              <a:rPr lang="en-US" dirty="0" err="1"/>
              <a:t>để</a:t>
            </a:r>
            <a:r>
              <a:rPr lang="en-US" dirty="0"/>
              <a:t> </a:t>
            </a:r>
            <a:r>
              <a:rPr lang="en-US" dirty="0" err="1"/>
              <a:t>hướng</a:t>
            </a:r>
            <a:r>
              <a:rPr lang="en-US" dirty="0"/>
              <a:t> </a:t>
            </a:r>
            <a:r>
              <a:rPr lang="en-US" dirty="0" err="1"/>
              <a:t>dẫn</a:t>
            </a:r>
            <a:r>
              <a:rPr lang="en-US" dirty="0"/>
              <a:t> </a:t>
            </a:r>
            <a:r>
              <a:rPr lang="en-US" dirty="0" err="1"/>
              <a:t>và</a:t>
            </a:r>
            <a:r>
              <a:rPr lang="en-US" dirty="0"/>
              <a:t> </a:t>
            </a:r>
            <a:r>
              <a:rPr lang="en-US" dirty="0" err="1"/>
              <a:t>hỗ</a:t>
            </a:r>
            <a:r>
              <a:rPr lang="en-US" dirty="0"/>
              <a:t> </a:t>
            </a:r>
            <a:r>
              <a:rPr lang="en-US" dirty="0" err="1"/>
              <a:t>trợ</a:t>
            </a:r>
            <a:r>
              <a:rPr lang="en-US" dirty="0"/>
              <a:t> HS. </a:t>
            </a:r>
          </a:p>
          <a:p>
            <a:pPr algn="just">
              <a:buFontTx/>
              <a:buChar char="-"/>
            </a:pPr>
            <a:r>
              <a:rPr lang="en-US" dirty="0" err="1"/>
              <a:t>Cách</a:t>
            </a:r>
            <a:r>
              <a:rPr lang="en-US" dirty="0"/>
              <a:t> 1: </a:t>
            </a:r>
            <a:r>
              <a:rPr lang="en-US" dirty="0" err="1"/>
              <a:t>Hướng</a:t>
            </a:r>
            <a:r>
              <a:rPr lang="en-US" dirty="0"/>
              <a:t> </a:t>
            </a:r>
            <a:r>
              <a:rPr lang="en-US" dirty="0" err="1"/>
              <a:t>dẫn</a:t>
            </a:r>
            <a:r>
              <a:rPr lang="en-US" dirty="0"/>
              <a:t> HS </a:t>
            </a:r>
            <a:r>
              <a:rPr lang="en-US" dirty="0" err="1"/>
              <a:t>tự</a:t>
            </a:r>
            <a:r>
              <a:rPr lang="en-US" dirty="0"/>
              <a:t> </a:t>
            </a:r>
            <a:r>
              <a:rPr lang="en-US" dirty="0" err="1"/>
              <a:t>học</a:t>
            </a:r>
            <a:r>
              <a:rPr lang="en-US" dirty="0"/>
              <a:t> </a:t>
            </a:r>
            <a:r>
              <a:rPr lang="en-US" dirty="0" err="1"/>
              <a:t>mở</a:t>
            </a:r>
            <a:r>
              <a:rPr lang="en-US" dirty="0"/>
              <a:t> </a:t>
            </a:r>
            <a:r>
              <a:rPr lang="en-US" dirty="0" err="1"/>
              <a:t>rộng</a:t>
            </a:r>
            <a:r>
              <a:rPr lang="en-US" dirty="0"/>
              <a:t>, </a:t>
            </a:r>
            <a:r>
              <a:rPr lang="en-US" dirty="0" err="1"/>
              <a:t>nâng</a:t>
            </a:r>
            <a:r>
              <a:rPr lang="en-US" dirty="0"/>
              <a:t> </a:t>
            </a:r>
            <a:r>
              <a:rPr lang="en-US" dirty="0" err="1"/>
              <a:t>cao</a:t>
            </a:r>
            <a:r>
              <a:rPr lang="en-US" dirty="0"/>
              <a:t> </a:t>
            </a:r>
            <a:r>
              <a:rPr lang="en-US" dirty="0" err="1"/>
              <a:t>sau</a:t>
            </a:r>
            <a:r>
              <a:rPr lang="en-US" dirty="0"/>
              <a:t> </a:t>
            </a:r>
            <a:r>
              <a:rPr lang="en-US" dirty="0" err="1"/>
              <a:t>mỗi</a:t>
            </a:r>
            <a:r>
              <a:rPr lang="en-US" dirty="0"/>
              <a:t> </a:t>
            </a:r>
            <a:r>
              <a:rPr lang="en-US" dirty="0" err="1"/>
              <a:t>phần</a:t>
            </a:r>
            <a:r>
              <a:rPr lang="en-US" dirty="0"/>
              <a:t> </a:t>
            </a:r>
            <a:r>
              <a:rPr lang="en-US" dirty="0" err="1"/>
              <a:t>học</a:t>
            </a:r>
            <a:r>
              <a:rPr lang="en-US" dirty="0"/>
              <a:t> (</a:t>
            </a:r>
            <a:r>
              <a:rPr lang="en-US" dirty="0" err="1"/>
              <a:t>Đọc</a:t>
            </a:r>
            <a:r>
              <a:rPr lang="en-US" dirty="0"/>
              <a:t> </a:t>
            </a:r>
            <a:r>
              <a:rPr lang="en-US" dirty="0" err="1"/>
              <a:t>hiểu</a:t>
            </a:r>
            <a:r>
              <a:rPr lang="en-US" dirty="0"/>
              <a:t>, TV, </a:t>
            </a:r>
            <a:r>
              <a:rPr lang="en-US" dirty="0" err="1"/>
              <a:t>Viết</a:t>
            </a:r>
            <a:r>
              <a:rPr lang="en-US" dirty="0"/>
              <a:t>, </a:t>
            </a:r>
            <a:r>
              <a:rPr lang="en-US" dirty="0" err="1"/>
              <a:t>Nói-Nghe</a:t>
            </a:r>
            <a:r>
              <a:rPr lang="en-US" dirty="0"/>
              <a:t>). </a:t>
            </a:r>
          </a:p>
          <a:p>
            <a:pPr algn="just">
              <a:buFontTx/>
              <a:buChar char="-"/>
            </a:pPr>
            <a:r>
              <a:rPr lang="en-US" dirty="0" err="1"/>
              <a:t>Cách</a:t>
            </a:r>
            <a:r>
              <a:rPr lang="en-US" dirty="0"/>
              <a:t> 2: </a:t>
            </a:r>
            <a:r>
              <a:rPr lang="en-US" dirty="0" err="1"/>
              <a:t>Hướng</a:t>
            </a:r>
            <a:r>
              <a:rPr lang="en-US" dirty="0"/>
              <a:t> </a:t>
            </a:r>
            <a:r>
              <a:rPr lang="en-US" dirty="0" err="1"/>
              <a:t>dẫn</a:t>
            </a:r>
            <a:r>
              <a:rPr lang="en-US" dirty="0"/>
              <a:t> HS </a:t>
            </a:r>
            <a:r>
              <a:rPr lang="en-US" dirty="0" err="1"/>
              <a:t>tự</a:t>
            </a:r>
            <a:r>
              <a:rPr lang="en-US" dirty="0"/>
              <a:t> </a:t>
            </a:r>
            <a:r>
              <a:rPr lang="en-US" dirty="0" err="1"/>
              <a:t>học</a:t>
            </a:r>
            <a:r>
              <a:rPr lang="en-US" dirty="0"/>
              <a:t> </a:t>
            </a:r>
            <a:r>
              <a:rPr lang="en-US" dirty="0" err="1"/>
              <a:t>mở</a:t>
            </a:r>
            <a:r>
              <a:rPr lang="en-US" dirty="0"/>
              <a:t> </a:t>
            </a:r>
            <a:r>
              <a:rPr lang="en-US" dirty="0" err="1"/>
              <a:t>rộng</a:t>
            </a:r>
            <a:r>
              <a:rPr lang="en-US" dirty="0"/>
              <a:t>, </a:t>
            </a:r>
            <a:r>
              <a:rPr lang="en-US" dirty="0" err="1"/>
              <a:t>nâng</a:t>
            </a:r>
            <a:r>
              <a:rPr lang="en-US" dirty="0"/>
              <a:t> </a:t>
            </a:r>
            <a:r>
              <a:rPr lang="en-US" dirty="0" err="1"/>
              <a:t>cao</a:t>
            </a:r>
            <a:r>
              <a:rPr lang="en-US" dirty="0"/>
              <a:t> </a:t>
            </a:r>
            <a:r>
              <a:rPr lang="en-US" dirty="0" err="1"/>
              <a:t>sau</a:t>
            </a:r>
            <a:r>
              <a:rPr lang="en-US" dirty="0"/>
              <a:t> </a:t>
            </a:r>
            <a:r>
              <a:rPr lang="en-US" dirty="0" err="1"/>
              <a:t>cả</a:t>
            </a:r>
            <a:r>
              <a:rPr lang="en-US" dirty="0"/>
              <a:t> </a:t>
            </a:r>
            <a:r>
              <a:rPr lang="en-US" dirty="0" err="1"/>
              <a:t>bài</a:t>
            </a:r>
            <a:r>
              <a:rPr lang="en-US" dirty="0"/>
              <a:t> </a:t>
            </a:r>
            <a:r>
              <a:rPr lang="en-US" dirty="0" err="1"/>
              <a:t>học</a:t>
            </a:r>
            <a:r>
              <a:rPr lang="en-US" dirty="0"/>
              <a:t>.  </a:t>
            </a:r>
          </a:p>
          <a:p>
            <a:pPr algn="just">
              <a:buFontTx/>
              <a:buChar char="-"/>
            </a:pPr>
            <a:endParaRPr lang="en-US" dirty="0"/>
          </a:p>
          <a:p>
            <a:pPr marL="0" indent="0" algn="just">
              <a:buNone/>
            </a:pPr>
            <a:endParaRPr lang="en-US" dirty="0"/>
          </a:p>
        </p:txBody>
      </p:sp>
      <p:sp>
        <p:nvSpPr>
          <p:cNvPr id="4" name="Slide Number Placeholder 3"/>
          <p:cNvSpPr>
            <a:spLocks noGrp="1"/>
          </p:cNvSpPr>
          <p:nvPr>
            <p:ph type="sldNum" sz="quarter" idx="12"/>
          </p:nvPr>
        </p:nvSpPr>
        <p:spPr/>
        <p:txBody>
          <a:bodyPr/>
          <a:lstStyle/>
          <a:p>
            <a:fld id="{05C2D176-BDDD-4308-9A3E-DBFC2B3B23A7}" type="slidenum">
              <a:rPr lang="vi-VN" smtClean="0"/>
              <a:pPr/>
              <a:t>50</a:t>
            </a:fld>
            <a:endParaRPr lang="vi-VN" dirty="0"/>
          </a:p>
        </p:txBody>
      </p:sp>
    </p:spTree>
    <p:extLst>
      <p:ext uri="{BB962C8B-B14F-4D97-AF65-F5344CB8AC3E}">
        <p14:creationId xmlns:p14="http://schemas.microsoft.com/office/powerpoint/2010/main" val="244070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50"/>
                </a:solidFill>
                <a:latin typeface="Myriad Pro" panose="020B0503030403020204" pitchFamily="34" charset="0"/>
              </a:rPr>
              <a:t>XÂY DỰNG KẾ HOẠCH BÀI DẠY </a:t>
            </a:r>
            <a:r>
              <a:rPr lang="en-US" i="1" dirty="0" smtClean="0">
                <a:solidFill>
                  <a:srgbClr val="00B050"/>
                </a:solidFill>
                <a:latin typeface="Myriad Pro" panose="020B0503030403020204" pitchFamily="34" charset="0"/>
              </a:rPr>
              <a:t>NGỮ VĂN 8</a:t>
            </a:r>
            <a:endParaRPr lang="en-US" i="1" dirty="0">
              <a:solidFill>
                <a:srgbClr val="00B050"/>
              </a:solidFill>
              <a:latin typeface="Myriad Pro" panose="020B050303040302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9302" y="1457323"/>
            <a:ext cx="2725100" cy="3857625"/>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5787" y="1457324"/>
            <a:ext cx="2731159" cy="3857625"/>
          </a:xfrm>
          <a:prstGeom prst="rect">
            <a:avLst/>
          </a:prstGeom>
        </p:spPr>
      </p:pic>
    </p:spTree>
    <p:extLst>
      <p:ext uri="{BB962C8B-B14F-4D97-AF65-F5344CB8AC3E}">
        <p14:creationId xmlns:p14="http://schemas.microsoft.com/office/powerpoint/2010/main" val="29026818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0"/>
        </a:gradFill>
        <a:effectLst/>
      </p:bgPr>
    </p:bg>
    <p:spTree>
      <p:nvGrpSpPr>
        <p:cNvPr id="1" name=""/>
        <p:cNvGrpSpPr/>
        <p:nvPr/>
      </p:nvGrpSpPr>
      <p:grpSpPr>
        <a:xfrm>
          <a:off x="0" y="0"/>
          <a:ext cx="0" cy="0"/>
          <a:chOff x="0" y="0"/>
          <a:chExt cx="0" cy="0"/>
        </a:xfrm>
      </p:grpSpPr>
      <p:sp>
        <p:nvSpPr>
          <p:cNvPr id="42" name="矩形 3"/>
          <p:cNvSpPr>
            <a:spLocks noChangeArrowheads="1"/>
          </p:cNvSpPr>
          <p:nvPr/>
        </p:nvSpPr>
        <p:spPr bwMode="auto">
          <a:xfrm>
            <a:off x="1295467" y="260649"/>
            <a:ext cx="4416954" cy="615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5" rIns="121908" bIns="60955">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l">
              <a:spcBef>
                <a:spcPct val="0"/>
              </a:spcBef>
              <a:buNone/>
            </a:pPr>
            <a:r>
              <a:rPr lang="en-US" altLang="zh-CN" b="1" dirty="0">
                <a:solidFill>
                  <a:srgbClr val="FF0000"/>
                </a:solidFill>
                <a:latin typeface="Calibri" panose="020F0502020204030204" pitchFamily="34" charset="0"/>
                <a:ea typeface="+mn-ea"/>
                <a:cs typeface="Calibri" panose="020F0502020204030204" pitchFamily="34" charset="0"/>
                <a:sym typeface="+mn-lt"/>
              </a:rPr>
              <a:t>CÔNG VĂN 5512/BGDĐT</a:t>
            </a:r>
            <a:endParaRPr lang="zh-CN" altLang="en-US" b="1" dirty="0">
              <a:solidFill>
                <a:srgbClr val="FF0000"/>
              </a:solidFill>
              <a:latin typeface="Calibri" panose="020F0502020204030204" pitchFamily="34" charset="0"/>
              <a:ea typeface="+mn-ea"/>
              <a:cs typeface="Calibri" panose="020F0502020204030204" pitchFamily="34" charset="0"/>
              <a:sym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339" y="1316766"/>
            <a:ext cx="5856651" cy="480535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3980" y="1316765"/>
            <a:ext cx="6042793" cy="4805351"/>
          </a:xfrm>
          <a:prstGeom prst="rect">
            <a:avLst/>
          </a:prstGeom>
        </p:spPr>
      </p:pic>
    </p:spTree>
    <p:extLst>
      <p:ext uri="{BB962C8B-B14F-4D97-AF65-F5344CB8AC3E}">
        <p14:creationId xmlns:p14="http://schemas.microsoft.com/office/powerpoint/2010/main" val="4022043501"/>
      </p:ext>
    </p:extLst>
  </p:cSld>
  <p:clrMapOvr>
    <a:masterClrMapping/>
  </p:clrMapOvr>
  <p:transition spd="slow" advClick="0">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775" y="288758"/>
            <a:ext cx="11210413" cy="597067"/>
          </a:xfrm>
        </p:spPr>
        <p:txBody>
          <a:bodyPr>
            <a:noAutofit/>
          </a:bodyPr>
          <a:lstStyle/>
          <a:p>
            <a:pPr marL="0" lvl="0" indent="0" algn="ctr">
              <a:buNone/>
            </a:pPr>
            <a:r>
              <a:rPr lang="en-US" sz="4000" b="1" dirty="0" smtClean="0">
                <a:solidFill>
                  <a:srgbClr val="00B050"/>
                </a:solidFill>
                <a:latin typeface="Myriad Pro" panose="020B0503030403020204" pitchFamily="34" charset="0"/>
                <a:cs typeface="Arial" panose="020B0604020202020204" pitchFamily="34" charset="0"/>
              </a:rPr>
              <a:t>GỢI Ý </a:t>
            </a:r>
            <a:r>
              <a:rPr lang="vi-VN" sz="4000" b="1" dirty="0" smtClean="0">
                <a:solidFill>
                  <a:srgbClr val="00B050"/>
                </a:solidFill>
                <a:latin typeface="Myriad Pro" panose="020B0503030403020204" pitchFamily="34" charset="0"/>
                <a:cs typeface="Arial" panose="020B0604020202020204" pitchFamily="34" charset="0"/>
              </a:rPr>
              <a:t>THỜI </a:t>
            </a:r>
            <a:r>
              <a:rPr lang="vi-VN" sz="4000" b="1" dirty="0">
                <a:solidFill>
                  <a:srgbClr val="00B050"/>
                </a:solidFill>
                <a:latin typeface="Myriad Pro" panose="020B0503030403020204" pitchFamily="34" charset="0"/>
                <a:cs typeface="Arial" panose="020B0604020202020204" pitchFamily="34" charset="0"/>
              </a:rPr>
              <a:t>LƯỢNG THỰC </a:t>
            </a:r>
            <a:r>
              <a:rPr lang="vi-VN" sz="4000" b="1" dirty="0" smtClean="0">
                <a:solidFill>
                  <a:srgbClr val="00B050"/>
                </a:solidFill>
                <a:latin typeface="Myriad Pro" panose="020B0503030403020204" pitchFamily="34" charset="0"/>
                <a:cs typeface="Arial" panose="020B0604020202020204" pitchFamily="34" charset="0"/>
              </a:rPr>
              <a:t>HIỆN</a:t>
            </a:r>
            <a:endParaRPr lang="en-US" sz="4000" b="1" dirty="0">
              <a:solidFill>
                <a:srgbClr val="00B050"/>
              </a:solidFill>
              <a:latin typeface="Myriad Pro" panose="020B0503030403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05C2D176-BDDD-4308-9A3E-DBFC2B3B23A7}" type="slidenum">
              <a:rPr lang="vi-VN" smtClean="0"/>
              <a:pPr/>
              <a:t>53</a:t>
            </a:fld>
            <a:endParaRPr lang="vi-VN" dirty="0"/>
          </a:p>
        </p:txBody>
      </p:sp>
      <p:sp>
        <p:nvSpPr>
          <p:cNvPr id="2" name="TextBox 1"/>
          <p:cNvSpPr txBox="1"/>
          <p:nvPr/>
        </p:nvSpPr>
        <p:spPr>
          <a:xfrm>
            <a:off x="414338" y="1085850"/>
            <a:ext cx="11777662" cy="4359142"/>
          </a:xfrm>
          <a:prstGeom prst="rect">
            <a:avLst/>
          </a:prstGeom>
          <a:noFill/>
        </p:spPr>
        <p:txBody>
          <a:bodyPr wrap="square" rtlCol="0">
            <a:spAutoFit/>
          </a:bodyPr>
          <a:lstStyle/>
          <a:p>
            <a:pPr marL="228600" lvl="0" indent="-228600">
              <a:lnSpc>
                <a:spcPct val="90000"/>
              </a:lnSpc>
              <a:spcBef>
                <a:spcPts val="1000"/>
              </a:spcBef>
              <a:buFont typeface="Arial" panose="020B0604020202020204" pitchFamily="34" charset="0"/>
              <a:buChar char="•"/>
            </a:pPr>
            <a:r>
              <a:rPr lang="en-US" sz="2600" dirty="0" err="1">
                <a:solidFill>
                  <a:prstClr val="black"/>
                </a:solidFill>
              </a:rPr>
              <a:t>Bài</a:t>
            </a:r>
            <a:r>
              <a:rPr lang="en-US" sz="2600" dirty="0">
                <a:solidFill>
                  <a:prstClr val="black"/>
                </a:solidFill>
              </a:rPr>
              <a:t> </a:t>
            </a:r>
            <a:r>
              <a:rPr lang="en-US" sz="2600" dirty="0" err="1">
                <a:solidFill>
                  <a:prstClr val="black"/>
                </a:solidFill>
              </a:rPr>
              <a:t>Mở</a:t>
            </a:r>
            <a:r>
              <a:rPr lang="en-US" sz="2600" dirty="0">
                <a:solidFill>
                  <a:prstClr val="black"/>
                </a:solidFill>
              </a:rPr>
              <a:t> </a:t>
            </a:r>
            <a:r>
              <a:rPr lang="en-US" sz="2600" dirty="0" err="1">
                <a:solidFill>
                  <a:prstClr val="black"/>
                </a:solidFill>
              </a:rPr>
              <a:t>đầu</a:t>
            </a:r>
            <a:r>
              <a:rPr lang="en-US" sz="2600" dirty="0">
                <a:solidFill>
                  <a:prstClr val="black"/>
                </a:solidFill>
              </a:rPr>
              <a:t>: 2- 4 </a:t>
            </a:r>
            <a:r>
              <a:rPr lang="en-US" sz="2600" dirty="0" err="1">
                <a:solidFill>
                  <a:prstClr val="black"/>
                </a:solidFill>
              </a:rPr>
              <a:t>tiết</a:t>
            </a:r>
            <a:r>
              <a:rPr lang="en-US" sz="2600" dirty="0">
                <a:solidFill>
                  <a:prstClr val="black"/>
                </a:solidFill>
              </a:rPr>
              <a:t> (</a:t>
            </a:r>
            <a:r>
              <a:rPr lang="en-US" sz="2600" dirty="0" err="1">
                <a:solidFill>
                  <a:prstClr val="black"/>
                </a:solidFill>
              </a:rPr>
              <a:t>có</a:t>
            </a:r>
            <a:r>
              <a:rPr lang="en-US" sz="2600" dirty="0">
                <a:solidFill>
                  <a:prstClr val="black"/>
                </a:solidFill>
              </a:rPr>
              <a:t> </a:t>
            </a:r>
            <a:r>
              <a:rPr lang="en-US" sz="2600" dirty="0" err="1">
                <a:solidFill>
                  <a:prstClr val="black"/>
                </a:solidFill>
              </a:rPr>
              <a:t>thể</a:t>
            </a:r>
            <a:r>
              <a:rPr lang="en-US" sz="2600" dirty="0">
                <a:solidFill>
                  <a:prstClr val="black"/>
                </a:solidFill>
              </a:rPr>
              <a:t> </a:t>
            </a:r>
            <a:r>
              <a:rPr lang="en-US" sz="2600" dirty="0" err="1">
                <a:solidFill>
                  <a:prstClr val="black"/>
                </a:solidFill>
              </a:rPr>
              <a:t>hướng</a:t>
            </a:r>
            <a:r>
              <a:rPr lang="en-US" sz="2600" dirty="0">
                <a:solidFill>
                  <a:prstClr val="black"/>
                </a:solidFill>
              </a:rPr>
              <a:t> </a:t>
            </a:r>
            <a:r>
              <a:rPr lang="en-US" sz="2600" dirty="0" err="1">
                <a:solidFill>
                  <a:prstClr val="black"/>
                </a:solidFill>
              </a:rPr>
              <a:t>dẫn</a:t>
            </a:r>
            <a:r>
              <a:rPr lang="en-US" sz="2600" dirty="0">
                <a:solidFill>
                  <a:prstClr val="black"/>
                </a:solidFill>
              </a:rPr>
              <a:t> HS </a:t>
            </a:r>
            <a:r>
              <a:rPr lang="en-US" sz="2600" dirty="0" err="1">
                <a:solidFill>
                  <a:prstClr val="black"/>
                </a:solidFill>
              </a:rPr>
              <a:t>tự</a:t>
            </a:r>
            <a:r>
              <a:rPr lang="en-US" sz="2600" dirty="0">
                <a:solidFill>
                  <a:prstClr val="black"/>
                </a:solidFill>
              </a:rPr>
              <a:t> </a:t>
            </a:r>
            <a:r>
              <a:rPr lang="en-US" sz="2600" dirty="0" err="1">
                <a:solidFill>
                  <a:prstClr val="black"/>
                </a:solidFill>
              </a:rPr>
              <a:t>học</a:t>
            </a:r>
            <a:r>
              <a:rPr lang="en-US" sz="2600" dirty="0">
                <a:solidFill>
                  <a:prstClr val="black"/>
                </a:solidFill>
              </a:rPr>
              <a:t>).</a:t>
            </a:r>
          </a:p>
          <a:p>
            <a:pPr marL="228600" lvl="0" indent="-228600">
              <a:lnSpc>
                <a:spcPct val="90000"/>
              </a:lnSpc>
              <a:spcBef>
                <a:spcPts val="1000"/>
              </a:spcBef>
              <a:buFont typeface="Arial" panose="020B0604020202020204" pitchFamily="34" charset="0"/>
              <a:buChar char="•"/>
            </a:pPr>
            <a:r>
              <a:rPr lang="en-US" sz="2600" dirty="0">
                <a:solidFill>
                  <a:prstClr val="black"/>
                </a:solidFill>
              </a:rPr>
              <a:t>10 </a:t>
            </a:r>
            <a:r>
              <a:rPr lang="en-US" sz="2600" dirty="0" err="1">
                <a:solidFill>
                  <a:prstClr val="black"/>
                </a:solidFill>
              </a:rPr>
              <a:t>bài</a:t>
            </a:r>
            <a:r>
              <a:rPr lang="en-US" sz="2600" dirty="0">
                <a:solidFill>
                  <a:prstClr val="black"/>
                </a:solidFill>
              </a:rPr>
              <a:t> </a:t>
            </a:r>
            <a:r>
              <a:rPr lang="en-US" sz="2600" dirty="0" err="1">
                <a:solidFill>
                  <a:prstClr val="black"/>
                </a:solidFill>
              </a:rPr>
              <a:t>học</a:t>
            </a:r>
            <a:r>
              <a:rPr lang="en-US" sz="2600" dirty="0">
                <a:solidFill>
                  <a:prstClr val="black"/>
                </a:solidFill>
              </a:rPr>
              <a:t> </a:t>
            </a:r>
            <a:r>
              <a:rPr lang="en-US" sz="2600" dirty="0" err="1">
                <a:solidFill>
                  <a:prstClr val="black"/>
                </a:solidFill>
              </a:rPr>
              <a:t>chính</a:t>
            </a:r>
            <a:r>
              <a:rPr lang="en-US" sz="2600" dirty="0">
                <a:solidFill>
                  <a:prstClr val="black"/>
                </a:solidFill>
              </a:rPr>
              <a:t>: </a:t>
            </a:r>
            <a:r>
              <a:rPr lang="en-US" sz="2600" dirty="0" err="1">
                <a:solidFill>
                  <a:prstClr val="black"/>
                </a:solidFill>
              </a:rPr>
              <a:t>mỗi</a:t>
            </a:r>
            <a:r>
              <a:rPr lang="en-US" sz="2600" dirty="0">
                <a:solidFill>
                  <a:prstClr val="black"/>
                </a:solidFill>
              </a:rPr>
              <a:t> </a:t>
            </a:r>
            <a:r>
              <a:rPr lang="en-US" sz="2600" dirty="0" err="1">
                <a:solidFill>
                  <a:prstClr val="black"/>
                </a:solidFill>
              </a:rPr>
              <a:t>bài</a:t>
            </a:r>
            <a:r>
              <a:rPr lang="en-US" sz="2600" dirty="0">
                <a:solidFill>
                  <a:prstClr val="black"/>
                </a:solidFill>
              </a:rPr>
              <a:t> 12 </a:t>
            </a:r>
            <a:r>
              <a:rPr lang="en-US" sz="2600" dirty="0" err="1">
                <a:solidFill>
                  <a:prstClr val="black"/>
                </a:solidFill>
              </a:rPr>
              <a:t>tiết</a:t>
            </a:r>
            <a:r>
              <a:rPr lang="en-US" sz="2600" dirty="0">
                <a:solidFill>
                  <a:prstClr val="black"/>
                </a:solidFill>
              </a:rPr>
              <a:t> = 120 </a:t>
            </a:r>
            <a:r>
              <a:rPr lang="en-US" sz="2600" dirty="0" err="1">
                <a:solidFill>
                  <a:prstClr val="black"/>
                </a:solidFill>
              </a:rPr>
              <a:t>tiết</a:t>
            </a:r>
            <a:endParaRPr lang="en-US" sz="2600" dirty="0">
              <a:solidFill>
                <a:prstClr val="black"/>
              </a:solidFill>
            </a:endParaRPr>
          </a:p>
          <a:p>
            <a:pPr marL="228600" lvl="0" indent="-228600">
              <a:lnSpc>
                <a:spcPct val="90000"/>
              </a:lnSpc>
              <a:spcBef>
                <a:spcPts val="1000"/>
              </a:spcBef>
              <a:buFontTx/>
              <a:buChar char="-"/>
            </a:pPr>
            <a:r>
              <a:rPr lang="en-US" sz="2600" dirty="0" err="1">
                <a:solidFill>
                  <a:prstClr val="black"/>
                </a:solidFill>
              </a:rPr>
              <a:t>Đọc</a:t>
            </a:r>
            <a:r>
              <a:rPr lang="en-US" sz="2600" dirty="0">
                <a:solidFill>
                  <a:prstClr val="black"/>
                </a:solidFill>
              </a:rPr>
              <a:t> </a:t>
            </a:r>
            <a:r>
              <a:rPr lang="en-US" sz="2600" dirty="0" err="1">
                <a:solidFill>
                  <a:prstClr val="black"/>
                </a:solidFill>
              </a:rPr>
              <a:t>hiểu</a:t>
            </a:r>
            <a:r>
              <a:rPr lang="en-US" sz="2600" dirty="0">
                <a:solidFill>
                  <a:prstClr val="black"/>
                </a:solidFill>
              </a:rPr>
              <a:t> </a:t>
            </a:r>
            <a:r>
              <a:rPr lang="en-US" sz="2600" dirty="0" err="1">
                <a:solidFill>
                  <a:prstClr val="black"/>
                </a:solidFill>
              </a:rPr>
              <a:t>và</a:t>
            </a:r>
            <a:r>
              <a:rPr lang="en-US" sz="2600" dirty="0">
                <a:solidFill>
                  <a:prstClr val="black"/>
                </a:solidFill>
              </a:rPr>
              <a:t> </a:t>
            </a:r>
            <a:r>
              <a:rPr lang="en-US" sz="2600" dirty="0" err="1">
                <a:solidFill>
                  <a:prstClr val="black"/>
                </a:solidFill>
              </a:rPr>
              <a:t>thực</a:t>
            </a:r>
            <a:r>
              <a:rPr lang="en-US" sz="2600" dirty="0">
                <a:solidFill>
                  <a:prstClr val="black"/>
                </a:solidFill>
              </a:rPr>
              <a:t> </a:t>
            </a:r>
            <a:r>
              <a:rPr lang="en-US" sz="2600" dirty="0" err="1">
                <a:solidFill>
                  <a:prstClr val="black"/>
                </a:solidFill>
              </a:rPr>
              <a:t>hành</a:t>
            </a:r>
            <a:r>
              <a:rPr lang="en-US" sz="2600" dirty="0">
                <a:solidFill>
                  <a:prstClr val="black"/>
                </a:solidFill>
              </a:rPr>
              <a:t> </a:t>
            </a:r>
            <a:r>
              <a:rPr lang="en-US" sz="2600" dirty="0" err="1">
                <a:solidFill>
                  <a:prstClr val="black"/>
                </a:solidFill>
              </a:rPr>
              <a:t>đọc</a:t>
            </a:r>
            <a:r>
              <a:rPr lang="en-US" sz="2600" dirty="0">
                <a:solidFill>
                  <a:prstClr val="black"/>
                </a:solidFill>
              </a:rPr>
              <a:t> </a:t>
            </a:r>
            <a:r>
              <a:rPr lang="en-US" sz="2600" dirty="0" err="1">
                <a:solidFill>
                  <a:prstClr val="black"/>
                </a:solidFill>
              </a:rPr>
              <a:t>hiểu</a:t>
            </a:r>
            <a:r>
              <a:rPr lang="en-US" sz="2600" dirty="0">
                <a:solidFill>
                  <a:prstClr val="black"/>
                </a:solidFill>
              </a:rPr>
              <a:t>:  6 – 7 </a:t>
            </a:r>
            <a:r>
              <a:rPr lang="en-US" sz="2600" dirty="0" err="1">
                <a:solidFill>
                  <a:prstClr val="black"/>
                </a:solidFill>
              </a:rPr>
              <a:t>tiết</a:t>
            </a:r>
            <a:endParaRPr lang="en-US" sz="2600" dirty="0">
              <a:solidFill>
                <a:prstClr val="black"/>
              </a:solidFill>
            </a:endParaRPr>
          </a:p>
          <a:p>
            <a:pPr marL="228600" lvl="0" indent="-228600">
              <a:lnSpc>
                <a:spcPct val="90000"/>
              </a:lnSpc>
              <a:spcBef>
                <a:spcPts val="1000"/>
              </a:spcBef>
              <a:buFontTx/>
              <a:buChar char="-"/>
            </a:pPr>
            <a:r>
              <a:rPr lang="en-US" sz="2600" dirty="0" err="1">
                <a:solidFill>
                  <a:prstClr val="black"/>
                </a:solidFill>
              </a:rPr>
              <a:t>Thực</a:t>
            </a:r>
            <a:r>
              <a:rPr lang="en-US" sz="2600" dirty="0">
                <a:solidFill>
                  <a:prstClr val="black"/>
                </a:solidFill>
              </a:rPr>
              <a:t> </a:t>
            </a:r>
            <a:r>
              <a:rPr lang="en-US" sz="2600" dirty="0" err="1">
                <a:solidFill>
                  <a:prstClr val="black"/>
                </a:solidFill>
              </a:rPr>
              <a:t>hành</a:t>
            </a:r>
            <a:r>
              <a:rPr lang="en-US" sz="2600" dirty="0">
                <a:solidFill>
                  <a:prstClr val="black"/>
                </a:solidFill>
              </a:rPr>
              <a:t> </a:t>
            </a:r>
            <a:r>
              <a:rPr lang="en-US" sz="2600" dirty="0" err="1">
                <a:solidFill>
                  <a:prstClr val="black"/>
                </a:solidFill>
              </a:rPr>
              <a:t>Tiếng</a:t>
            </a:r>
            <a:r>
              <a:rPr lang="en-US" sz="2600" dirty="0">
                <a:solidFill>
                  <a:prstClr val="black"/>
                </a:solidFill>
              </a:rPr>
              <a:t> </a:t>
            </a:r>
            <a:r>
              <a:rPr lang="en-US" sz="2600" dirty="0" err="1">
                <a:solidFill>
                  <a:prstClr val="black"/>
                </a:solidFill>
              </a:rPr>
              <a:t>Việt</a:t>
            </a:r>
            <a:r>
              <a:rPr lang="en-US" sz="2600" dirty="0">
                <a:solidFill>
                  <a:prstClr val="black"/>
                </a:solidFill>
              </a:rPr>
              <a:t>: 1 </a:t>
            </a:r>
            <a:r>
              <a:rPr lang="en-US" sz="2600" dirty="0" err="1">
                <a:solidFill>
                  <a:prstClr val="black"/>
                </a:solidFill>
              </a:rPr>
              <a:t>tiết</a:t>
            </a:r>
            <a:endParaRPr lang="en-US" sz="2600" dirty="0">
              <a:solidFill>
                <a:prstClr val="black"/>
              </a:solidFill>
            </a:endParaRPr>
          </a:p>
          <a:p>
            <a:pPr marL="228600" lvl="0" indent="-228600">
              <a:lnSpc>
                <a:spcPct val="90000"/>
              </a:lnSpc>
              <a:spcBef>
                <a:spcPts val="1000"/>
              </a:spcBef>
              <a:buFontTx/>
              <a:buChar char="-"/>
            </a:pPr>
            <a:r>
              <a:rPr lang="en-US" sz="2600" dirty="0" err="1">
                <a:solidFill>
                  <a:prstClr val="black"/>
                </a:solidFill>
              </a:rPr>
              <a:t>Viết</a:t>
            </a:r>
            <a:r>
              <a:rPr lang="en-US" sz="2600" dirty="0">
                <a:solidFill>
                  <a:prstClr val="black"/>
                </a:solidFill>
              </a:rPr>
              <a:t> : 2 –  3 </a:t>
            </a:r>
            <a:r>
              <a:rPr lang="en-US" sz="2600" dirty="0" err="1">
                <a:solidFill>
                  <a:prstClr val="black"/>
                </a:solidFill>
              </a:rPr>
              <a:t>tiết</a:t>
            </a:r>
            <a:endParaRPr lang="en-US" sz="2600" dirty="0">
              <a:solidFill>
                <a:prstClr val="black"/>
              </a:solidFill>
            </a:endParaRPr>
          </a:p>
          <a:p>
            <a:pPr marL="228600" lvl="0" indent="-228600">
              <a:lnSpc>
                <a:spcPct val="90000"/>
              </a:lnSpc>
              <a:spcBef>
                <a:spcPts val="1000"/>
              </a:spcBef>
              <a:buFontTx/>
              <a:buChar char="-"/>
            </a:pPr>
            <a:r>
              <a:rPr lang="en-US" sz="2600" dirty="0" err="1">
                <a:solidFill>
                  <a:prstClr val="black"/>
                </a:solidFill>
              </a:rPr>
              <a:t>Nói</a:t>
            </a:r>
            <a:r>
              <a:rPr lang="en-US" sz="2600" dirty="0">
                <a:solidFill>
                  <a:prstClr val="black"/>
                </a:solidFill>
              </a:rPr>
              <a:t> </a:t>
            </a:r>
            <a:r>
              <a:rPr lang="en-US" sz="2600" dirty="0" err="1">
                <a:solidFill>
                  <a:prstClr val="black"/>
                </a:solidFill>
              </a:rPr>
              <a:t>và</a:t>
            </a:r>
            <a:r>
              <a:rPr lang="en-US" sz="2600" dirty="0">
                <a:solidFill>
                  <a:prstClr val="black"/>
                </a:solidFill>
              </a:rPr>
              <a:t> </a:t>
            </a:r>
            <a:r>
              <a:rPr lang="en-US" sz="2600" dirty="0" err="1">
                <a:solidFill>
                  <a:prstClr val="black"/>
                </a:solidFill>
              </a:rPr>
              <a:t>nghe</a:t>
            </a:r>
            <a:r>
              <a:rPr lang="en-US" sz="2600" dirty="0">
                <a:solidFill>
                  <a:prstClr val="black"/>
                </a:solidFill>
              </a:rPr>
              <a:t>: 1 – 2 </a:t>
            </a:r>
            <a:r>
              <a:rPr lang="en-US" sz="2600" dirty="0" err="1">
                <a:solidFill>
                  <a:prstClr val="black"/>
                </a:solidFill>
              </a:rPr>
              <a:t>tiết</a:t>
            </a:r>
            <a:endParaRPr lang="en-US" sz="2600" dirty="0">
              <a:solidFill>
                <a:prstClr val="black"/>
              </a:solidFill>
            </a:endParaRPr>
          </a:p>
          <a:p>
            <a:pPr marL="228600" lvl="0" indent="-228600">
              <a:lnSpc>
                <a:spcPct val="90000"/>
              </a:lnSpc>
              <a:spcBef>
                <a:spcPts val="1000"/>
              </a:spcBef>
              <a:buFont typeface="Arial" panose="020B0604020202020204" pitchFamily="34" charset="0"/>
              <a:buChar char="•"/>
            </a:pPr>
            <a:r>
              <a:rPr lang="en-US" sz="2600" dirty="0" err="1">
                <a:solidFill>
                  <a:prstClr val="black"/>
                </a:solidFill>
              </a:rPr>
              <a:t>Ôn</a:t>
            </a:r>
            <a:r>
              <a:rPr lang="en-US" sz="2600" dirty="0">
                <a:solidFill>
                  <a:prstClr val="black"/>
                </a:solidFill>
              </a:rPr>
              <a:t> </a:t>
            </a:r>
            <a:r>
              <a:rPr lang="en-US" sz="2600" dirty="0" err="1">
                <a:solidFill>
                  <a:prstClr val="black"/>
                </a:solidFill>
              </a:rPr>
              <a:t>tập</a:t>
            </a:r>
            <a:r>
              <a:rPr lang="en-US" sz="2600" dirty="0">
                <a:solidFill>
                  <a:prstClr val="black"/>
                </a:solidFill>
              </a:rPr>
              <a:t> </a:t>
            </a:r>
            <a:r>
              <a:rPr lang="en-US" sz="2600" dirty="0" err="1">
                <a:solidFill>
                  <a:prstClr val="black"/>
                </a:solidFill>
              </a:rPr>
              <a:t>và</a:t>
            </a:r>
            <a:r>
              <a:rPr lang="en-US" sz="2600" dirty="0">
                <a:solidFill>
                  <a:prstClr val="black"/>
                </a:solidFill>
              </a:rPr>
              <a:t> </a:t>
            </a:r>
            <a:r>
              <a:rPr lang="en-US" sz="2600" dirty="0" err="1">
                <a:solidFill>
                  <a:prstClr val="black"/>
                </a:solidFill>
              </a:rPr>
              <a:t>tự</a:t>
            </a:r>
            <a:r>
              <a:rPr lang="en-US" sz="2600" dirty="0">
                <a:solidFill>
                  <a:prstClr val="black"/>
                </a:solidFill>
              </a:rPr>
              <a:t> </a:t>
            </a:r>
            <a:r>
              <a:rPr lang="en-US" sz="2600" dirty="0" err="1">
                <a:solidFill>
                  <a:prstClr val="black"/>
                </a:solidFill>
              </a:rPr>
              <a:t>đánh</a:t>
            </a:r>
            <a:r>
              <a:rPr lang="en-US" sz="2600" dirty="0">
                <a:solidFill>
                  <a:prstClr val="black"/>
                </a:solidFill>
              </a:rPr>
              <a:t> </a:t>
            </a:r>
            <a:r>
              <a:rPr lang="en-US" sz="2600" dirty="0" err="1">
                <a:solidFill>
                  <a:prstClr val="black"/>
                </a:solidFill>
              </a:rPr>
              <a:t>giá</a:t>
            </a:r>
            <a:r>
              <a:rPr lang="en-US" sz="2600" dirty="0">
                <a:solidFill>
                  <a:prstClr val="black"/>
                </a:solidFill>
              </a:rPr>
              <a:t> </a:t>
            </a:r>
            <a:r>
              <a:rPr lang="en-US" sz="2600" dirty="0" err="1">
                <a:solidFill>
                  <a:prstClr val="black"/>
                </a:solidFill>
              </a:rPr>
              <a:t>mỗi</a:t>
            </a:r>
            <a:r>
              <a:rPr lang="en-US" sz="2600" dirty="0">
                <a:solidFill>
                  <a:prstClr val="black"/>
                </a:solidFill>
              </a:rPr>
              <a:t> </a:t>
            </a:r>
            <a:r>
              <a:rPr lang="en-US" sz="2600" dirty="0" err="1">
                <a:solidFill>
                  <a:prstClr val="black"/>
                </a:solidFill>
              </a:rPr>
              <a:t>học</a:t>
            </a:r>
            <a:r>
              <a:rPr lang="en-US" sz="2600" dirty="0">
                <a:solidFill>
                  <a:prstClr val="black"/>
                </a:solidFill>
              </a:rPr>
              <a:t> </a:t>
            </a:r>
            <a:r>
              <a:rPr lang="en-US" sz="2600" dirty="0" err="1">
                <a:solidFill>
                  <a:prstClr val="black"/>
                </a:solidFill>
              </a:rPr>
              <a:t>kì</a:t>
            </a:r>
            <a:r>
              <a:rPr lang="en-US" sz="2600" dirty="0">
                <a:solidFill>
                  <a:prstClr val="black"/>
                </a:solidFill>
              </a:rPr>
              <a:t> : 4 </a:t>
            </a:r>
            <a:r>
              <a:rPr lang="en-US" sz="2600" dirty="0" err="1">
                <a:solidFill>
                  <a:prstClr val="black"/>
                </a:solidFill>
              </a:rPr>
              <a:t>tiết</a:t>
            </a:r>
            <a:r>
              <a:rPr lang="en-US" sz="2600" dirty="0">
                <a:solidFill>
                  <a:prstClr val="black"/>
                </a:solidFill>
              </a:rPr>
              <a:t> x 2 = 8 </a:t>
            </a:r>
            <a:r>
              <a:rPr lang="en-US" sz="2600" dirty="0" err="1">
                <a:solidFill>
                  <a:prstClr val="black"/>
                </a:solidFill>
              </a:rPr>
              <a:t>tiết</a:t>
            </a:r>
            <a:r>
              <a:rPr lang="en-US" sz="2600" dirty="0">
                <a:solidFill>
                  <a:prstClr val="black"/>
                </a:solidFill>
              </a:rPr>
              <a:t> </a:t>
            </a:r>
          </a:p>
          <a:p>
            <a:pPr marL="228600" lvl="0" indent="-228600">
              <a:lnSpc>
                <a:spcPct val="90000"/>
              </a:lnSpc>
              <a:spcBef>
                <a:spcPts val="1000"/>
              </a:spcBef>
              <a:buFont typeface="Arial" panose="020B0604020202020204" pitchFamily="34" charset="0"/>
              <a:buChar char="•"/>
            </a:pPr>
            <a:r>
              <a:rPr lang="en-US" sz="2600" dirty="0" err="1">
                <a:solidFill>
                  <a:prstClr val="black"/>
                </a:solidFill>
              </a:rPr>
              <a:t>Tổng</a:t>
            </a:r>
            <a:r>
              <a:rPr lang="en-US" sz="2600" dirty="0">
                <a:solidFill>
                  <a:prstClr val="black"/>
                </a:solidFill>
              </a:rPr>
              <a:t> : 132 </a:t>
            </a:r>
            <a:r>
              <a:rPr lang="en-US" sz="2600" dirty="0" err="1">
                <a:solidFill>
                  <a:prstClr val="black"/>
                </a:solidFill>
              </a:rPr>
              <a:t>tiết</a:t>
            </a:r>
            <a:r>
              <a:rPr lang="en-US" sz="2600" dirty="0">
                <a:solidFill>
                  <a:prstClr val="black"/>
                </a:solidFill>
              </a:rPr>
              <a:t> </a:t>
            </a:r>
          </a:p>
          <a:p>
            <a:pPr marL="228600" lvl="0" indent="-228600">
              <a:lnSpc>
                <a:spcPct val="90000"/>
              </a:lnSpc>
              <a:spcBef>
                <a:spcPts val="1000"/>
              </a:spcBef>
              <a:buFont typeface="Arial" panose="020B0604020202020204" pitchFamily="34" charset="0"/>
              <a:buChar char="•"/>
            </a:pPr>
            <a:r>
              <a:rPr lang="en-US" sz="2600" dirty="0">
                <a:solidFill>
                  <a:prstClr val="black"/>
                </a:solidFill>
              </a:rPr>
              <a:t>08 – 12 </a:t>
            </a:r>
            <a:r>
              <a:rPr lang="en-US" sz="2600" dirty="0" err="1">
                <a:solidFill>
                  <a:prstClr val="black"/>
                </a:solidFill>
              </a:rPr>
              <a:t>tiết</a:t>
            </a:r>
            <a:r>
              <a:rPr lang="en-US" sz="2600" dirty="0">
                <a:solidFill>
                  <a:prstClr val="black"/>
                </a:solidFill>
              </a:rPr>
              <a:t> </a:t>
            </a:r>
            <a:r>
              <a:rPr lang="en-US" sz="2600" dirty="0" err="1">
                <a:solidFill>
                  <a:prstClr val="black"/>
                </a:solidFill>
              </a:rPr>
              <a:t>dự</a:t>
            </a:r>
            <a:r>
              <a:rPr lang="en-US" sz="2600" dirty="0">
                <a:solidFill>
                  <a:prstClr val="black"/>
                </a:solidFill>
              </a:rPr>
              <a:t> </a:t>
            </a:r>
            <a:r>
              <a:rPr lang="en-US" sz="2600" dirty="0" err="1" smtClean="0">
                <a:solidFill>
                  <a:prstClr val="black"/>
                </a:solidFill>
              </a:rPr>
              <a:t>trữ</a:t>
            </a:r>
            <a:r>
              <a:rPr lang="en-US" sz="2600" dirty="0" smtClean="0">
                <a:solidFill>
                  <a:prstClr val="black"/>
                </a:solidFill>
              </a:rPr>
              <a:t>/</a:t>
            </a:r>
            <a:r>
              <a:rPr lang="en-US" sz="2600" dirty="0" err="1" smtClean="0">
                <a:solidFill>
                  <a:prstClr val="black"/>
                </a:solidFill>
              </a:rPr>
              <a:t>năm</a:t>
            </a:r>
            <a:endParaRPr lang="en-US" sz="2600" dirty="0">
              <a:solidFill>
                <a:prstClr val="black"/>
              </a:solidFill>
            </a:endParaRPr>
          </a:p>
        </p:txBody>
      </p:sp>
      <p:sp>
        <p:nvSpPr>
          <p:cNvPr id="5" name="TextBox 4"/>
          <p:cNvSpPr txBox="1"/>
          <p:nvPr/>
        </p:nvSpPr>
        <p:spPr>
          <a:xfrm>
            <a:off x="7843837" y="2269355"/>
            <a:ext cx="3805237" cy="156350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lvl="0" algn="ctr">
              <a:lnSpc>
                <a:spcPct val="90000"/>
              </a:lnSpc>
              <a:spcBef>
                <a:spcPts val="600"/>
              </a:spcBef>
              <a:spcAft>
                <a:spcPts val="600"/>
              </a:spcAft>
            </a:pPr>
            <a:r>
              <a:rPr lang="en-US" sz="2800" b="1" dirty="0" err="1">
                <a:solidFill>
                  <a:schemeClr val="bg1"/>
                </a:solidFill>
                <a:latin typeface="Myriad Pro" panose="020B0503030403020204" pitchFamily="34" charset="0"/>
              </a:rPr>
              <a:t>Vận</a:t>
            </a:r>
            <a:r>
              <a:rPr lang="en-US" sz="2800" b="1" dirty="0">
                <a:solidFill>
                  <a:schemeClr val="bg1"/>
                </a:solidFill>
                <a:latin typeface="Myriad Pro" panose="020B0503030403020204" pitchFamily="34" charset="0"/>
              </a:rPr>
              <a:t> </a:t>
            </a:r>
            <a:r>
              <a:rPr lang="en-US" sz="2800" b="1" dirty="0" err="1">
                <a:solidFill>
                  <a:schemeClr val="bg1"/>
                </a:solidFill>
                <a:latin typeface="Myriad Pro" panose="020B0503030403020204" pitchFamily="34" charset="0"/>
              </a:rPr>
              <a:t>dụng</a:t>
            </a:r>
            <a:r>
              <a:rPr lang="en-US" sz="2800" b="1" dirty="0">
                <a:solidFill>
                  <a:schemeClr val="bg1"/>
                </a:solidFill>
                <a:latin typeface="Myriad Pro" panose="020B0503030403020204" pitchFamily="34" charset="0"/>
              </a:rPr>
              <a:t> </a:t>
            </a:r>
            <a:r>
              <a:rPr lang="en-US" sz="2800" b="1" dirty="0" err="1" smtClean="0">
                <a:solidFill>
                  <a:schemeClr val="bg1"/>
                </a:solidFill>
                <a:latin typeface="Myriad Pro" panose="020B0503030403020204" pitchFamily="34" charset="0"/>
              </a:rPr>
              <a:t>thời</a:t>
            </a:r>
            <a:r>
              <a:rPr lang="en-US" sz="2800" b="1" dirty="0" smtClean="0">
                <a:solidFill>
                  <a:schemeClr val="bg1"/>
                </a:solidFill>
                <a:latin typeface="Myriad Pro" panose="020B0503030403020204" pitchFamily="34" charset="0"/>
              </a:rPr>
              <a:t> </a:t>
            </a:r>
            <a:r>
              <a:rPr lang="en-US" sz="2800" b="1" dirty="0" err="1" smtClean="0">
                <a:solidFill>
                  <a:schemeClr val="bg1"/>
                </a:solidFill>
                <a:latin typeface="Myriad Pro" panose="020B0503030403020204" pitchFamily="34" charset="0"/>
              </a:rPr>
              <a:t>lượng</a:t>
            </a:r>
            <a:endParaRPr lang="en-US" sz="2800" b="1" dirty="0" smtClean="0">
              <a:solidFill>
                <a:schemeClr val="bg1"/>
              </a:solidFill>
              <a:latin typeface="Myriad Pro" panose="020B0503030403020204" pitchFamily="34" charset="0"/>
            </a:endParaRPr>
          </a:p>
          <a:p>
            <a:pPr lvl="0" algn="ctr">
              <a:lnSpc>
                <a:spcPct val="90000"/>
              </a:lnSpc>
              <a:spcBef>
                <a:spcPts val="600"/>
              </a:spcBef>
              <a:spcAft>
                <a:spcPts val="600"/>
              </a:spcAft>
            </a:pPr>
            <a:r>
              <a:rPr lang="en-US" sz="2800" b="1" dirty="0" err="1" smtClean="0">
                <a:solidFill>
                  <a:schemeClr val="bg1"/>
                </a:solidFill>
                <a:latin typeface="Myriad Pro" panose="020B0503030403020204" pitchFamily="34" charset="0"/>
              </a:rPr>
              <a:t>linh</a:t>
            </a:r>
            <a:r>
              <a:rPr lang="en-US" sz="2800" b="1" dirty="0" smtClean="0">
                <a:solidFill>
                  <a:schemeClr val="bg1"/>
                </a:solidFill>
                <a:latin typeface="Myriad Pro" panose="020B0503030403020204" pitchFamily="34" charset="0"/>
              </a:rPr>
              <a:t> </a:t>
            </a:r>
            <a:r>
              <a:rPr lang="en-US" sz="2800" b="1" dirty="0" err="1" smtClean="0">
                <a:solidFill>
                  <a:schemeClr val="bg1"/>
                </a:solidFill>
                <a:latin typeface="Myriad Pro" panose="020B0503030403020204" pitchFamily="34" charset="0"/>
              </a:rPr>
              <a:t>hoạt</a:t>
            </a:r>
            <a:r>
              <a:rPr lang="en-US" sz="2800" b="1" dirty="0" smtClean="0">
                <a:solidFill>
                  <a:schemeClr val="bg1"/>
                </a:solidFill>
                <a:latin typeface="Myriad Pro" panose="020B0503030403020204" pitchFamily="34" charset="0"/>
              </a:rPr>
              <a:t>, </a:t>
            </a:r>
            <a:r>
              <a:rPr lang="en-US" sz="2800" b="1" dirty="0" err="1" smtClean="0">
                <a:solidFill>
                  <a:schemeClr val="bg1"/>
                </a:solidFill>
                <a:latin typeface="Myriad Pro" panose="020B0503030403020204" pitchFamily="34" charset="0"/>
              </a:rPr>
              <a:t>hiệu</a:t>
            </a:r>
            <a:r>
              <a:rPr lang="en-US" sz="2800" b="1" dirty="0" smtClean="0">
                <a:solidFill>
                  <a:schemeClr val="bg1"/>
                </a:solidFill>
                <a:latin typeface="Myriad Pro" panose="020B0503030403020204" pitchFamily="34" charset="0"/>
              </a:rPr>
              <a:t> </a:t>
            </a:r>
            <a:r>
              <a:rPr lang="en-US" sz="2800" b="1" dirty="0" err="1">
                <a:solidFill>
                  <a:schemeClr val="bg1"/>
                </a:solidFill>
                <a:latin typeface="Myriad Pro" panose="020B0503030403020204" pitchFamily="34" charset="0"/>
              </a:rPr>
              <a:t>quả</a:t>
            </a:r>
            <a:r>
              <a:rPr lang="en-US" sz="2800" b="1" dirty="0">
                <a:solidFill>
                  <a:schemeClr val="bg1"/>
                </a:solidFill>
                <a:latin typeface="Myriad Pro" panose="020B0503030403020204" pitchFamily="34" charset="0"/>
              </a:rPr>
              <a:t> </a:t>
            </a:r>
            <a:endParaRPr lang="en-US" sz="2800" b="1" dirty="0" smtClean="0">
              <a:solidFill>
                <a:schemeClr val="bg1"/>
              </a:solidFill>
              <a:latin typeface="Myriad Pro" panose="020B0503030403020204" pitchFamily="34" charset="0"/>
            </a:endParaRPr>
          </a:p>
          <a:p>
            <a:pPr lvl="0" algn="ctr">
              <a:lnSpc>
                <a:spcPct val="90000"/>
              </a:lnSpc>
              <a:spcBef>
                <a:spcPts val="600"/>
              </a:spcBef>
              <a:spcAft>
                <a:spcPts val="600"/>
              </a:spcAft>
            </a:pPr>
            <a:r>
              <a:rPr lang="en-US" sz="2800" b="1" dirty="0" err="1" smtClean="0">
                <a:solidFill>
                  <a:schemeClr val="bg1"/>
                </a:solidFill>
                <a:latin typeface="Myriad Pro" panose="020B0503030403020204" pitchFamily="34" charset="0"/>
              </a:rPr>
              <a:t>là</a:t>
            </a:r>
            <a:r>
              <a:rPr lang="en-US" sz="2800" b="1" dirty="0" smtClean="0">
                <a:solidFill>
                  <a:schemeClr val="bg1"/>
                </a:solidFill>
                <a:latin typeface="Myriad Pro" panose="020B0503030403020204" pitchFamily="34" charset="0"/>
              </a:rPr>
              <a:t> </a:t>
            </a:r>
            <a:r>
              <a:rPr lang="en-US" sz="2800" b="1" dirty="0" err="1" smtClean="0">
                <a:solidFill>
                  <a:schemeClr val="bg1"/>
                </a:solidFill>
                <a:latin typeface="Myriad Pro" panose="020B0503030403020204" pitchFamily="34" charset="0"/>
              </a:rPr>
              <a:t>quan</a:t>
            </a:r>
            <a:r>
              <a:rPr lang="en-US" sz="2800" b="1" dirty="0" smtClean="0">
                <a:solidFill>
                  <a:schemeClr val="bg1"/>
                </a:solidFill>
                <a:latin typeface="Myriad Pro" panose="020B0503030403020204" pitchFamily="34" charset="0"/>
              </a:rPr>
              <a:t> </a:t>
            </a:r>
            <a:r>
              <a:rPr lang="en-US" sz="2800" b="1" dirty="0" err="1">
                <a:solidFill>
                  <a:schemeClr val="bg1"/>
                </a:solidFill>
                <a:latin typeface="Myriad Pro" panose="020B0503030403020204" pitchFamily="34" charset="0"/>
              </a:rPr>
              <a:t>trọng</a:t>
            </a:r>
            <a:r>
              <a:rPr lang="en-US" sz="2800" b="1" dirty="0">
                <a:solidFill>
                  <a:schemeClr val="bg1"/>
                </a:solidFill>
                <a:latin typeface="Myriad Pro" panose="020B0503030403020204" pitchFamily="34" charset="0"/>
              </a:rPr>
              <a:t> </a:t>
            </a:r>
            <a:r>
              <a:rPr lang="en-US" sz="2800" b="1" dirty="0" err="1">
                <a:solidFill>
                  <a:schemeClr val="bg1"/>
                </a:solidFill>
                <a:latin typeface="Myriad Pro" panose="020B0503030403020204" pitchFamily="34" charset="0"/>
              </a:rPr>
              <a:t>nhất</a:t>
            </a:r>
            <a:endParaRPr lang="en-US" sz="2800" b="1" dirty="0">
              <a:solidFill>
                <a:schemeClr val="bg1"/>
              </a:solidFill>
              <a:latin typeface="Myriad Pro" panose="020B0503030403020204" pitchFamily="34" charset="0"/>
            </a:endParaRPr>
          </a:p>
        </p:txBody>
      </p:sp>
    </p:spTree>
    <p:extLst>
      <p:ext uri="{BB962C8B-B14F-4D97-AF65-F5344CB8AC3E}">
        <p14:creationId xmlns:p14="http://schemas.microsoft.com/office/powerpoint/2010/main" val="7387126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0"/>
        </a:gradFill>
        <a:effectLst/>
      </p:bgPr>
    </p:bg>
    <p:spTree>
      <p:nvGrpSpPr>
        <p:cNvPr id="1" name=""/>
        <p:cNvGrpSpPr/>
        <p:nvPr/>
      </p:nvGrpSpPr>
      <p:grpSpPr>
        <a:xfrm>
          <a:off x="0" y="0"/>
          <a:ext cx="0" cy="0"/>
          <a:chOff x="0" y="0"/>
          <a:chExt cx="0" cy="0"/>
        </a:xfrm>
      </p:grpSpPr>
      <p:sp>
        <p:nvSpPr>
          <p:cNvPr id="42" name="矩形 3"/>
          <p:cNvSpPr>
            <a:spLocks noChangeArrowheads="1"/>
          </p:cNvSpPr>
          <p:nvPr/>
        </p:nvSpPr>
        <p:spPr bwMode="auto">
          <a:xfrm>
            <a:off x="1295468" y="260649"/>
            <a:ext cx="7295178" cy="615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5" rIns="121908" bIns="60955">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l">
              <a:spcBef>
                <a:spcPct val="0"/>
              </a:spcBef>
              <a:buNone/>
            </a:pPr>
            <a:r>
              <a:rPr lang="en-US" altLang="zh-CN" b="1" dirty="0">
                <a:solidFill>
                  <a:srgbClr val="FF0000"/>
                </a:solidFill>
                <a:latin typeface="Calibri" panose="020F0502020204030204" pitchFamily="34" charset="0"/>
                <a:ea typeface="+mn-ea"/>
                <a:cs typeface="Calibri" panose="020F0502020204030204" pitchFamily="34" charset="0"/>
                <a:sym typeface="+mn-lt"/>
              </a:rPr>
              <a:t>MÔ HÌNH KẾ HOẠCH BÀI DẠY NGỮ VĂN 8</a:t>
            </a:r>
            <a:endParaRPr lang="zh-CN" altLang="en-US" b="1" dirty="0">
              <a:solidFill>
                <a:srgbClr val="FF0000"/>
              </a:solidFill>
              <a:latin typeface="Calibri" panose="020F0502020204030204" pitchFamily="34" charset="0"/>
              <a:ea typeface="+mn-ea"/>
              <a:cs typeface="Calibri" panose="020F0502020204030204" pitchFamily="34" charset="0"/>
              <a:sym typeface="+mn-lt"/>
            </a:endParaRPr>
          </a:p>
        </p:txBody>
      </p:sp>
      <p:graphicFrame>
        <p:nvGraphicFramePr>
          <p:cNvPr id="8" name="Diagram 7"/>
          <p:cNvGraphicFramePr/>
          <p:nvPr>
            <p:extLst>
              <p:ext uri="{D42A27DB-BD31-4B8C-83A1-F6EECF244321}">
                <p14:modId xmlns:p14="http://schemas.microsoft.com/office/powerpoint/2010/main" val="1505279260"/>
              </p:ext>
            </p:extLst>
          </p:nvPr>
        </p:nvGraphicFramePr>
        <p:xfrm>
          <a:off x="47328" y="932724"/>
          <a:ext cx="7104789" cy="5568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p:cNvGraphicFramePr/>
          <p:nvPr>
            <p:extLst>
              <p:ext uri="{D42A27DB-BD31-4B8C-83A1-F6EECF244321}">
                <p14:modId xmlns:p14="http://schemas.microsoft.com/office/powerpoint/2010/main" val="1991844501"/>
              </p:ext>
            </p:extLst>
          </p:nvPr>
        </p:nvGraphicFramePr>
        <p:xfrm>
          <a:off x="6762939" y="3078178"/>
          <a:ext cx="5381733" cy="32311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16" name="Straight Connector 15"/>
          <p:cNvCxnSpPr/>
          <p:nvPr/>
        </p:nvCxnSpPr>
        <p:spPr>
          <a:xfrm>
            <a:off x="6480043" y="3044957"/>
            <a:ext cx="0" cy="3552395"/>
          </a:xfrm>
          <a:prstGeom prst="line">
            <a:avLst/>
          </a:prstGeom>
        </p:spPr>
        <p:style>
          <a:lnRef idx="3">
            <a:schemeClr val="accent3"/>
          </a:lnRef>
          <a:fillRef idx="0">
            <a:schemeClr val="accent3"/>
          </a:fillRef>
          <a:effectRef idx="2">
            <a:schemeClr val="accent3"/>
          </a:effectRef>
          <a:fontRef idx="minor">
            <a:schemeClr val="tx1"/>
          </a:fontRef>
        </p:style>
      </p:cxnSp>
      <p:sp>
        <p:nvSpPr>
          <p:cNvPr id="17" name="Right Arrow 16"/>
          <p:cNvSpPr/>
          <p:nvPr/>
        </p:nvSpPr>
        <p:spPr>
          <a:xfrm>
            <a:off x="5327915" y="3140968"/>
            <a:ext cx="768085" cy="3840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Right Arrow 18"/>
          <p:cNvSpPr/>
          <p:nvPr/>
        </p:nvSpPr>
        <p:spPr>
          <a:xfrm>
            <a:off x="5231904" y="5381385"/>
            <a:ext cx="768085" cy="3840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ight Arrow 19"/>
          <p:cNvSpPr/>
          <p:nvPr/>
        </p:nvSpPr>
        <p:spPr>
          <a:xfrm>
            <a:off x="5231904" y="6117299"/>
            <a:ext cx="768085" cy="3840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720986684"/>
      </p:ext>
    </p:extLst>
  </p:cSld>
  <p:clrMapOvr>
    <a:masterClrMapping/>
  </p:clrMapOvr>
  <p:transition spd="slow" advClick="0">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2" name="矩形 3"/>
          <p:cNvSpPr>
            <a:spLocks noChangeArrowheads="1"/>
          </p:cNvSpPr>
          <p:nvPr/>
        </p:nvSpPr>
        <p:spPr bwMode="auto">
          <a:xfrm>
            <a:off x="1295468" y="260649"/>
            <a:ext cx="9473595" cy="5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5" rIns="121908" bIns="60955">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l">
              <a:spcBef>
                <a:spcPct val="0"/>
              </a:spcBef>
              <a:buNone/>
            </a:pPr>
            <a:r>
              <a:rPr lang="en-US" altLang="zh-CN" sz="2800" b="1" dirty="0">
                <a:solidFill>
                  <a:srgbClr val="FF0000"/>
                </a:solidFill>
                <a:latin typeface="Calibri" panose="020F0502020204030204" pitchFamily="34" charset="0"/>
                <a:ea typeface="+mn-ea"/>
                <a:cs typeface="Calibri" panose="020F0502020204030204" pitchFamily="34" charset="0"/>
                <a:sym typeface="+mn-lt"/>
              </a:rPr>
              <a:t>MỘT SỐ LƯU Ý VỀ </a:t>
            </a:r>
            <a:r>
              <a:rPr lang="en-US" altLang="zh-CN" sz="2800" b="1" dirty="0" smtClean="0">
                <a:solidFill>
                  <a:srgbClr val="FF0000"/>
                </a:solidFill>
                <a:latin typeface="Calibri" panose="020F0502020204030204" pitchFamily="34" charset="0"/>
                <a:ea typeface="+mn-ea"/>
                <a:cs typeface="Calibri" panose="020F0502020204030204" pitchFamily="34" charset="0"/>
                <a:sym typeface="+mn-lt"/>
              </a:rPr>
              <a:t>XÂY DỰNG KẾ </a:t>
            </a:r>
            <a:r>
              <a:rPr lang="en-US" altLang="zh-CN" sz="2800" b="1" dirty="0">
                <a:solidFill>
                  <a:srgbClr val="FF0000"/>
                </a:solidFill>
                <a:latin typeface="Calibri" panose="020F0502020204030204" pitchFamily="34" charset="0"/>
                <a:ea typeface="+mn-ea"/>
                <a:cs typeface="Calibri" panose="020F0502020204030204" pitchFamily="34" charset="0"/>
                <a:sym typeface="+mn-lt"/>
              </a:rPr>
              <a:t>HOẠCH BÀI DẠY NGỮ </a:t>
            </a:r>
            <a:r>
              <a:rPr lang="en-US" altLang="zh-CN" sz="2800" b="1" dirty="0" smtClean="0">
                <a:solidFill>
                  <a:srgbClr val="FF0000"/>
                </a:solidFill>
                <a:latin typeface="Calibri" panose="020F0502020204030204" pitchFamily="34" charset="0"/>
                <a:ea typeface="+mn-ea"/>
                <a:cs typeface="Calibri" panose="020F0502020204030204" pitchFamily="34" charset="0"/>
                <a:sym typeface="+mn-lt"/>
              </a:rPr>
              <a:t>VĂN 8 </a:t>
            </a:r>
            <a:endParaRPr lang="zh-CN" altLang="en-US" sz="2800" b="1" dirty="0">
              <a:solidFill>
                <a:srgbClr val="FF0000"/>
              </a:solidFill>
              <a:latin typeface="Calibri" panose="020F0502020204030204" pitchFamily="34" charset="0"/>
              <a:ea typeface="+mn-ea"/>
              <a:cs typeface="Calibri" panose="020F0502020204030204" pitchFamily="34" charset="0"/>
              <a:sym typeface="+mn-lt"/>
            </a:endParaRPr>
          </a:p>
        </p:txBody>
      </p:sp>
      <p:grpSp>
        <p:nvGrpSpPr>
          <p:cNvPr id="70" name="组合 69"/>
          <p:cNvGrpSpPr/>
          <p:nvPr/>
        </p:nvGrpSpPr>
        <p:grpSpPr>
          <a:xfrm>
            <a:off x="815413" y="3883261"/>
            <a:ext cx="6170823" cy="697868"/>
            <a:chOff x="1614494" y="3795523"/>
            <a:chExt cx="4628118" cy="523401"/>
          </a:xfrm>
        </p:grpSpPr>
        <p:sp>
          <p:nvSpPr>
            <p:cNvPr id="71" name="iŝ1íḍé"/>
            <p:cNvSpPr/>
            <p:nvPr/>
          </p:nvSpPr>
          <p:spPr bwMode="auto">
            <a:xfrm>
              <a:off x="1614494" y="3795523"/>
              <a:ext cx="1893592" cy="523401"/>
            </a:xfrm>
            <a:prstGeom prst="homePlate">
              <a:avLst/>
            </a:prstGeom>
            <a:solidFill>
              <a:schemeClr val="accent4"/>
            </a:solidFill>
            <a:ln w="19050">
              <a:noFill/>
              <a:round/>
              <a:headEnd/>
              <a:tailEnd/>
            </a:ln>
          </p:spPr>
          <p:txBody>
            <a:bodyPr anchor="ctr"/>
            <a:lstStyle/>
            <a:p>
              <a:pPr algn="ctr"/>
              <a:endParaRPr sz="2133">
                <a:latin typeface="Calibri" panose="020F0502020204030204" pitchFamily="34" charset="0"/>
                <a:cs typeface="Calibri" panose="020F0502020204030204" pitchFamily="34" charset="0"/>
                <a:sym typeface="+mn-lt"/>
              </a:endParaRPr>
            </a:p>
          </p:txBody>
        </p:sp>
        <p:sp>
          <p:nvSpPr>
            <p:cNvPr id="72" name="ïṧlíḓè"/>
            <p:cNvSpPr/>
            <p:nvPr/>
          </p:nvSpPr>
          <p:spPr bwMode="auto">
            <a:xfrm>
              <a:off x="2855411" y="3851668"/>
              <a:ext cx="395151" cy="395151"/>
            </a:xfrm>
            <a:prstGeom prst="ellipse">
              <a:avLst/>
            </a:prstGeom>
            <a:solidFill>
              <a:schemeClr val="bg1"/>
            </a:solidFill>
            <a:ln w="19050">
              <a:noFill/>
              <a:round/>
              <a:headEnd/>
              <a:tailEnd/>
            </a:ln>
          </p:spPr>
          <p:txBody>
            <a:bodyPr vert="horz" wrap="none" lIns="91440" tIns="45720" rIns="91440" bIns="45720" anchor="ctr" anchorCtr="1" compatLnSpc="1">
              <a:prstTxWarp prst="textNoShape">
                <a:avLst/>
              </a:prstTxWarp>
              <a:noAutofit/>
            </a:bodyPr>
            <a:lstStyle/>
            <a:p>
              <a:pPr algn="ctr"/>
              <a:r>
                <a:rPr lang="en-US" altLang="zh-CN" sz="2133" dirty="0">
                  <a:solidFill>
                    <a:schemeClr val="accent4"/>
                  </a:solidFill>
                  <a:latin typeface="Calibri" panose="020F0502020204030204" pitchFamily="34" charset="0"/>
                  <a:cs typeface="Calibri" panose="020F0502020204030204" pitchFamily="34" charset="0"/>
                  <a:sym typeface="+mn-lt"/>
                </a:rPr>
                <a:t>04</a:t>
              </a:r>
            </a:p>
          </p:txBody>
        </p:sp>
        <p:sp>
          <p:nvSpPr>
            <p:cNvPr id="73" name="îṩ1íḍe"/>
            <p:cNvSpPr txBox="1"/>
            <p:nvPr/>
          </p:nvSpPr>
          <p:spPr>
            <a:xfrm>
              <a:off x="3270678" y="4122064"/>
              <a:ext cx="2971934" cy="182148"/>
            </a:xfrm>
            <a:prstGeom prst="rect">
              <a:avLst/>
            </a:prstGeom>
            <a:noFill/>
          </p:spPr>
          <p:txBody>
            <a:bodyPr wrap="none" lIns="360000" tIns="0" rIns="0" bIns="0" anchor="b" anchorCtr="0">
              <a:noAutofit/>
            </a:bodyPr>
            <a:lstStyle/>
            <a:p>
              <a:r>
                <a:rPr lang="en-US" altLang="zh-CN" sz="2133" b="1" dirty="0">
                  <a:solidFill>
                    <a:schemeClr val="accent4">
                      <a:lumMod val="75000"/>
                    </a:schemeClr>
                  </a:solidFill>
                  <a:latin typeface="Calibri" panose="020F0502020204030204" pitchFamily="34" charset="0"/>
                  <a:cs typeface="Calibri" panose="020F0502020204030204" pitchFamily="34" charset="0"/>
                  <a:sym typeface="+mn-lt"/>
                </a:rPr>
                <a:t>Chú </a:t>
              </a:r>
              <a:r>
                <a:rPr lang="en-US" altLang="zh-CN" sz="2133" b="1" dirty="0" err="1">
                  <a:solidFill>
                    <a:schemeClr val="accent4">
                      <a:lumMod val="75000"/>
                    </a:schemeClr>
                  </a:solidFill>
                  <a:latin typeface="Calibri" panose="020F0502020204030204" pitchFamily="34" charset="0"/>
                  <a:cs typeface="Calibri" panose="020F0502020204030204" pitchFamily="34" charset="0"/>
                  <a:sym typeface="+mn-lt"/>
                </a:rPr>
                <a:t>trọng</a:t>
              </a:r>
              <a:r>
                <a:rPr lang="en-US" altLang="zh-CN" sz="2133" b="1" dirty="0">
                  <a:solidFill>
                    <a:schemeClr val="accent4">
                      <a:lumMod val="75000"/>
                    </a:schemeClr>
                  </a:solidFill>
                  <a:latin typeface="Calibri" panose="020F0502020204030204" pitchFamily="34" charset="0"/>
                  <a:cs typeface="Calibri" panose="020F0502020204030204" pitchFamily="34" charset="0"/>
                  <a:sym typeface="+mn-lt"/>
                </a:rPr>
                <a:t> </a:t>
              </a:r>
              <a:r>
                <a:rPr lang="en-US" altLang="zh-CN" sz="2133" b="1" dirty="0" err="1">
                  <a:solidFill>
                    <a:schemeClr val="accent4">
                      <a:lumMod val="75000"/>
                    </a:schemeClr>
                  </a:solidFill>
                  <a:latin typeface="Calibri" panose="020F0502020204030204" pitchFamily="34" charset="0"/>
                  <a:cs typeface="Calibri" panose="020F0502020204030204" pitchFamily="34" charset="0"/>
                  <a:sym typeface="+mn-lt"/>
                </a:rPr>
                <a:t>thiêt</a:t>
              </a:r>
              <a:r>
                <a:rPr lang="en-US" altLang="zh-CN" sz="2133" b="1" dirty="0">
                  <a:solidFill>
                    <a:schemeClr val="accent4">
                      <a:lumMod val="75000"/>
                    </a:schemeClr>
                  </a:solidFill>
                  <a:latin typeface="Calibri" panose="020F0502020204030204" pitchFamily="34" charset="0"/>
                  <a:cs typeface="Calibri" panose="020F0502020204030204" pitchFamily="34" charset="0"/>
                  <a:sym typeface="+mn-lt"/>
                </a:rPr>
                <a:t> </a:t>
              </a:r>
              <a:r>
                <a:rPr lang="en-US" altLang="zh-CN" sz="2133" b="1" dirty="0" err="1">
                  <a:solidFill>
                    <a:schemeClr val="accent4">
                      <a:lumMod val="75000"/>
                    </a:schemeClr>
                  </a:solidFill>
                  <a:latin typeface="Calibri" panose="020F0502020204030204" pitchFamily="34" charset="0"/>
                  <a:cs typeface="Calibri" panose="020F0502020204030204" pitchFamily="34" charset="0"/>
                  <a:sym typeface="+mn-lt"/>
                </a:rPr>
                <a:t>kê</a:t>
              </a:r>
              <a:r>
                <a:rPr lang="en-US" altLang="zh-CN" sz="2133" b="1" dirty="0">
                  <a:solidFill>
                    <a:schemeClr val="accent4">
                      <a:lumMod val="75000"/>
                    </a:schemeClr>
                  </a:solidFill>
                  <a:latin typeface="Calibri" panose="020F0502020204030204" pitchFamily="34" charset="0"/>
                  <a:cs typeface="Calibri" panose="020F0502020204030204" pitchFamily="34" charset="0"/>
                  <a:sym typeface="+mn-lt"/>
                </a:rPr>
                <a:t>́ </a:t>
              </a:r>
              <a:r>
                <a:rPr lang="en-US" altLang="zh-CN" sz="2133" b="1" dirty="0" err="1">
                  <a:solidFill>
                    <a:schemeClr val="accent4">
                      <a:lumMod val="75000"/>
                    </a:schemeClr>
                  </a:solidFill>
                  <a:latin typeface="Calibri" panose="020F0502020204030204" pitchFamily="34" charset="0"/>
                  <a:cs typeface="Calibri" panose="020F0502020204030204" pitchFamily="34" charset="0"/>
                  <a:sym typeface="+mn-lt"/>
                </a:rPr>
                <a:t>hoạt</a:t>
              </a:r>
              <a:r>
                <a:rPr lang="en-US" altLang="zh-CN" sz="2133" b="1" dirty="0">
                  <a:solidFill>
                    <a:schemeClr val="accent4">
                      <a:lumMod val="75000"/>
                    </a:schemeClr>
                  </a:solidFill>
                  <a:latin typeface="Calibri" panose="020F0502020204030204" pitchFamily="34" charset="0"/>
                  <a:cs typeface="Calibri" panose="020F0502020204030204" pitchFamily="34" charset="0"/>
                  <a:sym typeface="+mn-lt"/>
                </a:rPr>
                <a:t> </a:t>
              </a:r>
              <a:r>
                <a:rPr lang="en-US" altLang="zh-CN" sz="2133" b="1" dirty="0" err="1">
                  <a:solidFill>
                    <a:schemeClr val="accent4">
                      <a:lumMod val="75000"/>
                    </a:schemeClr>
                  </a:solidFill>
                  <a:latin typeface="Calibri" panose="020F0502020204030204" pitchFamily="34" charset="0"/>
                  <a:cs typeface="Calibri" panose="020F0502020204030204" pitchFamily="34" charset="0"/>
                  <a:sym typeface="+mn-lt"/>
                </a:rPr>
                <a:t>động</a:t>
              </a:r>
              <a:r>
                <a:rPr lang="en-US" altLang="zh-CN" sz="2133" b="1" dirty="0">
                  <a:solidFill>
                    <a:schemeClr val="accent4">
                      <a:lumMod val="75000"/>
                    </a:schemeClr>
                  </a:solidFill>
                  <a:latin typeface="Calibri" panose="020F0502020204030204" pitchFamily="34" charset="0"/>
                  <a:cs typeface="Calibri" panose="020F0502020204030204" pitchFamily="34" charset="0"/>
                  <a:sym typeface="+mn-lt"/>
                </a:rPr>
                <a:t> </a:t>
              </a:r>
              <a:r>
                <a:rPr lang="en-US" altLang="zh-CN" sz="2133" b="1" dirty="0" err="1">
                  <a:solidFill>
                    <a:schemeClr val="accent4">
                      <a:lumMod val="75000"/>
                    </a:schemeClr>
                  </a:solidFill>
                  <a:latin typeface="Calibri" panose="020F0502020204030204" pitchFamily="34" charset="0"/>
                  <a:cs typeface="Calibri" panose="020F0502020204030204" pitchFamily="34" charset="0"/>
                  <a:sym typeface="+mn-lt"/>
                </a:rPr>
                <a:t>học</a:t>
              </a:r>
              <a:r>
                <a:rPr lang="en-US" altLang="zh-CN" sz="2133" b="1" dirty="0">
                  <a:solidFill>
                    <a:schemeClr val="accent4">
                      <a:lumMod val="75000"/>
                    </a:schemeClr>
                  </a:solidFill>
                  <a:latin typeface="Calibri" panose="020F0502020204030204" pitchFamily="34" charset="0"/>
                  <a:cs typeface="Calibri" panose="020F0502020204030204" pitchFamily="34" charset="0"/>
                  <a:sym typeface="+mn-lt"/>
                </a:rPr>
                <a:t> </a:t>
              </a:r>
              <a:r>
                <a:rPr lang="en-US" altLang="zh-CN" sz="2133" b="1" dirty="0" err="1">
                  <a:solidFill>
                    <a:schemeClr val="accent4">
                      <a:lumMod val="75000"/>
                    </a:schemeClr>
                  </a:solidFill>
                  <a:latin typeface="Calibri" panose="020F0502020204030204" pitchFamily="34" charset="0"/>
                  <a:cs typeface="Calibri" panose="020F0502020204030204" pitchFamily="34" charset="0"/>
                  <a:sym typeface="+mn-lt"/>
                </a:rPr>
                <a:t>cho</a:t>
              </a:r>
              <a:r>
                <a:rPr lang="en-US" altLang="zh-CN" sz="2133" b="1" dirty="0">
                  <a:solidFill>
                    <a:schemeClr val="accent4">
                      <a:lumMod val="75000"/>
                    </a:schemeClr>
                  </a:solidFill>
                  <a:latin typeface="Calibri" panose="020F0502020204030204" pitchFamily="34" charset="0"/>
                  <a:cs typeface="Calibri" panose="020F0502020204030204" pitchFamily="34" charset="0"/>
                  <a:sym typeface="+mn-lt"/>
                </a:rPr>
                <a:t> HS qua </a:t>
              </a:r>
              <a:r>
                <a:rPr lang="en-US" altLang="zh-CN" sz="2133" b="1" dirty="0" err="1">
                  <a:solidFill>
                    <a:schemeClr val="accent4">
                      <a:lumMod val="75000"/>
                    </a:schemeClr>
                  </a:solidFill>
                  <a:latin typeface="Calibri" panose="020F0502020204030204" pitchFamily="34" charset="0"/>
                  <a:cs typeface="Calibri" panose="020F0502020204030204" pitchFamily="34" charset="0"/>
                  <a:sym typeface="+mn-lt"/>
                </a:rPr>
                <a:t>các</a:t>
              </a:r>
              <a:r>
                <a:rPr lang="en-US" altLang="zh-CN" sz="2133" b="1" dirty="0">
                  <a:solidFill>
                    <a:schemeClr val="accent4">
                      <a:lumMod val="75000"/>
                    </a:schemeClr>
                  </a:solidFill>
                  <a:latin typeface="Calibri" panose="020F0502020204030204" pitchFamily="34" charset="0"/>
                  <a:cs typeface="Calibri" panose="020F0502020204030204" pitchFamily="34" charset="0"/>
                  <a:sym typeface="+mn-lt"/>
                </a:rPr>
                <a:t> PP, KT </a:t>
              </a:r>
              <a:r>
                <a:rPr lang="en-US" altLang="zh-CN" sz="2133" b="1" dirty="0" err="1">
                  <a:solidFill>
                    <a:schemeClr val="accent4">
                      <a:lumMod val="75000"/>
                    </a:schemeClr>
                  </a:solidFill>
                  <a:latin typeface="Calibri" panose="020F0502020204030204" pitchFamily="34" charset="0"/>
                  <a:cs typeface="Calibri" panose="020F0502020204030204" pitchFamily="34" charset="0"/>
                  <a:sym typeface="+mn-lt"/>
                </a:rPr>
                <a:t>dạy</a:t>
              </a:r>
              <a:r>
                <a:rPr lang="en-US" altLang="zh-CN" sz="2133" b="1" dirty="0">
                  <a:solidFill>
                    <a:schemeClr val="accent4">
                      <a:lumMod val="75000"/>
                    </a:schemeClr>
                  </a:solidFill>
                  <a:latin typeface="Calibri" panose="020F0502020204030204" pitchFamily="34" charset="0"/>
                  <a:cs typeface="Calibri" panose="020F0502020204030204" pitchFamily="34" charset="0"/>
                  <a:sym typeface="+mn-lt"/>
                </a:rPr>
                <a:t> </a:t>
              </a:r>
              <a:r>
                <a:rPr lang="en-US" altLang="zh-CN" sz="2133" b="1" dirty="0" err="1">
                  <a:solidFill>
                    <a:schemeClr val="accent4">
                      <a:lumMod val="75000"/>
                    </a:schemeClr>
                  </a:solidFill>
                  <a:latin typeface="Calibri" panose="020F0502020204030204" pitchFamily="34" charset="0"/>
                  <a:cs typeface="Calibri" panose="020F0502020204030204" pitchFamily="34" charset="0"/>
                  <a:sym typeface="+mn-lt"/>
                </a:rPr>
                <a:t>học</a:t>
              </a:r>
              <a:r>
                <a:rPr lang="en-US" altLang="zh-CN" sz="2133" b="1" dirty="0">
                  <a:solidFill>
                    <a:schemeClr val="accent4">
                      <a:lumMod val="75000"/>
                    </a:schemeClr>
                  </a:solidFill>
                  <a:latin typeface="Calibri" panose="020F0502020204030204" pitchFamily="34" charset="0"/>
                  <a:cs typeface="Calibri" panose="020F0502020204030204" pitchFamily="34" charset="0"/>
                  <a:sym typeface="+mn-lt"/>
                </a:rPr>
                <a:t> </a:t>
              </a:r>
              <a:r>
                <a:rPr lang="en-US" altLang="zh-CN" sz="2133" b="1" dirty="0" err="1">
                  <a:solidFill>
                    <a:schemeClr val="accent4">
                      <a:lumMod val="75000"/>
                    </a:schemeClr>
                  </a:solidFill>
                  <a:latin typeface="Calibri" panose="020F0502020204030204" pitchFamily="34" charset="0"/>
                  <a:cs typeface="Calibri" panose="020F0502020204030204" pitchFamily="34" charset="0"/>
                  <a:sym typeface="+mn-lt"/>
                </a:rPr>
                <a:t>tích</a:t>
              </a:r>
              <a:r>
                <a:rPr lang="en-US" altLang="zh-CN" sz="2133" b="1" dirty="0">
                  <a:solidFill>
                    <a:schemeClr val="accent4">
                      <a:lumMod val="75000"/>
                    </a:schemeClr>
                  </a:solidFill>
                  <a:latin typeface="Calibri" panose="020F0502020204030204" pitchFamily="34" charset="0"/>
                  <a:cs typeface="Calibri" panose="020F0502020204030204" pitchFamily="34" charset="0"/>
                  <a:sym typeface="+mn-lt"/>
                </a:rPr>
                <a:t> </a:t>
              </a:r>
              <a:r>
                <a:rPr lang="en-US" altLang="zh-CN" sz="2133" b="1" dirty="0" err="1">
                  <a:solidFill>
                    <a:schemeClr val="accent4">
                      <a:lumMod val="75000"/>
                    </a:schemeClr>
                  </a:solidFill>
                  <a:latin typeface="Calibri" panose="020F0502020204030204" pitchFamily="34" charset="0"/>
                  <a:cs typeface="Calibri" panose="020F0502020204030204" pitchFamily="34" charset="0"/>
                  <a:sym typeface="+mn-lt"/>
                </a:rPr>
                <a:t>cực</a:t>
              </a:r>
              <a:r>
                <a:rPr lang="en-US" altLang="zh-CN" sz="2133" b="1" dirty="0">
                  <a:solidFill>
                    <a:schemeClr val="accent4">
                      <a:lumMod val="75000"/>
                    </a:schemeClr>
                  </a:solidFill>
                  <a:latin typeface="Calibri" panose="020F0502020204030204" pitchFamily="34" charset="0"/>
                  <a:cs typeface="Calibri" panose="020F0502020204030204" pitchFamily="34" charset="0"/>
                  <a:sym typeface="+mn-lt"/>
                </a:rPr>
                <a:t>; </a:t>
              </a:r>
            </a:p>
            <a:p>
              <a:r>
                <a:rPr lang="en-US" altLang="zh-CN" sz="2133" b="1" dirty="0" err="1">
                  <a:solidFill>
                    <a:schemeClr val="accent4">
                      <a:lumMod val="75000"/>
                    </a:schemeClr>
                  </a:solidFill>
                  <a:latin typeface="Calibri" panose="020F0502020204030204" pitchFamily="34" charset="0"/>
                  <a:cs typeface="Calibri" panose="020F0502020204030204" pitchFamily="34" charset="0"/>
                  <a:sym typeface="+mn-lt"/>
                </a:rPr>
                <a:t>không</a:t>
              </a:r>
              <a:r>
                <a:rPr lang="en-US" altLang="zh-CN" sz="2133" b="1" dirty="0">
                  <a:solidFill>
                    <a:schemeClr val="accent4">
                      <a:lumMod val="75000"/>
                    </a:schemeClr>
                  </a:solidFill>
                  <a:latin typeface="Calibri" panose="020F0502020204030204" pitchFamily="34" charset="0"/>
                  <a:cs typeface="Calibri" panose="020F0502020204030204" pitchFamily="34" charset="0"/>
                  <a:sym typeface="+mn-lt"/>
                </a:rPr>
                <a:t> </a:t>
              </a:r>
              <a:r>
                <a:rPr lang="en-US" altLang="zh-CN" sz="2133" b="1" dirty="0" err="1">
                  <a:solidFill>
                    <a:schemeClr val="accent4">
                      <a:lumMod val="75000"/>
                    </a:schemeClr>
                  </a:solidFill>
                  <a:latin typeface="Calibri" panose="020F0502020204030204" pitchFamily="34" charset="0"/>
                  <a:cs typeface="Calibri" panose="020F0502020204030204" pitchFamily="34" charset="0"/>
                  <a:sym typeface="+mn-lt"/>
                </a:rPr>
                <a:t>tập</a:t>
              </a:r>
              <a:r>
                <a:rPr lang="en-US" altLang="zh-CN" sz="2133" b="1" dirty="0">
                  <a:solidFill>
                    <a:schemeClr val="accent4">
                      <a:lumMod val="75000"/>
                    </a:schemeClr>
                  </a:solidFill>
                  <a:latin typeface="Calibri" panose="020F0502020204030204" pitchFamily="34" charset="0"/>
                  <a:cs typeface="Calibri" panose="020F0502020204030204" pitchFamily="34" charset="0"/>
                  <a:sym typeface="+mn-lt"/>
                </a:rPr>
                <a:t> </a:t>
              </a:r>
              <a:r>
                <a:rPr lang="en-US" altLang="zh-CN" sz="2133" b="1" dirty="0" err="1">
                  <a:solidFill>
                    <a:schemeClr val="accent4">
                      <a:lumMod val="75000"/>
                    </a:schemeClr>
                  </a:solidFill>
                  <a:latin typeface="Calibri" panose="020F0502020204030204" pitchFamily="34" charset="0"/>
                  <a:cs typeface="Calibri" panose="020F0502020204030204" pitchFamily="34" charset="0"/>
                  <a:sym typeface="+mn-lt"/>
                </a:rPr>
                <a:t>trung</a:t>
              </a:r>
              <a:r>
                <a:rPr lang="en-US" altLang="zh-CN" sz="2133" b="1" dirty="0">
                  <a:solidFill>
                    <a:schemeClr val="accent4">
                      <a:lumMod val="75000"/>
                    </a:schemeClr>
                  </a:solidFill>
                  <a:latin typeface="Calibri" panose="020F0502020204030204" pitchFamily="34" charset="0"/>
                  <a:cs typeface="Calibri" panose="020F0502020204030204" pitchFamily="34" charset="0"/>
                  <a:sym typeface="+mn-lt"/>
                </a:rPr>
                <a:t> </a:t>
              </a:r>
              <a:r>
                <a:rPr lang="en-US" altLang="zh-CN" sz="2133" b="1" dirty="0" err="1">
                  <a:solidFill>
                    <a:schemeClr val="accent4">
                      <a:lumMod val="75000"/>
                    </a:schemeClr>
                  </a:solidFill>
                  <a:latin typeface="Calibri" panose="020F0502020204030204" pitchFamily="34" charset="0"/>
                  <a:cs typeface="Calibri" panose="020F0502020204030204" pitchFamily="34" charset="0"/>
                  <a:sym typeface="+mn-lt"/>
                </a:rPr>
                <a:t>trình</a:t>
              </a:r>
              <a:r>
                <a:rPr lang="en-US" altLang="zh-CN" sz="2133" b="1" dirty="0">
                  <a:solidFill>
                    <a:schemeClr val="accent4">
                      <a:lumMod val="75000"/>
                    </a:schemeClr>
                  </a:solidFill>
                  <a:latin typeface="Calibri" panose="020F0502020204030204" pitchFamily="34" charset="0"/>
                  <a:cs typeface="Calibri" panose="020F0502020204030204" pitchFamily="34" charset="0"/>
                  <a:sym typeface="+mn-lt"/>
                </a:rPr>
                <a:t> </a:t>
              </a:r>
              <a:r>
                <a:rPr lang="en-US" altLang="zh-CN" sz="2133" b="1" dirty="0" err="1">
                  <a:solidFill>
                    <a:schemeClr val="accent4">
                      <a:lumMod val="75000"/>
                    </a:schemeClr>
                  </a:solidFill>
                  <a:latin typeface="Calibri" panose="020F0502020204030204" pitchFamily="34" charset="0"/>
                  <a:cs typeface="Calibri" panose="020F0502020204030204" pitchFamily="34" charset="0"/>
                  <a:sym typeface="+mn-lt"/>
                </a:rPr>
                <a:t>bày</a:t>
              </a:r>
              <a:r>
                <a:rPr lang="en-US" altLang="zh-CN" sz="2133" b="1" dirty="0">
                  <a:solidFill>
                    <a:schemeClr val="accent4">
                      <a:lumMod val="75000"/>
                    </a:schemeClr>
                  </a:solidFill>
                  <a:latin typeface="Calibri" panose="020F0502020204030204" pitchFamily="34" charset="0"/>
                  <a:cs typeface="Calibri" panose="020F0502020204030204" pitchFamily="34" charset="0"/>
                  <a:sym typeface="+mn-lt"/>
                </a:rPr>
                <a:t> </a:t>
              </a:r>
              <a:r>
                <a:rPr lang="en-US" altLang="zh-CN" sz="2133" b="1" dirty="0" err="1">
                  <a:solidFill>
                    <a:schemeClr val="accent4">
                      <a:lumMod val="75000"/>
                    </a:schemeClr>
                  </a:solidFill>
                  <a:latin typeface="Calibri" panose="020F0502020204030204" pitchFamily="34" charset="0"/>
                  <a:cs typeface="Calibri" panose="020F0502020204030204" pitchFamily="34" charset="0"/>
                  <a:sym typeface="+mn-lt"/>
                </a:rPr>
                <a:t>nội</a:t>
              </a:r>
              <a:r>
                <a:rPr lang="en-US" altLang="zh-CN" sz="2133" b="1" dirty="0">
                  <a:solidFill>
                    <a:schemeClr val="accent4">
                      <a:lumMod val="75000"/>
                    </a:schemeClr>
                  </a:solidFill>
                  <a:latin typeface="Calibri" panose="020F0502020204030204" pitchFamily="34" charset="0"/>
                  <a:cs typeface="Calibri" panose="020F0502020204030204" pitchFamily="34" charset="0"/>
                  <a:sym typeface="+mn-lt"/>
                </a:rPr>
                <a:t> dung </a:t>
              </a:r>
              <a:endParaRPr lang="zh-CN" altLang="en-US" sz="2133" b="1" dirty="0">
                <a:solidFill>
                  <a:schemeClr val="accent4">
                    <a:lumMod val="75000"/>
                  </a:schemeClr>
                </a:solidFill>
                <a:latin typeface="Calibri" panose="020F0502020204030204" pitchFamily="34" charset="0"/>
                <a:cs typeface="Calibri" panose="020F0502020204030204" pitchFamily="34" charset="0"/>
                <a:sym typeface="+mn-lt"/>
              </a:endParaRPr>
            </a:p>
          </p:txBody>
        </p:sp>
      </p:grpSp>
      <p:grpSp>
        <p:nvGrpSpPr>
          <p:cNvPr id="75" name="组合 74"/>
          <p:cNvGrpSpPr/>
          <p:nvPr/>
        </p:nvGrpSpPr>
        <p:grpSpPr>
          <a:xfrm>
            <a:off x="778019" y="5707463"/>
            <a:ext cx="8596035" cy="697868"/>
            <a:chOff x="1614494" y="3076987"/>
            <a:chExt cx="6447026" cy="523401"/>
          </a:xfrm>
        </p:grpSpPr>
        <p:sp>
          <p:nvSpPr>
            <p:cNvPr id="76" name="îşlîdè"/>
            <p:cNvSpPr/>
            <p:nvPr/>
          </p:nvSpPr>
          <p:spPr bwMode="auto">
            <a:xfrm>
              <a:off x="1614494" y="3076987"/>
              <a:ext cx="3484430" cy="523401"/>
            </a:xfrm>
            <a:prstGeom prst="homePlate">
              <a:avLst/>
            </a:prstGeom>
            <a:solidFill>
              <a:srgbClr val="7030A0"/>
            </a:solidFill>
            <a:ln w="19050">
              <a:noFill/>
              <a:round/>
              <a:headEnd/>
              <a:tailEnd/>
            </a:ln>
          </p:spPr>
          <p:txBody>
            <a:bodyPr anchor="ctr"/>
            <a:lstStyle/>
            <a:p>
              <a:pPr algn="ctr"/>
              <a:endParaRPr sz="2133">
                <a:latin typeface="Calibri" panose="020F0502020204030204" pitchFamily="34" charset="0"/>
                <a:cs typeface="Calibri" panose="020F0502020204030204" pitchFamily="34" charset="0"/>
                <a:sym typeface="+mn-lt"/>
              </a:endParaRPr>
            </a:p>
          </p:txBody>
        </p:sp>
        <p:sp>
          <p:nvSpPr>
            <p:cNvPr id="77" name="íSļíďe"/>
            <p:cNvSpPr/>
            <p:nvPr/>
          </p:nvSpPr>
          <p:spPr bwMode="auto">
            <a:xfrm>
              <a:off x="3565887" y="3136999"/>
              <a:ext cx="395151" cy="395151"/>
            </a:xfrm>
            <a:prstGeom prst="ellipse">
              <a:avLst/>
            </a:prstGeom>
            <a:solidFill>
              <a:schemeClr val="bg1"/>
            </a:solidFill>
            <a:ln w="19050">
              <a:noFill/>
              <a:round/>
              <a:headEnd/>
              <a:tailEnd/>
            </a:ln>
          </p:spPr>
          <p:txBody>
            <a:bodyPr vert="horz" wrap="none" lIns="91440" tIns="45720" rIns="91440" bIns="45720" anchor="ctr" anchorCtr="1" compatLnSpc="1">
              <a:prstTxWarp prst="textNoShape">
                <a:avLst/>
              </a:prstTxWarp>
              <a:noAutofit/>
            </a:bodyPr>
            <a:lstStyle/>
            <a:p>
              <a:pPr algn="ctr"/>
              <a:r>
                <a:rPr lang="en-US" altLang="zh-CN" sz="2133" dirty="0">
                  <a:solidFill>
                    <a:schemeClr val="accent3"/>
                  </a:solidFill>
                  <a:latin typeface="Calibri" panose="020F0502020204030204" pitchFamily="34" charset="0"/>
                  <a:cs typeface="Calibri" panose="020F0502020204030204" pitchFamily="34" charset="0"/>
                  <a:sym typeface="+mn-lt"/>
                </a:rPr>
                <a:t>06</a:t>
              </a:r>
            </a:p>
          </p:txBody>
        </p:sp>
        <p:sp>
          <p:nvSpPr>
            <p:cNvPr id="78" name="ïṩľïḍè"/>
            <p:cNvSpPr txBox="1"/>
            <p:nvPr/>
          </p:nvSpPr>
          <p:spPr>
            <a:xfrm>
              <a:off x="5098924" y="3293011"/>
              <a:ext cx="2962596" cy="197293"/>
            </a:xfrm>
            <a:prstGeom prst="rect">
              <a:avLst/>
            </a:prstGeom>
            <a:noFill/>
          </p:spPr>
          <p:txBody>
            <a:bodyPr wrap="none" lIns="360000" tIns="0" rIns="0" bIns="0" anchor="b" anchorCtr="0">
              <a:noAutofit/>
            </a:bodyPr>
            <a:lstStyle/>
            <a:p>
              <a:r>
                <a:rPr lang="en-US" altLang="zh-CN" sz="2133" b="1" dirty="0" err="1">
                  <a:solidFill>
                    <a:srgbClr val="7030A0"/>
                  </a:solidFill>
                  <a:latin typeface="Calibri" panose="020F0502020204030204" pitchFamily="34" charset="0"/>
                  <a:cs typeface="Calibri" panose="020F0502020204030204" pitchFamily="34" charset="0"/>
                  <a:sym typeface="+mn-lt"/>
                </a:rPr>
                <a:t>Thời</a:t>
              </a:r>
              <a:r>
                <a:rPr lang="en-US" altLang="zh-CN" sz="2133" b="1" dirty="0">
                  <a:solidFill>
                    <a:srgbClr val="7030A0"/>
                  </a:solidFill>
                  <a:latin typeface="Calibri" panose="020F0502020204030204" pitchFamily="34" charset="0"/>
                  <a:cs typeface="Calibri" panose="020F0502020204030204" pitchFamily="34" charset="0"/>
                  <a:sym typeface="+mn-lt"/>
                </a:rPr>
                <a:t> </a:t>
              </a:r>
              <a:r>
                <a:rPr lang="en-US" altLang="zh-CN" sz="2133" b="1" dirty="0" err="1">
                  <a:solidFill>
                    <a:srgbClr val="7030A0"/>
                  </a:solidFill>
                  <a:latin typeface="Calibri" panose="020F0502020204030204" pitchFamily="34" charset="0"/>
                  <a:cs typeface="Calibri" panose="020F0502020204030204" pitchFamily="34" charset="0"/>
                  <a:sym typeface="+mn-lt"/>
                </a:rPr>
                <a:t>lượng</a:t>
              </a:r>
              <a:r>
                <a:rPr lang="en-US" altLang="zh-CN" sz="2133" b="1" dirty="0">
                  <a:solidFill>
                    <a:srgbClr val="7030A0"/>
                  </a:solidFill>
                  <a:latin typeface="Calibri" panose="020F0502020204030204" pitchFamily="34" charset="0"/>
                  <a:cs typeface="Calibri" panose="020F0502020204030204" pitchFamily="34" charset="0"/>
                  <a:sym typeface="+mn-lt"/>
                </a:rPr>
                <a:t> </a:t>
              </a:r>
              <a:r>
                <a:rPr lang="en-US" altLang="zh-CN" sz="2133" b="1" dirty="0" err="1">
                  <a:solidFill>
                    <a:srgbClr val="7030A0"/>
                  </a:solidFill>
                  <a:latin typeface="Calibri" panose="020F0502020204030204" pitchFamily="34" charset="0"/>
                  <a:cs typeface="Calibri" panose="020F0502020204030204" pitchFamily="34" charset="0"/>
                  <a:sym typeface="+mn-lt"/>
                </a:rPr>
                <a:t>linh</a:t>
              </a:r>
              <a:r>
                <a:rPr lang="en-US" altLang="zh-CN" sz="2133" b="1" dirty="0">
                  <a:solidFill>
                    <a:srgbClr val="7030A0"/>
                  </a:solidFill>
                  <a:latin typeface="Calibri" panose="020F0502020204030204" pitchFamily="34" charset="0"/>
                  <a:cs typeface="Calibri" panose="020F0502020204030204" pitchFamily="34" charset="0"/>
                  <a:sym typeface="+mn-lt"/>
                </a:rPr>
                <a:t> </a:t>
              </a:r>
              <a:r>
                <a:rPr lang="en-US" altLang="zh-CN" sz="2133" b="1" dirty="0" err="1">
                  <a:solidFill>
                    <a:srgbClr val="7030A0"/>
                  </a:solidFill>
                  <a:latin typeface="Calibri" panose="020F0502020204030204" pitchFamily="34" charset="0"/>
                  <a:cs typeface="Calibri" panose="020F0502020204030204" pitchFamily="34" charset="0"/>
                  <a:sym typeface="+mn-lt"/>
                </a:rPr>
                <a:t>hoạt</a:t>
              </a:r>
              <a:r>
                <a:rPr lang="en-US" altLang="zh-CN" sz="2133" b="1" dirty="0">
                  <a:solidFill>
                    <a:srgbClr val="7030A0"/>
                  </a:solidFill>
                  <a:latin typeface="Calibri" panose="020F0502020204030204" pitchFamily="34" charset="0"/>
                  <a:cs typeface="Calibri" panose="020F0502020204030204" pitchFamily="34" charset="0"/>
                  <a:sym typeface="+mn-lt"/>
                </a:rPr>
                <a:t>, </a:t>
              </a:r>
              <a:r>
                <a:rPr lang="en-US" altLang="zh-CN" sz="2133" b="1" dirty="0" err="1" smtClean="0">
                  <a:solidFill>
                    <a:srgbClr val="7030A0"/>
                  </a:solidFill>
                  <a:latin typeface="Calibri" panose="020F0502020204030204" pitchFamily="34" charset="0"/>
                  <a:cs typeface="Calibri" panose="020F0502020204030204" pitchFamily="34" charset="0"/>
                  <a:sym typeface="+mn-lt"/>
                </a:rPr>
                <a:t>tuỳ</a:t>
              </a:r>
              <a:r>
                <a:rPr lang="en-US" altLang="zh-CN" sz="2133" b="1" dirty="0" smtClean="0">
                  <a:solidFill>
                    <a:srgbClr val="7030A0"/>
                  </a:solidFill>
                  <a:latin typeface="Calibri" panose="020F0502020204030204" pitchFamily="34" charset="0"/>
                  <a:cs typeface="Calibri" panose="020F0502020204030204" pitchFamily="34" charset="0"/>
                  <a:sym typeface="+mn-lt"/>
                </a:rPr>
                <a:t> </a:t>
              </a:r>
              <a:r>
                <a:rPr lang="en-US" altLang="zh-CN" sz="2133" b="1" dirty="0" err="1">
                  <a:solidFill>
                    <a:srgbClr val="7030A0"/>
                  </a:solidFill>
                  <a:latin typeface="Calibri" panose="020F0502020204030204" pitchFamily="34" charset="0"/>
                  <a:cs typeface="Calibri" panose="020F0502020204030204" pitchFamily="34" charset="0"/>
                  <a:sym typeface="+mn-lt"/>
                </a:rPr>
                <a:t>bài</a:t>
              </a:r>
              <a:r>
                <a:rPr lang="en-US" altLang="zh-CN" sz="2133" b="1" dirty="0">
                  <a:solidFill>
                    <a:srgbClr val="7030A0"/>
                  </a:solidFill>
                  <a:latin typeface="Calibri" panose="020F0502020204030204" pitchFamily="34" charset="0"/>
                  <a:cs typeface="Calibri" panose="020F0502020204030204" pitchFamily="34" charset="0"/>
                  <a:sym typeface="+mn-lt"/>
                </a:rPr>
                <a:t>, </a:t>
              </a:r>
              <a:r>
                <a:rPr lang="en-US" altLang="zh-CN" sz="2133" b="1" dirty="0" err="1">
                  <a:solidFill>
                    <a:srgbClr val="7030A0"/>
                  </a:solidFill>
                  <a:latin typeface="Calibri" panose="020F0502020204030204" pitchFamily="34" charset="0"/>
                  <a:cs typeface="Calibri" panose="020F0502020204030204" pitchFamily="34" charset="0"/>
                  <a:sym typeface="+mn-lt"/>
                </a:rPr>
                <a:t>tùy</a:t>
              </a:r>
              <a:r>
                <a:rPr lang="en-US" altLang="zh-CN" sz="2133" b="1" dirty="0">
                  <a:solidFill>
                    <a:srgbClr val="7030A0"/>
                  </a:solidFill>
                  <a:latin typeface="Calibri" panose="020F0502020204030204" pitchFamily="34" charset="0"/>
                  <a:cs typeface="Calibri" panose="020F0502020204030204" pitchFamily="34" charset="0"/>
                  <a:sym typeface="+mn-lt"/>
                </a:rPr>
                <a:t> </a:t>
              </a:r>
              <a:r>
                <a:rPr lang="en-US" altLang="zh-CN" sz="2133" b="1" dirty="0" err="1">
                  <a:solidFill>
                    <a:srgbClr val="7030A0"/>
                  </a:solidFill>
                  <a:latin typeface="Calibri" panose="020F0502020204030204" pitchFamily="34" charset="0"/>
                  <a:cs typeface="Calibri" panose="020F0502020204030204" pitchFamily="34" charset="0"/>
                  <a:sym typeface="+mn-lt"/>
                </a:rPr>
                <a:t>theo</a:t>
              </a:r>
              <a:r>
                <a:rPr lang="en-US" altLang="zh-CN" sz="2133" b="1" dirty="0">
                  <a:solidFill>
                    <a:srgbClr val="7030A0"/>
                  </a:solidFill>
                  <a:latin typeface="Calibri" panose="020F0502020204030204" pitchFamily="34" charset="0"/>
                  <a:cs typeface="Calibri" panose="020F0502020204030204" pitchFamily="34" charset="0"/>
                  <a:sym typeface="+mn-lt"/>
                </a:rPr>
                <a:t> HS, KHGD</a:t>
              </a:r>
              <a:endParaRPr lang="zh-CN" altLang="en-US" sz="2133" b="1" dirty="0">
                <a:solidFill>
                  <a:srgbClr val="7030A0"/>
                </a:solidFill>
                <a:latin typeface="Calibri" panose="020F0502020204030204" pitchFamily="34" charset="0"/>
                <a:cs typeface="Calibri" panose="020F0502020204030204" pitchFamily="34" charset="0"/>
                <a:sym typeface="+mn-lt"/>
              </a:endParaRPr>
            </a:p>
          </p:txBody>
        </p:sp>
      </p:grpSp>
      <p:grpSp>
        <p:nvGrpSpPr>
          <p:cNvPr id="80" name="组合 79"/>
          <p:cNvGrpSpPr/>
          <p:nvPr/>
        </p:nvGrpSpPr>
        <p:grpSpPr>
          <a:xfrm>
            <a:off x="815413" y="1988841"/>
            <a:ext cx="10252811" cy="697868"/>
            <a:chOff x="1614494" y="2358451"/>
            <a:chExt cx="7780860" cy="523401"/>
          </a:xfrm>
        </p:grpSpPr>
        <p:sp>
          <p:nvSpPr>
            <p:cNvPr id="81" name="isļïdè"/>
            <p:cNvSpPr/>
            <p:nvPr/>
          </p:nvSpPr>
          <p:spPr bwMode="auto">
            <a:xfrm>
              <a:off x="1614494" y="2358451"/>
              <a:ext cx="3148518" cy="523401"/>
            </a:xfrm>
            <a:prstGeom prst="homePlate">
              <a:avLst/>
            </a:prstGeom>
            <a:solidFill>
              <a:schemeClr val="accent2"/>
            </a:solidFill>
            <a:ln w="19050">
              <a:noFill/>
              <a:round/>
              <a:headEnd/>
              <a:tailEnd/>
            </a:ln>
          </p:spPr>
          <p:txBody>
            <a:bodyPr anchor="ctr"/>
            <a:lstStyle/>
            <a:p>
              <a:pPr algn="ctr"/>
              <a:endParaRPr sz="2133">
                <a:latin typeface="Calibri" panose="020F0502020204030204" pitchFamily="34" charset="0"/>
                <a:cs typeface="Calibri" panose="020F0502020204030204" pitchFamily="34" charset="0"/>
                <a:sym typeface="+mn-lt"/>
              </a:endParaRPr>
            </a:p>
          </p:txBody>
        </p:sp>
        <p:sp>
          <p:nvSpPr>
            <p:cNvPr id="82" name="íṩḻíḍé"/>
            <p:cNvSpPr/>
            <p:nvPr/>
          </p:nvSpPr>
          <p:spPr bwMode="auto">
            <a:xfrm>
              <a:off x="4126079" y="2422330"/>
              <a:ext cx="395151" cy="395151"/>
            </a:xfrm>
            <a:prstGeom prst="ellipse">
              <a:avLst/>
            </a:prstGeom>
            <a:solidFill>
              <a:schemeClr val="bg1"/>
            </a:solidFill>
            <a:ln w="19050">
              <a:noFill/>
              <a:round/>
              <a:headEnd/>
              <a:tailEnd/>
            </a:ln>
          </p:spPr>
          <p:txBody>
            <a:bodyPr vert="horz" wrap="none" lIns="91440" tIns="45720" rIns="91440" bIns="45720" anchor="ctr" anchorCtr="1" compatLnSpc="1">
              <a:prstTxWarp prst="textNoShape">
                <a:avLst/>
              </a:prstTxWarp>
              <a:noAutofit/>
            </a:bodyPr>
            <a:lstStyle/>
            <a:p>
              <a:pPr algn="ctr"/>
              <a:r>
                <a:rPr lang="en-US" altLang="zh-CN" sz="2133" dirty="0">
                  <a:solidFill>
                    <a:schemeClr val="accent2"/>
                  </a:solidFill>
                  <a:latin typeface="Calibri" panose="020F0502020204030204" pitchFamily="34" charset="0"/>
                  <a:cs typeface="Calibri" panose="020F0502020204030204" pitchFamily="34" charset="0"/>
                  <a:sym typeface="+mn-lt"/>
                </a:rPr>
                <a:t>02</a:t>
              </a:r>
            </a:p>
          </p:txBody>
        </p:sp>
        <p:sp>
          <p:nvSpPr>
            <p:cNvPr id="83" name="íşlïďé"/>
            <p:cNvSpPr txBox="1"/>
            <p:nvPr/>
          </p:nvSpPr>
          <p:spPr>
            <a:xfrm>
              <a:off x="4528995" y="2693144"/>
              <a:ext cx="4866359" cy="170908"/>
            </a:xfrm>
            <a:prstGeom prst="rect">
              <a:avLst/>
            </a:prstGeom>
            <a:noFill/>
          </p:spPr>
          <p:txBody>
            <a:bodyPr wrap="none" lIns="360000" tIns="0" rIns="0" bIns="0" anchor="b" anchorCtr="0">
              <a:noAutofit/>
            </a:bodyPr>
            <a:lstStyle/>
            <a:p>
              <a:r>
                <a:rPr lang="en-US" altLang="zh-CN" sz="2133" b="1" dirty="0" err="1">
                  <a:solidFill>
                    <a:schemeClr val="accent2"/>
                  </a:solidFill>
                  <a:latin typeface="Calibri" panose="020F0502020204030204" pitchFamily="34" charset="0"/>
                  <a:cs typeface="Calibri" panose="020F0502020204030204" pitchFamily="34" charset="0"/>
                  <a:sym typeface="+mn-lt"/>
                </a:rPr>
                <a:t>Bám</a:t>
              </a:r>
              <a:r>
                <a:rPr lang="en-US" altLang="zh-CN" sz="2133" b="1" dirty="0">
                  <a:solidFill>
                    <a:schemeClr val="accent2"/>
                  </a:solidFill>
                  <a:latin typeface="Calibri" panose="020F0502020204030204" pitchFamily="34" charset="0"/>
                  <a:cs typeface="Calibri" panose="020F0502020204030204" pitchFamily="34" charset="0"/>
                  <a:sym typeface="+mn-lt"/>
                </a:rPr>
                <a:t> </a:t>
              </a:r>
              <a:r>
                <a:rPr lang="en-US" altLang="zh-CN" sz="2133" b="1" dirty="0" err="1">
                  <a:solidFill>
                    <a:schemeClr val="accent2"/>
                  </a:solidFill>
                  <a:latin typeface="Calibri" panose="020F0502020204030204" pitchFamily="34" charset="0"/>
                  <a:cs typeface="Calibri" panose="020F0502020204030204" pitchFamily="34" charset="0"/>
                  <a:sym typeface="+mn-lt"/>
                </a:rPr>
                <a:t>sát</a:t>
              </a:r>
              <a:r>
                <a:rPr lang="en-US" altLang="zh-CN" sz="2133" b="1" dirty="0">
                  <a:solidFill>
                    <a:schemeClr val="accent2"/>
                  </a:solidFill>
                  <a:latin typeface="Calibri" panose="020F0502020204030204" pitchFamily="34" charset="0"/>
                  <a:cs typeface="Calibri" panose="020F0502020204030204" pitchFamily="34" charset="0"/>
                  <a:sym typeface="+mn-lt"/>
                </a:rPr>
                <a:t> </a:t>
              </a:r>
              <a:r>
                <a:rPr lang="en-US" altLang="zh-CN" sz="2133" b="1" dirty="0" err="1">
                  <a:solidFill>
                    <a:schemeClr val="accent2"/>
                  </a:solidFill>
                  <a:latin typeface="Calibri" panose="020F0502020204030204" pitchFamily="34" charset="0"/>
                  <a:cs typeface="Calibri" panose="020F0502020204030204" pitchFamily="34" charset="0"/>
                  <a:sym typeface="+mn-lt"/>
                </a:rPr>
                <a:t>kê</a:t>
              </a:r>
              <a:r>
                <a:rPr lang="en-US" altLang="zh-CN" sz="2133" b="1" dirty="0">
                  <a:solidFill>
                    <a:schemeClr val="accent2"/>
                  </a:solidFill>
                  <a:latin typeface="Calibri" panose="020F0502020204030204" pitchFamily="34" charset="0"/>
                  <a:cs typeface="Calibri" panose="020F0502020204030204" pitchFamily="34" charset="0"/>
                  <a:sym typeface="+mn-lt"/>
                </a:rPr>
                <a:t>́ </a:t>
              </a:r>
              <a:r>
                <a:rPr lang="en-US" altLang="zh-CN" sz="2133" b="1" dirty="0" err="1">
                  <a:solidFill>
                    <a:schemeClr val="accent2"/>
                  </a:solidFill>
                  <a:latin typeface="Calibri" panose="020F0502020204030204" pitchFamily="34" charset="0"/>
                  <a:cs typeface="Calibri" panose="020F0502020204030204" pitchFamily="34" charset="0"/>
                  <a:sym typeface="+mn-lt"/>
                </a:rPr>
                <a:t>hoạch</a:t>
              </a:r>
              <a:r>
                <a:rPr lang="en-US" altLang="zh-CN" sz="2133" b="1" dirty="0">
                  <a:solidFill>
                    <a:schemeClr val="accent2"/>
                  </a:solidFill>
                  <a:latin typeface="Calibri" panose="020F0502020204030204" pitchFamily="34" charset="0"/>
                  <a:cs typeface="Calibri" panose="020F0502020204030204" pitchFamily="34" charset="0"/>
                  <a:sym typeface="+mn-lt"/>
                </a:rPr>
                <a:t> </a:t>
              </a:r>
              <a:r>
                <a:rPr lang="en-US" altLang="zh-CN" sz="2133" b="1" dirty="0" err="1">
                  <a:solidFill>
                    <a:schemeClr val="accent2"/>
                  </a:solidFill>
                  <a:latin typeface="Calibri" panose="020F0502020204030204" pitchFamily="34" charset="0"/>
                  <a:cs typeface="Calibri" panose="020F0502020204030204" pitchFamily="34" charset="0"/>
                  <a:sym typeface="+mn-lt"/>
                </a:rPr>
                <a:t>dạy</a:t>
              </a:r>
              <a:r>
                <a:rPr lang="en-US" altLang="zh-CN" sz="2133" b="1" dirty="0">
                  <a:solidFill>
                    <a:schemeClr val="accent2"/>
                  </a:solidFill>
                  <a:latin typeface="Calibri" panose="020F0502020204030204" pitchFamily="34" charset="0"/>
                  <a:cs typeface="Calibri" panose="020F0502020204030204" pitchFamily="34" charset="0"/>
                  <a:sym typeface="+mn-lt"/>
                </a:rPr>
                <a:t> </a:t>
              </a:r>
              <a:r>
                <a:rPr lang="en-US" altLang="zh-CN" sz="2133" b="1" dirty="0" err="1">
                  <a:solidFill>
                    <a:schemeClr val="accent2"/>
                  </a:solidFill>
                  <a:latin typeface="Calibri" panose="020F0502020204030204" pitchFamily="34" charset="0"/>
                  <a:cs typeface="Calibri" panose="020F0502020204030204" pitchFamily="34" charset="0"/>
                  <a:sym typeface="+mn-lt"/>
                </a:rPr>
                <a:t>học</a:t>
              </a:r>
              <a:r>
                <a:rPr lang="en-US" altLang="zh-CN" sz="2133" b="1" dirty="0">
                  <a:solidFill>
                    <a:schemeClr val="accent2"/>
                  </a:solidFill>
                  <a:latin typeface="Calibri" panose="020F0502020204030204" pitchFamily="34" charset="0"/>
                  <a:cs typeface="Calibri" panose="020F0502020204030204" pitchFamily="34" charset="0"/>
                  <a:sym typeface="+mn-lt"/>
                </a:rPr>
                <a:t> </a:t>
              </a:r>
              <a:r>
                <a:rPr lang="en-US" altLang="zh-CN" sz="2133" b="1" dirty="0" err="1">
                  <a:solidFill>
                    <a:schemeClr val="accent2"/>
                  </a:solidFill>
                  <a:latin typeface="Calibri" panose="020F0502020204030204" pitchFamily="34" charset="0"/>
                  <a:cs typeface="Calibri" panose="020F0502020204030204" pitchFamily="34" charset="0"/>
                  <a:sym typeface="+mn-lt"/>
                </a:rPr>
                <a:t>của</a:t>
              </a:r>
              <a:r>
                <a:rPr lang="en-US" altLang="zh-CN" sz="2133" b="1" dirty="0">
                  <a:solidFill>
                    <a:schemeClr val="accent2"/>
                  </a:solidFill>
                  <a:latin typeface="Calibri" panose="020F0502020204030204" pitchFamily="34" charset="0"/>
                  <a:cs typeface="Calibri" panose="020F0502020204030204" pitchFamily="34" charset="0"/>
                  <a:sym typeface="+mn-lt"/>
                </a:rPr>
                <a:t> </a:t>
              </a:r>
              <a:r>
                <a:rPr lang="en-US" altLang="zh-CN" sz="2133" b="1" dirty="0" err="1">
                  <a:solidFill>
                    <a:schemeClr val="accent2"/>
                  </a:solidFill>
                  <a:latin typeface="Calibri" panose="020F0502020204030204" pitchFamily="34" charset="0"/>
                  <a:cs typeface="Calibri" panose="020F0502020204030204" pitchFamily="34" charset="0"/>
                  <a:sym typeface="+mn-lt"/>
                </a:rPr>
                <a:t>Tô</a:t>
              </a:r>
              <a:r>
                <a:rPr lang="en-US" altLang="zh-CN" sz="2133" b="1" dirty="0">
                  <a:solidFill>
                    <a:schemeClr val="accent2"/>
                  </a:solidFill>
                  <a:latin typeface="Calibri" panose="020F0502020204030204" pitchFamily="34" charset="0"/>
                  <a:cs typeface="Calibri" panose="020F0502020204030204" pitchFamily="34" charset="0"/>
                  <a:sym typeface="+mn-lt"/>
                </a:rPr>
                <a:t>̉ </a:t>
              </a:r>
              <a:r>
                <a:rPr lang="en-US" altLang="zh-CN" sz="2133" b="1" dirty="0" err="1">
                  <a:solidFill>
                    <a:schemeClr val="accent2"/>
                  </a:solidFill>
                  <a:latin typeface="Calibri" panose="020F0502020204030204" pitchFamily="34" charset="0"/>
                  <a:cs typeface="Calibri" panose="020F0502020204030204" pitchFamily="34" charset="0"/>
                  <a:sym typeface="+mn-lt"/>
                </a:rPr>
                <a:t>chuyên</a:t>
              </a:r>
              <a:r>
                <a:rPr lang="en-US" altLang="zh-CN" sz="2133" b="1" dirty="0">
                  <a:solidFill>
                    <a:schemeClr val="accent2"/>
                  </a:solidFill>
                  <a:latin typeface="Calibri" panose="020F0502020204030204" pitchFamily="34" charset="0"/>
                  <a:cs typeface="Calibri" panose="020F0502020204030204" pitchFamily="34" charset="0"/>
                  <a:sym typeface="+mn-lt"/>
                </a:rPr>
                <a:t> </a:t>
              </a:r>
              <a:r>
                <a:rPr lang="en-US" altLang="zh-CN" sz="2133" b="1" dirty="0" err="1">
                  <a:solidFill>
                    <a:schemeClr val="accent2"/>
                  </a:solidFill>
                  <a:latin typeface="Calibri" panose="020F0502020204030204" pitchFamily="34" charset="0"/>
                  <a:cs typeface="Calibri" panose="020F0502020204030204" pitchFamily="34" charset="0"/>
                  <a:sym typeface="+mn-lt"/>
                </a:rPr>
                <a:t>môn</a:t>
              </a:r>
              <a:r>
                <a:rPr lang="en-US" altLang="zh-CN" sz="2133" b="1" dirty="0">
                  <a:solidFill>
                    <a:schemeClr val="accent2"/>
                  </a:solidFill>
                  <a:latin typeface="Calibri" panose="020F0502020204030204" pitchFamily="34" charset="0"/>
                  <a:cs typeface="Calibri" panose="020F0502020204030204" pitchFamily="34" charset="0"/>
                  <a:sym typeface="+mn-lt"/>
                </a:rPr>
                <a:t> </a:t>
              </a:r>
              <a:r>
                <a:rPr lang="en-US" altLang="zh-CN" sz="2133" b="1" dirty="0" err="1">
                  <a:solidFill>
                    <a:schemeClr val="accent2"/>
                  </a:solidFill>
                  <a:latin typeface="Calibri" panose="020F0502020204030204" pitchFamily="34" charset="0"/>
                  <a:cs typeface="Calibri" panose="020F0502020204030204" pitchFamily="34" charset="0"/>
                  <a:sym typeface="+mn-lt"/>
                </a:rPr>
                <a:t>va</a:t>
              </a:r>
              <a:r>
                <a:rPr lang="en-US" altLang="zh-CN" sz="2133" b="1" dirty="0">
                  <a:solidFill>
                    <a:schemeClr val="accent2"/>
                  </a:solidFill>
                  <a:latin typeface="Calibri" panose="020F0502020204030204" pitchFamily="34" charset="0"/>
                  <a:cs typeface="Calibri" panose="020F0502020204030204" pitchFamily="34" charset="0"/>
                  <a:sym typeface="+mn-lt"/>
                </a:rPr>
                <a:t>̀ </a:t>
              </a:r>
            </a:p>
            <a:p>
              <a:r>
                <a:rPr lang="en-US" altLang="zh-CN" sz="2133" b="1" dirty="0" err="1">
                  <a:solidFill>
                    <a:schemeClr val="accent2"/>
                  </a:solidFill>
                  <a:latin typeface="Calibri" panose="020F0502020204030204" pitchFamily="34" charset="0"/>
                  <a:cs typeface="Calibri" panose="020F0502020204030204" pitchFamily="34" charset="0"/>
                  <a:sym typeface="+mn-lt"/>
                </a:rPr>
                <a:t>Kê</a:t>
              </a:r>
              <a:r>
                <a:rPr lang="en-US" altLang="zh-CN" sz="2133" b="1" dirty="0">
                  <a:solidFill>
                    <a:schemeClr val="accent2"/>
                  </a:solidFill>
                  <a:latin typeface="Calibri" panose="020F0502020204030204" pitchFamily="34" charset="0"/>
                  <a:cs typeface="Calibri" panose="020F0502020204030204" pitchFamily="34" charset="0"/>
                  <a:sym typeface="+mn-lt"/>
                </a:rPr>
                <a:t>́ </a:t>
              </a:r>
              <a:r>
                <a:rPr lang="en-US" altLang="zh-CN" sz="2133" b="1" dirty="0" err="1">
                  <a:solidFill>
                    <a:schemeClr val="accent2"/>
                  </a:solidFill>
                  <a:latin typeface="Calibri" panose="020F0502020204030204" pitchFamily="34" charset="0"/>
                  <a:cs typeface="Calibri" panose="020F0502020204030204" pitchFamily="34" charset="0"/>
                  <a:sym typeface="+mn-lt"/>
                </a:rPr>
                <a:t>hoạch</a:t>
              </a:r>
              <a:r>
                <a:rPr lang="en-US" altLang="zh-CN" sz="2133" b="1" dirty="0">
                  <a:solidFill>
                    <a:schemeClr val="accent2"/>
                  </a:solidFill>
                  <a:latin typeface="Calibri" panose="020F0502020204030204" pitchFamily="34" charset="0"/>
                  <a:cs typeface="Calibri" panose="020F0502020204030204" pitchFamily="34" charset="0"/>
                  <a:sym typeface="+mn-lt"/>
                </a:rPr>
                <a:t> </a:t>
              </a:r>
              <a:r>
                <a:rPr lang="en-US" altLang="zh-CN" sz="2133" b="1" dirty="0" err="1">
                  <a:solidFill>
                    <a:schemeClr val="accent2"/>
                  </a:solidFill>
                  <a:latin typeface="Calibri" panose="020F0502020204030204" pitchFamily="34" charset="0"/>
                  <a:cs typeface="Calibri" panose="020F0502020204030204" pitchFamily="34" charset="0"/>
                  <a:sym typeface="+mn-lt"/>
                </a:rPr>
                <a:t>giáo</a:t>
              </a:r>
              <a:r>
                <a:rPr lang="en-US" altLang="zh-CN" sz="2133" b="1" dirty="0">
                  <a:solidFill>
                    <a:schemeClr val="accent2"/>
                  </a:solidFill>
                  <a:latin typeface="Calibri" panose="020F0502020204030204" pitchFamily="34" charset="0"/>
                  <a:cs typeface="Calibri" panose="020F0502020204030204" pitchFamily="34" charset="0"/>
                  <a:sym typeface="+mn-lt"/>
                </a:rPr>
                <a:t> </a:t>
              </a:r>
              <a:r>
                <a:rPr lang="en-US" altLang="zh-CN" sz="2133" b="1" dirty="0" err="1">
                  <a:solidFill>
                    <a:schemeClr val="accent2"/>
                  </a:solidFill>
                  <a:latin typeface="Calibri" panose="020F0502020204030204" pitchFamily="34" charset="0"/>
                  <a:cs typeface="Calibri" panose="020F0502020204030204" pitchFamily="34" charset="0"/>
                  <a:sym typeface="+mn-lt"/>
                </a:rPr>
                <a:t>dục</a:t>
              </a:r>
              <a:r>
                <a:rPr lang="en-US" altLang="zh-CN" sz="2133" b="1" dirty="0">
                  <a:solidFill>
                    <a:schemeClr val="accent2"/>
                  </a:solidFill>
                  <a:latin typeface="Calibri" panose="020F0502020204030204" pitchFamily="34" charset="0"/>
                  <a:cs typeface="Calibri" panose="020F0502020204030204" pitchFamily="34" charset="0"/>
                  <a:sym typeface="+mn-lt"/>
                </a:rPr>
                <a:t> </a:t>
              </a:r>
              <a:r>
                <a:rPr lang="en-US" altLang="zh-CN" sz="2133" b="1" dirty="0" err="1">
                  <a:solidFill>
                    <a:schemeClr val="accent2"/>
                  </a:solidFill>
                  <a:latin typeface="Calibri" panose="020F0502020204030204" pitchFamily="34" charset="0"/>
                  <a:cs typeface="Calibri" panose="020F0502020204030204" pitchFamily="34" charset="0"/>
                  <a:sym typeface="+mn-lt"/>
                </a:rPr>
                <a:t>của</a:t>
              </a:r>
              <a:r>
                <a:rPr lang="en-US" altLang="zh-CN" sz="2133" b="1" dirty="0">
                  <a:solidFill>
                    <a:schemeClr val="accent2"/>
                  </a:solidFill>
                  <a:latin typeface="Calibri" panose="020F0502020204030204" pitchFamily="34" charset="0"/>
                  <a:cs typeface="Calibri" panose="020F0502020204030204" pitchFamily="34" charset="0"/>
                  <a:sym typeface="+mn-lt"/>
                </a:rPr>
                <a:t> GV </a:t>
              </a:r>
              <a:endParaRPr lang="zh-CN" altLang="en-US" sz="2133" b="1" dirty="0">
                <a:solidFill>
                  <a:schemeClr val="accent2"/>
                </a:solidFill>
                <a:latin typeface="Calibri" panose="020F0502020204030204" pitchFamily="34" charset="0"/>
                <a:cs typeface="Calibri" panose="020F0502020204030204" pitchFamily="34" charset="0"/>
                <a:sym typeface="+mn-lt"/>
              </a:endParaRPr>
            </a:p>
          </p:txBody>
        </p:sp>
      </p:grpSp>
      <p:grpSp>
        <p:nvGrpSpPr>
          <p:cNvPr id="85" name="组合 84"/>
          <p:cNvGrpSpPr/>
          <p:nvPr/>
        </p:nvGrpSpPr>
        <p:grpSpPr>
          <a:xfrm>
            <a:off x="815413" y="1098951"/>
            <a:ext cx="6458856" cy="697868"/>
            <a:chOff x="1614494" y="1639916"/>
            <a:chExt cx="4844142" cy="523401"/>
          </a:xfrm>
        </p:grpSpPr>
        <p:sp>
          <p:nvSpPr>
            <p:cNvPr id="86" name="îṡ1ïḓê"/>
            <p:cNvSpPr/>
            <p:nvPr/>
          </p:nvSpPr>
          <p:spPr bwMode="auto">
            <a:xfrm>
              <a:off x="1614494" y="1639916"/>
              <a:ext cx="2070419" cy="523401"/>
            </a:xfrm>
            <a:prstGeom prst="homePlate">
              <a:avLst/>
            </a:prstGeom>
            <a:solidFill>
              <a:schemeClr val="accent1"/>
            </a:solidFill>
            <a:ln w="19050">
              <a:noFill/>
              <a:round/>
              <a:headEnd/>
              <a:tailEnd/>
            </a:ln>
          </p:spPr>
          <p:txBody>
            <a:bodyPr anchor="ctr"/>
            <a:lstStyle/>
            <a:p>
              <a:pPr algn="ctr"/>
              <a:endParaRPr sz="2133">
                <a:latin typeface="Calibri" panose="020F0502020204030204" pitchFamily="34" charset="0"/>
                <a:cs typeface="Calibri" panose="020F0502020204030204" pitchFamily="34" charset="0"/>
                <a:sym typeface="+mn-lt"/>
              </a:endParaRPr>
            </a:p>
          </p:txBody>
        </p:sp>
        <p:sp>
          <p:nvSpPr>
            <p:cNvPr id="87" name="íşlïḑe"/>
            <p:cNvSpPr/>
            <p:nvPr/>
          </p:nvSpPr>
          <p:spPr bwMode="auto">
            <a:xfrm>
              <a:off x="3050540" y="1707661"/>
              <a:ext cx="395151" cy="395151"/>
            </a:xfrm>
            <a:prstGeom prst="ellipse">
              <a:avLst/>
            </a:prstGeom>
            <a:solidFill>
              <a:schemeClr val="bg1"/>
            </a:solidFill>
            <a:ln w="19050">
              <a:noFill/>
              <a:round/>
              <a:headEnd/>
              <a:tailEnd/>
            </a:ln>
          </p:spPr>
          <p:txBody>
            <a:bodyPr vert="horz" wrap="none" lIns="91440" tIns="45720" rIns="91440" bIns="45720" anchor="ctr" anchorCtr="1" compatLnSpc="1">
              <a:prstTxWarp prst="textNoShape">
                <a:avLst/>
              </a:prstTxWarp>
              <a:noAutofit/>
            </a:bodyPr>
            <a:lstStyle/>
            <a:p>
              <a:pPr algn="ctr"/>
              <a:r>
                <a:rPr lang="en-US" altLang="zh-CN" sz="2133" dirty="0">
                  <a:solidFill>
                    <a:schemeClr val="accent1"/>
                  </a:solidFill>
                  <a:latin typeface="Calibri" panose="020F0502020204030204" pitchFamily="34" charset="0"/>
                  <a:cs typeface="Calibri" panose="020F0502020204030204" pitchFamily="34" charset="0"/>
                  <a:sym typeface="+mn-lt"/>
                </a:rPr>
                <a:t>01</a:t>
              </a:r>
            </a:p>
          </p:txBody>
        </p:sp>
        <p:sp>
          <p:nvSpPr>
            <p:cNvPr id="88" name="íṡlíḍè"/>
            <p:cNvSpPr txBox="1"/>
            <p:nvPr/>
          </p:nvSpPr>
          <p:spPr>
            <a:xfrm>
              <a:off x="3486702" y="1817808"/>
              <a:ext cx="2971934" cy="182148"/>
            </a:xfrm>
            <a:prstGeom prst="rect">
              <a:avLst/>
            </a:prstGeom>
            <a:noFill/>
          </p:spPr>
          <p:txBody>
            <a:bodyPr wrap="none" lIns="360000" tIns="0" rIns="0" bIns="0" anchor="b" anchorCtr="0">
              <a:noAutofit/>
            </a:bodyPr>
            <a:lstStyle/>
            <a:p>
              <a:r>
                <a:rPr lang="en-US" sz="2133" b="1" dirty="0" err="1">
                  <a:solidFill>
                    <a:srgbClr val="0070C0"/>
                  </a:solidFill>
                  <a:latin typeface="Calibri" panose="020F0502020204030204" pitchFamily="34" charset="0"/>
                  <a:cs typeface="Calibri" panose="020F0502020204030204" pitchFamily="34" charset="0"/>
                </a:rPr>
                <a:t>Bám</a:t>
              </a:r>
              <a:r>
                <a:rPr lang="en-US" sz="2133" b="1" dirty="0">
                  <a:solidFill>
                    <a:srgbClr val="0070C0"/>
                  </a:solidFill>
                  <a:latin typeface="Calibri" panose="020F0502020204030204" pitchFamily="34" charset="0"/>
                  <a:cs typeface="Calibri" panose="020F0502020204030204" pitchFamily="34" charset="0"/>
                </a:rPr>
                <a:t> </a:t>
              </a:r>
              <a:r>
                <a:rPr lang="en-US" sz="2133" b="1" dirty="0" err="1">
                  <a:solidFill>
                    <a:srgbClr val="0070C0"/>
                  </a:solidFill>
                  <a:latin typeface="Calibri" panose="020F0502020204030204" pitchFamily="34" charset="0"/>
                  <a:cs typeface="Calibri" panose="020F0502020204030204" pitchFamily="34" charset="0"/>
                </a:rPr>
                <a:t>sát</a:t>
              </a:r>
              <a:r>
                <a:rPr lang="en-US" sz="2133" b="1" dirty="0">
                  <a:solidFill>
                    <a:srgbClr val="0070C0"/>
                  </a:solidFill>
                  <a:latin typeface="Calibri" panose="020F0502020204030204" pitchFamily="34" charset="0"/>
                  <a:cs typeface="Calibri" panose="020F0502020204030204" pitchFamily="34" charset="0"/>
                </a:rPr>
                <a:t> </a:t>
              </a:r>
              <a:r>
                <a:rPr lang="en-US" sz="2133" b="1" dirty="0" err="1">
                  <a:solidFill>
                    <a:srgbClr val="0070C0"/>
                  </a:solidFill>
                  <a:latin typeface="Calibri" panose="020F0502020204030204" pitchFamily="34" charset="0"/>
                  <a:cs typeface="Calibri" panose="020F0502020204030204" pitchFamily="34" charset="0"/>
                </a:rPr>
                <a:t>các</a:t>
              </a:r>
              <a:r>
                <a:rPr lang="en-US" sz="2133" b="1" dirty="0">
                  <a:solidFill>
                    <a:srgbClr val="0070C0"/>
                  </a:solidFill>
                  <a:latin typeface="Calibri" panose="020F0502020204030204" pitchFamily="34" charset="0"/>
                  <a:cs typeface="Calibri" panose="020F0502020204030204" pitchFamily="34" charset="0"/>
                </a:rPr>
                <a:t> </a:t>
              </a:r>
              <a:r>
                <a:rPr lang="en-US" sz="2133" b="1" dirty="0" err="1">
                  <a:solidFill>
                    <a:srgbClr val="0070C0"/>
                  </a:solidFill>
                  <a:latin typeface="Calibri" panose="020F0502020204030204" pitchFamily="34" charset="0"/>
                  <a:cs typeface="Calibri" panose="020F0502020204030204" pitchFamily="34" charset="0"/>
                </a:rPr>
                <a:t>yêu</a:t>
              </a:r>
              <a:r>
                <a:rPr lang="en-US" sz="2133" b="1" dirty="0">
                  <a:solidFill>
                    <a:srgbClr val="0070C0"/>
                  </a:solidFill>
                  <a:latin typeface="Calibri" panose="020F0502020204030204" pitchFamily="34" charset="0"/>
                  <a:cs typeface="Calibri" panose="020F0502020204030204" pitchFamily="34" charset="0"/>
                </a:rPr>
                <a:t> </a:t>
              </a:r>
              <a:r>
                <a:rPr lang="en-US" sz="2133" b="1" dirty="0" err="1">
                  <a:solidFill>
                    <a:srgbClr val="0070C0"/>
                  </a:solidFill>
                  <a:latin typeface="Calibri" panose="020F0502020204030204" pitchFamily="34" charset="0"/>
                  <a:cs typeface="Calibri" panose="020F0502020204030204" pitchFamily="34" charset="0"/>
                </a:rPr>
                <a:t>cầu</a:t>
              </a:r>
              <a:r>
                <a:rPr lang="en-US" sz="2133" b="1" dirty="0">
                  <a:solidFill>
                    <a:srgbClr val="0070C0"/>
                  </a:solidFill>
                  <a:latin typeface="Calibri" panose="020F0502020204030204" pitchFamily="34" charset="0"/>
                  <a:cs typeface="Calibri" panose="020F0502020204030204" pitchFamily="34" charset="0"/>
                </a:rPr>
                <a:t> </a:t>
              </a:r>
              <a:r>
                <a:rPr lang="en-US" sz="2133" b="1" dirty="0" err="1">
                  <a:solidFill>
                    <a:srgbClr val="0070C0"/>
                  </a:solidFill>
                  <a:latin typeface="Calibri" panose="020F0502020204030204" pitchFamily="34" charset="0"/>
                  <a:cs typeface="Calibri" panose="020F0502020204030204" pitchFamily="34" charset="0"/>
                </a:rPr>
                <a:t>của</a:t>
              </a:r>
              <a:r>
                <a:rPr lang="en-US" sz="2133" b="1" dirty="0">
                  <a:solidFill>
                    <a:srgbClr val="0070C0"/>
                  </a:solidFill>
                  <a:latin typeface="Calibri" panose="020F0502020204030204" pitchFamily="34" charset="0"/>
                  <a:cs typeface="Calibri" panose="020F0502020204030204" pitchFamily="34" charset="0"/>
                </a:rPr>
                <a:t> </a:t>
              </a:r>
              <a:r>
                <a:rPr lang="en-US" sz="2133" b="1" dirty="0" err="1">
                  <a:solidFill>
                    <a:srgbClr val="0070C0"/>
                  </a:solidFill>
                  <a:latin typeface="Calibri" panose="020F0502020204030204" pitchFamily="34" charset="0"/>
                  <a:cs typeface="Calibri" panose="020F0502020204030204" pitchFamily="34" charset="0"/>
                </a:rPr>
                <a:t>Chương</a:t>
              </a:r>
              <a:r>
                <a:rPr lang="en-US" sz="2133" b="1" dirty="0">
                  <a:solidFill>
                    <a:srgbClr val="0070C0"/>
                  </a:solidFill>
                  <a:latin typeface="Calibri" panose="020F0502020204030204" pitchFamily="34" charset="0"/>
                  <a:cs typeface="Calibri" panose="020F0502020204030204" pitchFamily="34" charset="0"/>
                </a:rPr>
                <a:t> </a:t>
              </a:r>
              <a:r>
                <a:rPr lang="en-US" sz="2133" b="1" dirty="0" err="1">
                  <a:solidFill>
                    <a:srgbClr val="0070C0"/>
                  </a:solidFill>
                  <a:latin typeface="Calibri" panose="020F0502020204030204" pitchFamily="34" charset="0"/>
                  <a:cs typeface="Calibri" panose="020F0502020204030204" pitchFamily="34" charset="0"/>
                </a:rPr>
                <a:t>trình</a:t>
              </a:r>
              <a:r>
                <a:rPr lang="en-US" sz="2133" b="1" dirty="0">
                  <a:solidFill>
                    <a:srgbClr val="0070C0"/>
                  </a:solidFill>
                  <a:latin typeface="Calibri" panose="020F0502020204030204" pitchFamily="34" charset="0"/>
                  <a:cs typeface="Calibri" panose="020F0502020204030204" pitchFamily="34" charset="0"/>
                </a:rPr>
                <a:t>, SGK </a:t>
              </a:r>
              <a:r>
                <a:rPr lang="en-US" sz="2133" b="1" dirty="0" err="1">
                  <a:solidFill>
                    <a:srgbClr val="0070C0"/>
                  </a:solidFill>
                  <a:latin typeface="Calibri" panose="020F0502020204030204" pitchFamily="34" charset="0"/>
                  <a:cs typeface="Calibri" panose="020F0502020204030204" pitchFamily="34" charset="0"/>
                </a:rPr>
                <a:t>Ngữ</a:t>
              </a:r>
              <a:r>
                <a:rPr lang="en-US" sz="2133" b="1" dirty="0">
                  <a:solidFill>
                    <a:srgbClr val="0070C0"/>
                  </a:solidFill>
                  <a:latin typeface="Calibri" panose="020F0502020204030204" pitchFamily="34" charset="0"/>
                  <a:cs typeface="Calibri" panose="020F0502020204030204" pitchFamily="34" charset="0"/>
                </a:rPr>
                <a:t> </a:t>
              </a:r>
              <a:r>
                <a:rPr lang="en-US" sz="2133" b="1" dirty="0" err="1">
                  <a:solidFill>
                    <a:srgbClr val="0070C0"/>
                  </a:solidFill>
                  <a:latin typeface="Calibri" panose="020F0502020204030204" pitchFamily="34" charset="0"/>
                  <a:cs typeface="Calibri" panose="020F0502020204030204" pitchFamily="34" charset="0"/>
                </a:rPr>
                <a:t>văn</a:t>
              </a:r>
              <a:r>
                <a:rPr lang="en-US" sz="2133" b="1" dirty="0">
                  <a:solidFill>
                    <a:srgbClr val="0070C0"/>
                  </a:solidFill>
                  <a:latin typeface="Calibri" panose="020F0502020204030204" pitchFamily="34" charset="0"/>
                  <a:cs typeface="Calibri" panose="020F0502020204030204" pitchFamily="34" charset="0"/>
                </a:rPr>
                <a:t> </a:t>
              </a:r>
              <a:r>
                <a:rPr lang="en-US" sz="2133" b="1" dirty="0" smtClean="0">
                  <a:solidFill>
                    <a:srgbClr val="0070C0"/>
                  </a:solidFill>
                  <a:latin typeface="Calibri" panose="020F0502020204030204" pitchFamily="34" charset="0"/>
                  <a:cs typeface="Calibri" panose="020F0502020204030204" pitchFamily="34" charset="0"/>
                </a:rPr>
                <a:t>8  </a:t>
              </a:r>
              <a:endParaRPr lang="zh-CN" altLang="en-US" sz="2133" b="1" dirty="0">
                <a:solidFill>
                  <a:srgbClr val="0070C0"/>
                </a:solidFill>
                <a:latin typeface="Calibri" panose="020F0502020204030204" pitchFamily="34" charset="0"/>
                <a:cs typeface="Calibri" panose="020F0502020204030204" pitchFamily="34" charset="0"/>
                <a:sym typeface="+mn-lt"/>
              </a:endParaRPr>
            </a:p>
          </p:txBody>
        </p:sp>
      </p:grpSp>
      <p:grpSp>
        <p:nvGrpSpPr>
          <p:cNvPr id="28" name="组合 84">
            <a:extLst>
              <a:ext uri="{FF2B5EF4-FFF2-40B4-BE49-F238E27FC236}">
                <a16:creationId xmlns:a16="http://schemas.microsoft.com/office/drawing/2014/main" id="{407F0985-5E42-43A5-9A64-2272063B41CB}"/>
              </a:ext>
            </a:extLst>
          </p:cNvPr>
          <p:cNvGrpSpPr/>
          <p:nvPr/>
        </p:nvGrpSpPr>
        <p:grpSpPr>
          <a:xfrm>
            <a:off x="815415" y="4773150"/>
            <a:ext cx="3936437" cy="697868"/>
            <a:chOff x="1614494" y="1639916"/>
            <a:chExt cx="2070419" cy="523401"/>
          </a:xfrm>
        </p:grpSpPr>
        <p:sp>
          <p:nvSpPr>
            <p:cNvPr id="29" name="îṡ1ïḓê">
              <a:extLst>
                <a:ext uri="{FF2B5EF4-FFF2-40B4-BE49-F238E27FC236}">
                  <a16:creationId xmlns:a16="http://schemas.microsoft.com/office/drawing/2014/main" id="{2B79D5AB-AA9D-425E-BE49-8F26DEEBB556}"/>
                </a:ext>
              </a:extLst>
            </p:cNvPr>
            <p:cNvSpPr/>
            <p:nvPr/>
          </p:nvSpPr>
          <p:spPr bwMode="auto">
            <a:xfrm>
              <a:off x="1614494" y="1639916"/>
              <a:ext cx="2070419" cy="523401"/>
            </a:xfrm>
            <a:prstGeom prst="homePlate">
              <a:avLst/>
            </a:prstGeom>
            <a:solidFill>
              <a:srgbClr val="00B050"/>
            </a:solidFill>
            <a:ln w="19050">
              <a:noFill/>
              <a:round/>
              <a:headEnd/>
              <a:tailEnd/>
            </a:ln>
          </p:spPr>
          <p:txBody>
            <a:bodyPr anchor="ctr"/>
            <a:lstStyle/>
            <a:p>
              <a:pPr algn="ctr"/>
              <a:endParaRPr sz="2133">
                <a:latin typeface="Calibri" panose="020F0502020204030204" pitchFamily="34" charset="0"/>
                <a:cs typeface="Calibri" panose="020F0502020204030204" pitchFamily="34" charset="0"/>
                <a:sym typeface="+mn-lt"/>
              </a:endParaRPr>
            </a:p>
          </p:txBody>
        </p:sp>
        <p:sp>
          <p:nvSpPr>
            <p:cNvPr id="30" name="íşlïḑe">
              <a:extLst>
                <a:ext uri="{FF2B5EF4-FFF2-40B4-BE49-F238E27FC236}">
                  <a16:creationId xmlns:a16="http://schemas.microsoft.com/office/drawing/2014/main" id="{87DC5846-7484-4EAD-A484-CCA00E4C9735}"/>
                </a:ext>
              </a:extLst>
            </p:cNvPr>
            <p:cNvSpPr/>
            <p:nvPr/>
          </p:nvSpPr>
          <p:spPr bwMode="auto">
            <a:xfrm>
              <a:off x="3050540" y="1707661"/>
              <a:ext cx="395151" cy="395151"/>
            </a:xfrm>
            <a:prstGeom prst="ellipse">
              <a:avLst/>
            </a:prstGeom>
            <a:solidFill>
              <a:schemeClr val="bg1"/>
            </a:solidFill>
            <a:ln w="19050">
              <a:noFill/>
              <a:round/>
              <a:headEnd/>
              <a:tailEnd/>
            </a:ln>
          </p:spPr>
          <p:txBody>
            <a:bodyPr vert="horz" wrap="none" lIns="91440" tIns="45720" rIns="91440" bIns="45720" anchor="ctr" anchorCtr="1" compatLnSpc="1">
              <a:prstTxWarp prst="textNoShape">
                <a:avLst/>
              </a:prstTxWarp>
              <a:noAutofit/>
            </a:bodyPr>
            <a:lstStyle/>
            <a:p>
              <a:pPr algn="ctr"/>
              <a:r>
                <a:rPr lang="en-US" altLang="zh-CN" sz="2133" dirty="0">
                  <a:solidFill>
                    <a:schemeClr val="accent1"/>
                  </a:solidFill>
                  <a:latin typeface="Calibri" panose="020F0502020204030204" pitchFamily="34" charset="0"/>
                  <a:cs typeface="Calibri" panose="020F0502020204030204" pitchFamily="34" charset="0"/>
                  <a:sym typeface="+mn-lt"/>
                </a:rPr>
                <a:t>05</a:t>
              </a:r>
            </a:p>
          </p:txBody>
        </p:sp>
      </p:grpSp>
      <p:sp>
        <p:nvSpPr>
          <p:cNvPr id="32" name="îṩ1íḍe">
            <a:extLst>
              <a:ext uri="{FF2B5EF4-FFF2-40B4-BE49-F238E27FC236}">
                <a16:creationId xmlns:a16="http://schemas.microsoft.com/office/drawing/2014/main" id="{35DB47ED-B027-4CD6-8534-BD50136856AE}"/>
              </a:ext>
            </a:extLst>
          </p:cNvPr>
          <p:cNvSpPr txBox="1"/>
          <p:nvPr/>
        </p:nvSpPr>
        <p:spPr>
          <a:xfrm>
            <a:off x="4655840" y="5010339"/>
            <a:ext cx="3962579" cy="242864"/>
          </a:xfrm>
          <a:prstGeom prst="rect">
            <a:avLst/>
          </a:prstGeom>
          <a:noFill/>
        </p:spPr>
        <p:txBody>
          <a:bodyPr wrap="none" lIns="360000" tIns="0" rIns="0" bIns="0" anchor="b" anchorCtr="0">
            <a:noAutofit/>
          </a:bodyPr>
          <a:lstStyle/>
          <a:p>
            <a:r>
              <a:rPr lang="en-US" altLang="zh-CN" sz="2133" b="1" dirty="0" err="1">
                <a:solidFill>
                  <a:srgbClr val="00B050"/>
                </a:solidFill>
                <a:latin typeface="Calibri" panose="020F0502020204030204" pitchFamily="34" charset="0"/>
                <a:cs typeface="Calibri" panose="020F0502020204030204" pitchFamily="34" charset="0"/>
                <a:sym typeface="+mn-lt"/>
              </a:rPr>
              <a:t>Không</a:t>
            </a:r>
            <a:r>
              <a:rPr lang="en-US" altLang="zh-CN" sz="2133" b="1" dirty="0">
                <a:solidFill>
                  <a:srgbClr val="00B050"/>
                </a:solidFill>
                <a:latin typeface="Calibri" panose="020F0502020204030204" pitchFamily="34" charset="0"/>
                <a:cs typeface="Calibri" panose="020F0502020204030204" pitchFamily="34" charset="0"/>
                <a:sym typeface="+mn-lt"/>
              </a:rPr>
              <a:t> </a:t>
            </a:r>
            <a:r>
              <a:rPr lang="en-US" altLang="zh-CN" sz="2133" b="1" dirty="0" err="1">
                <a:solidFill>
                  <a:srgbClr val="00B050"/>
                </a:solidFill>
                <a:latin typeface="Calibri" panose="020F0502020204030204" pitchFamily="34" charset="0"/>
                <a:cs typeface="Calibri" panose="020F0502020204030204" pitchFamily="34" charset="0"/>
                <a:sym typeface="+mn-lt"/>
              </a:rPr>
              <a:t>phải</a:t>
            </a:r>
            <a:r>
              <a:rPr lang="en-US" altLang="zh-CN" sz="2133" b="1" dirty="0">
                <a:solidFill>
                  <a:srgbClr val="00B050"/>
                </a:solidFill>
                <a:latin typeface="Calibri" panose="020F0502020204030204" pitchFamily="34" charset="0"/>
                <a:cs typeface="Calibri" panose="020F0502020204030204" pitchFamily="34" charset="0"/>
                <a:sym typeface="+mn-lt"/>
              </a:rPr>
              <a:t> </a:t>
            </a:r>
            <a:r>
              <a:rPr lang="en-US" altLang="zh-CN" sz="2133" b="1" dirty="0" err="1" smtClean="0">
                <a:solidFill>
                  <a:srgbClr val="00B050"/>
                </a:solidFill>
                <a:latin typeface="Calibri" panose="020F0502020204030204" pitchFamily="34" charset="0"/>
                <a:cs typeface="Calibri" panose="020F0502020204030204" pitchFamily="34" charset="0"/>
                <a:sym typeface="+mn-lt"/>
              </a:rPr>
              <a:t>phần</a:t>
            </a:r>
            <a:r>
              <a:rPr lang="en-US" altLang="zh-CN" sz="2133" b="1" dirty="0" smtClean="0">
                <a:solidFill>
                  <a:srgbClr val="00B050"/>
                </a:solidFill>
                <a:latin typeface="Calibri" panose="020F0502020204030204" pitchFamily="34" charset="0"/>
                <a:cs typeface="Calibri" panose="020F0502020204030204" pitchFamily="34" charset="0"/>
                <a:sym typeface="+mn-lt"/>
              </a:rPr>
              <a:t> / </a:t>
            </a:r>
            <a:r>
              <a:rPr lang="en-US" altLang="zh-CN" sz="2133" b="1" dirty="0" err="1" smtClean="0">
                <a:solidFill>
                  <a:srgbClr val="00B050"/>
                </a:solidFill>
                <a:latin typeface="Calibri" panose="020F0502020204030204" pitchFamily="34" charset="0"/>
                <a:cs typeface="Calibri" panose="020F0502020204030204" pitchFamily="34" charset="0"/>
                <a:sym typeface="+mn-lt"/>
              </a:rPr>
              <a:t>tiết</a:t>
            </a:r>
            <a:r>
              <a:rPr lang="en-US" altLang="zh-CN" sz="2133" b="1" dirty="0" smtClean="0">
                <a:solidFill>
                  <a:srgbClr val="00B050"/>
                </a:solidFill>
                <a:latin typeface="Calibri" panose="020F0502020204030204" pitchFamily="34" charset="0"/>
                <a:cs typeface="Calibri" panose="020F0502020204030204" pitchFamily="34" charset="0"/>
                <a:sym typeface="+mn-lt"/>
              </a:rPr>
              <a:t> </a:t>
            </a:r>
            <a:r>
              <a:rPr lang="en-US" altLang="zh-CN" sz="2133" b="1" dirty="0" err="1">
                <a:solidFill>
                  <a:srgbClr val="00B050"/>
                </a:solidFill>
                <a:latin typeface="Calibri" panose="020F0502020204030204" pitchFamily="34" charset="0"/>
                <a:cs typeface="Calibri" panose="020F0502020204030204" pitchFamily="34" charset="0"/>
                <a:sym typeface="+mn-lt"/>
              </a:rPr>
              <a:t>học</a:t>
            </a:r>
            <a:r>
              <a:rPr lang="en-US" altLang="zh-CN" sz="2133" b="1" dirty="0">
                <a:solidFill>
                  <a:srgbClr val="00B050"/>
                </a:solidFill>
                <a:latin typeface="Calibri" panose="020F0502020204030204" pitchFamily="34" charset="0"/>
                <a:cs typeface="Calibri" panose="020F0502020204030204" pitchFamily="34" charset="0"/>
                <a:sym typeface="+mn-lt"/>
              </a:rPr>
              <a:t> </a:t>
            </a:r>
            <a:r>
              <a:rPr lang="en-US" altLang="zh-CN" sz="2133" b="1" dirty="0" err="1">
                <a:solidFill>
                  <a:srgbClr val="00B050"/>
                </a:solidFill>
                <a:latin typeface="Calibri" panose="020F0502020204030204" pitchFamily="34" charset="0"/>
                <a:cs typeface="Calibri" panose="020F0502020204030204" pitchFamily="34" charset="0"/>
                <a:sym typeface="+mn-lt"/>
              </a:rPr>
              <a:t>nào</a:t>
            </a:r>
            <a:r>
              <a:rPr lang="en-US" altLang="zh-CN" sz="2133" b="1" dirty="0">
                <a:solidFill>
                  <a:srgbClr val="00B050"/>
                </a:solidFill>
                <a:latin typeface="Calibri" panose="020F0502020204030204" pitchFamily="34" charset="0"/>
                <a:cs typeface="Calibri" panose="020F0502020204030204" pitchFamily="34" charset="0"/>
                <a:sym typeface="+mn-lt"/>
              </a:rPr>
              <a:t> </a:t>
            </a:r>
            <a:r>
              <a:rPr lang="en-US" altLang="zh-CN" sz="2133" b="1" dirty="0" err="1">
                <a:solidFill>
                  <a:srgbClr val="00B050"/>
                </a:solidFill>
                <a:latin typeface="Calibri" panose="020F0502020204030204" pitchFamily="34" charset="0"/>
                <a:cs typeface="Calibri" panose="020F0502020204030204" pitchFamily="34" charset="0"/>
                <a:sym typeface="+mn-lt"/>
              </a:rPr>
              <a:t>cũng</a:t>
            </a:r>
            <a:r>
              <a:rPr lang="en-US" altLang="zh-CN" sz="2133" b="1" dirty="0">
                <a:solidFill>
                  <a:srgbClr val="00B050"/>
                </a:solidFill>
                <a:latin typeface="Calibri" panose="020F0502020204030204" pitchFamily="34" charset="0"/>
                <a:cs typeface="Calibri" panose="020F0502020204030204" pitchFamily="34" charset="0"/>
                <a:sym typeface="+mn-lt"/>
              </a:rPr>
              <a:t> </a:t>
            </a:r>
            <a:r>
              <a:rPr lang="en-US" altLang="zh-CN" sz="2133" b="1" dirty="0" err="1">
                <a:solidFill>
                  <a:srgbClr val="00B050"/>
                </a:solidFill>
                <a:latin typeface="Calibri" panose="020F0502020204030204" pitchFamily="34" charset="0"/>
                <a:cs typeface="Calibri" panose="020F0502020204030204" pitchFamily="34" charset="0"/>
                <a:sym typeface="+mn-lt"/>
              </a:rPr>
              <a:t>đu</a:t>
            </a:r>
            <a:r>
              <a:rPr lang="en-US" altLang="zh-CN" sz="2133" b="1" dirty="0">
                <a:solidFill>
                  <a:srgbClr val="00B050"/>
                </a:solidFill>
                <a:latin typeface="Calibri" panose="020F0502020204030204" pitchFamily="34" charset="0"/>
                <a:cs typeface="Calibri" panose="020F0502020204030204" pitchFamily="34" charset="0"/>
                <a:sym typeface="+mn-lt"/>
              </a:rPr>
              <a:t>̉ 4 </a:t>
            </a:r>
            <a:r>
              <a:rPr lang="en-US" altLang="zh-CN" sz="2133" b="1" dirty="0" err="1">
                <a:solidFill>
                  <a:srgbClr val="00B050"/>
                </a:solidFill>
                <a:latin typeface="Calibri" panose="020F0502020204030204" pitchFamily="34" charset="0"/>
                <a:cs typeface="Calibri" panose="020F0502020204030204" pitchFamily="34" charset="0"/>
                <a:sym typeface="+mn-lt"/>
              </a:rPr>
              <a:t>hoạt</a:t>
            </a:r>
            <a:r>
              <a:rPr lang="en-US" altLang="zh-CN" sz="2133" b="1" dirty="0">
                <a:solidFill>
                  <a:srgbClr val="00B050"/>
                </a:solidFill>
                <a:latin typeface="Calibri" panose="020F0502020204030204" pitchFamily="34" charset="0"/>
                <a:cs typeface="Calibri" panose="020F0502020204030204" pitchFamily="34" charset="0"/>
                <a:sym typeface="+mn-lt"/>
              </a:rPr>
              <a:t> </a:t>
            </a:r>
            <a:r>
              <a:rPr lang="en-US" altLang="zh-CN" sz="2133" b="1" dirty="0" err="1">
                <a:solidFill>
                  <a:srgbClr val="00B050"/>
                </a:solidFill>
                <a:latin typeface="Calibri" panose="020F0502020204030204" pitchFamily="34" charset="0"/>
                <a:cs typeface="Calibri" panose="020F0502020204030204" pitchFamily="34" charset="0"/>
                <a:sym typeface="+mn-lt"/>
              </a:rPr>
              <a:t>động</a:t>
            </a:r>
            <a:endParaRPr lang="zh-CN" altLang="en-US" sz="2133" b="1" dirty="0">
              <a:solidFill>
                <a:srgbClr val="00B050"/>
              </a:solidFill>
              <a:latin typeface="Calibri" panose="020F0502020204030204" pitchFamily="34" charset="0"/>
              <a:cs typeface="Calibri" panose="020F0502020204030204" pitchFamily="34" charset="0"/>
              <a:sym typeface="+mn-lt"/>
            </a:endParaRPr>
          </a:p>
        </p:txBody>
      </p:sp>
      <p:grpSp>
        <p:nvGrpSpPr>
          <p:cNvPr id="23" name="组合 74"/>
          <p:cNvGrpSpPr/>
          <p:nvPr/>
        </p:nvGrpSpPr>
        <p:grpSpPr>
          <a:xfrm>
            <a:off x="815413" y="2948947"/>
            <a:ext cx="7214491" cy="697868"/>
            <a:chOff x="1614494" y="3076987"/>
            <a:chExt cx="5410868" cy="523401"/>
          </a:xfrm>
        </p:grpSpPr>
        <p:sp>
          <p:nvSpPr>
            <p:cNvPr id="24" name="îşlîdè"/>
            <p:cNvSpPr/>
            <p:nvPr/>
          </p:nvSpPr>
          <p:spPr bwMode="auto">
            <a:xfrm>
              <a:off x="1614494" y="3076987"/>
              <a:ext cx="2572468" cy="523401"/>
            </a:xfrm>
            <a:prstGeom prst="homePlate">
              <a:avLst/>
            </a:prstGeom>
            <a:solidFill>
              <a:schemeClr val="accent3"/>
            </a:solidFill>
            <a:ln w="19050">
              <a:noFill/>
              <a:round/>
              <a:headEnd/>
              <a:tailEnd/>
            </a:ln>
          </p:spPr>
          <p:txBody>
            <a:bodyPr anchor="ctr"/>
            <a:lstStyle/>
            <a:p>
              <a:pPr algn="ctr"/>
              <a:endParaRPr sz="2133">
                <a:latin typeface="Calibri" panose="020F0502020204030204" pitchFamily="34" charset="0"/>
                <a:cs typeface="Calibri" panose="020F0502020204030204" pitchFamily="34" charset="0"/>
                <a:sym typeface="+mn-lt"/>
              </a:endParaRPr>
            </a:p>
          </p:txBody>
        </p:sp>
        <p:sp>
          <p:nvSpPr>
            <p:cNvPr id="25" name="íSļíďe"/>
            <p:cNvSpPr/>
            <p:nvPr/>
          </p:nvSpPr>
          <p:spPr bwMode="auto">
            <a:xfrm>
              <a:off x="3565887" y="3136999"/>
              <a:ext cx="395151" cy="395151"/>
            </a:xfrm>
            <a:prstGeom prst="ellipse">
              <a:avLst/>
            </a:prstGeom>
            <a:solidFill>
              <a:schemeClr val="bg1"/>
            </a:solidFill>
            <a:ln w="19050">
              <a:noFill/>
              <a:round/>
              <a:headEnd/>
              <a:tailEnd/>
            </a:ln>
          </p:spPr>
          <p:txBody>
            <a:bodyPr vert="horz" wrap="none" lIns="91440" tIns="45720" rIns="91440" bIns="45720" anchor="ctr" anchorCtr="1" compatLnSpc="1">
              <a:prstTxWarp prst="textNoShape">
                <a:avLst/>
              </a:prstTxWarp>
              <a:noAutofit/>
            </a:bodyPr>
            <a:lstStyle/>
            <a:p>
              <a:pPr algn="ctr"/>
              <a:r>
                <a:rPr lang="en-US" altLang="zh-CN" sz="2133" dirty="0">
                  <a:solidFill>
                    <a:schemeClr val="accent3"/>
                  </a:solidFill>
                  <a:latin typeface="Calibri" panose="020F0502020204030204" pitchFamily="34" charset="0"/>
                  <a:cs typeface="Calibri" panose="020F0502020204030204" pitchFamily="34" charset="0"/>
                  <a:sym typeface="+mn-lt"/>
                </a:rPr>
                <a:t>03</a:t>
              </a:r>
            </a:p>
          </p:txBody>
        </p:sp>
        <p:sp>
          <p:nvSpPr>
            <p:cNvPr id="26" name="ïṩľïḍè"/>
            <p:cNvSpPr txBox="1"/>
            <p:nvPr/>
          </p:nvSpPr>
          <p:spPr>
            <a:xfrm>
              <a:off x="4062766" y="3293011"/>
              <a:ext cx="2962596" cy="197293"/>
            </a:xfrm>
            <a:prstGeom prst="rect">
              <a:avLst/>
            </a:prstGeom>
            <a:noFill/>
          </p:spPr>
          <p:txBody>
            <a:bodyPr wrap="none" lIns="360000" tIns="0" rIns="0" bIns="0" anchor="b" anchorCtr="0">
              <a:noAutofit/>
            </a:bodyPr>
            <a:lstStyle/>
            <a:p>
              <a:r>
                <a:rPr lang="en-US" altLang="zh-CN" sz="2133" b="1" dirty="0" err="1">
                  <a:latin typeface="Calibri" panose="020F0502020204030204" pitchFamily="34" charset="0"/>
                  <a:cs typeface="Calibri" panose="020F0502020204030204" pitchFamily="34" charset="0"/>
                  <a:sym typeface="+mn-lt"/>
                </a:rPr>
                <a:t>Tường</a:t>
              </a:r>
              <a:r>
                <a:rPr lang="en-US" altLang="zh-CN" sz="2133" b="1" dirty="0">
                  <a:latin typeface="Calibri" panose="020F0502020204030204" pitchFamily="34" charset="0"/>
                  <a:cs typeface="Calibri" panose="020F0502020204030204" pitchFamily="34" charset="0"/>
                  <a:sym typeface="+mn-lt"/>
                </a:rPr>
                <a:t> minh: </a:t>
              </a:r>
              <a:r>
                <a:rPr lang="en-US" altLang="zh-CN" sz="2133" b="1" dirty="0" err="1">
                  <a:latin typeface="Calibri" panose="020F0502020204030204" pitchFamily="34" charset="0"/>
                  <a:cs typeface="Calibri" panose="020F0502020204030204" pitchFamily="34" charset="0"/>
                  <a:sym typeface="+mn-lt"/>
                </a:rPr>
                <a:t>mục</a:t>
              </a:r>
              <a:r>
                <a:rPr lang="en-US" altLang="zh-CN" sz="2133" b="1" dirty="0">
                  <a:latin typeface="Calibri" panose="020F0502020204030204" pitchFamily="34" charset="0"/>
                  <a:cs typeface="Calibri" panose="020F0502020204030204" pitchFamily="34" charset="0"/>
                  <a:sym typeface="+mn-lt"/>
                </a:rPr>
                <a:t> </a:t>
              </a:r>
              <a:r>
                <a:rPr lang="en-US" altLang="zh-CN" sz="2133" b="1" dirty="0" err="1">
                  <a:latin typeface="Calibri" panose="020F0502020204030204" pitchFamily="34" charset="0"/>
                  <a:cs typeface="Calibri" panose="020F0502020204030204" pitchFamily="34" charset="0"/>
                  <a:sym typeface="+mn-lt"/>
                </a:rPr>
                <a:t>tiêu</a:t>
              </a:r>
              <a:r>
                <a:rPr lang="en-US" altLang="zh-CN" sz="2133" b="1" dirty="0">
                  <a:latin typeface="Calibri" panose="020F0502020204030204" pitchFamily="34" charset="0"/>
                  <a:cs typeface="Calibri" panose="020F0502020204030204" pitchFamily="34" charset="0"/>
                  <a:sym typeface="+mn-lt"/>
                </a:rPr>
                <a:t> – </a:t>
              </a:r>
              <a:r>
                <a:rPr lang="en-US" altLang="zh-CN" sz="2133" b="1" dirty="0" err="1">
                  <a:latin typeface="Calibri" panose="020F0502020204030204" pitchFamily="34" charset="0"/>
                  <a:cs typeface="Calibri" panose="020F0502020204030204" pitchFamily="34" charset="0"/>
                  <a:sym typeface="+mn-lt"/>
                </a:rPr>
                <a:t>nội</a:t>
              </a:r>
              <a:r>
                <a:rPr lang="en-US" altLang="zh-CN" sz="2133" b="1" dirty="0">
                  <a:latin typeface="Calibri" panose="020F0502020204030204" pitchFamily="34" charset="0"/>
                  <a:cs typeface="Calibri" panose="020F0502020204030204" pitchFamily="34" charset="0"/>
                  <a:sym typeface="+mn-lt"/>
                </a:rPr>
                <a:t> dung – </a:t>
              </a:r>
              <a:r>
                <a:rPr lang="en-US" altLang="zh-CN" sz="2133" b="1" dirty="0" err="1">
                  <a:latin typeface="Calibri" panose="020F0502020204030204" pitchFamily="34" charset="0"/>
                  <a:cs typeface="Calibri" panose="020F0502020204030204" pitchFamily="34" charset="0"/>
                  <a:sym typeface="+mn-lt"/>
                </a:rPr>
                <a:t>phương</a:t>
              </a:r>
              <a:r>
                <a:rPr lang="en-US" altLang="zh-CN" sz="2133" b="1" dirty="0">
                  <a:latin typeface="Calibri" panose="020F0502020204030204" pitchFamily="34" charset="0"/>
                  <a:cs typeface="Calibri" panose="020F0502020204030204" pitchFamily="34" charset="0"/>
                  <a:sym typeface="+mn-lt"/>
                </a:rPr>
                <a:t> </a:t>
              </a:r>
              <a:r>
                <a:rPr lang="en-US" altLang="zh-CN" sz="2133" b="1" dirty="0" err="1">
                  <a:latin typeface="Calibri" panose="020F0502020204030204" pitchFamily="34" charset="0"/>
                  <a:cs typeface="Calibri" panose="020F0502020204030204" pitchFamily="34" charset="0"/>
                  <a:sym typeface="+mn-lt"/>
                </a:rPr>
                <a:t>pháp</a:t>
              </a:r>
              <a:r>
                <a:rPr lang="en-US" altLang="zh-CN" sz="2133" b="1" dirty="0">
                  <a:latin typeface="Calibri" panose="020F0502020204030204" pitchFamily="34" charset="0"/>
                  <a:cs typeface="Calibri" panose="020F0502020204030204" pitchFamily="34" charset="0"/>
                  <a:sym typeface="+mn-lt"/>
                </a:rPr>
                <a:t> – </a:t>
              </a:r>
              <a:r>
                <a:rPr lang="en-US" altLang="zh-CN" sz="2133" b="1" dirty="0" err="1">
                  <a:latin typeface="Calibri" panose="020F0502020204030204" pitchFamily="34" charset="0"/>
                  <a:cs typeface="Calibri" panose="020F0502020204030204" pitchFamily="34" charset="0"/>
                  <a:sym typeface="+mn-lt"/>
                </a:rPr>
                <a:t>đánh</a:t>
              </a:r>
              <a:r>
                <a:rPr lang="en-US" altLang="zh-CN" sz="2133" b="1" dirty="0">
                  <a:latin typeface="Calibri" panose="020F0502020204030204" pitchFamily="34" charset="0"/>
                  <a:cs typeface="Calibri" panose="020F0502020204030204" pitchFamily="34" charset="0"/>
                  <a:sym typeface="+mn-lt"/>
                </a:rPr>
                <a:t> </a:t>
              </a:r>
              <a:r>
                <a:rPr lang="en-US" altLang="zh-CN" sz="2133" b="1" dirty="0" err="1">
                  <a:latin typeface="Calibri" panose="020F0502020204030204" pitchFamily="34" charset="0"/>
                  <a:cs typeface="Calibri" panose="020F0502020204030204" pitchFamily="34" charset="0"/>
                  <a:sym typeface="+mn-lt"/>
                </a:rPr>
                <a:t>gia</a:t>
              </a:r>
              <a:r>
                <a:rPr lang="en-US" altLang="zh-CN" sz="2133" b="1" dirty="0">
                  <a:latin typeface="Calibri" panose="020F0502020204030204" pitchFamily="34" charset="0"/>
                  <a:cs typeface="Calibri" panose="020F0502020204030204" pitchFamily="34" charset="0"/>
                  <a:sym typeface="+mn-lt"/>
                </a:rPr>
                <a:t>́</a:t>
              </a:r>
              <a:endParaRPr lang="zh-CN" altLang="en-US" sz="2133" b="1" dirty="0">
                <a:latin typeface="Calibri" panose="020F0502020204030204" pitchFamily="34" charset="0"/>
                <a:cs typeface="Calibri" panose="020F0502020204030204" pitchFamily="34" charset="0"/>
                <a:sym typeface="+mn-lt"/>
              </a:endParaRPr>
            </a:p>
          </p:txBody>
        </p:sp>
      </p:grpSp>
    </p:spTree>
    <p:extLst>
      <p:ext uri="{BB962C8B-B14F-4D97-AF65-F5344CB8AC3E}">
        <p14:creationId xmlns:p14="http://schemas.microsoft.com/office/powerpoint/2010/main" val="2155462354"/>
      </p:ext>
    </p:extLst>
  </p:cSld>
  <p:clrMapOvr>
    <a:masterClrMapping/>
  </p:clrMapOvr>
  <p:transition spd="slow" advClick="0">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17000">
              <a:schemeClr val="accent1">
                <a:lumMod val="5000"/>
                <a:lumOff val="95000"/>
              </a:schemeClr>
            </a:gs>
            <a:gs pos="71000">
              <a:schemeClr val="accent1">
                <a:lumMod val="45000"/>
                <a:lumOff val="55000"/>
              </a:schemeClr>
            </a:gs>
            <a:gs pos="88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2" name="矩形 3"/>
          <p:cNvSpPr>
            <a:spLocks noChangeArrowheads="1"/>
          </p:cNvSpPr>
          <p:nvPr/>
        </p:nvSpPr>
        <p:spPr bwMode="auto">
          <a:xfrm>
            <a:off x="1295467" y="260649"/>
            <a:ext cx="9425761" cy="615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5" rIns="121908" bIns="60955">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l">
              <a:spcBef>
                <a:spcPct val="0"/>
              </a:spcBef>
              <a:buNone/>
            </a:pPr>
            <a:r>
              <a:rPr lang="en-US" altLang="zh-CN" b="1" dirty="0">
                <a:solidFill>
                  <a:srgbClr val="FF0000"/>
                </a:solidFill>
                <a:latin typeface="Calibri" panose="020F0502020204030204" pitchFamily="34" charset="0"/>
                <a:ea typeface="+mn-ea"/>
                <a:cs typeface="Calibri" panose="020F0502020204030204" pitchFamily="34" charset="0"/>
                <a:sym typeface="+mn-lt"/>
              </a:rPr>
              <a:t>CÁC BƯỚC XÂY DỰNG KẾ HOẠCH BÀI DẠY NGỮ VĂN 8</a:t>
            </a:r>
            <a:endParaRPr lang="zh-CN" altLang="en-US" b="1" dirty="0">
              <a:solidFill>
                <a:srgbClr val="FF0000"/>
              </a:solidFill>
              <a:latin typeface="Calibri" panose="020F0502020204030204" pitchFamily="34" charset="0"/>
              <a:ea typeface="+mn-ea"/>
              <a:cs typeface="Calibri" panose="020F0502020204030204" pitchFamily="34" charset="0"/>
              <a:sym typeface="+mn-lt"/>
            </a:endParaRPr>
          </a:p>
        </p:txBody>
      </p:sp>
      <p:graphicFrame>
        <p:nvGraphicFramePr>
          <p:cNvPr id="2" name="Diagram 1"/>
          <p:cNvGraphicFramePr/>
          <p:nvPr>
            <p:extLst/>
          </p:nvPr>
        </p:nvGraphicFramePr>
        <p:xfrm>
          <a:off x="47328" y="793627"/>
          <a:ext cx="12193355" cy="5899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983528" y="2145675"/>
            <a:ext cx="6038180" cy="837348"/>
          </a:xfrm>
          <a:prstGeom prst="rect">
            <a:avLst/>
          </a:prstGeom>
          <a:noFill/>
        </p:spPr>
        <p:txBody>
          <a:bodyPr wrap="square" rtlCol="0">
            <a:spAutoFit/>
          </a:bodyPr>
          <a:lstStyle/>
          <a:p>
            <a:pPr lvl="0"/>
            <a:r>
              <a:rPr lang="en-US" sz="1867" b="1" dirty="0">
                <a:latin typeface="Calibri" panose="020F0502020204030204" pitchFamily="34" charset="0"/>
                <a:cs typeface="Calibri" panose="020F0502020204030204" pitchFamily="34" charset="0"/>
              </a:rPr>
              <a:t>●</a:t>
            </a:r>
            <a:r>
              <a:rPr lang="en-US" sz="2400" dirty="0"/>
              <a:t> </a:t>
            </a:r>
            <a:r>
              <a:rPr lang="en-US" sz="2400" b="1" dirty="0" err="1" smtClean="0">
                <a:latin typeface="Calibri" panose="020F0502020204030204" pitchFamily="34" charset="0"/>
                <a:cs typeface="Calibri" panose="020F0502020204030204" pitchFamily="34" charset="0"/>
              </a:rPr>
              <a:t>Nghiên</a:t>
            </a:r>
            <a:r>
              <a:rPr lang="en-US" sz="2400" b="1" dirty="0" smtClean="0">
                <a:latin typeface="Calibri" panose="020F0502020204030204" pitchFamily="34" charset="0"/>
                <a:cs typeface="Calibri" panose="020F0502020204030204" pitchFamily="34" charset="0"/>
              </a:rPr>
              <a:t> </a:t>
            </a:r>
            <a:r>
              <a:rPr lang="en-US" sz="2400" b="1" dirty="0" err="1" smtClean="0">
                <a:latin typeface="Calibri" panose="020F0502020204030204" pitchFamily="34" charset="0"/>
                <a:cs typeface="Calibri" panose="020F0502020204030204" pitchFamily="34" charset="0"/>
              </a:rPr>
              <a:t>cứu</a:t>
            </a:r>
            <a:r>
              <a:rPr lang="en-US" sz="2400" b="1" dirty="0" smtClean="0">
                <a:latin typeface="Calibri" panose="020F0502020204030204" pitchFamily="34" charset="0"/>
                <a:cs typeface="Calibri" panose="020F0502020204030204" pitchFamily="34" charset="0"/>
              </a:rPr>
              <a:t> </a:t>
            </a:r>
            <a:r>
              <a:rPr lang="en-US" sz="2400" b="1" dirty="0" err="1" smtClean="0">
                <a:latin typeface="Calibri" panose="020F0502020204030204" pitchFamily="34" charset="0"/>
                <a:cs typeface="Calibri" panose="020F0502020204030204" pitchFamily="34" charset="0"/>
              </a:rPr>
              <a:t>bài</a:t>
            </a:r>
            <a:r>
              <a:rPr lang="en-US" sz="2400" b="1" dirty="0" smtClean="0">
                <a:latin typeface="Calibri" panose="020F0502020204030204" pitchFamily="34" charset="0"/>
                <a:cs typeface="Calibri" panose="020F0502020204030204" pitchFamily="34" charset="0"/>
              </a:rPr>
              <a:t> </a:t>
            </a:r>
            <a:r>
              <a:rPr lang="en-US" sz="2400" b="1" dirty="0" err="1" smtClean="0">
                <a:latin typeface="Calibri" panose="020F0502020204030204" pitchFamily="34" charset="0"/>
                <a:cs typeface="Calibri" panose="020F0502020204030204" pitchFamily="34" charset="0"/>
              </a:rPr>
              <a:t>học</a:t>
            </a:r>
            <a:r>
              <a:rPr lang="en-US" sz="2400" b="1" dirty="0" smtClean="0">
                <a:latin typeface="Calibri" panose="020F0502020204030204" pitchFamily="34" charset="0"/>
                <a:cs typeface="Calibri" panose="020F0502020204030204" pitchFamily="34" charset="0"/>
              </a:rPr>
              <a:t> </a:t>
            </a:r>
            <a:r>
              <a:rPr lang="en-US" sz="2400" b="1" dirty="0" err="1" smtClean="0">
                <a:latin typeface="Calibri" panose="020F0502020204030204" pitchFamily="34" charset="0"/>
                <a:cs typeface="Calibri" panose="020F0502020204030204" pitchFamily="34" charset="0"/>
              </a:rPr>
              <a:t>trong</a:t>
            </a:r>
            <a:r>
              <a:rPr lang="en-US" sz="2400" b="1" dirty="0" smtClean="0">
                <a:latin typeface="Calibri" panose="020F0502020204030204" pitchFamily="34" charset="0"/>
                <a:cs typeface="Calibri" panose="020F0502020204030204" pitchFamily="34" charset="0"/>
              </a:rPr>
              <a:t> SGK, SGV </a:t>
            </a:r>
            <a:r>
              <a:rPr lang="en-US" sz="2400" b="1" dirty="0" err="1" smtClean="0">
                <a:latin typeface="Calibri" panose="020F0502020204030204" pitchFamily="34" charset="0"/>
                <a:cs typeface="Calibri" panose="020F0502020204030204" pitchFamily="34" charset="0"/>
              </a:rPr>
              <a:t>và</a:t>
            </a:r>
            <a:r>
              <a:rPr lang="en-US" sz="2400" b="1" dirty="0" smtClean="0">
                <a:latin typeface="Calibri" panose="020F0502020204030204" pitchFamily="34" charset="0"/>
                <a:cs typeface="Calibri" panose="020F0502020204030204" pitchFamily="34" charset="0"/>
              </a:rPr>
              <a:t> </a:t>
            </a:r>
            <a:r>
              <a:rPr lang="en-US" sz="2400" b="1" dirty="0" err="1" smtClean="0">
                <a:latin typeface="Calibri" panose="020F0502020204030204" pitchFamily="34" charset="0"/>
                <a:cs typeface="Calibri" panose="020F0502020204030204" pitchFamily="34" charset="0"/>
              </a:rPr>
              <a:t>tài</a:t>
            </a:r>
            <a:r>
              <a:rPr lang="en-US" sz="2400" b="1" dirty="0" smtClean="0">
                <a:latin typeface="Calibri" panose="020F0502020204030204" pitchFamily="34" charset="0"/>
                <a:cs typeface="Calibri" panose="020F0502020204030204" pitchFamily="34" charset="0"/>
              </a:rPr>
              <a:t> </a:t>
            </a:r>
            <a:r>
              <a:rPr lang="en-US" sz="2400" b="1" dirty="0" err="1" smtClean="0">
                <a:latin typeface="Calibri" panose="020F0502020204030204" pitchFamily="34" charset="0"/>
                <a:cs typeface="Calibri" panose="020F0502020204030204" pitchFamily="34" charset="0"/>
              </a:rPr>
              <a:t>liệu</a:t>
            </a:r>
            <a:r>
              <a:rPr lang="en-US" sz="2400" b="1" dirty="0" smtClean="0">
                <a:latin typeface="Calibri" panose="020F0502020204030204" pitchFamily="34" charset="0"/>
                <a:cs typeface="Calibri" panose="020F0502020204030204" pitchFamily="34" charset="0"/>
              </a:rPr>
              <a:t> </a:t>
            </a:r>
            <a:r>
              <a:rPr lang="en-US" sz="2400" b="1" dirty="0" err="1" smtClean="0">
                <a:latin typeface="Calibri" panose="020F0502020204030204" pitchFamily="34" charset="0"/>
                <a:cs typeface="Calibri" panose="020F0502020204030204" pitchFamily="34" charset="0"/>
              </a:rPr>
              <a:t>khác</a:t>
            </a:r>
            <a:r>
              <a:rPr lang="en-US" sz="2400" b="1" dirty="0" smtClean="0">
                <a:latin typeface="Calibri" panose="020F0502020204030204" pitchFamily="34" charset="0"/>
                <a:cs typeface="Calibri" panose="020F0502020204030204" pitchFamily="34" charset="0"/>
              </a:rPr>
              <a:t> (VD: </a:t>
            </a:r>
            <a:r>
              <a:rPr lang="en-US" sz="2400" b="1" dirty="0" err="1" smtClean="0">
                <a:latin typeface="Calibri" panose="020F0502020204030204" pitchFamily="34" charset="0"/>
                <a:cs typeface="Calibri" panose="020F0502020204030204" pitchFamily="34" charset="0"/>
              </a:rPr>
              <a:t>Kế</a:t>
            </a:r>
            <a:r>
              <a:rPr lang="en-US" sz="2400" b="1" dirty="0" smtClean="0">
                <a:latin typeface="Calibri" panose="020F0502020204030204" pitchFamily="34" charset="0"/>
                <a:cs typeface="Calibri" panose="020F0502020204030204" pitchFamily="34" charset="0"/>
              </a:rPr>
              <a:t> </a:t>
            </a:r>
            <a:r>
              <a:rPr lang="en-US" sz="2400" b="1" dirty="0" err="1" smtClean="0">
                <a:latin typeface="Calibri" panose="020F0502020204030204" pitchFamily="34" charset="0"/>
                <a:cs typeface="Calibri" panose="020F0502020204030204" pitchFamily="34" charset="0"/>
              </a:rPr>
              <a:t>hoạch</a:t>
            </a:r>
            <a:r>
              <a:rPr lang="en-US" sz="2400" b="1" dirty="0" smtClean="0">
                <a:latin typeface="Calibri" panose="020F0502020204030204" pitchFamily="34" charset="0"/>
                <a:cs typeface="Calibri" panose="020F0502020204030204" pitchFamily="34" charset="0"/>
              </a:rPr>
              <a:t> </a:t>
            </a:r>
            <a:r>
              <a:rPr lang="en-US" sz="2400" b="1" dirty="0" err="1" smtClean="0">
                <a:latin typeface="Calibri" panose="020F0502020204030204" pitchFamily="34" charset="0"/>
                <a:cs typeface="Calibri" panose="020F0502020204030204" pitchFamily="34" charset="0"/>
              </a:rPr>
              <a:t>bài</a:t>
            </a:r>
            <a:r>
              <a:rPr lang="en-US" sz="2400" b="1" dirty="0" smtClean="0">
                <a:latin typeface="Calibri" panose="020F0502020204030204" pitchFamily="34" charset="0"/>
                <a:cs typeface="Calibri" panose="020F0502020204030204" pitchFamily="34" charset="0"/>
              </a:rPr>
              <a:t> </a:t>
            </a:r>
            <a:r>
              <a:rPr lang="en-US" sz="2400" b="1" dirty="0" err="1" smtClean="0">
                <a:latin typeface="Calibri" panose="020F0502020204030204" pitchFamily="34" charset="0"/>
                <a:cs typeface="Calibri" panose="020F0502020204030204" pitchFamily="34" charset="0"/>
              </a:rPr>
              <a:t>dạy</a:t>
            </a:r>
            <a:r>
              <a:rPr lang="en-US" sz="2400" b="1" dirty="0" smtClean="0">
                <a:latin typeface="Calibri" panose="020F0502020204030204" pitchFamily="34" charset="0"/>
                <a:cs typeface="Calibri" panose="020F0502020204030204" pitchFamily="34" charset="0"/>
              </a:rPr>
              <a:t> </a:t>
            </a:r>
            <a:r>
              <a:rPr lang="en-US" sz="2400" b="1" dirty="0" err="1" smtClean="0">
                <a:latin typeface="Calibri" panose="020F0502020204030204" pitchFamily="34" charset="0"/>
                <a:cs typeface="Calibri" panose="020F0502020204030204" pitchFamily="34" charset="0"/>
              </a:rPr>
              <a:t>Ngữ</a:t>
            </a:r>
            <a:r>
              <a:rPr lang="en-US" sz="2400" b="1" dirty="0" smtClean="0">
                <a:latin typeface="Calibri" panose="020F0502020204030204" pitchFamily="34" charset="0"/>
                <a:cs typeface="Calibri" panose="020F0502020204030204" pitchFamily="34" charset="0"/>
              </a:rPr>
              <a:t> </a:t>
            </a:r>
            <a:r>
              <a:rPr lang="en-US" sz="2400" b="1" dirty="0" err="1" smtClean="0">
                <a:latin typeface="Calibri" panose="020F0502020204030204" pitchFamily="34" charset="0"/>
                <a:cs typeface="Calibri" panose="020F0502020204030204" pitchFamily="34" charset="0"/>
              </a:rPr>
              <a:t>văn</a:t>
            </a:r>
            <a:r>
              <a:rPr lang="en-US" sz="2400" b="1" dirty="0" smtClean="0">
                <a:latin typeface="Calibri" panose="020F0502020204030204" pitchFamily="34" charset="0"/>
                <a:cs typeface="Calibri" panose="020F0502020204030204" pitchFamily="34" charset="0"/>
              </a:rPr>
              <a:t> 8)</a:t>
            </a:r>
            <a:endParaRPr lang="en-US" sz="2400" b="1" dirty="0">
              <a:latin typeface="Calibri" panose="020F0502020204030204" pitchFamily="34" charset="0"/>
              <a:cs typeface="Calibri" panose="020F0502020204030204" pitchFamily="34" charset="0"/>
            </a:endParaRPr>
          </a:p>
        </p:txBody>
      </p:sp>
      <p:sp>
        <p:nvSpPr>
          <p:cNvPr id="31" name="TextBox 30"/>
          <p:cNvSpPr txBox="1"/>
          <p:nvPr/>
        </p:nvSpPr>
        <p:spPr>
          <a:xfrm>
            <a:off x="6275395" y="3376578"/>
            <a:ext cx="6048672" cy="461665"/>
          </a:xfrm>
          <a:prstGeom prst="rect">
            <a:avLst/>
          </a:prstGeom>
          <a:noFill/>
        </p:spPr>
        <p:txBody>
          <a:bodyPr wrap="square" rtlCol="0">
            <a:spAutoFit/>
          </a:bodyPr>
          <a:lstStyle/>
          <a:p>
            <a:pPr lvl="0"/>
            <a:r>
              <a:rPr lang="en-US" sz="1867" b="1" dirty="0">
                <a:latin typeface="Calibri" panose="020F0502020204030204" pitchFamily="34" charset="0"/>
                <a:cs typeface="Calibri" panose="020F0502020204030204" pitchFamily="34" charset="0"/>
              </a:rPr>
              <a:t>●</a:t>
            </a:r>
            <a:r>
              <a:rPr lang="en-US" sz="2400" dirty="0"/>
              <a:t> </a:t>
            </a:r>
            <a:r>
              <a:rPr lang="en-US" sz="2400" b="1" dirty="0" err="1" smtClean="0">
                <a:latin typeface="Calibri" panose="020F0502020204030204" pitchFamily="34" charset="0"/>
                <a:cs typeface="Calibri" panose="020F0502020204030204" pitchFamily="34" charset="0"/>
              </a:rPr>
              <a:t>Phân</a:t>
            </a:r>
            <a:r>
              <a:rPr lang="en-US" sz="2400" b="1" dirty="0" smtClean="0">
                <a:latin typeface="Calibri" panose="020F0502020204030204" pitchFamily="34" charset="0"/>
                <a:cs typeface="Calibri" panose="020F0502020204030204" pitchFamily="34" charset="0"/>
              </a:rPr>
              <a:t> </a:t>
            </a:r>
            <a:r>
              <a:rPr lang="en-US" sz="2400" b="1" dirty="0" err="1" smtClean="0">
                <a:latin typeface="Calibri" panose="020F0502020204030204" pitchFamily="34" charset="0"/>
                <a:cs typeface="Calibri" panose="020F0502020204030204" pitchFamily="34" charset="0"/>
              </a:rPr>
              <a:t>tích</a:t>
            </a:r>
            <a:r>
              <a:rPr lang="en-US" sz="2400" b="1" dirty="0" smtClean="0">
                <a:latin typeface="Calibri" panose="020F0502020204030204" pitchFamily="34" charset="0"/>
                <a:cs typeface="Calibri" panose="020F0502020204030204" pitchFamily="34" charset="0"/>
              </a:rPr>
              <a:t> </a:t>
            </a:r>
            <a:r>
              <a:rPr lang="en-US" sz="2400" b="1" dirty="0" err="1" smtClean="0">
                <a:latin typeface="Calibri" panose="020F0502020204030204" pitchFamily="34" charset="0"/>
                <a:cs typeface="Calibri" panose="020F0502020204030204" pitchFamily="34" charset="0"/>
              </a:rPr>
              <a:t>bối</a:t>
            </a:r>
            <a:r>
              <a:rPr lang="en-US" sz="2400" b="1" dirty="0" smtClean="0">
                <a:latin typeface="Calibri" panose="020F0502020204030204" pitchFamily="34" charset="0"/>
                <a:cs typeface="Calibri" panose="020F0502020204030204" pitchFamily="34" charset="0"/>
              </a:rPr>
              <a:t> </a:t>
            </a:r>
            <a:r>
              <a:rPr lang="en-US" sz="2400" b="1" dirty="0" err="1" smtClean="0">
                <a:latin typeface="Calibri" panose="020F0502020204030204" pitchFamily="34" charset="0"/>
                <a:cs typeface="Calibri" panose="020F0502020204030204" pitchFamily="34" charset="0"/>
              </a:rPr>
              <a:t>cảnh</a:t>
            </a:r>
            <a:r>
              <a:rPr lang="en-US" sz="2400" b="1" dirty="0" smtClean="0">
                <a:latin typeface="Calibri" panose="020F0502020204030204" pitchFamily="34" charset="0"/>
                <a:cs typeface="Calibri" panose="020F0502020204030204" pitchFamily="34" charset="0"/>
              </a:rPr>
              <a:t> </a:t>
            </a:r>
            <a:r>
              <a:rPr lang="en-US" sz="2400" b="1" dirty="0" err="1" smtClean="0">
                <a:latin typeface="Calibri" panose="020F0502020204030204" pitchFamily="34" charset="0"/>
                <a:cs typeface="Calibri" panose="020F0502020204030204" pitchFamily="34" charset="0"/>
              </a:rPr>
              <a:t>thực</a:t>
            </a:r>
            <a:r>
              <a:rPr lang="en-US" sz="2400" b="1" dirty="0" smtClean="0">
                <a:latin typeface="Calibri" panose="020F0502020204030204" pitchFamily="34" charset="0"/>
                <a:cs typeface="Calibri" panose="020F0502020204030204" pitchFamily="34" charset="0"/>
              </a:rPr>
              <a:t> </a:t>
            </a:r>
            <a:r>
              <a:rPr lang="en-US" sz="2400" b="1" dirty="0" err="1" smtClean="0">
                <a:latin typeface="Calibri" panose="020F0502020204030204" pitchFamily="34" charset="0"/>
                <a:cs typeface="Calibri" panose="020F0502020204030204" pitchFamily="34" charset="0"/>
              </a:rPr>
              <a:t>tiễn</a:t>
            </a:r>
            <a:r>
              <a:rPr lang="en-US" sz="2400" b="1" dirty="0" smtClean="0">
                <a:latin typeface="Calibri" panose="020F0502020204030204" pitchFamily="34" charset="0"/>
                <a:cs typeface="Calibri" panose="020F0502020204030204" pitchFamily="34" charset="0"/>
              </a:rPr>
              <a:t> </a:t>
            </a:r>
            <a:r>
              <a:rPr lang="en-US" sz="2400" b="1" dirty="0" err="1" smtClean="0">
                <a:latin typeface="Calibri" panose="020F0502020204030204" pitchFamily="34" charset="0"/>
                <a:cs typeface="Calibri" panose="020F0502020204030204" pitchFamily="34" charset="0"/>
              </a:rPr>
              <a:t>dạy</a:t>
            </a:r>
            <a:r>
              <a:rPr lang="en-US" sz="2400" b="1" dirty="0" smtClean="0">
                <a:latin typeface="Calibri" panose="020F0502020204030204" pitchFamily="34" charset="0"/>
                <a:cs typeface="Calibri" panose="020F0502020204030204" pitchFamily="34" charset="0"/>
              </a:rPr>
              <a:t> </a:t>
            </a:r>
            <a:r>
              <a:rPr lang="en-US" sz="2400" b="1" dirty="0" err="1" smtClean="0">
                <a:latin typeface="Calibri" panose="020F0502020204030204" pitchFamily="34" charset="0"/>
                <a:cs typeface="Calibri" panose="020F0502020204030204" pitchFamily="34" charset="0"/>
              </a:rPr>
              <a:t>học</a:t>
            </a:r>
            <a:r>
              <a:rPr lang="en-US" sz="2400" b="1" dirty="0" smtClean="0">
                <a:latin typeface="Calibri" panose="020F0502020204030204" pitchFamily="34" charset="0"/>
                <a:cs typeface="Calibri" panose="020F0502020204030204" pitchFamily="34" charset="0"/>
              </a:rPr>
              <a:t> </a:t>
            </a:r>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3134458"/>
      </p:ext>
    </p:extLst>
  </p:cSld>
  <p:clrMapOvr>
    <a:masterClrMapping/>
  </p:clrMapOvr>
  <p:transition spd="slow" advClick="0">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559" y="237067"/>
            <a:ext cx="10515600" cy="516466"/>
          </a:xfrm>
        </p:spPr>
        <p:txBody>
          <a:bodyPr>
            <a:normAutofit fontScale="90000"/>
          </a:bodyPr>
          <a:lstStyle/>
          <a:p>
            <a:pPr algn="ctr"/>
            <a:r>
              <a:rPr lang="en-US" sz="4000" b="1" dirty="0" smtClean="0">
                <a:solidFill>
                  <a:srgbClr val="00B050"/>
                </a:solidFill>
                <a:latin typeface="Myriad Pro" panose="020B0503030403020204" pitchFamily="34" charset="0"/>
                <a:cs typeface="Times New Roman" panose="02020603050405020304" pitchFamily="18" charset="0"/>
              </a:rPr>
              <a:t>GỢI Ý VỀ KT-ĐG </a:t>
            </a:r>
            <a:r>
              <a:rPr lang="en-US" sz="1100" b="1" dirty="0">
                <a:solidFill>
                  <a:srgbClr val="00B050"/>
                </a:solidFill>
                <a:latin typeface="Myriad Pro" panose="020B0503030403020204" pitchFamily="34" charset="0"/>
                <a:cs typeface="Times New Roman" panose="02020603050405020304" pitchFamily="18" charset="0"/>
                <a:hlinkClick r:id="rId2" action="ppaction://hlinkfile"/>
              </a:rPr>
              <a:t>slide</a:t>
            </a:r>
            <a:endParaRPr lang="en-US" sz="1100" b="1" dirty="0">
              <a:solidFill>
                <a:srgbClr val="00B050"/>
              </a:solidFill>
              <a:latin typeface="Myriad Pro" panose="020B0503030403020204" pitchFamily="34" charset="0"/>
              <a:cs typeface="Times New Roman" panose="02020603050405020304" pitchFamily="18" charset="0"/>
            </a:endParaRPr>
          </a:p>
        </p:txBody>
      </p:sp>
      <p:sp>
        <p:nvSpPr>
          <p:cNvPr id="3" name="Content Placeholder 2"/>
          <p:cNvSpPr>
            <a:spLocks noGrp="1"/>
          </p:cNvSpPr>
          <p:nvPr>
            <p:ph idx="1"/>
          </p:nvPr>
        </p:nvSpPr>
        <p:spPr>
          <a:xfrm>
            <a:off x="572559" y="872068"/>
            <a:ext cx="11125199" cy="5444066"/>
          </a:xfrm>
        </p:spPr>
        <p:txBody>
          <a:bodyPr>
            <a:normAutofit/>
          </a:bodyPr>
          <a:lstStyle/>
          <a:p>
            <a:pPr algn="just">
              <a:buClr>
                <a:srgbClr val="00B050"/>
              </a:buClr>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Mục</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tiêu</a:t>
            </a:r>
            <a:r>
              <a:rPr lang="en-US" sz="3000" b="1" dirty="0" smtClean="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ĐG </a:t>
            </a:r>
            <a:r>
              <a:rPr lang="en-US" sz="3000" dirty="0" err="1" smtClean="0">
                <a:latin typeface="Times New Roman" panose="02020603050405020304" pitchFamily="18" charset="0"/>
                <a:cs typeface="Times New Roman" panose="02020603050405020304" pitchFamily="18" charset="0"/>
              </a:rPr>
              <a:t>đúng</a:t>
            </a:r>
            <a:r>
              <a:rPr lang="en-US" sz="3000" dirty="0" smtClean="0">
                <a:latin typeface="Times New Roman" panose="02020603050405020304" pitchFamily="18" charset="0"/>
                <a:cs typeface="Times New Roman" panose="02020603050405020304" pitchFamily="18" charset="0"/>
              </a:rPr>
              <a:t> NL: </a:t>
            </a:r>
            <a:r>
              <a:rPr lang="en-US" sz="3000" dirty="0" err="1" smtClean="0">
                <a:latin typeface="Times New Roman" panose="02020603050405020304" pitchFamily="18" charset="0"/>
                <a:cs typeface="Times New Roman" panose="02020603050405020304" pitchFamily="18" charset="0"/>
              </a:rPr>
              <a:t>đọc</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hiểu</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viết</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nói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và</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nghe</a:t>
            </a:r>
            <a:endParaRPr lang="en-US" sz="3000" dirty="0" smtClean="0">
              <a:latin typeface="Times New Roman" panose="02020603050405020304" pitchFamily="18" charset="0"/>
              <a:cs typeface="Times New Roman" panose="02020603050405020304" pitchFamily="18" charset="0"/>
            </a:endParaRPr>
          </a:p>
          <a:p>
            <a:pPr algn="just">
              <a:buClr>
                <a:srgbClr val="00B050"/>
              </a:buClr>
              <a:buFont typeface="Wingdings" panose="05000000000000000000" pitchFamily="2" charset="2"/>
              <a:buChar char="§"/>
            </a:pPr>
            <a:r>
              <a:rPr lang="en-US" sz="3000" b="1" dirty="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Cơ</a:t>
            </a:r>
            <a:r>
              <a:rPr lang="en-US" sz="3000" b="1" dirty="0" smtClean="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sở</a:t>
            </a:r>
            <a:r>
              <a:rPr lang="en-US" sz="3000" b="1"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Dựa</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vào</a:t>
            </a:r>
            <a:r>
              <a:rPr lang="en-US" sz="3000" dirty="0" smtClean="0">
                <a:latin typeface="Times New Roman" panose="02020603050405020304" pitchFamily="18" charset="0"/>
                <a:cs typeface="Times New Roman" panose="02020603050405020304" pitchFamily="18" charset="0"/>
              </a:rPr>
              <a:t> CT NV 2018 + SGK + </a:t>
            </a:r>
            <a:r>
              <a:rPr lang="en-US" sz="3000" dirty="0" err="1" smtClean="0">
                <a:latin typeface="Times New Roman" panose="02020603050405020304" pitchFamily="18" charset="0"/>
                <a:cs typeface="Times New Roman" panose="02020603050405020304" pitchFamily="18" charset="0"/>
              </a:rPr>
              <a:t>Chỉ</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đạo</a:t>
            </a:r>
            <a:r>
              <a:rPr lang="en-US" sz="3000" dirty="0" smtClean="0">
                <a:latin typeface="Times New Roman" panose="02020603050405020304" pitchFamily="18" charset="0"/>
                <a:cs typeface="Times New Roman" panose="02020603050405020304" pitchFamily="18" charset="0"/>
              </a:rPr>
              <a:t> DH (TT 22)</a:t>
            </a:r>
            <a:endParaRPr lang="en-US" sz="3000" dirty="0">
              <a:latin typeface="Times New Roman" panose="02020603050405020304" pitchFamily="18" charset="0"/>
              <a:cs typeface="Times New Roman" panose="02020603050405020304" pitchFamily="18" charset="0"/>
            </a:endParaRPr>
          </a:p>
          <a:p>
            <a:pPr algn="just">
              <a:buClr>
                <a:srgbClr val="00B050"/>
              </a:buClr>
              <a:buFont typeface="Wingdings" panose="05000000000000000000" pitchFamily="2" charset="2"/>
              <a:buChar char="§"/>
            </a:pPr>
            <a:r>
              <a:rPr lang="en-US" sz="3000" b="1" dirty="0">
                <a:latin typeface="Times New Roman" panose="02020603050405020304" pitchFamily="18" charset="0"/>
                <a:cs typeface="Times New Roman" panose="02020603050405020304" pitchFamily="18" charset="0"/>
              </a:rPr>
              <a:t> </a:t>
            </a:r>
            <a:r>
              <a:rPr lang="en-US" sz="3000" b="1" dirty="0" err="1" smtClean="0">
                <a:latin typeface="Times New Roman" panose="02020603050405020304" pitchFamily="18" charset="0"/>
                <a:cs typeface="Times New Roman" panose="02020603050405020304" pitchFamily="18" charset="0"/>
              </a:rPr>
              <a:t>Nội</a:t>
            </a:r>
            <a:r>
              <a:rPr lang="en-US" sz="3000" b="1" dirty="0" smtClean="0">
                <a:latin typeface="Times New Roman" panose="02020603050405020304" pitchFamily="18" charset="0"/>
                <a:cs typeface="Times New Roman" panose="02020603050405020304" pitchFamily="18" charset="0"/>
              </a:rPr>
              <a:t> dung: </a:t>
            </a:r>
            <a:r>
              <a:rPr lang="en-US" sz="3000" dirty="0" err="1" smtClean="0">
                <a:latin typeface="Times New Roman" panose="02020603050405020304" pitchFamily="18" charset="0"/>
                <a:cs typeface="Times New Roman" panose="02020603050405020304" pitchFamily="18" charset="0"/>
              </a:rPr>
              <a:t>Đọc</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hiểu</a:t>
            </a:r>
            <a:r>
              <a:rPr lang="en-US" sz="3000" dirty="0" smtClean="0">
                <a:latin typeface="Times New Roman" panose="02020603050405020304" pitchFamily="18" charset="0"/>
                <a:cs typeface="Times New Roman" panose="02020603050405020304" pitchFamily="18" charset="0"/>
              </a:rPr>
              <a:t> + </a:t>
            </a:r>
            <a:r>
              <a:rPr lang="en-US" sz="3000" dirty="0" err="1">
                <a:latin typeface="Times New Roman" panose="02020603050405020304" pitchFamily="18" charset="0"/>
                <a:cs typeface="Times New Roman" panose="02020603050405020304" pitchFamily="18" charset="0"/>
              </a:rPr>
              <a:t>V</a:t>
            </a:r>
            <a:r>
              <a:rPr lang="en-US" sz="3000" dirty="0" err="1" smtClean="0">
                <a:latin typeface="Times New Roman" panose="02020603050405020304" pitchFamily="18" charset="0"/>
                <a:cs typeface="Times New Roman" panose="02020603050405020304" pitchFamily="18" charset="0"/>
              </a:rPr>
              <a:t>iết</a:t>
            </a:r>
            <a:r>
              <a:rPr lang="en-US" sz="3000" dirty="0" smtClean="0">
                <a:latin typeface="Times New Roman" panose="02020603050405020304" pitchFamily="18" charset="0"/>
                <a:cs typeface="Times New Roman" panose="02020603050405020304" pitchFamily="18" charset="0"/>
              </a:rPr>
              <a:t> + </a:t>
            </a:r>
            <a:r>
              <a:rPr lang="en-US" sz="3000" dirty="0" err="1" smtClean="0">
                <a:latin typeface="Times New Roman" panose="02020603050405020304" pitchFamily="18" charset="0"/>
                <a:cs typeface="Times New Roman" panose="02020603050405020304" pitchFamily="18" charset="0"/>
              </a:rPr>
              <a:t>Nói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và</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nghe</a:t>
            </a:r>
            <a:r>
              <a:rPr lang="en-US" sz="3000" dirty="0" smtClean="0">
                <a:latin typeface="Times New Roman" panose="02020603050405020304" pitchFamily="18" charset="0"/>
                <a:cs typeface="Times New Roman" panose="02020603050405020304" pitchFamily="18" charset="0"/>
              </a:rPr>
              <a:t> (TV </a:t>
            </a:r>
            <a:r>
              <a:rPr lang="en-US" sz="3000" dirty="0" err="1" smtClean="0">
                <a:latin typeface="Times New Roman" panose="02020603050405020304" pitchFamily="18" charset="0"/>
                <a:cs typeface="Times New Roman" panose="02020603050405020304" pitchFamily="18" charset="0"/>
              </a:rPr>
              <a:t>tích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hợp</a:t>
            </a:r>
            <a:r>
              <a:rPr lang="en-US" sz="3000" dirty="0" smtClean="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a:p>
            <a:pPr algn="just">
              <a:buClr>
                <a:srgbClr val="00B050"/>
              </a:buClr>
              <a:buFont typeface="Wingdings" panose="05000000000000000000" pitchFamily="2" charset="2"/>
              <a:buChar char="§"/>
            </a:pPr>
            <a:r>
              <a:rPr lang="en-US" sz="3000" dirty="0">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Đọc</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a:solidFill>
                  <a:srgbClr val="C00000"/>
                </a:solidFill>
                <a:latin typeface="Times New Roman" panose="02020603050405020304" pitchFamily="18" charset="0"/>
                <a:cs typeface="Times New Roman" panose="02020603050405020304" pitchFamily="18" charset="0"/>
              </a:rPr>
              <a:t>hiểu</a:t>
            </a: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smtClean="0">
                <a:solidFill>
                  <a:srgbClr val="C00000"/>
                </a:solidFill>
                <a:latin typeface="Times New Roman" panose="02020603050405020304" pitchFamily="18" charset="0"/>
                <a:cs typeface="Times New Roman" panose="02020603050405020304" pitchFamily="18" charset="0"/>
              </a:rPr>
              <a:t>VB + </a:t>
            </a:r>
            <a:r>
              <a:rPr lang="en-US" sz="3000" b="1" dirty="0" err="1" smtClean="0">
                <a:solidFill>
                  <a:srgbClr val="C00000"/>
                </a:solidFill>
                <a:latin typeface="Times New Roman" panose="02020603050405020304" pitchFamily="18" charset="0"/>
                <a:cs typeface="Times New Roman" panose="02020603050405020304" pitchFamily="18" charset="0"/>
              </a:rPr>
              <a:t>Viết</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Thường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xuyên</a:t>
            </a:r>
            <a:r>
              <a:rPr lang="en-US" sz="3000" dirty="0" smtClean="0">
                <a:latin typeface="Times New Roman" panose="02020603050405020304" pitchFamily="18" charset="0"/>
                <a:cs typeface="Times New Roman" panose="02020603050405020304" pitchFamily="18" charset="0"/>
              </a:rPr>
              <a:t> + </a:t>
            </a:r>
            <a:r>
              <a:rPr lang="en-US" sz="3000" dirty="0" err="1" smtClean="0">
                <a:latin typeface="Times New Roman" panose="02020603050405020304" pitchFamily="18" charset="0"/>
                <a:cs typeface="Times New Roman" panose="02020603050405020304" pitchFamily="18" charset="0"/>
              </a:rPr>
              <a:t>Định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kì</a:t>
            </a:r>
            <a:endParaRPr lang="en-US" sz="3000" dirty="0">
              <a:latin typeface="Times New Roman" panose="02020603050405020304" pitchFamily="18" charset="0"/>
              <a:cs typeface="Times New Roman" panose="02020603050405020304" pitchFamily="18" charset="0"/>
            </a:endParaRPr>
          </a:p>
          <a:p>
            <a:pPr algn="just">
              <a:buClr>
                <a:srgbClr val="00B050"/>
              </a:buClr>
              <a:buFont typeface="Wingdings" panose="05000000000000000000" pitchFamily="2" charset="2"/>
              <a:buChar char="§"/>
            </a:pPr>
            <a:r>
              <a:rPr lang="en-US" sz="3000" dirty="0">
                <a:latin typeface="Times New Roman" panose="02020603050405020304" pitchFamily="18" charset="0"/>
                <a:cs typeface="Times New Roman" panose="02020603050405020304" pitchFamily="18" charset="0"/>
              </a:rPr>
              <a:t> </a:t>
            </a:r>
            <a:r>
              <a:rPr lang="en-US" sz="3000" b="1" dirty="0" err="1" smtClean="0">
                <a:solidFill>
                  <a:srgbClr val="C00000"/>
                </a:solidFill>
                <a:latin typeface="Times New Roman" panose="02020603050405020304" pitchFamily="18" charset="0"/>
                <a:cs typeface="Times New Roman" panose="02020603050405020304" pitchFamily="18" charset="0"/>
              </a:rPr>
              <a:t>Nghe</a:t>
            </a:r>
            <a:r>
              <a:rPr lang="en-US" sz="3000" b="1" dirty="0" smtClean="0">
                <a:solidFill>
                  <a:srgbClr val="C00000"/>
                </a:solidFill>
                <a:latin typeface="Times New Roman" panose="02020603050405020304" pitchFamily="18" charset="0"/>
                <a:cs typeface="Times New Roman" panose="02020603050405020304" pitchFamily="18" charset="0"/>
              </a:rPr>
              <a:t>- </a:t>
            </a:r>
            <a:r>
              <a:rPr lang="en-US" sz="3000" b="1" dirty="0" err="1" smtClean="0">
                <a:solidFill>
                  <a:srgbClr val="C00000"/>
                </a:solidFill>
                <a:latin typeface="Times New Roman" panose="02020603050405020304" pitchFamily="18" charset="0"/>
                <a:cs typeface="Times New Roman" panose="02020603050405020304" pitchFamily="18" charset="0"/>
              </a:rPr>
              <a:t>nói</a:t>
            </a:r>
            <a:r>
              <a:rPr lang="en-US" sz="3000" b="1" dirty="0" smtClean="0">
                <a:solidFill>
                  <a:srgbClr val="C00000"/>
                </a:solidFill>
                <a:latin typeface="Times New Roman" panose="02020603050405020304" pitchFamily="18" charset="0"/>
                <a:cs typeface="Times New Roman" panose="02020603050405020304" pitchFamily="18" charset="0"/>
              </a:rPr>
              <a:t> : </a:t>
            </a:r>
            <a:r>
              <a:rPr lang="en-US" sz="3000" dirty="0" smtClean="0">
                <a:latin typeface="Times New Roman" panose="02020603050405020304" pitchFamily="18" charset="0"/>
                <a:cs typeface="Times New Roman" panose="02020603050405020304" pitchFamily="18" charset="0"/>
              </a:rPr>
              <a:t>KT </a:t>
            </a:r>
            <a:r>
              <a:rPr lang="en-US" sz="3000" dirty="0" err="1" smtClean="0">
                <a:latin typeface="Times New Roman" panose="02020603050405020304" pitchFamily="18" charset="0"/>
                <a:cs typeface="Times New Roman" panose="02020603050405020304" pitchFamily="18" charset="0"/>
              </a:rPr>
              <a:t>thường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xuyên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bằng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nhiều</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hình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thức</a:t>
            </a:r>
            <a:endParaRPr lang="en-US" sz="3000" dirty="0">
              <a:latin typeface="Times New Roman" panose="02020603050405020304" pitchFamily="18" charset="0"/>
              <a:cs typeface="Times New Roman" panose="02020603050405020304" pitchFamily="18" charset="0"/>
            </a:endParaRPr>
          </a:p>
          <a:p>
            <a:pPr algn="just">
              <a:buClr>
                <a:srgbClr val="00B050"/>
              </a:buClr>
              <a:buFont typeface="Wingdings" panose="05000000000000000000" pitchFamily="2" charset="2"/>
              <a:buChar char="§"/>
            </a:pPr>
            <a:r>
              <a:rPr lang="en-US" sz="3000" b="1" dirty="0">
                <a:solidFill>
                  <a:srgbClr val="C00000"/>
                </a:solidFill>
                <a:latin typeface="Times New Roman" panose="02020603050405020304" pitchFamily="18" charset="0"/>
                <a:cs typeface="Times New Roman" panose="02020603050405020304" pitchFamily="18" charset="0"/>
              </a:rPr>
              <a:t> </a:t>
            </a:r>
            <a:r>
              <a:rPr lang="en-US" sz="3000" b="1" dirty="0" err="1" smtClean="0">
                <a:solidFill>
                  <a:srgbClr val="C00000"/>
                </a:solidFill>
                <a:latin typeface="Times New Roman" panose="02020603050405020304" pitchFamily="18" charset="0"/>
                <a:cs typeface="Times New Roman" panose="02020603050405020304" pitchFamily="18" charset="0"/>
              </a:rPr>
              <a:t>Cấu</a:t>
            </a:r>
            <a:r>
              <a:rPr lang="en-US" sz="3000" b="1" dirty="0" smtClean="0">
                <a:solidFill>
                  <a:srgbClr val="C00000"/>
                </a:solidFill>
                <a:latin typeface="Times New Roman" panose="02020603050405020304" pitchFamily="18" charset="0"/>
                <a:cs typeface="Times New Roman" panose="02020603050405020304" pitchFamily="18" charset="0"/>
              </a:rPr>
              <a:t> </a:t>
            </a:r>
            <a:r>
              <a:rPr lang="en-US" sz="3000" b="1" dirty="0" err="1" smtClean="0">
                <a:solidFill>
                  <a:srgbClr val="C00000"/>
                </a:solidFill>
                <a:latin typeface="Times New Roman" panose="02020603050405020304" pitchFamily="18" charset="0"/>
                <a:cs typeface="Times New Roman" panose="02020603050405020304" pitchFamily="18" charset="0"/>
              </a:rPr>
              <a:t>trúc</a:t>
            </a:r>
            <a:r>
              <a:rPr lang="en-US" sz="3000" b="1" dirty="0" smtClean="0">
                <a:solidFill>
                  <a:srgbClr val="C00000"/>
                </a:solidFill>
                <a:latin typeface="Times New Roman" panose="02020603050405020304" pitchFamily="18" charset="0"/>
                <a:cs typeface="Times New Roman" panose="02020603050405020304" pitchFamily="18" charset="0"/>
              </a:rPr>
              <a:t> </a:t>
            </a:r>
            <a:r>
              <a:rPr lang="en-US" sz="3000" b="1" dirty="0" err="1" smtClean="0">
                <a:solidFill>
                  <a:srgbClr val="C00000"/>
                </a:solidFill>
                <a:latin typeface="Times New Roman" panose="02020603050405020304" pitchFamily="18" charset="0"/>
                <a:cs typeface="Times New Roman" panose="02020603050405020304" pitchFamily="18" charset="0"/>
              </a:rPr>
              <a:t>bài</a:t>
            </a:r>
            <a:r>
              <a:rPr lang="en-US" sz="3000" b="1" dirty="0" smtClean="0">
                <a:solidFill>
                  <a:srgbClr val="C00000"/>
                </a:solidFill>
                <a:latin typeface="Times New Roman" panose="02020603050405020304" pitchFamily="18" charset="0"/>
                <a:cs typeface="Times New Roman" panose="02020603050405020304" pitchFamily="18" charset="0"/>
              </a:rPr>
              <a:t> KT-ĐG: </a:t>
            </a:r>
            <a:r>
              <a:rPr lang="en-US" sz="3000" dirty="0" err="1" smtClean="0">
                <a:latin typeface="Times New Roman" panose="02020603050405020304" pitchFamily="18" charset="0"/>
                <a:cs typeface="Times New Roman" panose="02020603050405020304" pitchFamily="18" charset="0"/>
              </a:rPr>
              <a:t>Đọc</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hiểu</a:t>
            </a:r>
            <a:r>
              <a:rPr lang="en-US" sz="3000" dirty="0" smtClean="0">
                <a:latin typeface="Times New Roman" panose="02020603050405020304" pitchFamily="18" charset="0"/>
                <a:cs typeface="Times New Roman" panose="02020603050405020304" pitchFamily="18" charset="0"/>
              </a:rPr>
              <a:t> VB + </a:t>
            </a:r>
            <a:r>
              <a:rPr lang="en-US" sz="3000" dirty="0" err="1" smtClean="0">
                <a:latin typeface="Times New Roman" panose="02020603050405020304" pitchFamily="18" charset="0"/>
                <a:cs typeface="Times New Roman" panose="02020603050405020304" pitchFamily="18" charset="0"/>
              </a:rPr>
              <a:t>Viết</a:t>
            </a:r>
            <a:endParaRPr lang="en-US" sz="3000" dirty="0">
              <a:latin typeface="Times New Roman" panose="02020603050405020304" pitchFamily="18" charset="0"/>
              <a:cs typeface="Times New Roman" panose="02020603050405020304" pitchFamily="18" charset="0"/>
            </a:endParaRPr>
          </a:p>
          <a:p>
            <a:pPr algn="just">
              <a:buClr>
                <a:srgbClr val="00B050"/>
              </a:buClr>
              <a:buFont typeface="Wingdings" panose="05000000000000000000" pitchFamily="2" charset="2"/>
              <a:buChar char="§"/>
            </a:pPr>
            <a:r>
              <a:rPr lang="en-US" sz="3000" dirty="0">
                <a:solidFill>
                  <a:srgbClr val="C00000"/>
                </a:solidFill>
                <a:latin typeface="Times New Roman" panose="02020603050405020304" pitchFamily="18" charset="0"/>
                <a:cs typeface="Times New Roman" panose="02020603050405020304" pitchFamily="18" charset="0"/>
              </a:rPr>
              <a:t> </a:t>
            </a:r>
            <a:r>
              <a:rPr lang="en-US" sz="3000" b="1" dirty="0" err="1" smtClean="0">
                <a:solidFill>
                  <a:srgbClr val="C00000"/>
                </a:solidFill>
                <a:latin typeface="Times New Roman" panose="02020603050405020304" pitchFamily="18" charset="0"/>
                <a:cs typeface="Times New Roman" panose="02020603050405020304" pitchFamily="18" charset="0"/>
              </a:rPr>
              <a:t>Đọc</a:t>
            </a:r>
            <a:r>
              <a:rPr lang="en-US" sz="3000" b="1" dirty="0" smtClean="0">
                <a:solidFill>
                  <a:srgbClr val="C00000"/>
                </a:solidFill>
                <a:latin typeface="Times New Roman" panose="02020603050405020304" pitchFamily="18" charset="0"/>
                <a:cs typeface="Times New Roman" panose="02020603050405020304" pitchFamily="18" charset="0"/>
              </a:rPr>
              <a:t> </a:t>
            </a:r>
            <a:r>
              <a:rPr lang="en-US" sz="3000" b="1" dirty="0" err="1" smtClean="0">
                <a:solidFill>
                  <a:srgbClr val="C00000"/>
                </a:solidFill>
                <a:latin typeface="Times New Roman" panose="02020603050405020304" pitchFamily="18" charset="0"/>
                <a:cs typeface="Times New Roman" panose="02020603050405020304" pitchFamily="18" charset="0"/>
              </a:rPr>
              <a:t>hiểu</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TrN</a:t>
            </a:r>
            <a:r>
              <a:rPr lang="en-US" sz="3000" dirty="0" smtClean="0">
                <a:latin typeface="Times New Roman" panose="02020603050405020304" pitchFamily="18" charset="0"/>
                <a:cs typeface="Times New Roman" panose="02020603050405020304" pitchFamily="18" charset="0"/>
              </a:rPr>
              <a:t> + </a:t>
            </a:r>
            <a:r>
              <a:rPr lang="en-US" sz="3000" dirty="0" err="1">
                <a:latin typeface="Times New Roman" panose="02020603050405020304" pitchFamily="18" charset="0"/>
                <a:cs typeface="Times New Roman" panose="02020603050405020304" pitchFamily="18" charset="0"/>
              </a:rPr>
              <a:t>T</a:t>
            </a:r>
            <a:r>
              <a:rPr lang="en-US" sz="3000" dirty="0" err="1" smtClean="0">
                <a:latin typeface="Times New Roman" panose="02020603050405020304" pitchFamily="18" charset="0"/>
                <a:cs typeface="Times New Roman" panose="02020603050405020304" pitchFamily="18" charset="0"/>
              </a:rPr>
              <a:t>ự</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luận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trả</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lời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ngắn</a:t>
            </a:r>
            <a:r>
              <a:rPr lang="en-US" sz="3000" dirty="0" smtClean="0">
                <a:latin typeface="Times New Roman" panose="02020603050405020304" pitchFamily="18" charset="0"/>
                <a:cs typeface="Times New Roman" panose="02020603050405020304" pitchFamily="18" charset="0"/>
              </a:rPr>
              <a:t>); </a:t>
            </a:r>
            <a:r>
              <a:rPr lang="en-US" sz="3000" b="1" dirty="0" err="1" smtClean="0">
                <a:solidFill>
                  <a:srgbClr val="C00000"/>
                </a:solidFill>
                <a:latin typeface="Times New Roman" panose="02020603050405020304" pitchFamily="18" charset="0"/>
                <a:cs typeface="Times New Roman" panose="02020603050405020304" pitchFamily="18" charset="0"/>
              </a:rPr>
              <a:t>Viết</a:t>
            </a:r>
            <a:r>
              <a:rPr lang="en-US" sz="3000" b="1" dirty="0" smtClean="0">
                <a:solidFill>
                  <a:srgbClr val="C00000"/>
                </a:solidFill>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đoạn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bài</a:t>
            </a:r>
            <a:endParaRPr lang="en-US" sz="3000" dirty="0">
              <a:latin typeface="Times New Roman" panose="02020603050405020304" pitchFamily="18" charset="0"/>
              <a:cs typeface="Times New Roman" panose="02020603050405020304" pitchFamily="18" charset="0"/>
            </a:endParaRPr>
          </a:p>
          <a:p>
            <a:pPr algn="just">
              <a:buClr>
                <a:srgbClr val="00B050"/>
              </a:buClr>
              <a:buFont typeface="Wingdings" panose="05000000000000000000" pitchFamily="2" charset="2"/>
              <a:buChar char="§"/>
            </a:pPr>
            <a:r>
              <a:rPr lang="en-US" sz="3000" dirty="0">
                <a:latin typeface="Times New Roman" panose="02020603050405020304" pitchFamily="18" charset="0"/>
                <a:cs typeface="Times New Roman" panose="02020603050405020304" pitchFamily="18" charset="0"/>
              </a:rPr>
              <a:t> </a:t>
            </a:r>
            <a:r>
              <a:rPr lang="en-US" sz="3000" b="1" dirty="0" err="1" smtClean="0">
                <a:solidFill>
                  <a:srgbClr val="C00000"/>
                </a:solidFill>
                <a:latin typeface="Times New Roman" panose="02020603050405020304" pitchFamily="18" charset="0"/>
                <a:cs typeface="Times New Roman" panose="02020603050405020304" pitchFamily="18" charset="0"/>
              </a:rPr>
              <a:t>Đề</a:t>
            </a:r>
            <a:r>
              <a:rPr lang="en-US" sz="3000" b="1" dirty="0" smtClean="0">
                <a:solidFill>
                  <a:srgbClr val="C00000"/>
                </a:solidFill>
                <a:latin typeface="Times New Roman" panose="02020603050405020304" pitchFamily="18" charset="0"/>
                <a:cs typeface="Times New Roman" panose="02020603050405020304" pitchFamily="18" charset="0"/>
              </a:rPr>
              <a:t> KT: </a:t>
            </a:r>
            <a:r>
              <a:rPr lang="en-US" sz="3000" dirty="0" err="1" smtClean="0">
                <a:latin typeface="Times New Roman" panose="02020603050405020304" pitchFamily="18" charset="0"/>
                <a:cs typeface="Times New Roman" panose="02020603050405020304" pitchFamily="18" charset="0"/>
              </a:rPr>
              <a:t>Câu</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hỏi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đọc</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hiểu</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bám</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sát</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yêu</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cầu</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hiểu</a:t>
            </a:r>
            <a:r>
              <a:rPr lang="en-US" sz="3000" dirty="0" smtClean="0">
                <a:latin typeface="Times New Roman" panose="02020603050405020304" pitchFamily="18" charset="0"/>
                <a:cs typeface="Times New Roman" panose="02020603050405020304" pitchFamily="18" charset="0"/>
              </a:rPr>
              <a:t> VB;</a:t>
            </a:r>
          </a:p>
          <a:p>
            <a:pPr algn="just">
              <a:buClr>
                <a:srgbClr val="00B050"/>
              </a:buClr>
              <a:buFont typeface="Wingdings" panose="05000000000000000000" pitchFamily="2" charset="2"/>
              <a:buChar char="§"/>
            </a:pP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Đề</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văn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yêu</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cầu</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viết</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chống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chép</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văn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mẫu</a:t>
            </a:r>
            <a:r>
              <a:rPr lang="en-US" sz="3000" dirty="0" smtClean="0">
                <a:latin typeface="Times New Roman" panose="02020603050405020304" pitchFamily="18" charset="0"/>
                <a:cs typeface="Times New Roman" panose="02020603050405020304" pitchFamily="18" charset="0"/>
              </a:rPr>
              <a:t> + </a:t>
            </a:r>
            <a:r>
              <a:rPr lang="en-US" sz="3000" dirty="0" err="1">
                <a:latin typeface="Times New Roman" panose="02020603050405020304" pitchFamily="18" charset="0"/>
                <a:cs typeface="Times New Roman" panose="02020603050405020304" pitchFamily="18" charset="0"/>
              </a:rPr>
              <a:t>s</a:t>
            </a:r>
            <a:r>
              <a:rPr lang="en-US" sz="3000" dirty="0" err="1" smtClean="0">
                <a:latin typeface="Times New Roman" panose="02020603050405020304" pitchFamily="18" charset="0"/>
                <a:cs typeface="Times New Roman" panose="02020603050405020304" pitchFamily="18" charset="0"/>
              </a:rPr>
              <a:t>áng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tạo</a:t>
            </a:r>
            <a:endParaRPr lang="en-US" sz="3000" dirty="0">
              <a:latin typeface="Times New Roman" panose="02020603050405020304" pitchFamily="18" charset="0"/>
              <a:cs typeface="Times New Roman" panose="02020603050405020304" pitchFamily="18" charset="0"/>
            </a:endParaRPr>
          </a:p>
          <a:p>
            <a:pPr marL="0" indent="0" algn="just">
              <a:buNone/>
            </a:pPr>
            <a:endParaRPr lang="en-US" dirty="0"/>
          </a:p>
        </p:txBody>
      </p:sp>
    </p:spTree>
    <p:extLst>
      <p:ext uri="{BB962C8B-B14F-4D97-AF65-F5344CB8AC3E}">
        <p14:creationId xmlns:p14="http://schemas.microsoft.com/office/powerpoint/2010/main" val="21733173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559" y="465667"/>
            <a:ext cx="10515600" cy="516466"/>
          </a:xfrm>
        </p:spPr>
        <p:txBody>
          <a:bodyPr>
            <a:normAutofit fontScale="90000"/>
          </a:bodyPr>
          <a:lstStyle/>
          <a:p>
            <a:pPr algn="ctr"/>
            <a:r>
              <a:rPr lang="en-US" sz="4000" b="1" dirty="0" smtClean="0">
                <a:solidFill>
                  <a:srgbClr val="00B050"/>
                </a:solidFill>
                <a:latin typeface="Myriad Pro" panose="020B0503030403020204" pitchFamily="34" charset="0"/>
                <a:cs typeface="Times New Roman" panose="02020603050405020304" pitchFamily="18" charset="0"/>
              </a:rPr>
              <a:t>ĐỀ KT-ĐG </a:t>
            </a:r>
            <a:r>
              <a:rPr lang="en-US" sz="1100" b="1" dirty="0">
                <a:solidFill>
                  <a:srgbClr val="00B050"/>
                </a:solidFill>
                <a:latin typeface="Myriad Pro" panose="020B0503030403020204" pitchFamily="34" charset="0"/>
                <a:cs typeface="Times New Roman" panose="02020603050405020304" pitchFamily="18" charset="0"/>
                <a:hlinkClick r:id="rId2" action="ppaction://hlinkfile"/>
              </a:rPr>
              <a:t>slide</a:t>
            </a:r>
            <a:endParaRPr lang="en-US" sz="1100" b="1" dirty="0">
              <a:solidFill>
                <a:srgbClr val="00B050"/>
              </a:solidFill>
              <a:latin typeface="Myriad Pro" panose="020B0503030403020204" pitchFamily="34" charset="0"/>
              <a:cs typeface="Times New Roman" panose="02020603050405020304" pitchFamily="18" charset="0"/>
            </a:endParaRPr>
          </a:p>
        </p:txBody>
      </p:sp>
      <p:sp>
        <p:nvSpPr>
          <p:cNvPr id="3" name="Content Placeholder 2"/>
          <p:cNvSpPr>
            <a:spLocks noGrp="1"/>
          </p:cNvSpPr>
          <p:nvPr>
            <p:ph idx="1"/>
          </p:nvPr>
        </p:nvSpPr>
        <p:spPr>
          <a:xfrm>
            <a:off x="572559" y="1202267"/>
            <a:ext cx="11125199" cy="4639734"/>
          </a:xfrm>
        </p:spPr>
        <p:txBody>
          <a:bodyPr>
            <a:normAutofit/>
          </a:bodyPr>
          <a:lstStyle/>
          <a:p>
            <a:pPr algn="just">
              <a:buClr>
                <a:srgbClr val="00B050"/>
              </a:buClr>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KT </a:t>
            </a:r>
            <a:r>
              <a:rPr lang="en-US" sz="3200" b="1" dirty="0" err="1" smtClean="0">
                <a:latin typeface="Times New Roman" panose="02020603050405020304" pitchFamily="18" charset="0"/>
                <a:cs typeface="Times New Roman" panose="02020603050405020304" pitchFamily="18" charset="0"/>
              </a:rPr>
              <a:t>thường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xuyên</a:t>
            </a:r>
            <a:r>
              <a:rPr lang="en-US" sz="3200" b="1"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linh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hoạt</a:t>
            </a:r>
            <a:r>
              <a:rPr lang="en-US" sz="3200" dirty="0" smtClean="0">
                <a:latin typeface="Times New Roman" panose="02020603050405020304" pitchFamily="18" charset="0"/>
                <a:cs typeface="Times New Roman" panose="02020603050405020304" pitchFamily="18" charset="0"/>
              </a:rPr>
              <a:t>, KT </a:t>
            </a:r>
            <a:r>
              <a:rPr lang="en-US" sz="3200" dirty="0" err="1" smtClean="0">
                <a:latin typeface="Times New Roman" panose="02020603050405020304" pitchFamily="18" charset="0"/>
                <a:cs typeface="Times New Roman" panose="02020603050405020304" pitchFamily="18" charset="0"/>
              </a:rPr>
              <a:t>lại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ND </a:t>
            </a:r>
            <a:r>
              <a:rPr lang="en-US" sz="3200" dirty="0" err="1" smtClean="0">
                <a:latin typeface="Times New Roman" panose="02020603050405020304" pitchFamily="18" charset="0"/>
                <a:cs typeface="Times New Roman" panose="02020603050405020304" pitchFamily="18" charset="0"/>
              </a:rPr>
              <a:t>đã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học</a:t>
            </a:r>
            <a:endParaRPr lang="en-US" sz="3200" dirty="0" smtClean="0">
              <a:latin typeface="Times New Roman" panose="02020603050405020304" pitchFamily="18" charset="0"/>
              <a:cs typeface="Times New Roman" panose="02020603050405020304" pitchFamily="18" charset="0"/>
            </a:endParaRPr>
          </a:p>
          <a:p>
            <a:pPr algn="just">
              <a:buClr>
                <a:srgbClr val="00B050"/>
              </a:buClr>
              <a:buFont typeface="Wingdings" panose="05000000000000000000" pitchFamily="2" charset="2"/>
              <a:buChar char="§"/>
            </a:pPr>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KT </a:t>
            </a:r>
            <a:r>
              <a:rPr lang="en-US" sz="3200" b="1" dirty="0" err="1" smtClean="0">
                <a:latin typeface="Times New Roman" panose="02020603050405020304" pitchFamily="18" charset="0"/>
                <a:cs typeface="Times New Roman" panose="02020603050405020304" pitchFamily="18" charset="0"/>
              </a:rPr>
              <a:t>định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kì</a:t>
            </a:r>
            <a:r>
              <a:rPr lang="en-US" sz="3200" b="1"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2 </a:t>
            </a:r>
            <a:r>
              <a:rPr lang="en-US" sz="3200" dirty="0" err="1" smtClean="0">
                <a:latin typeface="Times New Roman" panose="02020603050405020304" pitchFamily="18" charset="0"/>
                <a:cs typeface="Times New Roman" panose="02020603050405020304" pitchFamily="18" charset="0"/>
              </a:rPr>
              <a:t>bài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giữa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kì</a:t>
            </a:r>
            <a:r>
              <a:rPr lang="en-US" sz="3200" dirty="0" smtClean="0">
                <a:latin typeface="Times New Roman" panose="02020603050405020304" pitchFamily="18" charset="0"/>
                <a:cs typeface="Times New Roman" panose="02020603050405020304" pitchFamily="18" charset="0"/>
              </a:rPr>
              <a:t> + 2 </a:t>
            </a:r>
            <a:r>
              <a:rPr lang="en-US" sz="3200" dirty="0" err="1" smtClean="0">
                <a:latin typeface="Times New Roman" panose="02020603050405020304" pitchFamily="18" charset="0"/>
                <a:cs typeface="Times New Roman" panose="02020603050405020304" pitchFamily="18" charset="0"/>
              </a:rPr>
              <a:t>bài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viết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cuối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kì</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giờ</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algn="just">
              <a:buClr>
                <a:srgbClr val="00B050"/>
              </a:buClr>
              <a:buFont typeface="Wingdings" panose="05000000000000000000" pitchFamily="2" charset="2"/>
              <a:buChar char="§"/>
            </a:pP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Câu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hỏi</a:t>
            </a:r>
            <a:r>
              <a:rPr lang="en-US" sz="3600" dirty="0" smtClean="0">
                <a:latin typeface="Times New Roman" panose="02020603050405020304" pitchFamily="18" charset="0"/>
                <a:cs typeface="Times New Roman" panose="02020603050405020304" pitchFamily="18" charset="0"/>
              </a:rPr>
              <a:t> ĐH </a:t>
            </a:r>
            <a:r>
              <a:rPr lang="en-US" sz="3600" dirty="0" err="1" smtClean="0">
                <a:latin typeface="Times New Roman" panose="02020603050405020304" pitchFamily="18" charset="0"/>
                <a:cs typeface="Times New Roman" panose="02020603050405020304" pitchFamily="18" charset="0"/>
              </a:rPr>
              <a:t>cần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dạng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từ</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ngữ</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hình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ảnh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câu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đoạn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bối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cảnh</a:t>
            </a:r>
            <a:r>
              <a:rPr lang="en-US" sz="3600" dirty="0">
                <a:latin typeface="Times New Roman" panose="02020603050405020304" pitchFamily="18" charset="0"/>
                <a:cs typeface="Times New Roman" panose="02020603050405020304" pitchFamily="18" charset="0"/>
              </a:rPr>
              <a: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yếu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tố</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đặc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sắc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về</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thể</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loại</a:t>
            </a:r>
            <a:r>
              <a:rPr lang="en-US" sz="3600" dirty="0" smtClean="0">
                <a:latin typeface="Times New Roman" panose="02020603050405020304" pitchFamily="18" charset="0"/>
                <a:cs typeface="Times New Roman" panose="02020603050405020304" pitchFamily="18" charset="0"/>
              </a:rPr>
              <a:t> + </a:t>
            </a:r>
            <a:r>
              <a:rPr lang="en-US" sz="3600" dirty="0" err="1" smtClean="0">
                <a:latin typeface="Times New Roman" panose="02020603050405020304" pitchFamily="18" charset="0"/>
                <a:cs typeface="Times New Roman" panose="02020603050405020304" pitchFamily="18" charset="0"/>
              </a:rPr>
              <a:t>chủ</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thể</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tiếp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nhận</a:t>
            </a:r>
            <a:r>
              <a:rPr lang="en-US" sz="3600" dirty="0" smtClean="0">
                <a:latin typeface="Times New Roman" panose="02020603050405020304" pitchFamily="18" charset="0"/>
                <a:cs typeface="Times New Roman" panose="02020603050405020304" pitchFamily="18" charset="0"/>
              </a:rPr>
              <a:t>...</a:t>
            </a:r>
          </a:p>
          <a:p>
            <a:pPr algn="just">
              <a:buClr>
                <a:srgbClr val="00B050"/>
              </a:buClr>
              <a:buFont typeface="Wingdings" panose="05000000000000000000" pitchFamily="2" charset="2"/>
              <a:buChar char="§"/>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a:t>
            </a:r>
            <a:r>
              <a:rPr lang="en-US" sz="3600" dirty="0" err="1" smtClean="0">
                <a:latin typeface="Times New Roman" panose="02020603050405020304" pitchFamily="18" charset="0"/>
                <a:cs typeface="Times New Roman" panose="02020603050405020304" pitchFamily="18" charset="0"/>
              </a:rPr>
              <a:t>êu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cầu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viết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chú</a:t>
            </a:r>
            <a:r>
              <a:rPr lang="en-US" sz="3600" dirty="0" smtClean="0">
                <a:latin typeface="Times New Roman" panose="02020603050405020304" pitchFamily="18" charset="0"/>
                <a:cs typeface="Times New Roman" panose="02020603050405020304" pitchFamily="18" charset="0"/>
              </a:rPr>
              <a:t> ý </a:t>
            </a:r>
            <a:r>
              <a:rPr lang="en-US" sz="3600" dirty="0" err="1" smtClean="0">
                <a:latin typeface="Times New Roman" panose="02020603050405020304" pitchFamily="18" charset="0"/>
                <a:cs typeface="Times New Roman" panose="02020603050405020304" pitchFamily="18" charset="0"/>
              </a:rPr>
              <a:t>cách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hỏi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câu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lệnh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tránh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mòn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cũ</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đã</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biết</a:t>
            </a:r>
            <a:r>
              <a:rPr lang="en-US" sz="3600" dirty="0" smtClean="0">
                <a:latin typeface="Times New Roman" panose="02020603050405020304" pitchFamily="18" charset="0"/>
                <a:cs typeface="Times New Roman" panose="02020603050405020304" pitchFamily="18" charset="0"/>
              </a:rPr>
              <a:t> + </a:t>
            </a:r>
            <a:r>
              <a:rPr lang="en-US" sz="3600" dirty="0" err="1" smtClean="0">
                <a:latin typeface="Times New Roman" panose="02020603050405020304" pitchFamily="18" charset="0"/>
                <a:cs typeface="Times New Roman" panose="02020603050405020304" pitchFamily="18" charset="0"/>
              </a:rPr>
              <a:t>Ngữ</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liệu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mới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chống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chép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văn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mẫu</a:t>
            </a:r>
            <a:r>
              <a:rPr lang="en-US" sz="3600" dirty="0" smtClean="0">
                <a:latin typeface="Times New Roman" panose="02020603050405020304" pitchFamily="18" charset="0"/>
                <a:cs typeface="Times New Roman" panose="02020603050405020304" pitchFamily="18" charset="0"/>
              </a:rPr>
              <a:t>)</a:t>
            </a:r>
          </a:p>
          <a:p>
            <a:pPr algn="just">
              <a:buClr>
                <a:srgbClr val="00B050"/>
              </a:buCl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rPr>
              <a:t>  Ma </a:t>
            </a:r>
            <a:r>
              <a:rPr lang="en-US" sz="3600" dirty="0" err="1" smtClean="0">
                <a:latin typeface="Times New Roman" panose="02020603050405020304" pitchFamily="18" charset="0"/>
                <a:cs typeface="Times New Roman" panose="02020603050405020304" pitchFamily="18" charset="0"/>
              </a:rPr>
              <a:t>trận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đề</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Đề</a:t>
            </a:r>
            <a:r>
              <a:rPr lang="en-US" sz="3600" dirty="0" smtClean="0">
                <a:latin typeface="Times New Roman" panose="02020603050405020304" pitchFamily="18" charset="0"/>
                <a:cs typeface="Times New Roman" panose="02020603050405020304" pitchFamily="18" charset="0"/>
              </a:rPr>
              <a:t> minh </a:t>
            </a:r>
            <a:r>
              <a:rPr lang="en-US" sz="3600" dirty="0" err="1" smtClean="0">
                <a:latin typeface="Times New Roman" panose="02020603050405020304" pitchFamily="18" charset="0"/>
                <a:cs typeface="Times New Roman" panose="02020603050405020304" pitchFamily="18" charset="0"/>
              </a:rPr>
              <a:t>hoạ</a:t>
            </a:r>
            <a:r>
              <a:rPr lang="en-US" sz="3600" dirty="0" smtClean="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hlinkClick r:id="rId3" action="ppaction://hlinkfile"/>
              </a:rPr>
              <a: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Trong</a:t>
            </a:r>
            <a:r>
              <a:rPr lang="en-US" sz="3600" dirty="0" smtClean="0">
                <a:latin typeface="Times New Roman" panose="02020603050405020304" pitchFamily="18" charset="0"/>
                <a:cs typeface="Times New Roman" panose="02020603050405020304" pitchFamily="18" charset="0"/>
              </a:rPr>
              <a:t> SGK </a:t>
            </a:r>
            <a:r>
              <a:rPr lang="en-US" sz="3600" dirty="0" err="1" smtClean="0">
                <a:latin typeface="Times New Roman" panose="02020603050405020304" pitchFamily="18" charset="0"/>
                <a:cs typeface="Times New Roman" panose="02020603050405020304" pitchFamily="18" charset="0"/>
              </a:rPr>
              <a:t>và</a:t>
            </a:r>
            <a:r>
              <a:rPr lang="en-US" sz="3600" dirty="0" smtClean="0">
                <a:latin typeface="Times New Roman" panose="02020603050405020304" pitchFamily="18" charset="0"/>
                <a:cs typeface="Times New Roman" panose="02020603050405020304" pitchFamily="18" charset="0"/>
              </a:rPr>
              <a:t> TLBDGV</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37993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7134"/>
            <a:ext cx="10515600" cy="541866"/>
          </a:xfrm>
        </p:spPr>
        <p:txBody>
          <a:bodyPr>
            <a:normAutofit fontScale="90000"/>
          </a:bodyPr>
          <a:lstStyle/>
          <a:p>
            <a:pPr algn="ctr"/>
            <a:r>
              <a:rPr lang="en-US" b="1" dirty="0" smtClean="0">
                <a:solidFill>
                  <a:srgbClr val="00B050"/>
                </a:solidFill>
                <a:latin typeface="Myriad Pro" panose="020B0503030403020204" pitchFamily="34" charset="0"/>
                <a:cs typeface="Times New Roman" panose="02020603050405020304" pitchFamily="18" charset="0"/>
              </a:rPr>
              <a:t>GIỚI THIỆU TÀI LIỆU ĐIỆN TỬ</a:t>
            </a:r>
            <a:r>
              <a:rPr lang="vi-VN" b="1" dirty="0" smtClean="0">
                <a:solidFill>
                  <a:srgbClr val="00B050"/>
                </a:solidFill>
                <a:latin typeface="Myriad Pro" panose="020B0503030403020204" pitchFamily="34" charset="0"/>
                <a:cs typeface="Times New Roman" panose="02020603050405020304" pitchFamily="18" charset="0"/>
              </a:rPr>
              <a:t> </a:t>
            </a:r>
            <a:r>
              <a:rPr lang="en-US" b="1" dirty="0" smtClean="0">
                <a:solidFill>
                  <a:srgbClr val="00B050"/>
                </a:solidFill>
                <a:latin typeface="Myriad Pro" panose="020B0503030403020204" pitchFamily="34" charset="0"/>
                <a:cs typeface="Times New Roman" panose="02020603050405020304" pitchFamily="18" charset="0"/>
              </a:rPr>
              <a:t>+ STK</a:t>
            </a:r>
            <a:endParaRPr lang="en-US" b="1" dirty="0">
              <a:solidFill>
                <a:srgbClr val="00B050"/>
              </a:solidFill>
              <a:latin typeface="Myriad Pro" panose="020B0503030403020204" pitchFamily="34" charset="0"/>
              <a:cs typeface="Times New Roman" panose="02020603050405020304" pitchFamily="18" charset="0"/>
            </a:endParaRPr>
          </a:p>
        </p:txBody>
      </p:sp>
      <p:sp>
        <p:nvSpPr>
          <p:cNvPr id="3" name="Content Placeholder 2"/>
          <p:cNvSpPr>
            <a:spLocks noGrp="1"/>
          </p:cNvSpPr>
          <p:nvPr>
            <p:ph idx="1"/>
          </p:nvPr>
        </p:nvSpPr>
        <p:spPr>
          <a:xfrm>
            <a:off x="838200" y="1024468"/>
            <a:ext cx="10515600" cy="5384799"/>
          </a:xfrm>
        </p:spPr>
        <p:txBody>
          <a:bodyPr>
            <a:noAutofit/>
          </a:bodyPr>
          <a:lstStyle/>
          <a:p>
            <a:pPr algn="just">
              <a:buFontTx/>
              <a:buChar char="-"/>
            </a:pPr>
            <a:r>
              <a:rPr lang="vi-VN" sz="3200" dirty="0" smtClean="0">
                <a:latin typeface="+mj-lt"/>
              </a:rPr>
              <a:t>Link </a:t>
            </a:r>
            <a:r>
              <a:rPr lang="vi-VN" sz="3200" dirty="0">
                <a:latin typeface="+mj-lt"/>
              </a:rPr>
              <a:t>truy cập học liệu điện tử </a:t>
            </a:r>
            <a:r>
              <a:rPr lang="vi-VN" sz="3200" dirty="0" smtClean="0">
                <a:latin typeface="+mj-lt"/>
              </a:rPr>
              <a:t>NV</a:t>
            </a:r>
            <a:r>
              <a:rPr lang="en-US" sz="3200" dirty="0" smtClean="0">
                <a:latin typeface="+mj-lt"/>
              </a:rPr>
              <a:t>8</a:t>
            </a:r>
            <a:r>
              <a:rPr lang="vi-VN" sz="3200" dirty="0" smtClean="0">
                <a:latin typeface="+mj-lt"/>
              </a:rPr>
              <a:t>.https</a:t>
            </a:r>
            <a:r>
              <a:rPr lang="vi-VN" sz="3200" dirty="0">
                <a:latin typeface="+mj-lt"/>
              </a:rPr>
              <a:t>://hoc10.vn/tu-sach/?</a:t>
            </a:r>
            <a:r>
              <a:rPr lang="vi-VN" sz="3200" dirty="0" smtClean="0">
                <a:latin typeface="+mj-lt"/>
              </a:rPr>
              <a:t>block=2&amp;grade=10&amp;subject=42</a:t>
            </a:r>
            <a:endParaRPr lang="en-US" sz="3200" dirty="0" smtClean="0">
              <a:latin typeface="+mj-lt"/>
            </a:endParaRPr>
          </a:p>
          <a:p>
            <a:pPr algn="just">
              <a:buFontTx/>
              <a:buChar char="-"/>
            </a:pPr>
            <a:r>
              <a:rPr lang="en-US" altLang="en-US" sz="3000" dirty="0">
                <a:latin typeface="Times New Roman" panose="02020603050405020304" pitchFamily="18" charset="0"/>
                <a:cs typeface="Times New Roman" panose="02020603050405020304" pitchFamily="18" charset="0"/>
              </a:rPr>
              <a:t>C</a:t>
            </a:r>
            <a:r>
              <a:rPr lang="vi-VN" altLang="en-US" sz="3000" dirty="0" smtClean="0">
                <a:latin typeface="Times New Roman" panose="02020603050405020304" pitchFamily="18" charset="0"/>
                <a:cs typeface="Times New Roman" panose="02020603050405020304" pitchFamily="18" charset="0"/>
              </a:rPr>
              <a:t>ó </a:t>
            </a:r>
            <a:r>
              <a:rPr lang="vi-VN" altLang="en-US" sz="3000" dirty="0">
                <a:latin typeface="Times New Roman" panose="02020603050405020304" pitchFamily="18" charset="0"/>
                <a:cs typeface="Times New Roman" panose="02020603050405020304" pitchFamily="18" charset="0"/>
              </a:rPr>
              <a:t>thể xem sách bản mềm, sử dụng các video chuyển thể từ các </a:t>
            </a:r>
            <a:r>
              <a:rPr lang="en-US" altLang="en-US" sz="3000" dirty="0" smtClean="0">
                <a:latin typeface="Times New Roman" panose="02020603050405020304" pitchFamily="18" charset="0"/>
                <a:cs typeface="Times New Roman" panose="02020603050405020304" pitchFamily="18" charset="0"/>
              </a:rPr>
              <a:t>VB</a:t>
            </a:r>
            <a:r>
              <a:rPr lang="vi-VN" altLang="en-US" sz="3000" dirty="0" smtClean="0">
                <a:latin typeface="Times New Roman" panose="02020603050405020304" pitchFamily="18" charset="0"/>
                <a:cs typeface="Times New Roman" panose="02020603050405020304" pitchFamily="18" charset="0"/>
              </a:rPr>
              <a:t> </a:t>
            </a:r>
            <a:r>
              <a:rPr lang="vi-VN" altLang="en-US" sz="3000" dirty="0">
                <a:latin typeface="Times New Roman" panose="02020603050405020304" pitchFamily="18" charset="0"/>
                <a:cs typeface="Times New Roman" panose="02020603050405020304" pitchFamily="18" charset="0"/>
              </a:rPr>
              <a:t>văn </a:t>
            </a:r>
            <a:r>
              <a:rPr lang="vi-VN" altLang="en-US" sz="3000" dirty="0" smtClean="0">
                <a:latin typeface="Times New Roman" panose="02020603050405020304" pitchFamily="18" charset="0"/>
                <a:cs typeface="Times New Roman" panose="02020603050405020304" pitchFamily="18" charset="0"/>
              </a:rPr>
              <a:t>học</a:t>
            </a:r>
            <a:r>
              <a:rPr lang="en-US" altLang="en-US" sz="3000" dirty="0" smtClean="0">
                <a:latin typeface="Times New Roman" panose="02020603050405020304" pitchFamily="18" charset="0"/>
                <a:cs typeface="Times New Roman" panose="02020603050405020304" pitchFamily="18" charset="0"/>
              </a:rPr>
              <a:t>; </a:t>
            </a:r>
            <a:r>
              <a:rPr lang="vi-VN" altLang="en-US" sz="3000" dirty="0" smtClean="0">
                <a:latin typeface="Times New Roman" panose="02020603050405020304" pitchFamily="18" charset="0"/>
                <a:cs typeface="Times New Roman" panose="02020603050405020304" pitchFamily="18" charset="0"/>
              </a:rPr>
              <a:t>hướng </a:t>
            </a:r>
            <a:r>
              <a:rPr lang="vi-VN" altLang="en-US" sz="3000" dirty="0">
                <a:latin typeface="Times New Roman" panose="02020603050405020304" pitchFamily="18" charset="0"/>
                <a:cs typeface="Times New Roman" panose="02020603050405020304" pitchFamily="18" charset="0"/>
              </a:rPr>
              <a:t>dẫn HS thực hiện phần </a:t>
            </a:r>
            <a:r>
              <a:rPr lang="vi-VN" altLang="en-US" sz="3000" i="1" dirty="0" smtClean="0">
                <a:latin typeface="Times New Roman" panose="02020603050405020304" pitchFamily="18" charset="0"/>
                <a:cs typeface="Times New Roman" panose="02020603050405020304" pitchFamily="18" charset="0"/>
              </a:rPr>
              <a:t>Tự</a:t>
            </a:r>
            <a:r>
              <a:rPr lang="en-US" altLang="en-US" sz="3000" i="1" dirty="0" smtClean="0">
                <a:latin typeface="Times New Roman" panose="02020603050405020304" pitchFamily="18" charset="0"/>
                <a:cs typeface="Times New Roman" panose="02020603050405020304" pitchFamily="18" charset="0"/>
              </a:rPr>
              <a:t> </a:t>
            </a:r>
            <a:r>
              <a:rPr lang="en-US" altLang="en-US" sz="3000" i="1" dirty="0" err="1" smtClean="0">
                <a:latin typeface="Times New Roman" panose="02020603050405020304" pitchFamily="18" charset="0"/>
                <a:cs typeface="Times New Roman" panose="02020603050405020304" pitchFamily="18" charset="0"/>
              </a:rPr>
              <a:t>đánh</a:t>
            </a:r>
            <a:r>
              <a:rPr lang="en-US" altLang="en-US" sz="3000" i="1" dirty="0" smtClean="0">
                <a:latin typeface="Times New Roman" panose="02020603050405020304" pitchFamily="18" charset="0"/>
                <a:cs typeface="Times New Roman" panose="02020603050405020304" pitchFamily="18" charset="0"/>
              </a:rPr>
              <a:t> </a:t>
            </a:r>
            <a:r>
              <a:rPr lang="en-US" altLang="en-US" sz="3000" i="1" dirty="0" err="1" smtClean="0">
                <a:latin typeface="Times New Roman" panose="02020603050405020304" pitchFamily="18" charset="0"/>
                <a:cs typeface="Times New Roman" panose="02020603050405020304" pitchFamily="18" charset="0"/>
              </a:rPr>
              <a:t>giá</a:t>
            </a:r>
            <a:r>
              <a:rPr lang="vi-VN" altLang="en-US" sz="3000" i="1" dirty="0" smtClean="0">
                <a:latin typeface="Times New Roman" panose="02020603050405020304" pitchFamily="18" charset="0"/>
                <a:cs typeface="Times New Roman" panose="02020603050405020304" pitchFamily="18" charset="0"/>
              </a:rPr>
              <a:t> </a:t>
            </a:r>
            <a:r>
              <a:rPr lang="vi-VN" altLang="en-US" sz="3000" dirty="0">
                <a:latin typeface="Times New Roman" panose="02020603050405020304" pitchFamily="18" charset="0"/>
                <a:cs typeface="Times New Roman" panose="02020603050405020304" pitchFamily="18" charset="0"/>
              </a:rPr>
              <a:t>bằng cách làm các </a:t>
            </a:r>
            <a:r>
              <a:rPr lang="en-US" altLang="en-US" sz="3000" dirty="0" smtClean="0">
                <a:latin typeface="Times New Roman" panose="02020603050405020304" pitchFamily="18" charset="0"/>
                <a:cs typeface="Times New Roman" panose="02020603050405020304" pitchFamily="18" charset="0"/>
              </a:rPr>
              <a:t>BT</a:t>
            </a:r>
            <a:r>
              <a:rPr lang="vi-VN" altLang="en-US" sz="3000" dirty="0" smtClean="0">
                <a:latin typeface="Times New Roman" panose="02020603050405020304" pitchFamily="18" charset="0"/>
                <a:cs typeface="Times New Roman" panose="02020603050405020304" pitchFamily="18" charset="0"/>
              </a:rPr>
              <a:t> </a:t>
            </a:r>
            <a:r>
              <a:rPr lang="vi-VN" altLang="en-US" sz="3000" dirty="0">
                <a:latin typeface="Times New Roman" panose="02020603050405020304" pitchFamily="18" charset="0"/>
                <a:cs typeface="Times New Roman" panose="02020603050405020304" pitchFamily="18" charset="0"/>
              </a:rPr>
              <a:t>tương </a:t>
            </a:r>
            <a:r>
              <a:rPr lang="vi-VN" altLang="en-US" sz="3000" dirty="0" smtClean="0">
                <a:latin typeface="Times New Roman" panose="02020603050405020304" pitchFamily="18" charset="0"/>
                <a:cs typeface="Times New Roman" panose="02020603050405020304" pitchFamily="18" charset="0"/>
              </a:rPr>
              <a:t>tác</a:t>
            </a:r>
            <a:r>
              <a:rPr lang="en-US" altLang="en-US" sz="3000" dirty="0" smtClean="0">
                <a:latin typeface="Times New Roman" panose="02020603050405020304" pitchFamily="18" charset="0"/>
                <a:cs typeface="Times New Roman" panose="02020603050405020304" pitchFamily="18" charset="0"/>
              </a:rPr>
              <a:t>.</a:t>
            </a:r>
            <a:r>
              <a:rPr lang="vi-VN" altLang="en-US" sz="3000" dirty="0" smtClean="0">
                <a:latin typeface="Times New Roman" panose="02020603050405020304" pitchFamily="18" charset="0"/>
                <a:cs typeface="Times New Roman" panose="02020603050405020304" pitchFamily="18" charset="0"/>
              </a:rPr>
              <a:t> </a:t>
            </a:r>
            <a:endParaRPr lang="en-US" altLang="en-US" sz="3000" dirty="0" smtClean="0">
              <a:latin typeface="Times New Roman" panose="02020603050405020304" pitchFamily="18" charset="0"/>
              <a:cs typeface="Times New Roman" panose="02020603050405020304" pitchFamily="18" charset="0"/>
            </a:endParaRPr>
          </a:p>
          <a:p>
            <a:pPr algn="just">
              <a:buFontTx/>
              <a:buChar char="-"/>
            </a:pPr>
            <a:r>
              <a:rPr lang="vi-VN" altLang="en-US" sz="3000" dirty="0">
                <a:latin typeface="Times New Roman" panose="02020603050405020304" pitchFamily="18" charset="0"/>
                <a:cs typeface="Times New Roman" panose="02020603050405020304" pitchFamily="18" charset="0"/>
              </a:rPr>
              <a:t>Với mỗi trang sách bản mềm, GV có thể phóng to, thu nhỏ vào đoạn</a:t>
            </a:r>
            <a:r>
              <a:rPr lang="vi-VN" altLang="en-US" sz="3000" dirty="0" smtClean="0">
                <a:latin typeface="Times New Roman" panose="02020603050405020304" pitchFamily="18" charset="0"/>
                <a:cs typeface="Times New Roman" panose="02020603050405020304" pitchFamily="18" charset="0"/>
              </a:rPr>
              <a:t>/</a:t>
            </a:r>
            <a:r>
              <a:rPr lang="en-US" altLang="en-US" sz="3000" dirty="0" smtClean="0">
                <a:latin typeface="Times New Roman" panose="02020603050405020304" pitchFamily="18" charset="0"/>
                <a:cs typeface="Times New Roman" panose="02020603050405020304" pitchFamily="18" charset="0"/>
              </a:rPr>
              <a:t> </a:t>
            </a:r>
            <a:r>
              <a:rPr lang="vi-VN" altLang="en-US" sz="3000" dirty="0" smtClean="0">
                <a:latin typeface="Times New Roman" panose="02020603050405020304" pitchFamily="18" charset="0"/>
                <a:cs typeface="Times New Roman" panose="02020603050405020304" pitchFamily="18" charset="0"/>
              </a:rPr>
              <a:t>phần </a:t>
            </a:r>
            <a:r>
              <a:rPr lang="vi-VN" altLang="en-US" sz="3000" dirty="0">
                <a:latin typeface="Times New Roman" panose="02020603050405020304" pitchFamily="18" charset="0"/>
                <a:cs typeface="Times New Roman" panose="02020603050405020304" pitchFamily="18" charset="0"/>
              </a:rPr>
              <a:t>cần chiếu cho HS theo dõi. Ngoài ra, GV có thể sử dụng các công cụ như gạch chân, bôi màu, chèn text trực tiếp vào trang văn bản khi muốn HS lưu ý vào chi tiết nào đó, cũng như khi HS trả lời các câu hỏi trong khi đọc VB. </a:t>
            </a:r>
            <a:endParaRPr lang="en-SG" alt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2196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8742"/>
          </a:xfrm>
        </p:spPr>
        <p:txBody>
          <a:bodyPr/>
          <a:lstStyle/>
          <a:p>
            <a:pPr algn="ctr"/>
            <a:r>
              <a:rPr lang="en-US" dirty="0" smtClean="0">
                <a:solidFill>
                  <a:srgbClr val="00B050"/>
                </a:solidFill>
                <a:latin typeface="Myriad Pro" panose="020B0503030403020204" pitchFamily="34" charset="0"/>
                <a:cs typeface="Times New Roman" panose="02020603050405020304" pitchFamily="18" charset="0"/>
              </a:rPr>
              <a:t>CT THỐNG NHẤT, NHIỀU SGK</a:t>
            </a:r>
            <a:endParaRPr lang="en-US" dirty="0">
              <a:solidFill>
                <a:srgbClr val="00B050"/>
              </a:solidFill>
              <a:latin typeface="Myriad Pro" panose="020B0503030403020204" pitchFamily="34" charset="0"/>
            </a:endParaRPr>
          </a:p>
        </p:txBody>
      </p:sp>
      <p:sp>
        <p:nvSpPr>
          <p:cNvPr id="3" name="Content Placeholder 2"/>
          <p:cNvSpPr>
            <a:spLocks noGrp="1"/>
          </p:cNvSpPr>
          <p:nvPr>
            <p:ph idx="1"/>
          </p:nvPr>
        </p:nvSpPr>
        <p:spPr>
          <a:xfrm>
            <a:off x="1274618" y="1707190"/>
            <a:ext cx="10079182" cy="3697623"/>
          </a:xfrm>
        </p:spPr>
        <p:txBody>
          <a:bodyPr>
            <a:normAutofit/>
          </a:bodyPr>
          <a:lstStyle/>
          <a:p>
            <a:pPr marL="0" indent="0" algn="just">
              <a:buNone/>
            </a:pPr>
            <a:r>
              <a:rPr lang="en-US" altLang="en-US" sz="3600" dirty="0" err="1" smtClean="0">
                <a:latin typeface="Times New Roman" panose="02020603050405020304" pitchFamily="18" charset="0"/>
                <a:cs typeface="Times New Roman" panose="02020603050405020304" pitchFamily="18" charset="0"/>
                <a:sym typeface="+mn-ea"/>
              </a:rPr>
              <a:t>Cần</a:t>
            </a:r>
            <a:r>
              <a:rPr lang="en-US" altLang="en-US" sz="3600" dirty="0" smtClean="0">
                <a:latin typeface="Times New Roman" panose="02020603050405020304" pitchFamily="18" charset="0"/>
                <a:cs typeface="Times New Roman" panose="02020603050405020304" pitchFamily="18" charset="0"/>
                <a:sym typeface="+mn-ea"/>
              </a:rPr>
              <a:t> </a:t>
            </a:r>
            <a:r>
              <a:rPr lang="en-US" altLang="en-US" sz="3600" dirty="0" err="1" smtClean="0">
                <a:latin typeface="Times New Roman" panose="02020603050405020304" pitchFamily="18" charset="0"/>
                <a:cs typeface="Times New Roman" panose="02020603050405020304" pitchFamily="18" charset="0"/>
                <a:sym typeface="+mn-ea"/>
              </a:rPr>
              <a:t>phân</a:t>
            </a:r>
            <a:r>
              <a:rPr lang="en-US" altLang="en-US" sz="3600" dirty="0" smtClean="0">
                <a:latin typeface="Times New Roman" panose="02020603050405020304" pitchFamily="18" charset="0"/>
                <a:cs typeface="Times New Roman" panose="02020603050405020304" pitchFamily="18" charset="0"/>
                <a:sym typeface="+mn-ea"/>
              </a:rPr>
              <a:t> </a:t>
            </a:r>
            <a:r>
              <a:rPr lang="en-US" altLang="en-US" sz="3600" dirty="0" err="1" smtClean="0">
                <a:latin typeface="Times New Roman" panose="02020603050405020304" pitchFamily="18" charset="0"/>
                <a:cs typeface="Times New Roman" panose="02020603050405020304" pitchFamily="18" charset="0"/>
                <a:sym typeface="+mn-ea"/>
              </a:rPr>
              <a:t>biệt</a:t>
            </a:r>
            <a:r>
              <a:rPr lang="en-US" altLang="en-US" sz="3600" dirty="0" smtClean="0">
                <a:latin typeface="Times New Roman" panose="02020603050405020304" pitchFamily="18" charset="0"/>
                <a:cs typeface="Times New Roman" panose="02020603050405020304" pitchFamily="18" charset="0"/>
                <a:sym typeface="+mn-ea"/>
              </a:rPr>
              <a:t> CT </a:t>
            </a:r>
            <a:r>
              <a:rPr lang="en-US" altLang="en-US" sz="3600" dirty="0" err="1" smtClean="0">
                <a:latin typeface="Times New Roman" panose="02020603050405020304" pitchFamily="18" charset="0"/>
                <a:cs typeface="Times New Roman" panose="02020603050405020304" pitchFamily="18" charset="0"/>
                <a:sym typeface="+mn-ea"/>
              </a:rPr>
              <a:t>và</a:t>
            </a:r>
            <a:r>
              <a:rPr lang="en-US" altLang="en-US" sz="3600" dirty="0" smtClean="0">
                <a:latin typeface="Times New Roman" panose="02020603050405020304" pitchFamily="18" charset="0"/>
                <a:cs typeface="Times New Roman" panose="02020603050405020304" pitchFamily="18" charset="0"/>
                <a:sym typeface="+mn-ea"/>
              </a:rPr>
              <a:t> SGK:</a:t>
            </a:r>
          </a:p>
          <a:p>
            <a:pPr algn="just">
              <a:buClr>
                <a:srgbClr val="00B050"/>
              </a:buCl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sym typeface="+mn-ea"/>
              </a:rPr>
              <a:t> </a:t>
            </a:r>
            <a:r>
              <a:rPr lang="en-US" sz="3600" dirty="0" err="1" smtClean="0">
                <a:latin typeface="Times New Roman" panose="02020603050405020304" pitchFamily="18" charset="0"/>
                <a:cs typeface="Times New Roman" panose="02020603050405020304" pitchFamily="18" charset="0"/>
                <a:sym typeface="+mn-ea"/>
              </a:rPr>
              <a:t>Đa</a:t>
            </a:r>
            <a:r>
              <a:rPr lang="en-US" sz="3600" dirty="0" smtClean="0">
                <a:latin typeface="Times New Roman" panose="02020603050405020304" pitchFamily="18" charset="0"/>
                <a:cs typeface="Times New Roman" panose="02020603050405020304" pitchFamily="18" charset="0"/>
                <a:sym typeface="+mn-ea"/>
              </a:rPr>
              <a:t> </a:t>
            </a:r>
            <a:r>
              <a:rPr lang="en-US" sz="3600" dirty="0" err="1" smtClean="0">
                <a:latin typeface="Times New Roman" panose="02020603050405020304" pitchFamily="18" charset="0"/>
                <a:cs typeface="Times New Roman" panose="02020603050405020304" pitchFamily="18" charset="0"/>
                <a:sym typeface="+mn-ea"/>
              </a:rPr>
              <a:t>dạng</a:t>
            </a:r>
            <a:r>
              <a:rPr lang="en-US" sz="3600" dirty="0" smtClean="0">
                <a:latin typeface="Times New Roman" panose="02020603050405020304" pitchFamily="18" charset="0"/>
                <a:cs typeface="Times New Roman" panose="02020603050405020304" pitchFamily="18" charset="0"/>
                <a:sym typeface="+mn-ea"/>
              </a:rPr>
              <a:t> SGK </a:t>
            </a:r>
            <a:r>
              <a:rPr lang="en-US" sz="3600" dirty="0" err="1" smtClean="0">
                <a:latin typeface="Times New Roman" panose="02020603050405020304" pitchFamily="18" charset="0"/>
                <a:cs typeface="Times New Roman" panose="02020603050405020304" pitchFamily="18" charset="0"/>
                <a:sym typeface="+mn-ea"/>
              </a:rPr>
              <a:t>từ</a:t>
            </a:r>
            <a:r>
              <a:rPr lang="en-US" sz="3600" dirty="0" smtClean="0">
                <a:latin typeface="Times New Roman" panose="02020603050405020304" pitchFamily="18" charset="0"/>
                <a:cs typeface="Times New Roman" panose="02020603050405020304" pitchFamily="18" charset="0"/>
                <a:sym typeface="+mn-ea"/>
              </a:rPr>
              <a:t> </a:t>
            </a:r>
            <a:r>
              <a:rPr lang="en-US" sz="3600" dirty="0" err="1" smtClean="0">
                <a:latin typeface="Times New Roman" panose="02020603050405020304" pitchFamily="18" charset="0"/>
                <a:cs typeface="Times New Roman" panose="02020603050405020304" pitchFamily="18" charset="0"/>
                <a:sym typeface="+mn-ea"/>
              </a:rPr>
              <a:t>một</a:t>
            </a:r>
            <a:r>
              <a:rPr lang="en-US" sz="3600" dirty="0" smtClean="0">
                <a:latin typeface="Times New Roman" panose="02020603050405020304" pitchFamily="18" charset="0"/>
                <a:cs typeface="Times New Roman" panose="02020603050405020304" pitchFamily="18" charset="0"/>
                <a:sym typeface="+mn-ea"/>
              </a:rPr>
              <a:t> CT</a:t>
            </a:r>
          </a:p>
          <a:p>
            <a:pPr algn="just">
              <a:buClr>
                <a:srgbClr val="00B050"/>
              </a:buCl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sym typeface="+mn-ea"/>
              </a:rPr>
              <a:t> </a:t>
            </a:r>
            <a:r>
              <a:rPr lang="en-US" sz="3600" dirty="0" err="1" smtClean="0">
                <a:latin typeface="Times New Roman" panose="02020603050405020304" pitchFamily="18" charset="0"/>
                <a:cs typeface="Times New Roman" panose="02020603050405020304" pitchFamily="18" charset="0"/>
                <a:sym typeface="+mn-ea"/>
              </a:rPr>
              <a:t>Ưu</a:t>
            </a:r>
            <a:r>
              <a:rPr lang="en-US" sz="3600" dirty="0" smtClean="0">
                <a:latin typeface="Times New Roman" panose="02020603050405020304" pitchFamily="18" charset="0"/>
                <a:cs typeface="Times New Roman" panose="02020603050405020304" pitchFamily="18" charset="0"/>
                <a:sym typeface="+mn-ea"/>
              </a:rPr>
              <a:t> </a:t>
            </a:r>
            <a:r>
              <a:rPr lang="en-US" sz="3600" dirty="0" err="1" smtClean="0">
                <a:latin typeface="Times New Roman" panose="02020603050405020304" pitchFamily="18" charset="0"/>
                <a:cs typeface="Times New Roman" panose="02020603050405020304" pitchFamily="18" charset="0"/>
                <a:sym typeface="+mn-ea"/>
              </a:rPr>
              <a:t>điểm</a:t>
            </a:r>
            <a:r>
              <a:rPr lang="en-US" sz="3600" dirty="0" smtClean="0">
                <a:latin typeface="Times New Roman" panose="02020603050405020304" pitchFamily="18" charset="0"/>
                <a:cs typeface="Times New Roman" panose="02020603050405020304" pitchFamily="18" charset="0"/>
                <a:sym typeface="+mn-ea"/>
              </a:rPr>
              <a:t> </a:t>
            </a:r>
            <a:r>
              <a:rPr lang="en-US" sz="3600" dirty="0" err="1" smtClean="0">
                <a:latin typeface="Times New Roman" panose="02020603050405020304" pitchFamily="18" charset="0"/>
                <a:cs typeface="Times New Roman" panose="02020603050405020304" pitchFamily="18" charset="0"/>
                <a:sym typeface="+mn-ea"/>
              </a:rPr>
              <a:t>và</a:t>
            </a:r>
            <a:r>
              <a:rPr lang="en-US" sz="3600" dirty="0" smtClean="0">
                <a:latin typeface="Times New Roman" panose="02020603050405020304" pitchFamily="18" charset="0"/>
                <a:cs typeface="Times New Roman" panose="02020603050405020304" pitchFamily="18" charset="0"/>
                <a:sym typeface="+mn-ea"/>
              </a:rPr>
              <a:t> </a:t>
            </a:r>
            <a:r>
              <a:rPr lang="en-US" sz="3600" dirty="0" err="1" smtClean="0">
                <a:latin typeface="Times New Roman" panose="02020603050405020304" pitchFamily="18" charset="0"/>
                <a:cs typeface="Times New Roman" panose="02020603050405020304" pitchFamily="18" charset="0"/>
                <a:sym typeface="+mn-ea"/>
              </a:rPr>
              <a:t>những</a:t>
            </a:r>
            <a:r>
              <a:rPr lang="en-US" sz="3600" dirty="0" smtClean="0">
                <a:latin typeface="Times New Roman" panose="02020603050405020304" pitchFamily="18" charset="0"/>
                <a:cs typeface="Times New Roman" panose="02020603050405020304" pitchFamily="18" charset="0"/>
                <a:sym typeface="+mn-ea"/>
              </a:rPr>
              <a:t> </a:t>
            </a:r>
            <a:r>
              <a:rPr lang="en-US" sz="3600" dirty="0" err="1" smtClean="0">
                <a:latin typeface="Times New Roman" panose="02020603050405020304" pitchFamily="18" charset="0"/>
                <a:cs typeface="Times New Roman" panose="02020603050405020304" pitchFamily="18" charset="0"/>
                <a:sym typeface="+mn-ea"/>
              </a:rPr>
              <a:t>hạn</a:t>
            </a:r>
            <a:r>
              <a:rPr lang="en-US" sz="3600" dirty="0" smtClean="0">
                <a:latin typeface="Times New Roman" panose="02020603050405020304" pitchFamily="18" charset="0"/>
                <a:cs typeface="Times New Roman" panose="02020603050405020304" pitchFamily="18" charset="0"/>
                <a:sym typeface="+mn-ea"/>
              </a:rPr>
              <a:t> </a:t>
            </a:r>
            <a:r>
              <a:rPr lang="en-US" sz="3600" dirty="0" err="1" smtClean="0">
                <a:latin typeface="Times New Roman" panose="02020603050405020304" pitchFamily="18" charset="0"/>
                <a:cs typeface="Times New Roman" panose="02020603050405020304" pitchFamily="18" charset="0"/>
                <a:sym typeface="+mn-ea"/>
              </a:rPr>
              <a:t>chế</a:t>
            </a:r>
            <a:r>
              <a:rPr lang="en-US" sz="3600" dirty="0" smtClean="0">
                <a:latin typeface="Times New Roman" panose="02020603050405020304" pitchFamily="18" charset="0"/>
                <a:cs typeface="Times New Roman" panose="02020603050405020304" pitchFamily="18" charset="0"/>
                <a:sym typeface="+mn-ea"/>
              </a:rPr>
              <a:t> </a:t>
            </a:r>
            <a:r>
              <a:rPr lang="en-US" sz="3600" dirty="0" err="1" smtClean="0">
                <a:latin typeface="Times New Roman" panose="02020603050405020304" pitchFamily="18" charset="0"/>
                <a:cs typeface="Times New Roman" panose="02020603050405020304" pitchFamily="18" charset="0"/>
                <a:sym typeface="+mn-ea"/>
              </a:rPr>
              <a:t>của</a:t>
            </a:r>
            <a:r>
              <a:rPr lang="en-US" sz="3600" dirty="0" smtClean="0">
                <a:latin typeface="Times New Roman" panose="02020603050405020304" pitchFamily="18" charset="0"/>
                <a:cs typeface="Times New Roman" panose="02020603050405020304" pitchFamily="18" charset="0"/>
                <a:sym typeface="+mn-ea"/>
              </a:rPr>
              <a:t> 1 CT </a:t>
            </a:r>
            <a:r>
              <a:rPr lang="en-US" sz="3600" dirty="0" err="1" smtClean="0">
                <a:latin typeface="Times New Roman" panose="02020603050405020304" pitchFamily="18" charset="0"/>
                <a:cs typeface="Times New Roman" panose="02020603050405020304" pitchFamily="18" charset="0"/>
                <a:sym typeface="+mn-ea"/>
              </a:rPr>
              <a:t>nhiều</a:t>
            </a:r>
            <a:r>
              <a:rPr lang="en-US" sz="3600" dirty="0" smtClean="0">
                <a:latin typeface="Times New Roman" panose="02020603050405020304" pitchFamily="18" charset="0"/>
                <a:cs typeface="Times New Roman" panose="02020603050405020304" pitchFamily="18" charset="0"/>
                <a:sym typeface="+mn-ea"/>
              </a:rPr>
              <a:t> SGK</a:t>
            </a:r>
          </a:p>
          <a:p>
            <a:pPr algn="just">
              <a:buClr>
                <a:srgbClr val="00B050"/>
              </a:buClr>
              <a:buFont typeface="Wingdings" panose="05000000000000000000" pitchFamily="2" charset="2"/>
              <a:buChar char="§"/>
            </a:pPr>
            <a:r>
              <a:rPr lang="en-US" sz="3600" dirty="0" smtClean="0">
                <a:latin typeface="Times New Roman" panose="02020603050405020304" pitchFamily="18" charset="0"/>
                <a:cs typeface="Times New Roman" panose="02020603050405020304" pitchFamily="18" charset="0"/>
                <a:sym typeface="+mn-ea"/>
              </a:rPr>
              <a:t> </a:t>
            </a:r>
            <a:r>
              <a:rPr lang="en-US" sz="3600" dirty="0" err="1" smtClean="0">
                <a:latin typeface="Times New Roman" panose="02020603050405020304" pitchFamily="18" charset="0"/>
                <a:cs typeface="Times New Roman" panose="02020603050405020304" pitchFamily="18" charset="0"/>
                <a:sym typeface="+mn-ea"/>
              </a:rPr>
              <a:t>Kế</a:t>
            </a:r>
            <a:r>
              <a:rPr lang="en-US" sz="3600" dirty="0" smtClean="0">
                <a:latin typeface="Times New Roman" panose="02020603050405020304" pitchFamily="18" charset="0"/>
                <a:cs typeface="Times New Roman" panose="02020603050405020304" pitchFamily="18" charset="0"/>
                <a:sym typeface="+mn-ea"/>
              </a:rPr>
              <a:t> </a:t>
            </a:r>
            <a:r>
              <a:rPr lang="en-US" sz="3600" dirty="0" err="1" smtClean="0">
                <a:latin typeface="Times New Roman" panose="02020603050405020304" pitchFamily="18" charset="0"/>
                <a:cs typeface="Times New Roman" panose="02020603050405020304" pitchFamily="18" charset="0"/>
                <a:sym typeface="+mn-ea"/>
              </a:rPr>
              <a:t>thừa</a:t>
            </a:r>
            <a:r>
              <a:rPr lang="en-US" sz="3600" dirty="0" smtClean="0">
                <a:latin typeface="Times New Roman" panose="02020603050405020304" pitchFamily="18" charset="0"/>
                <a:cs typeface="Times New Roman" panose="02020603050405020304" pitchFamily="18" charset="0"/>
                <a:sym typeface="+mn-ea"/>
              </a:rPr>
              <a:t> </a:t>
            </a:r>
            <a:r>
              <a:rPr lang="en-US" sz="3600" dirty="0" err="1" smtClean="0">
                <a:latin typeface="Times New Roman" panose="02020603050405020304" pitchFamily="18" charset="0"/>
                <a:cs typeface="Times New Roman" panose="02020603050405020304" pitchFamily="18" charset="0"/>
                <a:sym typeface="+mn-ea"/>
              </a:rPr>
              <a:t>và</a:t>
            </a:r>
            <a:r>
              <a:rPr lang="en-US" sz="3600" dirty="0" smtClean="0">
                <a:latin typeface="Times New Roman" panose="02020603050405020304" pitchFamily="18" charset="0"/>
                <a:cs typeface="Times New Roman" panose="02020603050405020304" pitchFamily="18" charset="0"/>
                <a:sym typeface="+mn-ea"/>
              </a:rPr>
              <a:t> </a:t>
            </a:r>
            <a:r>
              <a:rPr lang="en-US" sz="3600" dirty="0" err="1" smtClean="0">
                <a:latin typeface="Times New Roman" panose="02020603050405020304" pitchFamily="18" charset="0"/>
                <a:cs typeface="Times New Roman" panose="02020603050405020304" pitchFamily="18" charset="0"/>
                <a:sym typeface="+mn-ea"/>
              </a:rPr>
              <a:t>phát</a:t>
            </a:r>
            <a:r>
              <a:rPr lang="en-US" sz="3600" dirty="0" smtClean="0">
                <a:latin typeface="Times New Roman" panose="02020603050405020304" pitchFamily="18" charset="0"/>
                <a:cs typeface="Times New Roman" panose="02020603050405020304" pitchFamily="18" charset="0"/>
                <a:sym typeface="+mn-ea"/>
              </a:rPr>
              <a:t> </a:t>
            </a:r>
            <a:r>
              <a:rPr lang="en-US" sz="3600" dirty="0" err="1" smtClean="0">
                <a:latin typeface="Times New Roman" panose="02020603050405020304" pitchFamily="18" charset="0"/>
                <a:cs typeface="Times New Roman" panose="02020603050405020304" pitchFamily="18" charset="0"/>
                <a:sym typeface="+mn-ea"/>
              </a:rPr>
              <a:t>triển</a:t>
            </a:r>
            <a:r>
              <a:rPr lang="en-US" sz="3600" dirty="0" smtClean="0">
                <a:latin typeface="Times New Roman" panose="02020603050405020304" pitchFamily="18" charset="0"/>
                <a:cs typeface="Times New Roman" panose="02020603050405020304" pitchFamily="18" charset="0"/>
                <a:sym typeface="+mn-ea"/>
              </a:rPr>
              <a:t> </a:t>
            </a:r>
            <a:r>
              <a:rPr lang="en-US" sz="3600" dirty="0" err="1" smtClean="0">
                <a:latin typeface="Times New Roman" panose="02020603050405020304" pitchFamily="18" charset="0"/>
                <a:cs typeface="Times New Roman" panose="02020603050405020304" pitchFamily="18" charset="0"/>
                <a:sym typeface="+mn-ea"/>
              </a:rPr>
              <a:t>trong</a:t>
            </a:r>
            <a:r>
              <a:rPr lang="en-US" sz="3600" dirty="0" smtClean="0">
                <a:latin typeface="Times New Roman" panose="02020603050405020304" pitchFamily="18" charset="0"/>
                <a:cs typeface="Times New Roman" panose="02020603050405020304" pitchFamily="18" charset="0"/>
                <a:sym typeface="+mn-ea"/>
              </a:rPr>
              <a:t> CT </a:t>
            </a:r>
            <a:r>
              <a:rPr lang="en-US" sz="4000" dirty="0" err="1" smtClean="0">
                <a:latin typeface="Times New Roman" panose="02020603050405020304" pitchFamily="18" charset="0"/>
                <a:cs typeface="Times New Roman" panose="02020603050405020304" pitchFamily="18" charset="0"/>
                <a:sym typeface="+mn-ea"/>
              </a:rPr>
              <a:t>và</a:t>
            </a:r>
            <a:r>
              <a:rPr lang="en-US" sz="4000" dirty="0" smtClean="0">
                <a:latin typeface="Times New Roman" panose="02020603050405020304" pitchFamily="18" charset="0"/>
                <a:cs typeface="Times New Roman" panose="02020603050405020304" pitchFamily="18" charset="0"/>
                <a:sym typeface="+mn-ea"/>
              </a:rPr>
              <a:t> SGK 2018</a:t>
            </a:r>
          </a:p>
        </p:txBody>
      </p:sp>
    </p:spTree>
    <p:extLst>
      <p:ext uri="{BB962C8B-B14F-4D97-AF65-F5344CB8AC3E}">
        <p14:creationId xmlns:p14="http://schemas.microsoft.com/office/powerpoint/2010/main" val="33292146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5053584"/>
            <a:ext cx="12192000" cy="1804416"/>
          </a:xfrm>
          <a:prstGeom prst="rect">
            <a:avLst/>
          </a:prstGeom>
        </p:spPr>
      </p:pic>
      <p:pic>
        <p:nvPicPr>
          <p:cNvPr id="22" name="图片 21"/>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537" y="4162681"/>
            <a:ext cx="3916785" cy="2222547"/>
          </a:xfrm>
          <a:prstGeom prst="rect">
            <a:avLst/>
          </a:prstGeom>
        </p:spPr>
      </p:pic>
      <p:sp>
        <p:nvSpPr>
          <p:cNvPr id="23" name="Freeform 9">
            <a:extLst>
              <a:ext uri="{FF2B5EF4-FFF2-40B4-BE49-F238E27FC236}">
                <a16:creationId xmlns:a16="http://schemas.microsoft.com/office/drawing/2014/main" id="{C8B4F286-C409-48C4-AB61-85D16F94D7AC}"/>
              </a:ext>
            </a:extLst>
          </p:cNvPr>
          <p:cNvSpPr>
            <a:spLocks noEditPoints="1"/>
          </p:cNvSpPr>
          <p:nvPr/>
        </p:nvSpPr>
        <p:spPr bwMode="auto">
          <a:xfrm>
            <a:off x="37074" y="2091446"/>
            <a:ext cx="12191999" cy="2624889"/>
          </a:xfrm>
          <a:custGeom>
            <a:avLst/>
            <a:gdLst>
              <a:gd name="T0" fmla="*/ 1761 w 1926"/>
              <a:gd name="T1" fmla="*/ 1038 h 1038"/>
              <a:gd name="T2" fmla="*/ 1761 w 1926"/>
              <a:gd name="T3" fmla="*/ 1038 h 1038"/>
              <a:gd name="T4" fmla="*/ 1761 w 1926"/>
              <a:gd name="T5" fmla="*/ 1038 h 1038"/>
              <a:gd name="T6" fmla="*/ 1761 w 1926"/>
              <a:gd name="T7" fmla="*/ 1038 h 1038"/>
              <a:gd name="T8" fmla="*/ 1926 w 1926"/>
              <a:gd name="T9" fmla="*/ 1029 h 1038"/>
              <a:gd name="T10" fmla="*/ 1761 w 1926"/>
              <a:gd name="T11" fmla="*/ 1038 h 1038"/>
              <a:gd name="T12" fmla="*/ 1926 w 1926"/>
              <a:gd name="T13" fmla="*/ 1029 h 1038"/>
              <a:gd name="T14" fmla="*/ 3 w 1926"/>
              <a:gd name="T15" fmla="*/ 4 h 1038"/>
              <a:gd name="T16" fmla="*/ 4 w 1926"/>
              <a:gd name="T17" fmla="*/ 5 h 1038"/>
              <a:gd name="T18" fmla="*/ 3 w 1926"/>
              <a:gd name="T19" fmla="*/ 4 h 1038"/>
              <a:gd name="T20" fmla="*/ 3 w 1926"/>
              <a:gd name="T21" fmla="*/ 3 h 1038"/>
              <a:gd name="T22" fmla="*/ 3 w 1926"/>
              <a:gd name="T23" fmla="*/ 4 h 1038"/>
              <a:gd name="T24" fmla="*/ 3 w 1926"/>
              <a:gd name="T25" fmla="*/ 3 h 1038"/>
              <a:gd name="T26" fmla="*/ 2 w 1926"/>
              <a:gd name="T27" fmla="*/ 2 h 1038"/>
              <a:gd name="T28" fmla="*/ 2 w 1926"/>
              <a:gd name="T29" fmla="*/ 3 h 1038"/>
              <a:gd name="T30" fmla="*/ 2 w 1926"/>
              <a:gd name="T31" fmla="*/ 2 h 1038"/>
              <a:gd name="T32" fmla="*/ 1 w 1926"/>
              <a:gd name="T33" fmla="*/ 1 h 1038"/>
              <a:gd name="T34" fmla="*/ 2 w 1926"/>
              <a:gd name="T35" fmla="*/ 2 h 1038"/>
              <a:gd name="T36" fmla="*/ 1 w 1926"/>
              <a:gd name="T37" fmla="*/ 1 h 1038"/>
              <a:gd name="T38" fmla="*/ 0 w 1926"/>
              <a:gd name="T39" fmla="*/ 0 h 1038"/>
              <a:gd name="T40" fmla="*/ 1 w 1926"/>
              <a:gd name="T41" fmla="*/ 1 h 1038"/>
              <a:gd name="T42" fmla="*/ 0 w 1926"/>
              <a:gd name="T43" fmla="*/ 0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6" h="1038">
                <a:moveTo>
                  <a:pt x="1761" y="1038"/>
                </a:moveTo>
                <a:cubicBezTo>
                  <a:pt x="1761" y="1038"/>
                  <a:pt x="1761" y="1038"/>
                  <a:pt x="1761" y="1038"/>
                </a:cubicBezTo>
                <a:cubicBezTo>
                  <a:pt x="1761" y="1038"/>
                  <a:pt x="1761" y="1038"/>
                  <a:pt x="1761" y="1038"/>
                </a:cubicBezTo>
                <a:cubicBezTo>
                  <a:pt x="1761" y="1038"/>
                  <a:pt x="1761" y="1038"/>
                  <a:pt x="1761" y="1038"/>
                </a:cubicBezTo>
                <a:moveTo>
                  <a:pt x="1926" y="1029"/>
                </a:moveTo>
                <a:cubicBezTo>
                  <a:pt x="1871" y="1035"/>
                  <a:pt x="1816" y="1038"/>
                  <a:pt x="1761" y="1038"/>
                </a:cubicBezTo>
                <a:cubicBezTo>
                  <a:pt x="1816" y="1038"/>
                  <a:pt x="1871" y="1035"/>
                  <a:pt x="1926" y="1029"/>
                </a:cubicBezTo>
                <a:moveTo>
                  <a:pt x="3" y="4"/>
                </a:moveTo>
                <a:cubicBezTo>
                  <a:pt x="4" y="4"/>
                  <a:pt x="4" y="4"/>
                  <a:pt x="4" y="5"/>
                </a:cubicBezTo>
                <a:cubicBezTo>
                  <a:pt x="4" y="4"/>
                  <a:pt x="4" y="4"/>
                  <a:pt x="3" y="4"/>
                </a:cubicBezTo>
                <a:moveTo>
                  <a:pt x="3" y="3"/>
                </a:moveTo>
                <a:cubicBezTo>
                  <a:pt x="3" y="3"/>
                  <a:pt x="3" y="4"/>
                  <a:pt x="3" y="4"/>
                </a:cubicBezTo>
                <a:cubicBezTo>
                  <a:pt x="3" y="4"/>
                  <a:pt x="3" y="3"/>
                  <a:pt x="3" y="3"/>
                </a:cubicBezTo>
                <a:moveTo>
                  <a:pt x="2" y="2"/>
                </a:moveTo>
                <a:cubicBezTo>
                  <a:pt x="2" y="2"/>
                  <a:pt x="2" y="3"/>
                  <a:pt x="2" y="3"/>
                </a:cubicBezTo>
                <a:cubicBezTo>
                  <a:pt x="2" y="3"/>
                  <a:pt x="2" y="2"/>
                  <a:pt x="2" y="2"/>
                </a:cubicBezTo>
                <a:moveTo>
                  <a:pt x="1" y="1"/>
                </a:moveTo>
                <a:cubicBezTo>
                  <a:pt x="1" y="1"/>
                  <a:pt x="2" y="2"/>
                  <a:pt x="2" y="2"/>
                </a:cubicBezTo>
                <a:cubicBezTo>
                  <a:pt x="2" y="2"/>
                  <a:pt x="1" y="1"/>
                  <a:pt x="1" y="1"/>
                </a:cubicBezTo>
                <a:moveTo>
                  <a:pt x="0" y="0"/>
                </a:moveTo>
                <a:cubicBezTo>
                  <a:pt x="1" y="0"/>
                  <a:pt x="1" y="0"/>
                  <a:pt x="1" y="1"/>
                </a:cubicBezTo>
                <a:cubicBezTo>
                  <a:pt x="1" y="0"/>
                  <a:pt x="1" y="0"/>
                  <a:pt x="0" y="0"/>
                </a:cubicBezTo>
              </a:path>
            </a:pathLst>
          </a:custGeom>
          <a:solidFill>
            <a:srgbClr val="6774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26" name="任意多边形 25"/>
          <p:cNvSpPr/>
          <p:nvPr/>
        </p:nvSpPr>
        <p:spPr>
          <a:xfrm>
            <a:off x="1583499" y="1046481"/>
            <a:ext cx="9793088" cy="2958584"/>
          </a:xfrm>
          <a:custGeom>
            <a:avLst/>
            <a:gdLst>
              <a:gd name="connsiteX0" fmla="*/ 0 w 4142407"/>
              <a:gd name="connsiteY0" fmla="*/ 0 h 514869"/>
              <a:gd name="connsiteX1" fmla="*/ 4142407 w 4142407"/>
              <a:gd name="connsiteY1" fmla="*/ 0 h 514869"/>
              <a:gd name="connsiteX2" fmla="*/ 4142407 w 4142407"/>
              <a:gd name="connsiteY2" fmla="*/ 1466 h 514869"/>
              <a:gd name="connsiteX3" fmla="*/ 3880111 w 4142407"/>
              <a:gd name="connsiteY3" fmla="*/ 263762 h 514869"/>
              <a:gd name="connsiteX4" fmla="*/ 4131218 w 4142407"/>
              <a:gd name="connsiteY4" fmla="*/ 514869 h 514869"/>
              <a:gd name="connsiteX5" fmla="*/ 0 w 4142407"/>
              <a:gd name="connsiteY5" fmla="*/ 514869 h 514869"/>
              <a:gd name="connsiteX6" fmla="*/ 257434 w 4142407"/>
              <a:gd name="connsiteY6" fmla="*/ 257435 h 51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2407" h="514869">
                <a:moveTo>
                  <a:pt x="0" y="0"/>
                </a:moveTo>
                <a:lnTo>
                  <a:pt x="4142407" y="0"/>
                </a:lnTo>
                <a:lnTo>
                  <a:pt x="4142407" y="1466"/>
                </a:lnTo>
                <a:lnTo>
                  <a:pt x="3880111" y="263762"/>
                </a:lnTo>
                <a:lnTo>
                  <a:pt x="4131218" y="514869"/>
                </a:lnTo>
                <a:lnTo>
                  <a:pt x="0" y="514869"/>
                </a:lnTo>
                <a:lnTo>
                  <a:pt x="257434" y="25743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28" name="Rectangle 4"/>
          <p:cNvSpPr txBox="1">
            <a:spLocks noChangeArrowheads="1"/>
          </p:cNvSpPr>
          <p:nvPr/>
        </p:nvSpPr>
        <p:spPr bwMode="auto">
          <a:xfrm>
            <a:off x="2248107" y="1371601"/>
            <a:ext cx="8064896" cy="19864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0" tIns="45699" rIns="91400" bIns="45699" numCol="1" anchor="ctr" anchorCtr="0" compatLnSpc="1">
            <a:prstTxWarp prst="textNoShape">
              <a:avLst/>
            </a:prstTxWarp>
          </a:bodyPr>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defRPr/>
            </a:pPr>
            <a:endParaRPr lang="en-US" altLang="zh-CN" sz="3733" kern="0" dirty="0">
              <a:latin typeface="Calibri" panose="020F0502020204030204" pitchFamily="34" charset="0"/>
              <a:ea typeface="+mn-ea"/>
              <a:cs typeface="Calibri" panose="020F0502020204030204" pitchFamily="34" charset="0"/>
              <a:sym typeface="+mn-lt"/>
            </a:endParaRPr>
          </a:p>
          <a:p>
            <a:pPr>
              <a:defRPr/>
            </a:pPr>
            <a:r>
              <a:rPr lang="en-US" altLang="zh-CN" sz="3733" kern="0" dirty="0" smtClean="0">
                <a:solidFill>
                  <a:schemeClr val="tx1"/>
                </a:solidFill>
                <a:latin typeface="Calibri" panose="020F0502020204030204" pitchFamily="34" charset="0"/>
                <a:ea typeface="+mn-ea"/>
                <a:cs typeface="Calibri" panose="020F0502020204030204" pitchFamily="34" charset="0"/>
                <a:sym typeface="+mn-lt"/>
              </a:rPr>
              <a:t>TRAO </a:t>
            </a:r>
            <a:r>
              <a:rPr lang="en-US" altLang="zh-CN" sz="3733" kern="0" dirty="0">
                <a:solidFill>
                  <a:schemeClr val="tx1"/>
                </a:solidFill>
                <a:latin typeface="Calibri" panose="020F0502020204030204" pitchFamily="34" charset="0"/>
                <a:ea typeface="+mn-ea"/>
                <a:cs typeface="Calibri" panose="020F0502020204030204" pitchFamily="34" charset="0"/>
                <a:sym typeface="+mn-lt"/>
              </a:rPr>
              <a:t>ĐỔI, GIẢI ĐÁP THẮC MẮC </a:t>
            </a:r>
          </a:p>
        </p:txBody>
      </p:sp>
      <p:pic>
        <p:nvPicPr>
          <p:cNvPr id="8" name="Picture 7"/>
          <p:cNvPicPr>
            <a:picLocks noChangeAspect="1"/>
          </p:cNvPicPr>
          <p:nvPr/>
        </p:nvPicPr>
        <p:blipFill>
          <a:blip r:embed="rId5"/>
          <a:stretch>
            <a:fillRect/>
          </a:stretch>
        </p:blipFill>
        <p:spPr>
          <a:xfrm>
            <a:off x="0" y="41236"/>
            <a:ext cx="1775520" cy="1577437"/>
          </a:xfrm>
          <a:prstGeom prst="rect">
            <a:avLst/>
          </a:prstGeom>
        </p:spPr>
      </p:pic>
    </p:spTree>
    <p:extLst>
      <p:ext uri="{BB962C8B-B14F-4D97-AF65-F5344CB8AC3E}">
        <p14:creationId xmlns:p14="http://schemas.microsoft.com/office/powerpoint/2010/main" val="2243286666"/>
      </p:ext>
    </p:extLst>
  </p:cSld>
  <p:clrMapOvr>
    <a:masterClrMapping/>
  </p:clrMapOvr>
  <p:transition spd="slow" advClick="0">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210" y="205298"/>
            <a:ext cx="10139579" cy="1563705"/>
          </a:xfrm>
        </p:spPr>
        <p:txBody>
          <a:bodyPr/>
          <a:lstStyle/>
          <a:p>
            <a:pPr algn="ctr"/>
            <a:r>
              <a:rPr lang="en-US" dirty="0">
                <a:solidFill>
                  <a:srgbClr val="00B050"/>
                </a:solidFill>
                <a:latin typeface="Myriad Pro" panose="020B0503030403020204" pitchFamily="34" charset="0"/>
                <a:cs typeface="Times New Roman" panose="02020603050405020304" pitchFamily="18" charset="0"/>
              </a:rPr>
              <a:t>XIN CHÂN THÀNH CẢM </a:t>
            </a:r>
            <a:r>
              <a:rPr lang="en-US" dirty="0" smtClean="0">
                <a:solidFill>
                  <a:srgbClr val="00B050"/>
                </a:solidFill>
                <a:latin typeface="Myriad Pro" panose="020B0503030403020204" pitchFamily="34" charset="0"/>
                <a:cs typeface="Times New Roman" panose="02020603050405020304" pitchFamily="18" charset="0"/>
              </a:rPr>
              <a:t>ƠN!</a:t>
            </a:r>
            <a:endParaRPr lang="en-US" dirty="0">
              <a:solidFill>
                <a:srgbClr val="00B050"/>
              </a:solidFill>
              <a:latin typeface="Myriad Pro" panose="020B0503030403020204" pitchFamily="34"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5958" y="1511299"/>
            <a:ext cx="3569978" cy="4190387"/>
          </a:xfrm>
          <a:prstGeom prst="rect">
            <a:avLst/>
          </a:prstGeom>
        </p:spPr>
      </p:pic>
      <p:sp>
        <p:nvSpPr>
          <p:cNvPr id="5" name="Content Placeholder 4"/>
          <p:cNvSpPr>
            <a:spLocks noGrp="1"/>
          </p:cNvSpPr>
          <p:nvPr>
            <p:ph idx="1"/>
          </p:nvPr>
        </p:nvSpPr>
        <p:spPr>
          <a:xfrm>
            <a:off x="1152525" y="1511299"/>
            <a:ext cx="10515600" cy="4717065"/>
          </a:xfrm>
        </p:spPr>
        <p:txBody>
          <a:bodyPr/>
          <a:lstStyle/>
          <a:p>
            <a:pPr marL="0" indent="0">
              <a:buNone/>
            </a:pPr>
            <a:r>
              <a:rPr lang="en-US" dirty="0" smtClean="0"/>
              <a:t>                                     </a:t>
            </a:r>
            <a:endParaRPr lang="en-US" dirty="0"/>
          </a:p>
        </p:txBody>
      </p:sp>
    </p:spTree>
    <p:extLst>
      <p:ext uri="{BB962C8B-B14F-4D97-AF65-F5344CB8AC3E}">
        <p14:creationId xmlns:p14="http://schemas.microsoft.com/office/powerpoint/2010/main" val="1138383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6541" y="-609600"/>
            <a:ext cx="12425082" cy="9666988"/>
          </a:xfrm>
        </p:spPr>
      </p:pic>
      <p:sp>
        <p:nvSpPr>
          <p:cNvPr id="6" name="Google Shape;76;p14"/>
          <p:cNvSpPr txBox="1">
            <a:spLocks/>
          </p:cNvSpPr>
          <p:nvPr/>
        </p:nvSpPr>
        <p:spPr>
          <a:xfrm>
            <a:off x="2306469" y="2299437"/>
            <a:ext cx="9912168" cy="1182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9pPr>
          </a:lstStyle>
          <a:p>
            <a:pPr algn="ctr">
              <a:buClr>
                <a:srgbClr val="999999"/>
              </a:buClr>
              <a:defRPr/>
            </a:pPr>
            <a:r>
              <a:rPr lang="en-US" sz="3400" kern="0" dirty="0" smtClean="0">
                <a:solidFill>
                  <a:schemeClr val="tx1">
                    <a:lumMod val="65000"/>
                    <a:lumOff val="35000"/>
                  </a:schemeClr>
                </a:solidFill>
                <a:latin typeface="+mn-lt"/>
                <a:cs typeface="Arial" panose="020B0604020202020204" pitchFamily="34" charset="0"/>
              </a:rPr>
              <a:t>PHẦN II HƯỚNG DẪN GIÁO VIÊN SỬ DỤNG SÁCH </a:t>
            </a:r>
            <a:r>
              <a:rPr lang="en-US" sz="3400" i="1" kern="0" dirty="0" smtClean="0">
                <a:solidFill>
                  <a:schemeClr val="accent1">
                    <a:lumMod val="75000"/>
                  </a:schemeClr>
                </a:solidFill>
                <a:latin typeface="+mn-lt"/>
                <a:cs typeface="Arial" panose="020B0604020202020204" pitchFamily="34" charset="0"/>
              </a:rPr>
              <a:t>NGỮ VĂN </a:t>
            </a:r>
            <a:r>
              <a:rPr lang="en-US" sz="3400" i="1" kern="0" dirty="0">
                <a:solidFill>
                  <a:schemeClr val="accent1">
                    <a:lumMod val="75000"/>
                  </a:schemeClr>
                </a:solidFill>
                <a:latin typeface="+mn-lt"/>
                <a:cs typeface="Arial" panose="020B0604020202020204" pitchFamily="34" charset="0"/>
              </a:rPr>
              <a:t>8</a:t>
            </a:r>
            <a:endParaRPr lang="en-US" sz="3400" i="1" kern="0" dirty="0" smtClean="0">
              <a:solidFill>
                <a:schemeClr val="accent1">
                  <a:lumMod val="75000"/>
                </a:schemeClr>
              </a:solidFill>
              <a:latin typeface="+mn-lt"/>
              <a:cs typeface="Arial" panose="020B0604020202020204" pitchFamily="34" charset="0"/>
            </a:endParaRPr>
          </a:p>
          <a:p>
            <a:pPr lvl="0" algn="ctr">
              <a:buClr>
                <a:srgbClr val="999999"/>
              </a:buClr>
              <a:defRPr/>
            </a:pPr>
            <a:r>
              <a:rPr lang="en-US" sz="3400" kern="0" noProof="0" dirty="0" smtClean="0">
                <a:solidFill>
                  <a:schemeClr val="tx1">
                    <a:lumMod val="65000"/>
                    <a:lumOff val="35000"/>
                  </a:schemeClr>
                </a:solidFill>
                <a:latin typeface="+mn-lt"/>
                <a:cs typeface="Arial" panose="020B0604020202020204" pitchFamily="34" charset="0"/>
              </a:rPr>
              <a:t>(BỘ SÁCH CÁNH DIỀU)</a:t>
            </a:r>
            <a:endParaRPr kumimoji="0" lang="en-US" sz="3400" b="1" i="0" u="none" strike="noStrike" kern="0" cap="none" spc="-100" normalizeH="0" baseline="0" noProof="0" dirty="0">
              <a:ln>
                <a:noFill/>
              </a:ln>
              <a:solidFill>
                <a:srgbClr val="FF9999"/>
              </a:solidFill>
              <a:effectLst/>
              <a:uLnTx/>
              <a:uFillTx/>
              <a:latin typeface="+mn-lt"/>
              <a:cs typeface="Arial" panose="020B0604020202020204" pitchFamily="34" charset="0"/>
              <a:sym typeface="Montserra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6593" y="3657598"/>
            <a:ext cx="3216166" cy="4493174"/>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8787" y="3657598"/>
            <a:ext cx="3294992" cy="4493174"/>
          </a:xfrm>
          <a:prstGeom prst="rect">
            <a:avLst/>
          </a:prstGeom>
        </p:spPr>
      </p:pic>
    </p:spTree>
    <p:extLst>
      <p:ext uri="{BB962C8B-B14F-4D97-AF65-F5344CB8AC3E}">
        <p14:creationId xmlns:p14="http://schemas.microsoft.com/office/powerpoint/2010/main" val="1307992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46256"/>
          </a:xfrm>
        </p:spPr>
        <p:txBody>
          <a:bodyPr>
            <a:normAutofit fontScale="90000"/>
          </a:bodyPr>
          <a:lstStyle/>
          <a:p>
            <a:pPr algn="ctr"/>
            <a:r>
              <a:rPr lang="en-US" b="1" dirty="0" err="1">
                <a:solidFill>
                  <a:srgbClr val="00B050"/>
                </a:solidFill>
                <a:latin typeface="Myriad Pro" panose="020B0503030403020204" pitchFamily="34" charset="0"/>
                <a:cs typeface="Times New Roman" panose="02020603050405020304" pitchFamily="18" charset="0"/>
              </a:rPr>
              <a:t>Thông</a:t>
            </a:r>
            <a:r>
              <a:rPr lang="en-US" b="1" dirty="0">
                <a:solidFill>
                  <a:srgbClr val="00B050"/>
                </a:solidFill>
                <a:latin typeface="Myriad Pro" panose="020B0503030403020204" pitchFamily="34" charset="0"/>
                <a:cs typeface="Times New Roman" panose="02020603050405020304" pitchFamily="18" charset="0"/>
              </a:rPr>
              <a:t> tin </a:t>
            </a:r>
            <a:r>
              <a:rPr lang="en-US" b="1" dirty="0" err="1">
                <a:solidFill>
                  <a:srgbClr val="00B050"/>
                </a:solidFill>
                <a:latin typeface="Myriad Pro" panose="020B0503030403020204" pitchFamily="34" charset="0"/>
                <a:cs typeface="Times New Roman" panose="02020603050405020304" pitchFamily="18" charset="0"/>
              </a:rPr>
              <a:t>chung</a:t>
            </a:r>
            <a:endParaRPr lang="en-US" b="1" dirty="0">
              <a:solidFill>
                <a:srgbClr val="00B050"/>
              </a:solidFill>
              <a:latin typeface="Myriad Pro" panose="020B0503030403020204" pitchFamily="34" charset="0"/>
              <a:cs typeface="Times New Roman" panose="02020603050405020304" pitchFamily="18" charset="0"/>
            </a:endParaRPr>
          </a:p>
        </p:txBody>
      </p:sp>
      <p:sp>
        <p:nvSpPr>
          <p:cNvPr id="3" name="Content Placeholder 2"/>
          <p:cNvSpPr>
            <a:spLocks noGrp="1"/>
          </p:cNvSpPr>
          <p:nvPr>
            <p:ph sz="half" idx="1"/>
          </p:nvPr>
        </p:nvSpPr>
        <p:spPr>
          <a:xfrm>
            <a:off x="741218" y="1392093"/>
            <a:ext cx="5354782" cy="4486275"/>
          </a:xfrm>
        </p:spPr>
        <p:txBody>
          <a:bodyPr>
            <a:normAutofit/>
          </a:bodyPr>
          <a:lstStyle/>
          <a:p>
            <a:pPr marL="0" indent="0" algn="just">
              <a:lnSpc>
                <a:spcPct val="100000"/>
              </a:lnSpc>
              <a:spcBef>
                <a:spcPts val="600"/>
              </a:spcBef>
              <a:spcAft>
                <a:spcPts val="600"/>
              </a:spcAft>
              <a:buAutoNum type="arabicPeriod"/>
            </a:pPr>
            <a:r>
              <a:rPr lang="en-US" b="1" dirty="0">
                <a:solidFill>
                  <a:srgbClr val="0070C0"/>
                </a:solidFill>
                <a:latin typeface="Times New Roman" panose="02020603050405020304" pitchFamily="18" charset="0"/>
                <a:cs typeface="Times New Roman" panose="02020603050405020304" pitchFamily="18" charset="0"/>
              </a:rPr>
              <a:t> </a:t>
            </a:r>
            <a:r>
              <a:rPr lang="vi-VN" sz="2600" b="1" dirty="0">
                <a:solidFill>
                  <a:srgbClr val="0070C0"/>
                </a:solidFill>
                <a:latin typeface="Times New Roman" panose="02020603050405020304" pitchFamily="18" charset="0"/>
                <a:cs typeface="Times New Roman" panose="02020603050405020304" pitchFamily="18" charset="0"/>
              </a:rPr>
              <a:t>Nơi sản xuất:</a:t>
            </a:r>
            <a:r>
              <a:rPr lang="en-US" sz="2600" b="1" dirty="0">
                <a:solidFill>
                  <a:srgbClr val="0070C0"/>
                </a:solidFill>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NXB Đại học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phạm</a:t>
            </a: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T</a:t>
            </a:r>
            <a:r>
              <a:rPr lang="en-US" sz="2600" dirty="0">
                <a:latin typeface="Times New Roman" panose="02020603050405020304" pitchFamily="18" charset="0"/>
                <a:cs typeface="Times New Roman" panose="02020603050405020304" pitchFamily="18" charset="0"/>
              </a:rPr>
              <a:t>P</a:t>
            </a:r>
            <a:r>
              <a:rPr lang="en-US"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Hồ</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Chí</a:t>
            </a:r>
            <a:r>
              <a:rPr lang="en-US" sz="2600" dirty="0">
                <a:latin typeface="Times New Roman" panose="02020603050405020304" pitchFamily="18" charset="0"/>
                <a:cs typeface="Times New Roman" panose="02020603050405020304" pitchFamily="18" charset="0"/>
              </a:rPr>
              <a:t> Minh</a:t>
            </a:r>
            <a:r>
              <a:rPr lang="vi-VN" sz="2600" dirty="0">
                <a:latin typeface="Times New Roman" panose="02020603050405020304" pitchFamily="18" charset="0"/>
                <a:cs typeface="Times New Roman" panose="02020603050405020304" pitchFamily="18" charset="0"/>
              </a:rPr>
              <a:t> phối hợp với Công ty VEPIC</a:t>
            </a:r>
            <a:r>
              <a:rPr lang="en-US" sz="2600" dirty="0">
                <a:latin typeface="Times New Roman" panose="02020603050405020304" pitchFamily="18" charset="0"/>
                <a:cs typeface="Times New Roman" panose="02020603050405020304" pitchFamily="18" charset="0"/>
              </a:rPr>
              <a:t>.</a:t>
            </a:r>
            <a:r>
              <a:rPr lang="vi-VN" sz="2600" dirty="0">
                <a:latin typeface="Times New Roman" panose="02020603050405020304" pitchFamily="18" charset="0"/>
                <a:cs typeface="Times New Roman" panose="02020603050405020304" pitchFamily="18" charset="0"/>
              </a:rPr>
              <a:t> Sách </a:t>
            </a:r>
            <a:r>
              <a:rPr lang="en-US" sz="2600" dirty="0" smtClean="0">
                <a:latin typeface="Times New Roman" panose="02020603050405020304" pitchFamily="18" charset="0"/>
                <a:cs typeface="Times New Roman" panose="02020603050405020304" pitchFamily="18" charset="0"/>
              </a:rPr>
              <a:t>in</a:t>
            </a:r>
            <a:r>
              <a:rPr lang="vi-VN" sz="2600" dirty="0" smtClean="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nhiều </a:t>
            </a:r>
            <a:r>
              <a:rPr lang="vi-VN" sz="2600" dirty="0" smtClean="0">
                <a:latin typeface="Times New Roman" panose="02020603050405020304" pitchFamily="18" charset="0"/>
                <a:cs typeface="Times New Roman" panose="02020603050405020304" pitchFamily="18" charset="0"/>
              </a:rPr>
              <a:t>màu</a:t>
            </a:r>
            <a:r>
              <a:rPr lang="en-US" sz="2600" dirty="0">
                <a:latin typeface="Times New Roman" panose="02020603050405020304" pitchFamily="18" charset="0"/>
                <a:cs typeface="Times New Roman" panose="02020603050405020304" pitchFamily="18" charset="0"/>
              </a:rPr>
              <a:t>;</a:t>
            </a:r>
            <a:r>
              <a:rPr lang="en-US"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gồm</a:t>
            </a:r>
            <a:r>
              <a:rPr lang="en-US" sz="2600" dirty="0">
                <a:latin typeface="Times New Roman" panose="02020603050405020304" pitchFamily="18" charset="0"/>
                <a:cs typeface="Times New Roman" panose="02020603050405020304" pitchFamily="18" charset="0"/>
              </a:rPr>
              <a:t> 2 </a:t>
            </a:r>
            <a:r>
              <a:rPr lang="en-US" sz="2600" dirty="0" err="1">
                <a:latin typeface="Times New Roman" panose="02020603050405020304" pitchFamily="18" charset="0"/>
                <a:cs typeface="Times New Roman" panose="02020603050405020304" pitchFamily="18" charset="0"/>
              </a:rPr>
              <a:t>tập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khổ</a:t>
            </a:r>
            <a:r>
              <a:rPr lang="en-US" sz="2600" dirty="0">
                <a:latin typeface="Times New Roman" panose="02020603050405020304" pitchFamily="18" charset="0"/>
                <a:cs typeface="Times New Roman" panose="02020603050405020304" pitchFamily="18" charset="0"/>
              </a:rPr>
              <a:t> 19 x 26,5 cm. </a:t>
            </a:r>
            <a:r>
              <a:rPr lang="en-US" sz="2600" dirty="0" err="1">
                <a:latin typeface="Times New Roman" panose="02020603050405020304" pitchFamily="18" charset="0"/>
                <a:cs typeface="Times New Roman" panose="02020603050405020304" pitchFamily="18" charset="0"/>
              </a:rPr>
              <a:t>Tập</a:t>
            </a:r>
            <a:r>
              <a:rPr lang="en-US" sz="2600" dirty="0">
                <a:latin typeface="Times New Roman" panose="02020603050405020304" pitchFamily="18" charset="0"/>
                <a:cs typeface="Times New Roman" panose="02020603050405020304" pitchFamily="18" charset="0"/>
              </a:rPr>
              <a:t> 1 </a:t>
            </a:r>
            <a:r>
              <a:rPr lang="en-US" sz="2600" dirty="0" err="1">
                <a:latin typeface="Times New Roman" panose="02020603050405020304" pitchFamily="18" charset="0"/>
                <a:cs typeface="Times New Roman" panose="02020603050405020304" pitchFamily="18" charset="0"/>
              </a:rPr>
              <a:t>dày</a:t>
            </a: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148 </a:t>
            </a:r>
            <a:r>
              <a:rPr lang="en-US" sz="2600" dirty="0" err="1">
                <a:latin typeface="Times New Roman" panose="02020603050405020304" pitchFamily="18" charset="0"/>
                <a:cs typeface="Times New Roman" panose="02020603050405020304" pitchFamily="18" charset="0"/>
              </a:rPr>
              <a:t>trang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tập</a:t>
            </a:r>
            <a:r>
              <a:rPr lang="en-US" sz="2600" dirty="0">
                <a:latin typeface="Times New Roman" panose="02020603050405020304" pitchFamily="18" charset="0"/>
                <a:cs typeface="Times New Roman" panose="02020603050405020304" pitchFamily="18" charset="0"/>
              </a:rPr>
              <a:t> 2 </a:t>
            </a:r>
            <a:r>
              <a:rPr lang="en-US" sz="2600" dirty="0" err="1">
                <a:latin typeface="Times New Roman" panose="02020603050405020304" pitchFamily="18" charset="0"/>
                <a:cs typeface="Times New Roman" panose="02020603050405020304" pitchFamily="18" charset="0"/>
              </a:rPr>
              <a:t>dày</a:t>
            </a: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140 </a:t>
            </a:r>
            <a:r>
              <a:rPr lang="en-US" sz="2600" dirty="0" err="1">
                <a:latin typeface="Times New Roman" panose="02020603050405020304" pitchFamily="18" charset="0"/>
                <a:cs typeface="Times New Roman" panose="02020603050405020304" pitchFamily="18" charset="0"/>
              </a:rPr>
              <a:t>trang</a:t>
            </a:r>
            <a:r>
              <a:rPr lang="en-US" sz="2600" dirty="0">
                <a:latin typeface="Times New Roman" panose="02020603050405020304" pitchFamily="18" charset="0"/>
                <a:cs typeface="Times New Roman" panose="02020603050405020304" pitchFamily="18" charset="0"/>
              </a:rPr>
              <a:t>. </a:t>
            </a:r>
          </a:p>
          <a:p>
            <a:pPr marL="0" indent="0" algn="just">
              <a:lnSpc>
                <a:spcPct val="100000"/>
              </a:lnSpc>
              <a:spcBef>
                <a:spcPts val="600"/>
              </a:spcBef>
              <a:spcAft>
                <a:spcPts val="600"/>
              </a:spcAft>
              <a:buNone/>
            </a:pPr>
            <a:r>
              <a:rPr lang="en-US" sz="2600" b="1" dirty="0">
                <a:solidFill>
                  <a:srgbClr val="0070C0"/>
                </a:solidFill>
                <a:latin typeface="Times New Roman" panose="02020603050405020304" pitchFamily="18" charset="0"/>
                <a:cs typeface="Times New Roman" panose="02020603050405020304" pitchFamily="18" charset="0"/>
              </a:rPr>
              <a:t>2. </a:t>
            </a:r>
            <a:r>
              <a:rPr lang="vi-VN" sz="2600" b="1" dirty="0">
                <a:solidFill>
                  <a:srgbClr val="0070C0"/>
                </a:solidFill>
                <a:latin typeface="+mj-lt"/>
              </a:rPr>
              <a:t>Bìa sách:</a:t>
            </a:r>
            <a:r>
              <a:rPr lang="vi-VN" sz="2600" dirty="0">
                <a:solidFill>
                  <a:srgbClr val="0070C0"/>
                </a:solidFill>
                <a:latin typeface="+mj-lt"/>
              </a:rPr>
              <a:t> </a:t>
            </a:r>
            <a:r>
              <a:rPr lang="vi-VN" sz="2600" dirty="0">
                <a:latin typeface="+mj-lt"/>
              </a:rPr>
              <a:t>Tập 1</a:t>
            </a:r>
            <a:r>
              <a:rPr lang="en-US" sz="2600" dirty="0">
                <a:latin typeface="+mj-lt"/>
              </a:rPr>
              <a:t>: </a:t>
            </a:r>
            <a:r>
              <a:rPr lang="vi-VN" sz="2600" dirty="0" smtClean="0">
                <a:latin typeface="+mj-lt"/>
              </a:rPr>
              <a:t>minh</a:t>
            </a:r>
            <a:r>
              <a:rPr lang="vi-VN" sz="2600" dirty="0">
                <a:latin typeface="+mj-lt"/>
              </a:rPr>
              <a:t> </a:t>
            </a:r>
            <a:r>
              <a:rPr lang="vi-VN" sz="2600" dirty="0" smtClean="0">
                <a:latin typeface="+mj-lt"/>
              </a:rPr>
              <a:t>h</a:t>
            </a:r>
            <a:r>
              <a:rPr lang="en-US" sz="2600" dirty="0" err="1" smtClean="0">
                <a:latin typeface="Times New Roman" panose="02020603050405020304" pitchFamily="18" charset="0"/>
                <a:cs typeface="Times New Roman" panose="02020603050405020304" pitchFamily="18" charset="0"/>
              </a:rPr>
              <a:t>oạ</a:t>
            </a:r>
            <a:r>
              <a:rPr lang="vi-VN" sz="2600" dirty="0" smtClean="0">
                <a:latin typeface="+mj-lt"/>
              </a:rPr>
              <a:t> hình </a:t>
            </a:r>
            <a:r>
              <a:rPr lang="vi-VN" sz="2600" dirty="0">
                <a:latin typeface="+mj-lt"/>
              </a:rPr>
              <a:t>ảnh người mẹ trong bài thơ </a:t>
            </a:r>
            <a:r>
              <a:rPr lang="vi-VN" sz="2600" i="1" dirty="0">
                <a:latin typeface="+mj-lt"/>
              </a:rPr>
              <a:t>Nắng mới</a:t>
            </a:r>
            <a:r>
              <a:rPr lang="vi-VN" sz="2600" dirty="0">
                <a:latin typeface="+mj-lt"/>
              </a:rPr>
              <a:t> (Lưu Trọng Lư). Tập 2: </a:t>
            </a:r>
            <a:r>
              <a:rPr lang="en-US" sz="2600" dirty="0">
                <a:latin typeface="Times New Roman" panose="02020603050405020304" pitchFamily="18" charset="0"/>
                <a:cs typeface="Times New Roman" panose="02020603050405020304" pitchFamily="18" charset="0"/>
              </a:rPr>
              <a:t>m</a:t>
            </a:r>
            <a:r>
              <a:rPr lang="vi-VN" sz="2600" dirty="0" smtClean="0">
                <a:latin typeface="+mj-lt"/>
              </a:rPr>
              <a:t>inh h</a:t>
            </a:r>
            <a:r>
              <a:rPr lang="en-US" sz="2600" dirty="0" err="1" smtClean="0">
                <a:latin typeface="Times New Roman" panose="02020603050405020304" pitchFamily="18" charset="0"/>
                <a:cs typeface="Times New Roman" panose="02020603050405020304" pitchFamily="18" charset="0"/>
              </a:rPr>
              <a:t>oạ</a:t>
            </a:r>
            <a:r>
              <a:rPr lang="vi-VN" sz="2600" dirty="0" smtClean="0">
                <a:latin typeface="+mj-lt"/>
              </a:rPr>
              <a:t> </a:t>
            </a:r>
            <a:r>
              <a:rPr lang="vi-VN" sz="2600" dirty="0">
                <a:latin typeface="+mj-lt"/>
              </a:rPr>
              <a:t>hình ảnh thầy trò Đôn Ki-hô-tê trong tác phẩm cùng tên của </a:t>
            </a:r>
            <a:r>
              <a:rPr lang="vi-VN" sz="2600" dirty="0" smtClean="0">
                <a:latin typeface="Times New Roman" panose="02020603050405020304" pitchFamily="18" charset="0"/>
                <a:cs typeface="Times New Roman" panose="02020603050405020304" pitchFamily="18" charset="0"/>
              </a:rPr>
              <a:t>X</a:t>
            </a:r>
            <a:r>
              <a:rPr lang="en-US" sz="2600" dirty="0">
                <a:latin typeface="Times New Roman" panose="02020603050405020304" pitchFamily="18" charset="0"/>
                <a:cs typeface="Times New Roman" panose="02020603050405020304" pitchFamily="18" charset="0"/>
              </a:rPr>
              <a:t>é</a:t>
            </a:r>
            <a:r>
              <a:rPr lang="vi-VN" sz="2600" dirty="0" smtClean="0">
                <a:latin typeface="Times New Roman" panose="02020603050405020304" pitchFamily="18" charset="0"/>
                <a:cs typeface="Times New Roman" panose="02020603050405020304" pitchFamily="18" charset="0"/>
              </a:rPr>
              <a:t>c-van-t</a:t>
            </a:r>
            <a:r>
              <a:rPr lang="en-US" sz="2600" dirty="0">
                <a:latin typeface="Times New Roman" panose="02020603050405020304" pitchFamily="18" charset="0"/>
                <a:cs typeface="Times New Roman" panose="02020603050405020304" pitchFamily="18" charset="0"/>
              </a:rPr>
              <a:t>é</a:t>
            </a:r>
            <a:r>
              <a:rPr lang="vi-VN" sz="2600" dirty="0" smtClean="0">
                <a:latin typeface="Times New Roman" panose="02020603050405020304" pitchFamily="18" charset="0"/>
                <a:cs typeface="Times New Roman" panose="02020603050405020304" pitchFamily="18" charset="0"/>
              </a:rPr>
              <a:t>t</a:t>
            </a:r>
            <a:r>
              <a:rPr lang="en-US" sz="2600" dirty="0" smtClean="0">
                <a:latin typeface="+mj-lt"/>
                <a:cs typeface="Times New Roman" panose="02020603050405020304" pitchFamily="18" charset="0"/>
              </a:rPr>
              <a:t>. </a:t>
            </a:r>
            <a:endParaRPr lang="en-US" sz="2600" dirty="0">
              <a:latin typeface="+mj-lt"/>
              <a:cs typeface="Times New Roman" panose="02020603050405020304" pitchFamily="18" charset="0"/>
            </a:endParaRPr>
          </a:p>
          <a:p>
            <a:pPr marL="0" indent="0" algn="just">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8105" y="1982949"/>
            <a:ext cx="2340066" cy="331257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1568" y="1974939"/>
            <a:ext cx="2350940" cy="332058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109252"/>
            <a:ext cx="10515600" cy="837142"/>
          </a:xfrm>
        </p:spPr>
        <p:txBody>
          <a:bodyPr/>
          <a:lstStyle/>
          <a:p>
            <a:pPr algn="ctr"/>
            <a:r>
              <a:rPr lang="en-US" dirty="0" err="1">
                <a:solidFill>
                  <a:srgbClr val="00B050"/>
                </a:solidFill>
                <a:latin typeface="Myriad Pro" panose="020B0503030403020204" pitchFamily="34" charset="0"/>
                <a:cs typeface="Times New Roman" panose="02020603050405020304" pitchFamily="18" charset="0"/>
              </a:rPr>
              <a:t>Tổng</a:t>
            </a:r>
            <a:r>
              <a:rPr lang="en-US" dirty="0">
                <a:solidFill>
                  <a:srgbClr val="00B050"/>
                </a:solidFill>
                <a:latin typeface="Myriad Pro" panose="020B0503030403020204" pitchFamily="34" charset="0"/>
                <a:cs typeface="Times New Roman" panose="02020603050405020304" pitchFamily="18" charset="0"/>
              </a:rPr>
              <a:t> </a:t>
            </a:r>
            <a:r>
              <a:rPr lang="en-US" dirty="0" err="1">
                <a:solidFill>
                  <a:srgbClr val="00B050"/>
                </a:solidFill>
                <a:latin typeface="Myriad Pro" panose="020B0503030403020204" pitchFamily="34" charset="0"/>
                <a:cs typeface="Times New Roman" panose="02020603050405020304" pitchFamily="18" charset="0"/>
              </a:rPr>
              <a:t>C</a:t>
            </a:r>
            <a:r>
              <a:rPr lang="en-US" dirty="0" err="1" smtClean="0">
                <a:solidFill>
                  <a:srgbClr val="00B050"/>
                </a:solidFill>
                <a:latin typeface="Myriad Pro" panose="020B0503030403020204" pitchFamily="34" charset="0"/>
                <a:cs typeface="Times New Roman" panose="02020603050405020304" pitchFamily="18" charset="0"/>
              </a:rPr>
              <a:t>hủ</a:t>
            </a:r>
            <a:r>
              <a:rPr lang="en-US" dirty="0" smtClean="0">
                <a:solidFill>
                  <a:srgbClr val="00B050"/>
                </a:solidFill>
                <a:latin typeface="Myriad Pro" panose="020B0503030403020204" pitchFamily="34" charset="0"/>
                <a:cs typeface="Times New Roman" panose="02020603050405020304" pitchFamily="18" charset="0"/>
              </a:rPr>
              <a:t> </a:t>
            </a:r>
            <a:r>
              <a:rPr lang="en-US" dirty="0" err="1">
                <a:solidFill>
                  <a:srgbClr val="00B050"/>
                </a:solidFill>
                <a:latin typeface="Myriad Pro" panose="020B0503030403020204" pitchFamily="34" charset="0"/>
                <a:cs typeface="Times New Roman" panose="02020603050405020304" pitchFamily="18" charset="0"/>
              </a:rPr>
              <a:t>biên</a:t>
            </a:r>
            <a:r>
              <a:rPr lang="en-US" dirty="0">
                <a:solidFill>
                  <a:srgbClr val="00B050"/>
                </a:solidFill>
                <a:latin typeface="Myriad Pro" panose="020B0503030403020204" pitchFamily="34" charset="0"/>
                <a:cs typeface="Times New Roman" panose="02020603050405020304" pitchFamily="18" charset="0"/>
              </a:rPr>
              <a:t>, </a:t>
            </a:r>
            <a:r>
              <a:rPr lang="en-US" dirty="0" err="1">
                <a:solidFill>
                  <a:srgbClr val="00B050"/>
                </a:solidFill>
                <a:latin typeface="Myriad Pro" panose="020B0503030403020204" pitchFamily="34" charset="0"/>
                <a:cs typeface="Times New Roman" panose="02020603050405020304" pitchFamily="18" charset="0"/>
              </a:rPr>
              <a:t>Chủ</a:t>
            </a:r>
            <a:r>
              <a:rPr lang="en-US" dirty="0">
                <a:solidFill>
                  <a:srgbClr val="00B050"/>
                </a:solidFill>
                <a:latin typeface="Myriad Pro" panose="020B0503030403020204" pitchFamily="34" charset="0"/>
                <a:cs typeface="Times New Roman" panose="02020603050405020304" pitchFamily="18" charset="0"/>
              </a:rPr>
              <a:t> </a:t>
            </a:r>
            <a:r>
              <a:rPr lang="en-US" dirty="0" err="1">
                <a:solidFill>
                  <a:srgbClr val="00B050"/>
                </a:solidFill>
                <a:latin typeface="Myriad Pro" panose="020B0503030403020204" pitchFamily="34" charset="0"/>
                <a:cs typeface="Times New Roman" panose="02020603050405020304" pitchFamily="18" charset="0"/>
              </a:rPr>
              <a:t>biên</a:t>
            </a:r>
            <a:r>
              <a:rPr lang="en-US" dirty="0">
                <a:solidFill>
                  <a:srgbClr val="00B050"/>
                </a:solidFill>
                <a:latin typeface="Myriad Pro" panose="020B0503030403020204" pitchFamily="34" charset="0"/>
                <a:cs typeface="Times New Roman" panose="02020603050405020304" pitchFamily="18" charset="0"/>
              </a:rPr>
              <a:t> </a:t>
            </a:r>
            <a:r>
              <a:rPr lang="en-US" dirty="0" err="1">
                <a:solidFill>
                  <a:srgbClr val="00B050"/>
                </a:solidFill>
                <a:latin typeface="Myriad Pro" panose="020B0503030403020204" pitchFamily="34" charset="0"/>
                <a:cs typeface="Times New Roman" panose="02020603050405020304" pitchFamily="18" charset="0"/>
              </a:rPr>
              <a:t>và</a:t>
            </a:r>
            <a:r>
              <a:rPr lang="en-US" dirty="0">
                <a:solidFill>
                  <a:srgbClr val="00B050"/>
                </a:solidFill>
                <a:latin typeface="Myriad Pro" panose="020B0503030403020204" pitchFamily="34" charset="0"/>
                <a:cs typeface="Times New Roman" panose="02020603050405020304" pitchFamily="18" charset="0"/>
              </a:rPr>
              <a:t> </a:t>
            </a:r>
            <a:r>
              <a:rPr lang="en-US" dirty="0" err="1">
                <a:solidFill>
                  <a:srgbClr val="00B050"/>
                </a:solidFill>
                <a:latin typeface="Myriad Pro" panose="020B0503030403020204" pitchFamily="34" charset="0"/>
                <a:cs typeface="Times New Roman" panose="02020603050405020304" pitchFamily="18" charset="0"/>
              </a:rPr>
              <a:t>tác</a:t>
            </a:r>
            <a:r>
              <a:rPr lang="en-US" dirty="0">
                <a:solidFill>
                  <a:srgbClr val="00B050"/>
                </a:solidFill>
                <a:latin typeface="Myriad Pro" panose="020B0503030403020204" pitchFamily="34" charset="0"/>
                <a:cs typeface="Times New Roman" panose="02020603050405020304" pitchFamily="18" charset="0"/>
              </a:rPr>
              <a:t> </a:t>
            </a:r>
            <a:r>
              <a:rPr lang="en-US" dirty="0" err="1">
                <a:solidFill>
                  <a:srgbClr val="00B050"/>
                </a:solidFill>
                <a:latin typeface="Myriad Pro" panose="020B0503030403020204" pitchFamily="34" charset="0"/>
                <a:cs typeface="Times New Roman" panose="02020603050405020304" pitchFamily="18" charset="0"/>
              </a:rPr>
              <a:t>giả</a:t>
            </a:r>
            <a:endParaRPr lang="en-US" dirty="0">
              <a:solidFill>
                <a:srgbClr val="00B050"/>
              </a:solidFill>
              <a:latin typeface="Myriad Pro" panose="020B0503030403020204" pitchFamily="34" charset="0"/>
              <a:cs typeface="Times New Roman" panose="02020603050405020304" pitchFamily="18"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8214" y="1124381"/>
            <a:ext cx="1778009" cy="2172603"/>
          </a:xfrm>
          <a:prstGeom prst="rect">
            <a:avLst/>
          </a:prstGeom>
        </p:spPr>
      </p:pic>
      <p:sp>
        <p:nvSpPr>
          <p:cNvPr id="14" name="Rounded Rectangle 13"/>
          <p:cNvSpPr/>
          <p:nvPr/>
        </p:nvSpPr>
        <p:spPr>
          <a:xfrm>
            <a:off x="124690" y="3442504"/>
            <a:ext cx="3103419" cy="3640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GS.TS. </a:t>
            </a:r>
            <a:r>
              <a:rPr lang="en-US" sz="1600" dirty="0" err="1"/>
              <a:t>Nguyễn</a:t>
            </a:r>
            <a:r>
              <a:rPr lang="en-US" sz="1600" dirty="0"/>
              <a:t> Minh </a:t>
            </a:r>
            <a:r>
              <a:rPr lang="en-US" sz="1600" dirty="0" err="1" smtClean="0"/>
              <a:t>Thuyết</a:t>
            </a:r>
            <a:r>
              <a:rPr lang="en-US" sz="1600" dirty="0" smtClean="0"/>
              <a:t> (TCB)</a:t>
            </a:r>
            <a:endParaRPr lang="en-US" sz="1600" dirty="0"/>
          </a:p>
        </p:txBody>
      </p:sp>
      <p:sp>
        <p:nvSpPr>
          <p:cNvPr id="15" name="Rounded Rectangle 14"/>
          <p:cNvSpPr/>
          <p:nvPr/>
        </p:nvSpPr>
        <p:spPr>
          <a:xfrm>
            <a:off x="3367585" y="3421952"/>
            <a:ext cx="2599268" cy="3640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PGS.TS. </a:t>
            </a:r>
            <a:r>
              <a:rPr lang="en-US" sz="1600" dirty="0" err="1"/>
              <a:t>Đỗ</a:t>
            </a:r>
            <a:r>
              <a:rPr lang="en-US" sz="1600" dirty="0"/>
              <a:t> </a:t>
            </a:r>
            <a:r>
              <a:rPr lang="en-US" sz="1600" dirty="0" err="1"/>
              <a:t>Ngọc</a:t>
            </a:r>
            <a:r>
              <a:rPr lang="en-US" sz="1600" dirty="0"/>
              <a:t> </a:t>
            </a:r>
            <a:r>
              <a:rPr lang="en-US" sz="1600" dirty="0" err="1" smtClean="0"/>
              <a:t>Thống</a:t>
            </a:r>
            <a:r>
              <a:rPr lang="en-US" sz="1600" dirty="0" smtClean="0"/>
              <a:t> (CB)</a:t>
            </a:r>
            <a:endParaRPr lang="en-US" sz="1600" dirty="0"/>
          </a:p>
        </p:txBody>
      </p:sp>
      <p:sp>
        <p:nvSpPr>
          <p:cNvPr id="16" name="Rectangle 15"/>
          <p:cNvSpPr/>
          <p:nvPr/>
        </p:nvSpPr>
        <p:spPr>
          <a:xfrm>
            <a:off x="6258174" y="3474972"/>
            <a:ext cx="2203419" cy="307777"/>
          </a:xfrm>
          <a:prstGeom prst="rect">
            <a:avLst/>
          </a:prstGeom>
          <a:solidFill>
            <a:schemeClr val="accent6">
              <a:lumMod val="60000"/>
              <a:lumOff val="40000"/>
            </a:schemeClr>
          </a:solidFill>
          <a:ln>
            <a:solidFill>
              <a:srgbClr val="0070C0"/>
            </a:solidFill>
          </a:ln>
        </p:spPr>
        <p:txBody>
          <a:bodyPr wrap="square">
            <a:spAutoFit/>
          </a:bodyPr>
          <a:lstStyle/>
          <a:p>
            <a:pPr algn="ctr"/>
            <a:r>
              <a:rPr lang="en-US" sz="1400" dirty="0" smtClean="0"/>
              <a:t>TS</a:t>
            </a:r>
            <a:r>
              <a:rPr lang="en-US" sz="1400" dirty="0"/>
              <a:t>. </a:t>
            </a:r>
            <a:r>
              <a:rPr lang="en-US" sz="1400" dirty="0" err="1" smtClean="0"/>
              <a:t>Đỗ</a:t>
            </a:r>
            <a:r>
              <a:rPr lang="en-US" sz="1400" dirty="0" smtClean="0"/>
              <a:t> Thu </a:t>
            </a:r>
            <a:r>
              <a:rPr lang="en-US" sz="1400" dirty="0" err="1" smtClean="0"/>
              <a:t>Hà</a:t>
            </a:r>
            <a:endParaRPr lang="en-US" sz="1400" dirty="0"/>
          </a:p>
        </p:txBody>
      </p:sp>
      <p:sp>
        <p:nvSpPr>
          <p:cNvPr id="18" name="Rectangle 17"/>
          <p:cNvSpPr/>
          <p:nvPr/>
        </p:nvSpPr>
        <p:spPr>
          <a:xfrm>
            <a:off x="415636" y="6298232"/>
            <a:ext cx="2477412" cy="307777"/>
          </a:xfrm>
          <a:prstGeom prst="rect">
            <a:avLst/>
          </a:prstGeom>
          <a:solidFill>
            <a:schemeClr val="accent6">
              <a:lumMod val="60000"/>
              <a:lumOff val="40000"/>
            </a:schemeClr>
          </a:solidFill>
          <a:ln>
            <a:solidFill>
              <a:srgbClr val="0070C0"/>
            </a:solidFill>
          </a:ln>
        </p:spPr>
        <p:txBody>
          <a:bodyPr wrap="square">
            <a:spAutoFit/>
          </a:bodyPr>
          <a:lstStyle/>
          <a:p>
            <a:pPr algn="ctr"/>
            <a:r>
              <a:rPr lang="en-US" sz="1400" dirty="0" smtClean="0"/>
              <a:t>PGS. TS</a:t>
            </a:r>
            <a:r>
              <a:rPr lang="en-US" sz="1400" dirty="0"/>
              <a:t>. </a:t>
            </a:r>
            <a:r>
              <a:rPr lang="en-US" sz="1400" dirty="0" err="1" smtClean="0"/>
              <a:t>Phạm</a:t>
            </a:r>
            <a:r>
              <a:rPr lang="en-US" sz="1400" dirty="0" smtClean="0"/>
              <a:t> </a:t>
            </a:r>
            <a:r>
              <a:rPr lang="en-US" sz="1400" dirty="0" err="1" smtClean="0"/>
              <a:t>Thị</a:t>
            </a:r>
            <a:r>
              <a:rPr lang="en-US" sz="1400" dirty="0" smtClean="0"/>
              <a:t> Thu </a:t>
            </a:r>
            <a:r>
              <a:rPr lang="en-US" sz="1400" dirty="0" err="1" smtClean="0"/>
              <a:t>Hương</a:t>
            </a:r>
            <a:endParaRPr lang="en-US" sz="1400" dirty="0"/>
          </a:p>
        </p:txBody>
      </p:sp>
      <p:sp>
        <p:nvSpPr>
          <p:cNvPr id="25" name="Rectangle 24"/>
          <p:cNvSpPr/>
          <p:nvPr/>
        </p:nvSpPr>
        <p:spPr>
          <a:xfrm>
            <a:off x="9000572" y="3474972"/>
            <a:ext cx="2260779" cy="307777"/>
          </a:xfrm>
          <a:prstGeom prst="rect">
            <a:avLst/>
          </a:prstGeom>
          <a:solidFill>
            <a:schemeClr val="accent6">
              <a:lumMod val="60000"/>
              <a:lumOff val="40000"/>
            </a:schemeClr>
          </a:solidFill>
        </p:spPr>
        <p:txBody>
          <a:bodyPr wrap="square">
            <a:spAutoFit/>
          </a:bodyPr>
          <a:lstStyle/>
          <a:p>
            <a:pPr algn="ctr"/>
            <a:r>
              <a:rPr lang="en-US" sz="1400" dirty="0"/>
              <a:t>TS</a:t>
            </a:r>
            <a:r>
              <a:rPr lang="en-US" sz="1400" dirty="0" smtClean="0"/>
              <a:t>. </a:t>
            </a:r>
            <a:r>
              <a:rPr lang="en-US" sz="1400" dirty="0" err="1" smtClean="0"/>
              <a:t>Nguyễn</a:t>
            </a:r>
            <a:r>
              <a:rPr lang="en-US" sz="1400" dirty="0" smtClean="0"/>
              <a:t> </a:t>
            </a:r>
            <a:r>
              <a:rPr lang="en-US" sz="1400" dirty="0" err="1"/>
              <a:t>Phước</a:t>
            </a:r>
            <a:r>
              <a:rPr lang="en-US" sz="1400" dirty="0"/>
              <a:t> </a:t>
            </a:r>
            <a:r>
              <a:rPr lang="en-US" sz="1400" dirty="0" err="1"/>
              <a:t>Hoàng</a:t>
            </a:r>
            <a:endParaRPr lang="en-US" sz="1400" dirty="0"/>
          </a:p>
        </p:txBody>
      </p:sp>
      <p:sp>
        <p:nvSpPr>
          <p:cNvPr id="27" name="Rectangle 26"/>
          <p:cNvSpPr/>
          <p:nvPr/>
        </p:nvSpPr>
        <p:spPr>
          <a:xfrm>
            <a:off x="3367585" y="6281481"/>
            <a:ext cx="2423615" cy="307777"/>
          </a:xfrm>
          <a:prstGeom prst="rect">
            <a:avLst/>
          </a:prstGeom>
          <a:solidFill>
            <a:schemeClr val="accent6">
              <a:lumMod val="60000"/>
              <a:lumOff val="40000"/>
            </a:schemeClr>
          </a:solidFill>
        </p:spPr>
        <p:txBody>
          <a:bodyPr wrap="square">
            <a:spAutoFit/>
          </a:bodyPr>
          <a:lstStyle/>
          <a:p>
            <a:pPr algn="ctr"/>
            <a:r>
              <a:rPr lang="en-US" sz="1400" dirty="0" err="1" smtClean="0"/>
              <a:t>ThS</a:t>
            </a:r>
            <a:r>
              <a:rPr lang="en-US" sz="1400" dirty="0" smtClean="0"/>
              <a:t> </a:t>
            </a:r>
            <a:r>
              <a:rPr lang="en-US" sz="1400" dirty="0" err="1" smtClean="0"/>
              <a:t>Nguyễn</a:t>
            </a:r>
            <a:r>
              <a:rPr lang="en-US" sz="1400" dirty="0" smtClean="0"/>
              <a:t> </a:t>
            </a:r>
            <a:r>
              <a:rPr lang="en-US" sz="1400" dirty="0" err="1" smtClean="0"/>
              <a:t>Phước</a:t>
            </a:r>
            <a:r>
              <a:rPr lang="en-US" sz="1400" dirty="0" smtClean="0"/>
              <a:t> </a:t>
            </a:r>
            <a:r>
              <a:rPr lang="en-US" sz="1400" dirty="0" err="1" smtClean="0"/>
              <a:t>Bảo</a:t>
            </a:r>
            <a:r>
              <a:rPr lang="en-US" sz="1400" dirty="0" smtClean="0"/>
              <a:t> </a:t>
            </a:r>
            <a:r>
              <a:rPr lang="en-US" sz="1400" dirty="0" err="1" smtClean="0"/>
              <a:t>Khôi</a:t>
            </a:r>
            <a:endParaRPr lang="en-US" sz="1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54" y="1241635"/>
            <a:ext cx="1650999" cy="2140958"/>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8689" y="3919227"/>
            <a:ext cx="1664604" cy="2155191"/>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45759" y="1301545"/>
            <a:ext cx="1816431" cy="2140959"/>
          </a:xfrm>
          <a:prstGeom prst="rect">
            <a:avLst/>
          </a:prstGeom>
        </p:spPr>
      </p:pic>
      <p:sp>
        <p:nvSpPr>
          <p:cNvPr id="17" name="Rectangle 16"/>
          <p:cNvSpPr/>
          <p:nvPr/>
        </p:nvSpPr>
        <p:spPr>
          <a:xfrm>
            <a:off x="6421483" y="6311327"/>
            <a:ext cx="2040110" cy="307777"/>
          </a:xfrm>
          <a:prstGeom prst="rect">
            <a:avLst/>
          </a:prstGeom>
          <a:solidFill>
            <a:schemeClr val="accent6">
              <a:lumMod val="60000"/>
              <a:lumOff val="40000"/>
            </a:schemeClr>
          </a:solidFill>
        </p:spPr>
        <p:txBody>
          <a:bodyPr wrap="square">
            <a:spAutoFit/>
          </a:bodyPr>
          <a:lstStyle/>
          <a:p>
            <a:pPr algn="ctr"/>
            <a:r>
              <a:rPr lang="en-US" sz="1400" dirty="0"/>
              <a:t>PGS.TS</a:t>
            </a:r>
            <a:r>
              <a:rPr lang="en-US" sz="1400" dirty="0" smtClean="0"/>
              <a:t>. </a:t>
            </a:r>
            <a:r>
              <a:rPr lang="en-US" sz="1400" dirty="0" err="1" smtClean="0"/>
              <a:t>Nguyễn</a:t>
            </a:r>
            <a:r>
              <a:rPr lang="en-US" sz="1400" dirty="0" smtClean="0"/>
              <a:t> </a:t>
            </a:r>
            <a:r>
              <a:rPr lang="en-US" sz="1400" dirty="0" err="1"/>
              <a:t>Văn</a:t>
            </a:r>
            <a:r>
              <a:rPr lang="en-US" sz="1400" dirty="0"/>
              <a:t> </a:t>
            </a:r>
            <a:r>
              <a:rPr lang="en-US" sz="1400" dirty="0" err="1"/>
              <a:t>Lộc</a:t>
            </a:r>
            <a:endParaRPr lang="en-US" sz="1400" dirty="0"/>
          </a:p>
        </p:txBody>
      </p:sp>
      <p:sp>
        <p:nvSpPr>
          <p:cNvPr id="19" name="Rectangle 18"/>
          <p:cNvSpPr/>
          <p:nvPr/>
        </p:nvSpPr>
        <p:spPr>
          <a:xfrm>
            <a:off x="9133919" y="6274486"/>
            <a:ext cx="2040110" cy="307777"/>
          </a:xfrm>
          <a:prstGeom prst="rect">
            <a:avLst/>
          </a:prstGeom>
          <a:solidFill>
            <a:schemeClr val="accent6">
              <a:lumMod val="60000"/>
              <a:lumOff val="40000"/>
            </a:schemeClr>
          </a:solidFill>
        </p:spPr>
        <p:txBody>
          <a:bodyPr wrap="square">
            <a:spAutoFit/>
          </a:bodyPr>
          <a:lstStyle/>
          <a:p>
            <a:pPr algn="ctr"/>
            <a:r>
              <a:rPr lang="en-US" sz="1400" err="1" smtClean="0"/>
              <a:t>PGS.TS</a:t>
            </a:r>
            <a:r>
              <a:rPr lang="en-US" sz="1400" smtClean="0"/>
              <a:t>. Vũ</a:t>
            </a:r>
            <a:r>
              <a:rPr lang="en-US" sz="1400" dirty="0" smtClean="0"/>
              <a:t> </a:t>
            </a:r>
            <a:r>
              <a:rPr lang="en-US" sz="1400" dirty="0" err="1" smtClean="0"/>
              <a:t>Thanh</a:t>
            </a:r>
            <a:endParaRPr lang="en-US" sz="1400" dirty="0"/>
          </a:p>
        </p:txBody>
      </p:sp>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21908" r="15107"/>
          <a:stretch>
            <a:fillRect/>
          </a:stretch>
        </p:blipFill>
        <p:spPr>
          <a:xfrm>
            <a:off x="6538380" y="1241635"/>
            <a:ext cx="1725222" cy="2197274"/>
          </a:xfrm>
          <a:prstGeom prst="rect">
            <a:avLst/>
          </a:prstGeom>
        </p:spPr>
      </p:pic>
      <p:pic>
        <p:nvPicPr>
          <p:cNvPr id="6" name="Picture 5"/>
          <p:cNvPicPr>
            <a:picLocks noChangeAspect="1"/>
          </p:cNvPicPr>
          <p:nvPr/>
        </p:nvPicPr>
        <p:blipFill rotWithShape="1">
          <a:blip r:embed="rId7" cstate="print">
            <a:extLst>
              <a:ext uri="{28A0092B-C50C-407E-A947-70E740481C1C}">
                <a14:useLocalDpi xmlns:a14="http://schemas.microsoft.com/office/drawing/2010/main" val="0"/>
              </a:ext>
            </a:extLst>
          </a:blip>
          <a:srcRect b="20886"/>
          <a:stretch>
            <a:fillRect/>
          </a:stretch>
        </p:blipFill>
        <p:spPr>
          <a:xfrm>
            <a:off x="781354" y="3918959"/>
            <a:ext cx="1679008" cy="2316412"/>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71175" y="3947204"/>
            <a:ext cx="2578508" cy="2169291"/>
          </a:xfrm>
          <a:prstGeom prst="rect">
            <a:avLst/>
          </a:prstGeom>
        </p:spPr>
      </p:pic>
      <p:pic>
        <p:nvPicPr>
          <p:cNvPr id="8" name="Picture 7"/>
          <p:cNvPicPr>
            <a:picLocks noChangeAspect="1"/>
          </p:cNvPicPr>
          <p:nvPr/>
        </p:nvPicPr>
        <p:blipFill rotWithShape="1">
          <a:blip r:embed="rId9" cstate="print">
            <a:extLst>
              <a:ext uri="{28A0092B-C50C-407E-A947-70E740481C1C}">
                <a14:useLocalDpi xmlns:a14="http://schemas.microsoft.com/office/drawing/2010/main" val="0"/>
              </a:ext>
            </a:extLst>
          </a:blip>
          <a:srcRect l="22249"/>
          <a:stretch>
            <a:fillRect/>
          </a:stretch>
        </p:blipFill>
        <p:spPr>
          <a:xfrm rot="5400000">
            <a:off x="9135034" y="4035424"/>
            <a:ext cx="2228718" cy="1849271"/>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530</TotalTime>
  <Words>6241</Words>
  <Application>Microsoft Office PowerPoint</Application>
  <PresentationFormat>Widescreen</PresentationFormat>
  <Paragraphs>629</Paragraphs>
  <Slides>61</Slides>
  <Notes>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61</vt:i4>
      </vt:variant>
    </vt:vector>
  </HeadingPairs>
  <TitlesOfParts>
    <vt:vector size="75" baseType="lpstr">
      <vt:lpstr>宋体</vt:lpstr>
      <vt:lpstr>.VnTime</vt:lpstr>
      <vt:lpstr>Arial</vt:lpstr>
      <vt:lpstr>Barlow Condensed Medium</vt:lpstr>
      <vt:lpstr>Calibri</vt:lpstr>
      <vt:lpstr>Calibri Light</vt:lpstr>
      <vt:lpstr>等线</vt:lpstr>
      <vt:lpstr>Montserrat</vt:lpstr>
      <vt:lpstr>MS Mincho</vt:lpstr>
      <vt:lpstr>Myriad Pro</vt:lpstr>
      <vt:lpstr>Tahoma</vt:lpstr>
      <vt:lpstr>Times New Roman</vt:lpstr>
      <vt:lpstr>Wingdings</vt:lpstr>
      <vt:lpstr>Office Theme</vt:lpstr>
      <vt:lpstr>PowerPoint Presentation</vt:lpstr>
      <vt:lpstr>NỘI DUNG CHÍNH</vt:lpstr>
      <vt:lpstr>PowerPoint Presentation</vt:lpstr>
      <vt:lpstr>MỤC TIÊU, YÊU CẦU CỦA CT NGỮ VĂN 2018</vt:lpstr>
      <vt:lpstr>CHƯƠNG TRÌNH NGỮ VĂN 2018 - LỚP 8</vt:lpstr>
      <vt:lpstr>CT THỐNG NHẤT, NHIỀU SGK</vt:lpstr>
      <vt:lpstr>PowerPoint Presentation</vt:lpstr>
      <vt:lpstr>Thông tin chung</vt:lpstr>
      <vt:lpstr>Tổng Chủ biên, Chủ biên và tác giả</vt:lpstr>
      <vt:lpstr>QUAN ĐIỂM BIÊN SOẠN </vt:lpstr>
      <vt:lpstr>CẤU TRÚC CHUNG CỦA SÁCH</vt:lpstr>
      <vt:lpstr>Ngữ văn 8 - Tập 1</vt:lpstr>
      <vt:lpstr>Ngữ văn 8 - Tập 1</vt:lpstr>
      <vt:lpstr>    Ngữ văn - Tập 2 </vt:lpstr>
      <vt:lpstr>    Ngữ văn - Tập 2</vt:lpstr>
      <vt:lpstr>CẤU TRÚC BÀI HỌC slide</vt:lpstr>
      <vt:lpstr>MỘT SỐ ĐẶC ĐIỂM CỦA SÁCH</vt:lpstr>
      <vt:lpstr>VỀ CẤU TRÚC SÁCH</vt:lpstr>
      <vt:lpstr>VỀ CẤU TRÚC BÀI HỌC</vt:lpstr>
      <vt:lpstr>VỀ CẤU TRÚC BÀI HỌC</vt:lpstr>
      <vt:lpstr>VỀ NGỮ LIỆU VÀ TRÌNH BÀY</vt:lpstr>
      <vt:lpstr>Ví dụ về kế thừa và đổi mới ngữ liệu</vt:lpstr>
      <vt:lpstr>PowerPoint Presentation</vt:lpstr>
      <vt:lpstr>PHẦN II. VỀ PPDH VÀ ĐG </vt:lpstr>
      <vt:lpstr>YÊU CẦU XEM BĂNG GIỜ DẠY MINH HOẠ</vt:lpstr>
      <vt:lpstr>GIỜ DẠY MINH HOẠ</vt:lpstr>
      <vt:lpstr>PHẦN II. MỘT SỐ VẤN ĐỀ CỤ THỂ</vt:lpstr>
      <vt:lpstr>DẠY HỌC CÁC BÀI TRONG NGỮ VĂN 8</vt:lpstr>
      <vt:lpstr>DẠY HỌC CÁC BÀI TRONG NGỮ VĂN 8</vt:lpstr>
      <vt:lpstr>DẠY HỌC CÁC BÀI TRONG NGỮ VĂN 8</vt:lpstr>
      <vt:lpstr>DẠY HỌC CÁC BÀI TRONG NGỮ VĂN 8</vt:lpstr>
      <vt:lpstr>DẠY HỌC CÁC BÀI TRONG NGỮ VĂN 8</vt:lpstr>
      <vt:lpstr>DẠY HỌC CÁC BÀI TRONG NGỮ VĂN 8</vt:lpstr>
      <vt:lpstr>DẠY HỌC CÁC BÀI TRONG NGỮ VĂN 8</vt:lpstr>
      <vt:lpstr>DẠY HỌC VIẾT VỚI NGỮ VĂN 8</vt:lpstr>
      <vt:lpstr>DẠY HỌC NÓI VÀ NGHE</vt:lpstr>
      <vt:lpstr>Những lưu ý cụ thể khi dạy một bài học</vt:lpstr>
      <vt:lpstr>PowerPoint Presentation</vt:lpstr>
      <vt:lpstr>DẠY HỌC ĐỌC HIỂU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Một số phương pháp dạy học Viết</vt:lpstr>
      <vt:lpstr>PowerPoint Presentation</vt:lpstr>
      <vt:lpstr>XÂY DỰNG KẾ HOẠCH BÀI DẠY NGỮ VĂN 8</vt:lpstr>
      <vt:lpstr>PowerPoint Presentation</vt:lpstr>
      <vt:lpstr>PowerPoint Presentation</vt:lpstr>
      <vt:lpstr>PowerPoint Presentation</vt:lpstr>
      <vt:lpstr>PowerPoint Presentation</vt:lpstr>
      <vt:lpstr>PowerPoint Presentation</vt:lpstr>
      <vt:lpstr>GỢI Ý VỀ KT-ĐG slide</vt:lpstr>
      <vt:lpstr>ĐỀ KT-ĐG slide</vt:lpstr>
      <vt:lpstr>GIỚI THIỆU TÀI LIỆU ĐIỆN TỬ + STK</vt:lpstr>
      <vt:lpstr>PowerPoint Presentation</vt:lpstr>
      <vt:lpstr>XIN CHÂN THÀNH CẢM ƠN!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Hảo</cp:lastModifiedBy>
  <cp:revision>141</cp:revision>
  <dcterms:created xsi:type="dcterms:W3CDTF">2022-02-11T06:40:00Z</dcterms:created>
  <dcterms:modified xsi:type="dcterms:W3CDTF">2023-05-24T03:07:27Z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B4FE2C72DAFB43589D00691F8EFB05FD</vt:lpwstr>
  </property>
  <property fmtid="{D5CDD505-2E9C-101B-9397-08002B2CF9AE}" pid="3" name="KSOProductBuildVer">
    <vt:lpwstr>1033-11.2.0.11486</vt:lpwstr>
  </property>
</Properties>
</file>