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26" r:id="rId2"/>
    <p:sldId id="3087" r:id="rId3"/>
    <p:sldId id="3121" r:id="rId4"/>
    <p:sldId id="3088" r:id="rId5"/>
    <p:sldId id="3111" r:id="rId6"/>
    <p:sldId id="3123" r:id="rId7"/>
    <p:sldId id="3117" r:id="rId8"/>
    <p:sldId id="3125" r:id="rId9"/>
    <p:sldId id="3124" r:id="rId10"/>
    <p:sldId id="3122" r:id="rId11"/>
    <p:sldId id="31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19" y="1053388"/>
            <a:ext cx="940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27: SẮP XẾP ĐỒ DÙNG CỦA EM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897507" y="1530363"/>
            <a:ext cx="10553998" cy="2164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LỚP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08" y="323273"/>
            <a:ext cx="8648708" cy="63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37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240146" y="865346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DƯỚI CỜ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72" y="1505528"/>
            <a:ext cx="7968754" cy="535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711" y="1336400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HOẠT ĐỘNG GIÁO DỤC THEO CHỦ ĐỀ: 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SẮP XẾP ĐỒ DÙNG CỦA EM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1543" y="3382110"/>
            <a:ext cx="6020312" cy="612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Chia sẻ về đồ dùng của em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16" y="521854"/>
            <a:ext cx="6797107" cy="4059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961" y="4655126"/>
            <a:ext cx="10723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</a:rPr>
              <a:t>Con có những đồ dùng cá nhân nào?</a:t>
            </a:r>
          </a:p>
          <a:p>
            <a:r>
              <a:rPr lang="en-US" sz="2800" smtClean="0">
                <a:solidFill>
                  <a:srgbClr val="0000CC"/>
                </a:solidFill>
              </a:rPr>
              <a:t>Chúng thường để ở đâu?</a:t>
            </a:r>
          </a:p>
          <a:p>
            <a:r>
              <a:rPr lang="en-US" sz="2800" smtClean="0">
                <a:solidFill>
                  <a:srgbClr val="0000CC"/>
                </a:solidFill>
              </a:rPr>
              <a:t>Ai là người sắp xếp đồ dùng cá nhân của con?</a:t>
            </a:r>
          </a:p>
          <a:p>
            <a:r>
              <a:rPr lang="en-US" sz="2800" smtClean="0">
                <a:solidFill>
                  <a:srgbClr val="0000CC"/>
                </a:solidFill>
              </a:rPr>
              <a:t>Cách sắp xếp như vậy đã gọn gàng, ngăn nắp hay chưa? Vì sao?</a:t>
            </a:r>
            <a:endParaRPr 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6" y="0"/>
            <a:ext cx="98205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4902" y="1763951"/>
            <a:ext cx="6895932" cy="33300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Mỗi người đều có những đồ dùng cá nhân cần thiế. Để dễ dàng tìm kiếm thì chúng ta cần tự tay sắp xếp đồ dùng gọn gàng, đúng chỗ.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44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5260" y="3228117"/>
            <a:ext cx="5253795" cy="13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Thực hành sắp xếp đồ dùng của em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27" y="526471"/>
            <a:ext cx="9031147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32" y="25698"/>
            <a:ext cx="9109736" cy="68323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03985" y="2031611"/>
            <a:ext cx="6198629" cy="35891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Đồ dùng cá nhân cần được sắp xếp ngay ngắn, đúng nơi, đúng chỗ để thuận tiện cho việc tìm kiếm và sử dụng.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163</Words>
  <Application>Microsoft Office PowerPoint</Application>
  <PresentationFormat>Widescreen</PresentationFormat>
  <Paragraphs>24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Calibri</vt:lpstr>
      <vt:lpstr>等线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29</cp:revision>
  <dcterms:created xsi:type="dcterms:W3CDTF">2020-08-07T07:15:00Z</dcterms:created>
  <dcterms:modified xsi:type="dcterms:W3CDTF">2020-08-27T19:15:03Z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