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51"/>
  </p:notesMasterIdLst>
  <p:sldIdLst>
    <p:sldId id="301" r:id="rId3"/>
    <p:sldId id="303" r:id="rId4"/>
    <p:sldId id="590" r:id="rId5"/>
    <p:sldId id="591" r:id="rId6"/>
    <p:sldId id="588" r:id="rId7"/>
    <p:sldId id="589" r:id="rId8"/>
    <p:sldId id="632" r:id="rId9"/>
    <p:sldId id="584" r:id="rId10"/>
    <p:sldId id="621" r:id="rId11"/>
    <p:sldId id="582" r:id="rId12"/>
    <p:sldId id="583" r:id="rId13"/>
    <p:sldId id="580" r:id="rId14"/>
    <p:sldId id="592" r:id="rId15"/>
    <p:sldId id="579" r:id="rId16"/>
    <p:sldId id="576" r:id="rId17"/>
    <p:sldId id="593" r:id="rId18"/>
    <p:sldId id="570" r:id="rId19"/>
    <p:sldId id="571" r:id="rId20"/>
    <p:sldId id="594" r:id="rId21"/>
    <p:sldId id="564" r:id="rId22"/>
    <p:sldId id="292" r:id="rId23"/>
    <p:sldId id="628" r:id="rId24"/>
    <p:sldId id="623" r:id="rId25"/>
    <p:sldId id="629" r:id="rId26"/>
    <p:sldId id="630" r:id="rId27"/>
    <p:sldId id="624" r:id="rId28"/>
    <p:sldId id="625" r:id="rId29"/>
    <p:sldId id="631" r:id="rId30"/>
    <p:sldId id="601" r:id="rId31"/>
    <p:sldId id="602" r:id="rId32"/>
    <p:sldId id="603" r:id="rId33"/>
    <p:sldId id="604" r:id="rId34"/>
    <p:sldId id="605" r:id="rId35"/>
    <p:sldId id="606" r:id="rId36"/>
    <p:sldId id="607" r:id="rId37"/>
    <p:sldId id="608" r:id="rId38"/>
    <p:sldId id="609" r:id="rId39"/>
    <p:sldId id="610" r:id="rId40"/>
    <p:sldId id="611" r:id="rId41"/>
    <p:sldId id="612" r:id="rId42"/>
    <p:sldId id="613" r:id="rId43"/>
    <p:sldId id="614" r:id="rId44"/>
    <p:sldId id="615" r:id="rId45"/>
    <p:sldId id="616" r:id="rId46"/>
    <p:sldId id="617" r:id="rId47"/>
    <p:sldId id="618" r:id="rId48"/>
    <p:sldId id="619" r:id="rId49"/>
    <p:sldId id="620" r:id="rId50"/>
  </p:sldIdLst>
  <p:sldSz cx="24384000" cy="13716000"/>
  <p:notesSz cx="6858000" cy="9144000"/>
  <p:custDataLst>
    <p:tags r:id="rId5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0000FF"/>
    <a:srgbClr val="F5F5F5"/>
    <a:srgbClr val="3333FF"/>
    <a:srgbClr val="135F82"/>
    <a:srgbClr val="FFA700"/>
    <a:srgbClr val="242452"/>
    <a:srgbClr val="270F6B"/>
    <a:srgbClr val="FFF487"/>
    <a:srgbClr val="FFE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 varScale="1">
        <p:scale>
          <a:sx n="51" d="100"/>
          <a:sy n="51" d="100"/>
        </p:scale>
        <p:origin x="966" y="9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48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0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11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54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65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63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042684" y="504498"/>
            <a:ext cx="182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ĐS&amp;GT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840988" y="504498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2.png"/><Relationship Id="rId5" Type="http://schemas.openxmlformats.org/officeDocument/2006/relationships/image" Target="../media/image350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01.png"/><Relationship Id="rId7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2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80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9.png"/><Relationship Id="rId7" Type="http://schemas.openxmlformats.org/officeDocument/2006/relationships/image" Target="../media/image102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3.png"/><Relationship Id="rId13" Type="http://schemas.openxmlformats.org/officeDocument/2006/relationships/image" Target="../media/image862.png"/><Relationship Id="rId3" Type="http://schemas.openxmlformats.org/officeDocument/2006/relationships/image" Target="../media/image104.png"/><Relationship Id="rId7" Type="http://schemas.openxmlformats.org/officeDocument/2006/relationships/image" Target="../media/image801.png"/><Relationship Id="rId12" Type="http://schemas.openxmlformats.org/officeDocument/2006/relationships/image" Target="../media/image852.png"/><Relationship Id="rId2" Type="http://schemas.openxmlformats.org/officeDocument/2006/relationships/image" Target="../media/image76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1.png"/><Relationship Id="rId11" Type="http://schemas.openxmlformats.org/officeDocument/2006/relationships/image" Target="../media/image840.png"/><Relationship Id="rId5" Type="http://schemas.openxmlformats.org/officeDocument/2006/relationships/image" Target="../media/image780.png"/><Relationship Id="rId10" Type="http://schemas.openxmlformats.org/officeDocument/2006/relationships/image" Target="../media/image830.png"/><Relationship Id="rId4" Type="http://schemas.openxmlformats.org/officeDocument/2006/relationships/image" Target="../media/image770.png"/><Relationship Id="rId9" Type="http://schemas.openxmlformats.org/officeDocument/2006/relationships/image" Target="../media/image8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2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1.png"/><Relationship Id="rId5" Type="http://schemas.openxmlformats.org/officeDocument/2006/relationships/image" Target="../media/image891.png"/><Relationship Id="rId4" Type="http://schemas.openxmlformats.org/officeDocument/2006/relationships/image" Target="../media/image88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1.png"/><Relationship Id="rId7" Type="http://schemas.openxmlformats.org/officeDocument/2006/relationships/image" Target="../media/image951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1.png"/><Relationship Id="rId5" Type="http://schemas.openxmlformats.org/officeDocument/2006/relationships/image" Target="../media/image931.png"/><Relationship Id="rId4" Type="http://schemas.openxmlformats.org/officeDocument/2006/relationships/image" Target="../media/image9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1.png"/><Relationship Id="rId2" Type="http://schemas.openxmlformats.org/officeDocument/2006/relationships/image" Target="../media/image7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2.png"/><Relationship Id="rId5" Type="http://schemas.openxmlformats.org/officeDocument/2006/relationships/image" Target="../media/image981.png"/><Relationship Id="rId4" Type="http://schemas.openxmlformats.org/officeDocument/2006/relationships/image" Target="../media/image9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1.png"/><Relationship Id="rId2" Type="http://schemas.openxmlformats.org/officeDocument/2006/relationships/image" Target="../media/image10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1.png"/><Relationship Id="rId5" Type="http://schemas.openxmlformats.org/officeDocument/2006/relationships/image" Target="../media/image1021.png"/><Relationship Id="rId4" Type="http://schemas.openxmlformats.org/officeDocument/2006/relationships/image" Target="../media/image10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761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image" Target="../media/image10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6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125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11" Type="http://schemas.openxmlformats.org/officeDocument/2006/relationships/image" Target="../media/image124.png"/><Relationship Id="rId5" Type="http://schemas.openxmlformats.org/officeDocument/2006/relationships/image" Target="../media/image117.png"/><Relationship Id="rId10" Type="http://schemas.openxmlformats.org/officeDocument/2006/relationships/image" Target="../media/image123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972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851.png"/><Relationship Id="rId7" Type="http://schemas.openxmlformats.org/officeDocument/2006/relationships/image" Target="../media/image8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1.png"/><Relationship Id="rId5" Type="http://schemas.openxmlformats.org/officeDocument/2006/relationships/image" Target="../media/image871.png"/><Relationship Id="rId4" Type="http://schemas.openxmlformats.org/officeDocument/2006/relationships/image" Target="../media/image8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7" Type="http://schemas.openxmlformats.org/officeDocument/2006/relationships/image" Target="../media/image10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91.png"/><Relationship Id="rId5" Type="http://schemas.openxmlformats.org/officeDocument/2006/relationships/image" Target="../media/image980.png"/><Relationship Id="rId4" Type="http://schemas.openxmlformats.org/officeDocument/2006/relationships/image" Target="../media/image970.png"/><Relationship Id="rId9" Type="http://schemas.openxmlformats.org/officeDocument/2006/relationships/image" Target="../media/image14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0.png"/><Relationship Id="rId7" Type="http://schemas.openxmlformats.org/officeDocument/2006/relationships/image" Target="../media/image10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50.png"/><Relationship Id="rId5" Type="http://schemas.openxmlformats.org/officeDocument/2006/relationships/image" Target="../media/image1040.png"/><Relationship Id="rId10" Type="http://schemas.openxmlformats.org/officeDocument/2006/relationships/image" Target="../media/image148.png"/><Relationship Id="rId4" Type="http://schemas.openxmlformats.org/officeDocument/2006/relationships/image" Target="../media/image1030.png"/><Relationship Id="rId9" Type="http://schemas.openxmlformats.org/officeDocument/2006/relationships/image" Target="../media/image14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10" Type="http://schemas.openxmlformats.org/officeDocument/2006/relationships/image" Target="../media/image156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0.png"/><Relationship Id="rId7" Type="http://schemas.openxmlformats.org/officeDocument/2006/relationships/image" Target="../media/image11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60.png"/><Relationship Id="rId5" Type="http://schemas.openxmlformats.org/officeDocument/2006/relationships/image" Target="../media/image1150.png"/><Relationship Id="rId10" Type="http://schemas.openxmlformats.org/officeDocument/2006/relationships/image" Target="../media/image1531.png"/><Relationship Id="rId4" Type="http://schemas.openxmlformats.org/officeDocument/2006/relationships/image" Target="../media/image1140.png"/><Relationship Id="rId9" Type="http://schemas.openxmlformats.org/officeDocument/2006/relationships/image" Target="../media/image15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0.png"/><Relationship Id="rId7" Type="http://schemas.openxmlformats.org/officeDocument/2006/relationships/image" Target="../media/image12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40.png"/><Relationship Id="rId5" Type="http://schemas.openxmlformats.org/officeDocument/2006/relationships/image" Target="../media/image1230.png"/><Relationship Id="rId10" Type="http://schemas.openxmlformats.org/officeDocument/2006/relationships/image" Target="../media/image1551.png"/><Relationship Id="rId4" Type="http://schemas.openxmlformats.org/officeDocument/2006/relationships/image" Target="../media/image1210.png"/><Relationship Id="rId9" Type="http://schemas.openxmlformats.org/officeDocument/2006/relationships/image" Target="../media/image154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0.png"/><Relationship Id="rId7" Type="http://schemas.openxmlformats.org/officeDocument/2006/relationships/image" Target="../media/image13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10.png"/><Relationship Id="rId5" Type="http://schemas.openxmlformats.org/officeDocument/2006/relationships/image" Target="../media/image1300.png"/><Relationship Id="rId10" Type="http://schemas.openxmlformats.org/officeDocument/2006/relationships/image" Target="../media/image157.png"/><Relationship Id="rId4" Type="http://schemas.openxmlformats.org/officeDocument/2006/relationships/image" Target="../media/image1290.png"/><Relationship Id="rId9" Type="http://schemas.openxmlformats.org/officeDocument/2006/relationships/image" Target="../media/image156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0.png"/><Relationship Id="rId7" Type="http://schemas.openxmlformats.org/officeDocument/2006/relationships/image" Target="../media/image13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80.png"/><Relationship Id="rId5" Type="http://schemas.openxmlformats.org/officeDocument/2006/relationships/image" Target="../media/image1370.png"/><Relationship Id="rId10" Type="http://schemas.openxmlformats.org/officeDocument/2006/relationships/image" Target="../media/image159.png"/><Relationship Id="rId4" Type="http://schemas.openxmlformats.org/officeDocument/2006/relationships/image" Target="../media/image1360.png"/><Relationship Id="rId9" Type="http://schemas.openxmlformats.org/officeDocument/2006/relationships/image" Target="../media/image15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0.png"/><Relationship Id="rId7" Type="http://schemas.openxmlformats.org/officeDocument/2006/relationships/image" Target="../media/image14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50.png"/><Relationship Id="rId5" Type="http://schemas.openxmlformats.org/officeDocument/2006/relationships/image" Target="../media/image160.png"/><Relationship Id="rId4" Type="http://schemas.openxmlformats.org/officeDocument/2006/relationships/image" Target="../media/image1430.png"/><Relationship Id="rId9" Type="http://schemas.openxmlformats.org/officeDocument/2006/relationships/image" Target="../media/image148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0.png"/><Relationship Id="rId7" Type="http://schemas.openxmlformats.org/officeDocument/2006/relationships/image" Target="../media/image15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00.png"/><Relationship Id="rId5" Type="http://schemas.openxmlformats.org/officeDocument/2006/relationships/image" Target="../media/image1490.png"/><Relationship Id="rId10" Type="http://schemas.openxmlformats.org/officeDocument/2006/relationships/image" Target="../media/image161.png"/><Relationship Id="rId9" Type="http://schemas.openxmlformats.org/officeDocument/2006/relationships/image" Target="../media/image15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0.png"/><Relationship Id="rId7" Type="http://schemas.openxmlformats.org/officeDocument/2006/relationships/image" Target="../media/image15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60.png"/><Relationship Id="rId11" Type="http://schemas.openxmlformats.org/officeDocument/2006/relationships/image" Target="../media/image163.png"/><Relationship Id="rId5" Type="http://schemas.openxmlformats.org/officeDocument/2006/relationships/image" Target="../media/image1550.png"/><Relationship Id="rId10" Type="http://schemas.openxmlformats.org/officeDocument/2006/relationships/image" Target="../media/image162.png"/><Relationship Id="rId9" Type="http://schemas.openxmlformats.org/officeDocument/2006/relationships/image" Target="../media/image159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7" Type="http://schemas.openxmlformats.org/officeDocument/2006/relationships/image" Target="../media/image1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4.png"/><Relationship Id="rId5" Type="http://schemas.openxmlformats.org/officeDocument/2006/relationships/image" Target="../media/image1620.png"/><Relationship Id="rId10" Type="http://schemas.openxmlformats.org/officeDocument/2006/relationships/image" Target="../media/image168.png"/><Relationship Id="rId9" Type="http://schemas.openxmlformats.org/officeDocument/2006/relationships/image" Target="../media/image16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69.png"/><Relationship Id="rId7" Type="http://schemas.openxmlformats.org/officeDocument/2006/relationships/image" Target="../media/image1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Relationship Id="rId9" Type="http://schemas.openxmlformats.org/officeDocument/2006/relationships/image" Target="../media/image17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7" Type="http://schemas.openxmlformats.org/officeDocument/2006/relationships/image" Target="../media/image18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2.png"/><Relationship Id="rId11" Type="http://schemas.openxmlformats.org/officeDocument/2006/relationships/image" Target="../media/image187.png"/><Relationship Id="rId5" Type="http://schemas.openxmlformats.org/officeDocument/2006/relationships/image" Target="../media/image1810.png"/><Relationship Id="rId10" Type="http://schemas.openxmlformats.org/officeDocument/2006/relationships/image" Target="../media/image186.png"/><Relationship Id="rId9" Type="http://schemas.openxmlformats.org/officeDocument/2006/relationships/image" Target="../media/image18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7" Type="http://schemas.openxmlformats.org/officeDocument/2006/relationships/image" Target="../media/image189.png"/><Relationship Id="rId12" Type="http://schemas.openxmlformats.org/officeDocument/2006/relationships/image" Target="../media/image19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8.png"/><Relationship Id="rId11" Type="http://schemas.openxmlformats.org/officeDocument/2006/relationships/image" Target="../media/image193.png"/><Relationship Id="rId5" Type="http://schemas.openxmlformats.org/officeDocument/2006/relationships/image" Target="../media/image1870.png"/><Relationship Id="rId10" Type="http://schemas.openxmlformats.org/officeDocument/2006/relationships/image" Target="../media/image192.png"/><Relationship Id="rId9" Type="http://schemas.openxmlformats.org/officeDocument/2006/relationships/image" Target="../media/image19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7" Type="http://schemas.openxmlformats.org/officeDocument/2006/relationships/image" Target="../media/image19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6.png"/><Relationship Id="rId11" Type="http://schemas.openxmlformats.org/officeDocument/2006/relationships/image" Target="../media/image200.png"/><Relationship Id="rId5" Type="http://schemas.openxmlformats.org/officeDocument/2006/relationships/image" Target="../media/image195.png"/><Relationship Id="rId10" Type="http://schemas.openxmlformats.org/officeDocument/2006/relationships/image" Target="../media/image470.png"/><Relationship Id="rId4" Type="http://schemas.openxmlformats.org/officeDocument/2006/relationships/image" Target="../media/image1940.png"/><Relationship Id="rId9" Type="http://schemas.openxmlformats.org/officeDocument/2006/relationships/image" Target="../media/image19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7" Type="http://schemas.openxmlformats.org/officeDocument/2006/relationships/image" Target="../media/image202.png"/><Relationship Id="rId12" Type="http://schemas.openxmlformats.org/officeDocument/2006/relationships/image" Target="../media/image20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1.png"/><Relationship Id="rId11" Type="http://schemas.openxmlformats.org/officeDocument/2006/relationships/image" Target="../media/image206.png"/><Relationship Id="rId5" Type="http://schemas.openxmlformats.org/officeDocument/2006/relationships/image" Target="../media/image2000.png"/><Relationship Id="rId10" Type="http://schemas.openxmlformats.org/officeDocument/2006/relationships/image" Target="../media/image205.png"/><Relationship Id="rId9" Type="http://schemas.openxmlformats.org/officeDocument/2006/relationships/image" Target="../media/image20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0.png"/><Relationship Id="rId3" Type="http://schemas.openxmlformats.org/officeDocument/2006/relationships/image" Target="../media/image208.png"/><Relationship Id="rId12" Type="http://schemas.openxmlformats.org/officeDocument/2006/relationships/image" Target="../media/image2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1.png"/><Relationship Id="rId11" Type="http://schemas.openxmlformats.org/officeDocument/2006/relationships/image" Target="../media/image213.png"/><Relationship Id="rId5" Type="http://schemas.openxmlformats.org/officeDocument/2006/relationships/image" Target="../media/image210.png"/><Relationship Id="rId10" Type="http://schemas.openxmlformats.org/officeDocument/2006/relationships/image" Target="../media/image212.png"/><Relationship Id="rId4" Type="http://schemas.openxmlformats.org/officeDocument/2006/relationships/image" Target="../media/image209.png"/><Relationship Id="rId9" Type="http://schemas.openxmlformats.org/officeDocument/2006/relationships/image" Target="../media/image21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4293" y="4865914"/>
            <a:ext cx="19877574" cy="8392886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2663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HÀM SỐ LƯỢNG GIÁC VÀ PHƯƠNG TRÌNH LƯỢNG GIÁC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929590" y="4446052"/>
            <a:ext cx="19185000" cy="861744"/>
            <a:chOff x="3039894" y="4446051"/>
            <a:chExt cx="19185000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39894" y="4446051"/>
              <a:ext cx="19185000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 PHƯƠNG TRÌNH LƯỢNG GIÁC CƠ BẢN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6969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  <a:endParaRPr lang="en-US" sz="810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133600" y="5796146"/>
            <a:ext cx="7798067" cy="907184"/>
            <a:chOff x="7459670" y="7086600"/>
            <a:chExt cx="7798971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616618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KIẾN THỨC CƠ BẢN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198930" y="9207300"/>
            <a:ext cx="7027021" cy="929775"/>
            <a:chOff x="7459670" y="8524495"/>
            <a:chExt cx="7027839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539505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 BÀI TẬP SGK</a:t>
              </a:r>
              <a:endParaRPr lang="en-US" sz="47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281715" y="10139254"/>
            <a:ext cx="8835210" cy="942109"/>
            <a:chOff x="7459670" y="9982200"/>
            <a:chExt cx="8836234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720344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3153308" y="6990292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sinx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= a</a:t>
              </a: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2567699" y="6918840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cosx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=a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234605" y="8170103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tanx=a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2567699" y="8198654"/>
            <a:ext cx="10253661" cy="861774"/>
            <a:chOff x="644526" y="2766774"/>
            <a:chExt cx="10253661" cy="861774"/>
          </a:xfrm>
        </p:grpSpPr>
        <p:sp>
          <p:nvSpPr>
            <p:cNvPr id="48" name="TextBox 47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cotx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=a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1219200" y="1828801"/>
            <a:ext cx="14849139" cy="1107996"/>
            <a:chOff x="7459670" y="7456091"/>
            <a:chExt cx="14851072" cy="11081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8993187" y="7456091"/>
                  <a:ext cx="13317555" cy="11081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 TRÌNH </a:t>
                  </a:r>
                  <a14:m>
                    <m:oMath xmlns:m="http://schemas.openxmlformats.org/officeDocument/2006/math">
                      <m:r>
                        <a:rPr lang="en-US" sz="6600" b="1" i="0" smtClean="0">
                          <a:solidFill>
                            <a:srgbClr val="135F82"/>
                          </a:solidFill>
                          <a:latin typeface="Cambria Math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𝐜𝐨𝐬</m:t>
                      </m:r>
                      <m:r>
                        <a:rPr lang="en-US" sz="66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66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66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66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4800" b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(2)</a:t>
                  </a: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3187" y="7456091"/>
                  <a:ext cx="13317555" cy="11081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106" b="-208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7" name="Round Same Side Corner Rectangle 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895314" y="7640053"/>
                  <a:ext cx="535794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6200" y="3429000"/>
                <a:ext cx="15987775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𝒂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 &gt;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𝟏</m:t>
                    </m:r>
                  </m:oMath>
                </a14:m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(2)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429000"/>
                <a:ext cx="15987775" cy="799963"/>
              </a:xfrm>
              <a:prstGeom prst="rect">
                <a:avLst/>
              </a:prstGeom>
              <a:blipFill>
                <a:blip r:embed="rId3"/>
                <a:stretch>
                  <a:fillRect l="-1564" t="-12977" r="-648" b="-34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2345" y="4510993"/>
                <a:ext cx="14043146" cy="804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𝒂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 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𝟏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5" y="4510993"/>
                <a:ext cx="14043146" cy="804772"/>
              </a:xfrm>
              <a:prstGeom prst="rect">
                <a:avLst/>
              </a:prstGeom>
              <a:blipFill>
                <a:blip r:embed="rId4"/>
                <a:stretch>
                  <a:fillRect l="-1736" t="-12879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03888" y="9066106"/>
                <a:ext cx="14043146" cy="1987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spc="-4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số đo các cung lượng giác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limUp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𝑨𝑴</m:t>
                        </m:r>
                      </m:e>
                      <m:lim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↷</m:t>
                        </m:r>
                      </m:lim>
                    </m:limUpp>
                  </m:oMath>
                </a14:m>
                <a:r>
                  <a:rPr lang="en-US" sz="4400" b="1" spc="-4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limUp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𝑴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′</m:t>
                            </m:r>
                          </m:sup>
                        </m:sSup>
                      </m:e>
                      <m:lim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↷</m:t>
                        </m:r>
                      </m:lim>
                    </m:limUpp>
                  </m:oMath>
                </a14:m>
                <a:r>
                  <a:rPr lang="en-US" sz="4400" b="1" spc="-4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tất cả các nghiệm của phương trình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/>
                        <a:ea typeface="MS Mincho" panose="02020609040205080304" pitchFamily="49" charset="-128"/>
                      </a:rPr>
                      <m:t>𝐜𝐨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𝒔𝒙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𝒂</m:t>
                    </m:r>
                  </m:oMath>
                </a14:m>
                <a:r>
                  <a:rPr lang="en-US" sz="4400" b="1" spc="-4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88" y="9066106"/>
                <a:ext cx="14043146" cy="1987916"/>
              </a:xfrm>
              <a:prstGeom prst="rect">
                <a:avLst/>
              </a:prstGeom>
              <a:blipFill>
                <a:blip r:embed="rId5"/>
                <a:stretch>
                  <a:fillRect l="-1736" r="-1736" b="-9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03888" y="5597796"/>
                <a:ext cx="14043146" cy="3437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đường tròn lượng giác tâm O, trên trục côsin lấy điểm H: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latin typeface="Cambria Math"/>
                          </a:rPr>
                          <m:t>𝑶𝑯</m:t>
                        </m:r>
                      </m:e>
                    </m:ba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Từ H kẻ đường vuông góc với trục côsin cắt đường tròn lượng giác tại hai điểm M và M’ đối xứng nhau qua trục côsin.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88" y="5597796"/>
                <a:ext cx="14043146" cy="3437992"/>
              </a:xfrm>
              <a:prstGeom prst="rect">
                <a:avLst/>
              </a:prstGeom>
              <a:blipFill>
                <a:blip r:embed="rId6"/>
                <a:stretch>
                  <a:fillRect l="-1736" t="-2128" r="-1736" b="-5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0" y="2971388"/>
            <a:ext cx="8523540" cy="833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11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400" y="8220075"/>
            <a:ext cx="5457697" cy="533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199" y="8649846"/>
            <a:ext cx="18850099" cy="4517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4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4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4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30000"/>
              </a:lnSpc>
              <a:spcBef>
                <a:spcPts val="900"/>
              </a:spcBef>
            </a:pPr>
            <a:r>
              <a:rPr lang="en-US" sz="4400" b="1" dirty="0">
                <a:latin typeface="Arial" pitchFamily="34" charset="0"/>
                <a:cs typeface="Arial" pitchFamily="34" charset="0"/>
              </a:rPr>
              <a:t>   - Chia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gồm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6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4400" b="1" dirty="0">
                <a:latin typeface="Arial" pitchFamily="34" charset="0"/>
                <a:cs typeface="Arial" pitchFamily="34" charset="0"/>
              </a:rPr>
              <a:t>   -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cử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trưởng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thảo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luận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4400" b="1" dirty="0">
                <a:latin typeface="Arial" pitchFamily="34" charset="0"/>
                <a:cs typeface="Arial" pitchFamily="34" charset="0"/>
              </a:rPr>
              <a:t>   -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trao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thảo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luận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viết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quả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chung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giấy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4400" b="1" dirty="0">
                <a:latin typeface="Arial" pitchFamily="34" charset="0"/>
                <a:cs typeface="Arial" pitchFamily="34" charset="0"/>
              </a:rPr>
              <a:t>   -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1,2,3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lần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lượt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báo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cáo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quả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khác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nhận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xét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6031" y="1784568"/>
            <a:ext cx="23421847" cy="6539771"/>
            <a:chOff x="457328" y="1945341"/>
            <a:chExt cx="23421847" cy="65397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372C34B5-28E6-4EC8-B246-38F191EAA9DC}"/>
                </a:ext>
              </a:extLst>
            </p:cNvPr>
            <p:cNvSpPr/>
            <p:nvPr/>
          </p:nvSpPr>
          <p:spPr>
            <a:xfrm>
              <a:off x="9372728" y="1945341"/>
              <a:ext cx="7238744" cy="769441"/>
            </a:xfrm>
            <a:prstGeom prst="rect">
              <a:avLst/>
            </a:prstGeom>
            <a:noFill/>
            <a:ln w="57150" cmpd="dbl"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fr-FR" sz="4400" b="1">
                  <a:solidFill>
                    <a:srgbClr val="FF0000"/>
                  </a:solidFill>
                </a:rPr>
                <a:t>THẢO LUẬN NHÓM</a:t>
              </a:r>
              <a:endParaRPr lang="vi-VN" sz="4400" b="1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457328" y="3152526"/>
                  <a:ext cx="23393272" cy="5165120"/>
                </a:xfrm>
                <a:prstGeom prst="rect">
                  <a:avLst/>
                </a:prstGeom>
                <a:pattFill prst="pct10">
                  <a:fgClr>
                    <a:schemeClr val="accent1"/>
                  </a:fgClr>
                  <a:bgClr>
                    <a:schemeClr val="bg1"/>
                  </a:bgClr>
                </a:pattFill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dirty="0" err="1"/>
                    <a:t>Nếu</a:t>
                  </a:r>
                  <a:r>
                    <a:rPr lang="en-US" dirty="0"/>
                    <a:t> </a:t>
                  </a:r>
                  <a:r>
                    <a:rPr lang="en-US" dirty="0" err="1"/>
                    <a:t>số</a:t>
                  </a:r>
                  <a:r>
                    <a:rPr lang="en-US" dirty="0"/>
                    <a:t> </a:t>
                  </a:r>
                  <a:r>
                    <a:rPr lang="en-US" dirty="0" err="1"/>
                    <a:t>thực</a:t>
                  </a:r>
                  <a:r>
                    <a:rPr lang="en-US" dirty="0"/>
                    <a:t> </a:t>
                  </a:r>
                  <a:r>
                    <a:rPr lang="en-US" dirty="0">
                      <a:sym typeface="Symbol"/>
                    </a:rPr>
                    <a:t></a:t>
                  </a:r>
                  <a:r>
                    <a:rPr lang="en-US" dirty="0"/>
                    <a:t> </a:t>
                  </a:r>
                  <a:r>
                    <a:rPr lang="en-US" dirty="0" err="1"/>
                    <a:t>thỏa</a:t>
                  </a:r>
                  <a:r>
                    <a:rPr lang="en-US" dirty="0"/>
                    <a:t> </a:t>
                  </a:r>
                  <a:r>
                    <a:rPr lang="en-US" dirty="0" err="1"/>
                    <a:t>mãn</a:t>
                  </a:r>
                  <a:r>
                    <a:rPr lang="en-US" dirty="0"/>
                    <a:t> </a:t>
                  </a:r>
                  <a:r>
                    <a:rPr lang="en-US" dirty="0" err="1"/>
                    <a:t>điều</a:t>
                  </a:r>
                  <a:r>
                    <a:rPr lang="en-US" dirty="0"/>
                    <a:t> </a:t>
                  </a:r>
                  <a:r>
                    <a:rPr lang="en-US" dirty="0" err="1"/>
                    <a:t>kiện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</a:rPr>
                        <m:t>≤</m:t>
                      </m:r>
                      <m:r>
                        <a:rPr lang="en-US" i="1">
                          <a:latin typeface="Cambria Math"/>
                        </a:rPr>
                        <m:t>𝛼</m:t>
                      </m:r>
                      <m:r>
                        <a:rPr lang="en-US" i="1">
                          <a:latin typeface="Cambria Math"/>
                        </a:rPr>
                        <m:t>≤</m:t>
                      </m:r>
                      <m:r>
                        <a:rPr lang="en-US" i="1">
                          <a:latin typeface="Cambria Math"/>
                        </a:rPr>
                        <m:t>𝜋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 err="1"/>
                    <a:t>và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𝑐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os</m:t>
                      </m:r>
                      <m:r>
                        <a:rPr lang="en-US" i="1">
                          <a:latin typeface="Cambria Math"/>
                        </a:rPr>
                        <m:t>𝛼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𝑎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 err="1"/>
                    <a:t>thì</a:t>
                  </a:r>
                  <a:r>
                    <a:rPr lang="en-US" dirty="0"/>
                    <a:t> ta </a:t>
                  </a:r>
                  <a:r>
                    <a:rPr lang="en-US" dirty="0" err="1"/>
                    <a:t>viết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𝛼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arc</m:t>
                      </m:r>
                      <m:r>
                        <a:rPr lang="en-US" i="1">
                          <a:latin typeface="Cambria Math"/>
                        </a:rPr>
                        <m:t>𝑐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os</m:t>
                      </m:r>
                      <m:r>
                        <a:rPr lang="en-US" i="1">
                          <a:latin typeface="Cambria Math"/>
                        </a:rPr>
                        <m:t>𝑎</m:t>
                      </m:r>
                    </m:oMath>
                  </a14:m>
                  <a:endParaRPr lang="en-US" dirty="0"/>
                </a:p>
                <a:p>
                  <a:r>
                    <a:rPr lang="en-US" dirty="0"/>
                    <a:t>Khi </a:t>
                  </a:r>
                  <a:r>
                    <a:rPr lang="en-US" dirty="0" err="1"/>
                    <a:t>đó</a:t>
                  </a:r>
                  <a:r>
                    <a:rPr lang="en-US" dirty="0"/>
                    <a:t> </a:t>
                  </a:r>
                  <a:r>
                    <a:rPr lang="en-US" dirty="0" err="1"/>
                    <a:t>nghiệm</a:t>
                  </a:r>
                  <a:r>
                    <a:rPr lang="en-US" dirty="0"/>
                    <a:t> </a:t>
                  </a:r>
                  <a:r>
                    <a:rPr lang="en-US" dirty="0" err="1"/>
                    <a:t>phương</a:t>
                  </a:r>
                  <a:r>
                    <a:rPr lang="en-US" dirty="0"/>
                    <a:t> </a:t>
                  </a:r>
                  <a:r>
                    <a:rPr lang="en-US" dirty="0" err="1"/>
                    <a:t>trình</a:t>
                  </a:r>
                  <a:r>
                    <a:rPr lang="en-US" dirty="0"/>
                    <a:t> </a:t>
                  </a:r>
                  <a:r>
                    <a:rPr lang="en-US" dirty="0" err="1"/>
                    <a:t>viết</a:t>
                  </a:r>
                  <a:r>
                    <a:rPr lang="en-US" dirty="0"/>
                    <a:t> </a:t>
                  </a:r>
                  <a:r>
                    <a:rPr lang="en-US" dirty="0" err="1"/>
                    <a:t>thế</a:t>
                  </a:r>
                  <a:r>
                    <a:rPr lang="en-US" dirty="0"/>
                    <a:t> </a:t>
                  </a:r>
                  <a:r>
                    <a:rPr lang="en-US" dirty="0" err="1"/>
                    <a:t>nào</a:t>
                  </a:r>
                  <a:r>
                    <a:rPr lang="en-US" dirty="0"/>
                    <a:t>?</a:t>
                  </a: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328" y="3152526"/>
                  <a:ext cx="23393272" cy="51651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989"/>
                  </a:stretch>
                </a:blipFill>
                <a:ln>
                  <a:solidFill>
                    <a:srgbClr val="0000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/>
            <p:cNvCxnSpPr/>
            <p:nvPr/>
          </p:nvCxnSpPr>
          <p:spPr>
            <a:xfrm>
              <a:off x="485903" y="4295526"/>
              <a:ext cx="23393272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877647" y="3152526"/>
              <a:ext cx="0" cy="516512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906000" y="3152526"/>
              <a:ext cx="0" cy="516512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10210800" y="4500876"/>
              <a:ext cx="4819520" cy="1571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4400" b="1" dirty="0" err="1">
                  <a:latin typeface="Arial" pitchFamily="34" charset="0"/>
                  <a:cs typeface="Arial" pitchFamily="34" charset="0"/>
                </a:rPr>
                <a:t>Phương</a:t>
              </a:r>
              <a:r>
                <a:rPr lang="en-US" sz="4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b="1" dirty="0" err="1">
                  <a:latin typeface="Arial" pitchFamily="34" charset="0"/>
                  <a:cs typeface="Arial" pitchFamily="34" charset="0"/>
                </a:rPr>
                <a:t>trình</a:t>
              </a:r>
              <a:r>
                <a:rPr lang="en-US" sz="4400" b="1" dirty="0">
                  <a:latin typeface="Arial" pitchFamily="34" charset="0"/>
                  <a:cs typeface="Arial" pitchFamily="34" charset="0"/>
                </a:rPr>
                <a:t> (2) </a:t>
              </a:r>
              <a:r>
                <a:rPr lang="en-US" sz="4400" b="1" dirty="0" err="1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4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b="1" dirty="0" err="1">
                  <a:latin typeface="Arial" pitchFamily="34" charset="0"/>
                  <a:cs typeface="Arial" pitchFamily="34" charset="0"/>
                </a:rPr>
                <a:t>nghiệm</a:t>
              </a:r>
              <a:r>
                <a:rPr lang="en-US" sz="4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b="1" dirty="0" err="1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4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b="1" dirty="0" err="1">
                  <a:latin typeface="Arial" pitchFamily="34" charset="0"/>
                  <a:cs typeface="Arial" pitchFamily="34" charset="0"/>
                </a:rPr>
                <a:t>gì</a:t>
              </a:r>
              <a:r>
                <a:rPr lang="en-US" sz="4400" b="1" dirty="0">
                  <a:latin typeface="Arial" pitchFamily="34" charset="0"/>
                  <a:cs typeface="Arial" pitchFamily="34" charset="0"/>
                </a:rPr>
                <a:t>?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9992" y="5280736"/>
              <a:ext cx="2236694" cy="1583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667869" y="3352800"/>
              <a:ext cx="3086228" cy="871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2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62600" y="3319992"/>
              <a:ext cx="3086228" cy="871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1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5058897" y="3319992"/>
              <a:ext cx="0" cy="516512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18897600" y="3424518"/>
              <a:ext cx="3086228" cy="804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866897" y="4405357"/>
                  <a:ext cx="7029322" cy="36963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4000"/>
                    </a:lnSpc>
                  </a:pPr>
                  <a:r>
                    <a:rPr lang="en-US" sz="4400" b="1" dirty="0" err="1">
                      <a:latin typeface="Arial" pitchFamily="34" charset="0"/>
                      <a:cs typeface="Arial" pitchFamily="34" charset="0"/>
                    </a:rPr>
                    <a:t>Gọi</a:t>
                  </a:r>
                  <a:r>
                    <a:rPr lang="en-US" sz="4400" b="1" dirty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</m:oMath>
                  </a14:m>
                  <a:r>
                    <a:rPr lang="en-US" sz="4400" b="1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b="1" dirty="0" err="1">
                      <a:latin typeface="Arial" pitchFamily="34" charset="0"/>
                      <a:cs typeface="Arial" pitchFamily="34" charset="0"/>
                    </a:rPr>
                    <a:t>là</a:t>
                  </a:r>
                  <a:r>
                    <a:rPr lang="en-US" sz="4400" b="1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b="1" dirty="0" err="1">
                      <a:latin typeface="Arial" pitchFamily="34" charset="0"/>
                      <a:cs typeface="Arial" pitchFamily="34" charset="0"/>
                    </a:rPr>
                    <a:t>sđ</a:t>
                  </a:r>
                  <a:r>
                    <a:rPr lang="en-US" sz="4400" b="1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b="1" dirty="0" err="1">
                      <a:latin typeface="Arial" pitchFamily="34" charset="0"/>
                      <a:cs typeface="Arial" pitchFamily="34" charset="0"/>
                    </a:rPr>
                    <a:t>bằng</a:t>
                  </a:r>
                  <a:r>
                    <a:rPr lang="en-US" sz="4400" b="1" dirty="0">
                      <a:latin typeface="Arial" pitchFamily="34" charset="0"/>
                      <a:cs typeface="Arial" pitchFamily="34" charset="0"/>
                    </a:rPr>
                    <a:t> rad </a:t>
                  </a:r>
                  <a:r>
                    <a:rPr lang="en-US" sz="4400" b="1" dirty="0" err="1">
                      <a:latin typeface="Arial" pitchFamily="34" charset="0"/>
                      <a:cs typeface="Arial" pitchFamily="34" charset="0"/>
                    </a:rPr>
                    <a:t>của</a:t>
                  </a:r>
                  <a:r>
                    <a:rPr lang="en-US" sz="4400" b="1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b="1" dirty="0" err="1">
                      <a:latin typeface="Arial" pitchFamily="34" charset="0"/>
                      <a:cs typeface="Arial" pitchFamily="34" charset="0"/>
                    </a:rPr>
                    <a:t>một</a:t>
                  </a:r>
                  <a:r>
                    <a:rPr lang="en-US" sz="4400" b="1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b="1" dirty="0" err="1">
                      <a:latin typeface="Arial" pitchFamily="34" charset="0"/>
                      <a:cs typeface="Arial" pitchFamily="34" charset="0"/>
                    </a:rPr>
                    <a:t>cung</a:t>
                  </a:r>
                  <a:r>
                    <a:rPr lang="en-US" sz="4400" b="1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b="1" dirty="0" err="1">
                      <a:latin typeface="Arial" pitchFamily="34" charset="0"/>
                      <a:cs typeface="Arial" pitchFamily="34" charset="0"/>
                    </a:rPr>
                    <a:t>lượng</a:t>
                  </a:r>
                  <a:r>
                    <a:rPr lang="en-US" sz="4400" b="1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b="1" dirty="0" err="1">
                      <a:latin typeface="Arial" pitchFamily="34" charset="0"/>
                      <a:cs typeface="Arial" pitchFamily="34" charset="0"/>
                    </a:rPr>
                    <a:t>giác</a:t>
                  </a:r>
                  <a:r>
                    <a:rPr lang="en-US" sz="4400" b="1" dirty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</m:ctrlPr>
                        </m:limUp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  <m:t>𝑨𝑴</m:t>
                          </m:r>
                        </m:e>
                        <m:lim>
                          <m:r>
                            <a:rPr lang="en-US" sz="4400" b="1"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  <m:t>↷</m:t>
                          </m:r>
                        </m:lim>
                      </m:limUpp>
                    </m:oMath>
                  </a14:m>
                  <a:r>
                    <a:rPr lang="en-US" sz="4400" b="1" dirty="0"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  <a:p>
                  <a:pPr>
                    <a:lnSpc>
                      <a:spcPct val="114000"/>
                    </a:lnSpc>
                  </a:pPr>
                  <a:r>
                    <a:rPr lang="en-US" sz="4400" b="1" dirty="0">
                      <a:latin typeface="Arial" pitchFamily="34" charset="0"/>
                      <a:cs typeface="Arial" pitchFamily="34" charset="0"/>
                    </a:rPr>
                    <a:t>Khi </a:t>
                  </a:r>
                  <a:r>
                    <a:rPr lang="en-US" sz="4400" b="1" dirty="0" err="1">
                      <a:latin typeface="Arial" pitchFamily="34" charset="0"/>
                      <a:cs typeface="Arial" pitchFamily="34" charset="0"/>
                    </a:rPr>
                    <a:t>đó</a:t>
                  </a:r>
                  <a:r>
                    <a:rPr lang="en-US" sz="4400" b="1" dirty="0">
                      <a:latin typeface="Arial" pitchFamily="34" charset="0"/>
                      <a:cs typeface="Arial" pitchFamily="34" charset="0"/>
                    </a:rPr>
                    <a:t> : </a:t>
                  </a:r>
                </a:p>
                <a:p>
                  <a:pPr>
                    <a:lnSpc>
                      <a:spcPct val="114000"/>
                    </a:lnSpc>
                  </a:pPr>
                  <a:r>
                    <a:rPr lang="en-US" sz="4400" b="1" dirty="0" err="1">
                      <a:latin typeface="Arial" pitchFamily="34" charset="0"/>
                      <a:cs typeface="Arial" pitchFamily="34" charset="0"/>
                    </a:rPr>
                    <a:t>sđ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sz="4400" b="1" i="1">
                              <a:latin typeface="Cambria Math"/>
                            </a:rPr>
                            <m:t>𝑨𝑴</m:t>
                          </m:r>
                        </m:e>
                        <m:lim>
                          <m:r>
                            <a:rPr lang="en-US" sz="4400" b="1">
                              <a:latin typeface="Cambria Math"/>
                            </a:rPr>
                            <m:t>↷</m:t>
                          </m:r>
                        </m:lim>
                      </m:limUpp>
                    </m:oMath>
                  </a14:m>
                  <a:r>
                    <a:rPr lang="en-US" sz="4400" b="1" dirty="0">
                      <a:latin typeface="Arial" pitchFamily="34" charset="0"/>
                      <a:cs typeface="Arial" pitchFamily="34" charset="0"/>
                    </a:rPr>
                    <a:t> = ?  </a:t>
                  </a:r>
                  <a:r>
                    <a:rPr lang="en-US" sz="4400" b="1" dirty="0" err="1">
                      <a:latin typeface="Arial" pitchFamily="34" charset="0"/>
                      <a:cs typeface="Arial" pitchFamily="34" charset="0"/>
                    </a:rPr>
                    <a:t>sđ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sz="4400" b="1" i="1">
                              <a:latin typeface="Cambria Math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𝑴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lim>
                          <m:r>
                            <a:rPr lang="en-US" sz="4400" b="1">
                              <a:latin typeface="Cambria Math"/>
                            </a:rPr>
                            <m:t>↷</m:t>
                          </m:r>
                        </m:lim>
                      </m:limUpp>
                    </m:oMath>
                  </a14:m>
                  <a:r>
                    <a:rPr lang="en-US" sz="4400" b="1" dirty="0">
                      <a:latin typeface="Arial" pitchFamily="34" charset="0"/>
                      <a:cs typeface="Arial" pitchFamily="34" charset="0"/>
                    </a:rPr>
                    <a:t> = ?</a:t>
                  </a: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6897" y="4405357"/>
                  <a:ext cx="7029322" cy="3696397"/>
                </a:xfrm>
                <a:prstGeom prst="rect">
                  <a:avLst/>
                </a:prstGeom>
                <a:blipFill>
                  <a:blip r:embed="rId4"/>
                  <a:stretch>
                    <a:fillRect l="-3469" t="-2636" r="-2515" b="-67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15335120" y="4438650"/>
                  <a:ext cx="8371482" cy="38872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4000"/>
                    </a:lnSpc>
                  </a:pPr>
                  <a:r>
                    <a:rPr lang="en-US" sz="4400" b="1" dirty="0" err="1">
                      <a:latin typeface="Arial" pitchFamily="34" charset="0"/>
                      <a:cs typeface="Arial" pitchFamily="34" charset="0"/>
                    </a:rPr>
                    <a:t>Nếu</a:t>
                  </a:r>
                  <a:r>
                    <a:rPr lang="en-US" sz="4400" b="1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b="1" dirty="0" err="1">
                      <a:latin typeface="Arial" pitchFamily="34" charset="0"/>
                      <a:cs typeface="Arial" pitchFamily="34" charset="0"/>
                    </a:rPr>
                    <a:t>số</a:t>
                  </a:r>
                  <a:r>
                    <a:rPr lang="en-US" sz="4400" b="1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b="1" dirty="0" err="1">
                      <a:latin typeface="Arial" pitchFamily="34" charset="0"/>
                      <a:cs typeface="Arial" pitchFamily="34" charset="0"/>
                    </a:rPr>
                    <a:t>thực</a:t>
                  </a:r>
                  <a:r>
                    <a:rPr lang="en-US" sz="4400" b="1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b="1" dirty="0">
                      <a:latin typeface="Arial" pitchFamily="34" charset="0"/>
                      <a:cs typeface="Arial" pitchFamily="34" charset="0"/>
                      <a:sym typeface="Symbol"/>
                    </a:rPr>
                    <a:t></a:t>
                  </a:r>
                  <a:r>
                    <a:rPr lang="en-US" sz="4400" b="1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b="1" dirty="0" err="1">
                      <a:latin typeface="Arial" pitchFamily="34" charset="0"/>
                      <a:cs typeface="Arial" pitchFamily="34" charset="0"/>
                    </a:rPr>
                    <a:t>thỏa</a:t>
                  </a:r>
                  <a:r>
                    <a:rPr lang="en-US" sz="4400" b="1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b="1" dirty="0" err="1">
                      <a:latin typeface="Arial" pitchFamily="34" charset="0"/>
                      <a:cs typeface="Arial" pitchFamily="34" charset="0"/>
                    </a:rPr>
                    <a:t>mãn</a:t>
                  </a:r>
                  <a:r>
                    <a:rPr lang="en-US" sz="4400" b="1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b="1" dirty="0" err="1">
                      <a:latin typeface="Arial" pitchFamily="34" charset="0"/>
                      <a:cs typeface="Arial" pitchFamily="34" charset="0"/>
                    </a:rPr>
                    <a:t>điều</a:t>
                  </a:r>
                  <a:r>
                    <a:rPr lang="en-US" sz="4400" b="1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b="1" dirty="0" err="1">
                      <a:latin typeface="Arial" pitchFamily="34" charset="0"/>
                      <a:cs typeface="Arial" pitchFamily="34" charset="0"/>
                    </a:rPr>
                    <a:t>kiện</a:t>
                  </a:r>
                  <a:r>
                    <a:rPr lang="en-US" sz="4400" b="1" dirty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latin typeface="Cambria Math"/>
                        </a:rPr>
                        <m:t>≤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 i="1">
                          <a:latin typeface="Cambria Math"/>
                        </a:rPr>
                        <m:t>≤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</m:oMath>
                  </a14:m>
                  <a:r>
                    <a:rPr lang="en-US" sz="4400" b="1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b="1" dirty="0" err="1">
                      <a:latin typeface="Arial" pitchFamily="34" charset="0"/>
                      <a:cs typeface="Arial" pitchFamily="34" charset="0"/>
                    </a:rPr>
                    <a:t>và</a:t>
                  </a:r>
                  <a:r>
                    <a:rPr lang="en-US" sz="4400" b="1" dirty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latin typeface="Cambria Math"/>
                        </a:rPr>
                        <m:t>𝐜</m:t>
                      </m:r>
                      <m:r>
                        <a:rPr lang="en-US" sz="4400" b="1" i="1">
                          <a:latin typeface="Cambria Math"/>
                        </a:rPr>
                        <m:t>𝒐𝒔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𝒂</m:t>
                      </m:r>
                    </m:oMath>
                  </a14:m>
                  <a:r>
                    <a:rPr lang="en-US" sz="4400" b="1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b="1" dirty="0" err="1">
                      <a:latin typeface="Arial" pitchFamily="34" charset="0"/>
                      <a:cs typeface="Arial" pitchFamily="34" charset="0"/>
                    </a:rPr>
                    <a:t>thì</a:t>
                  </a:r>
                  <a:r>
                    <a:rPr lang="en-US" sz="4400" b="1" dirty="0">
                      <a:latin typeface="Arial" pitchFamily="34" charset="0"/>
                      <a:cs typeface="Arial" pitchFamily="34" charset="0"/>
                    </a:rPr>
                    <a:t> ta </a:t>
                  </a:r>
                  <a:r>
                    <a:rPr lang="en-US" sz="4400" b="1" dirty="0" err="1">
                      <a:latin typeface="Arial" pitchFamily="34" charset="0"/>
                      <a:cs typeface="Arial" pitchFamily="34" charset="0"/>
                    </a:rPr>
                    <a:t>viết</a:t>
                  </a:r>
                  <a:r>
                    <a:rPr lang="en-US" sz="4400" b="1" dirty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𝐚𝐫𝐜</m:t>
                      </m:r>
                      <m:r>
                        <a:rPr lang="en-US" sz="4400" b="1" i="0" smtClean="0">
                          <a:latin typeface="Cambria Math"/>
                        </a:rPr>
                        <m:t>𝐜</m:t>
                      </m:r>
                      <m:r>
                        <a:rPr lang="en-US" sz="4400" b="1" i="1">
                          <a:latin typeface="Cambria Math"/>
                        </a:rPr>
                        <m:t>𝒐𝒔𝒂</m:t>
                      </m:r>
                    </m:oMath>
                  </a14:m>
                  <a:endParaRPr lang="en-US" sz="4400" b="1" dirty="0">
                    <a:latin typeface="Arial" pitchFamily="34" charset="0"/>
                    <a:cs typeface="Arial" pitchFamily="34" charset="0"/>
                  </a:endParaRPr>
                </a:p>
                <a:p>
                  <a:pPr>
                    <a:lnSpc>
                      <a:spcPct val="114000"/>
                    </a:lnSpc>
                  </a:pPr>
                  <a:r>
                    <a:rPr lang="en-US" sz="4400" b="1" dirty="0">
                      <a:latin typeface="Arial" pitchFamily="34" charset="0"/>
                      <a:cs typeface="Arial" pitchFamily="34" charset="0"/>
                    </a:rPr>
                    <a:t>Khi </a:t>
                  </a:r>
                  <a:r>
                    <a:rPr lang="en-US" sz="4400" b="1" dirty="0" err="1">
                      <a:latin typeface="Arial" pitchFamily="34" charset="0"/>
                      <a:cs typeface="Arial" pitchFamily="34" charset="0"/>
                    </a:rPr>
                    <a:t>đó</a:t>
                  </a:r>
                  <a:r>
                    <a:rPr lang="en-US" sz="4400" b="1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b="1" dirty="0" err="1">
                      <a:latin typeface="Arial" pitchFamily="34" charset="0"/>
                      <a:cs typeface="Arial" pitchFamily="34" charset="0"/>
                    </a:rPr>
                    <a:t>nghiệm</a:t>
                  </a:r>
                  <a:r>
                    <a:rPr lang="en-US" sz="4400" b="1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b="1" dirty="0" err="1">
                      <a:latin typeface="Arial" pitchFamily="34" charset="0"/>
                      <a:cs typeface="Arial" pitchFamily="34" charset="0"/>
                    </a:rPr>
                    <a:t>phương</a:t>
                  </a:r>
                  <a:r>
                    <a:rPr lang="en-US" sz="4400" b="1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b="1" dirty="0" err="1">
                      <a:latin typeface="Arial" pitchFamily="34" charset="0"/>
                      <a:cs typeface="Arial" pitchFamily="34" charset="0"/>
                    </a:rPr>
                    <a:t>trình</a:t>
                  </a:r>
                  <a:r>
                    <a:rPr lang="en-US" sz="4400" b="1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b="1" dirty="0" err="1">
                      <a:latin typeface="Arial" pitchFamily="34" charset="0"/>
                      <a:cs typeface="Arial" pitchFamily="34" charset="0"/>
                    </a:rPr>
                    <a:t>viết</a:t>
                  </a:r>
                  <a:r>
                    <a:rPr lang="en-US" sz="4400" b="1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b="1" dirty="0" err="1">
                      <a:latin typeface="Arial" pitchFamily="34" charset="0"/>
                      <a:cs typeface="Arial" pitchFamily="34" charset="0"/>
                    </a:rPr>
                    <a:t>thế</a:t>
                  </a:r>
                  <a:r>
                    <a:rPr lang="en-US" sz="4400" b="1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b="1" dirty="0" err="1">
                      <a:latin typeface="Arial" pitchFamily="34" charset="0"/>
                      <a:cs typeface="Arial" pitchFamily="34" charset="0"/>
                    </a:rPr>
                    <a:t>nào</a:t>
                  </a:r>
                  <a:r>
                    <a:rPr lang="en-US" sz="4400" b="1" dirty="0">
                      <a:latin typeface="Arial" pitchFamily="34" charset="0"/>
                      <a:cs typeface="Arial" pitchFamily="34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35120" y="4438650"/>
                  <a:ext cx="8371482" cy="3887218"/>
                </a:xfrm>
                <a:prstGeom prst="rect">
                  <a:avLst/>
                </a:prstGeom>
                <a:blipFill>
                  <a:blip r:embed="rId5"/>
                  <a:stretch>
                    <a:fillRect l="-2911" t="-2669" r="-1601" b="-65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5709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7400" y="6858000"/>
            <a:ext cx="6849892" cy="670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8934450" y="1524000"/>
            <a:ext cx="72387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FF0000"/>
                </a:solidFill>
              </a:rPr>
              <a:t>THẢO LUẬN NHÓM</a:t>
            </a:r>
            <a:endParaRPr lang="vi-VN" sz="4400" b="1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0" y="2438400"/>
            <a:ext cx="23774400" cy="4001612"/>
            <a:chOff x="381000" y="3020328"/>
            <a:chExt cx="23774400" cy="4001612"/>
          </a:xfrm>
        </p:grpSpPr>
        <p:grpSp>
          <p:nvGrpSpPr>
            <p:cNvPr id="5" name="Group 4"/>
            <p:cNvGrpSpPr/>
            <p:nvPr/>
          </p:nvGrpSpPr>
          <p:grpSpPr>
            <a:xfrm>
              <a:off x="381000" y="3020328"/>
              <a:ext cx="23526878" cy="3627769"/>
              <a:chOff x="381000" y="3020328"/>
              <a:chExt cx="23526878" cy="362776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/>
                  <p:cNvSpPr/>
                  <p:nvPr/>
                </p:nvSpPr>
                <p:spPr>
                  <a:xfrm>
                    <a:off x="514606" y="3076193"/>
                    <a:ext cx="23393272" cy="3543329"/>
                  </a:xfrm>
                  <a:prstGeom prst="rect">
                    <a:avLst/>
                  </a:prstGeom>
                  <a:pattFill prst="pct10">
                    <a:fgClr>
                      <a:schemeClr val="accent1"/>
                    </a:fgClr>
                    <a:bgClr>
                      <a:schemeClr val="bg1"/>
                    </a:bgClr>
                  </a:pattFill>
                  <a:ln>
                    <a:solidFill>
                      <a:srgbClr val="00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/>
                      <a:t>Nếu số thực </a:t>
                    </a:r>
                    <a:r>
                      <a:rPr lang="en-US">
                        <a:sym typeface="Symbol"/>
                      </a:rPr>
                      <a:t></a:t>
                    </a:r>
                    <a:r>
                      <a:rPr lang="en-US"/>
                      <a:t> thỏa mãn điều kiện </a:t>
                    </a:r>
                    <a14:m>
                      <m:oMath xmlns:m="http://schemas.openxmlformats.org/officeDocument/2006/math">
                        <m:r>
                          <a:rPr lang="en-US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r>
                          <a:rPr lang="en-US" i="1">
                            <a:latin typeface="Cambria Math"/>
                          </a:rPr>
                          <m:t>𝛼</m:t>
                        </m:r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oMath>
                    </a14:m>
                    <a:r>
                      <a:rPr lang="en-US"/>
                      <a:t> và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os</m:t>
                        </m:r>
                        <m:r>
                          <a:rPr lang="en-US" i="1">
                            <a:latin typeface="Cambria Math"/>
                          </a:rPr>
                          <m:t>𝛼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oMath>
                    </a14:m>
                    <a:r>
                      <a:rPr lang="en-US"/>
                      <a:t> thì ta viết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𝛼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arc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os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oMath>
                    </a14:m>
                    <a:endParaRPr lang="en-US"/>
                  </a:p>
                  <a:p>
                    <a:r>
                      <a:rPr lang="en-US"/>
                      <a:t>Khi đó nghiệm phương trình viết thế nào?</a:t>
                    </a:r>
                  </a:p>
                </p:txBody>
              </p:sp>
            </mc:Choice>
            <mc:Fallback xmlns="">
              <p:sp>
                <p:nvSpPr>
                  <p:cNvPr id="3" name="Rectangle 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4606" y="3076193"/>
                    <a:ext cx="23393272" cy="3543329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963"/>
                    </a:stretch>
                  </a:blipFill>
                  <a:ln>
                    <a:solidFill>
                      <a:srgbClr val="0000CC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Connector 7"/>
              <p:cNvCxnSpPr/>
              <p:nvPr/>
            </p:nvCxnSpPr>
            <p:spPr>
              <a:xfrm>
                <a:off x="514606" y="4134753"/>
                <a:ext cx="23393272" cy="0"/>
              </a:xfrm>
              <a:prstGeom prst="line">
                <a:avLst/>
              </a:prstGeom>
              <a:ln w="254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209800" y="3093055"/>
                <a:ext cx="0" cy="3555042"/>
              </a:xfrm>
              <a:prstGeom prst="line">
                <a:avLst/>
              </a:prstGeom>
              <a:ln w="254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7620000" y="3020328"/>
                <a:ext cx="0" cy="3599194"/>
              </a:xfrm>
              <a:prstGeom prst="line">
                <a:avLst/>
              </a:prstGeom>
              <a:ln w="254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7696200" y="4662486"/>
                    <a:ext cx="5562600" cy="159915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"/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𝜶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𝒌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𝝅</m:t>
                                    </m:r>
                                    <m:r>
                                      <a:rPr lang="en-US" sz="4400" b="1" i="1" smtClean="0">
                                        <a:latin typeface="Cambria Math"/>
                                      </a:rPr>
                                      <m:t>  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=−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𝜶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𝒌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𝝅</m:t>
                                    </m:r>
                                  </m:e>
                                </m:mr>
                              </m:m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𝒌</m:t>
                                        </m:r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∈</m:t>
                                        </m:r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ℤ</m:t>
                                        </m:r>
                                      </m:e>
                                    </m:d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sz="4400" b="1" dirty="0"/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96200" y="4662486"/>
                    <a:ext cx="5562600" cy="159915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3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Rectangle 11"/>
              <p:cNvSpPr/>
              <p:nvPr/>
            </p:nvSpPr>
            <p:spPr>
              <a:xfrm>
                <a:off x="381000" y="4542165"/>
                <a:ext cx="1876297" cy="1583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endPara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0096372" y="3276600"/>
                <a:ext cx="3086228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NHÓM 2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191000" y="3276600"/>
                <a:ext cx="3086228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NHÓM 1</a:t>
                </a: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14020800" y="3064480"/>
                <a:ext cx="0" cy="3555042"/>
              </a:xfrm>
              <a:prstGeom prst="line">
                <a:avLst/>
              </a:prstGeom>
              <a:ln w="254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17907000" y="3200400"/>
                <a:ext cx="3086228" cy="804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NHÓM 3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2286000" y="4244584"/>
                    <a:ext cx="5219825" cy="208198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400" b="1" dirty="0" err="1"/>
                      <a:t>Sđ</a:t>
                    </a:r>
                    <a:r>
                      <a:rPr lang="en-US" sz="4400" b="1" dirty="0"/>
                      <a:t> </a:t>
                    </a:r>
                    <a14:m>
                      <m:oMath xmlns:m="http://schemas.openxmlformats.org/officeDocument/2006/math">
                        <m:limUpp>
                          <m:limUp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𝑨𝑴</m:t>
                            </m:r>
                          </m:e>
                          <m:lim>
                            <m:r>
                              <a:rPr lang="en-US" sz="4400" b="1">
                                <a:latin typeface="Cambria Math"/>
                              </a:rPr>
                              <m:t>↷</m:t>
                            </m:r>
                          </m:lim>
                        </m:limUpp>
                        <m:r>
                          <a:rPr lang="en-US" sz="4400" b="1" i="1">
                            <a:latin typeface="Cambria Math"/>
                          </a:rPr>
                          <m:t>=</m:t>
                        </m:r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oMath>
                    </a14:m>
                    <a:endParaRPr lang="en-US" sz="4400" b="1" dirty="0"/>
                  </a:p>
                  <a:p>
                    <a:r>
                      <a:rPr lang="en-US" sz="4400" b="1" dirty="0" err="1"/>
                      <a:t>Sđ</a:t>
                    </a:r>
                    <a:r>
                      <a:rPr lang="en-US" sz="4400" b="1" dirty="0"/>
                      <a:t> </a:t>
                    </a:r>
                    <a14:m>
                      <m:oMath xmlns:m="http://schemas.openxmlformats.org/officeDocument/2006/math">
                        <m:limUpp>
                          <m:limUp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𝑨𝑴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′</m:t>
                            </m:r>
                          </m:e>
                          <m:lim>
                            <m:r>
                              <a:rPr lang="en-US" sz="4400" b="1">
                                <a:latin typeface="Cambria Math"/>
                              </a:rPr>
                              <m:t>↷</m:t>
                            </m:r>
                          </m:lim>
                        </m:limUpp>
                        <m:r>
                          <a:rPr lang="en-US" sz="4400" b="1" i="1">
                            <a:latin typeface="Cambria Math"/>
                          </a:rPr>
                          <m:t>=−</m:t>
                        </m:r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oMath>
                    </a14:m>
                    <a:endParaRPr lang="en-US" sz="4400" b="1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6000" y="4244584"/>
                    <a:ext cx="5219825" cy="208198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4673" b="-131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3487400" y="4504456"/>
                  <a:ext cx="10668000" cy="251748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4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  <m:r>
                          <a:rPr lang="en-US" sz="4400" b="1" i="1">
                            <a:latin typeface="Cambria Math"/>
                          </a:rPr>
                          <m:t>⇔</m:t>
                        </m:r>
                        <m:d>
                          <m:dPr>
                            <m:begChr m:val="["/>
                            <m:endChr m:val="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𝒂𝒓𝒄𝒄𝒐𝒔𝒂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𝒌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𝝅</m:t>
                                  </m:r>
                                  <m:r>
                                    <a:rPr lang="en-US" sz="4400" b="1" i="1" smtClean="0">
                                      <a:latin typeface="Cambria Math"/>
                                    </a:rPr>
                                    <m:t>  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=−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𝒂𝒓𝒄𝒄𝒐𝒔𝒂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𝒌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𝝅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4400" b="1" i="1">
                            <a:latin typeface="Cambria Math"/>
                          </a:rPr>
                          <m:t> </m:t>
                        </m:r>
                        <m:r>
                          <a:rPr lang="en-US" sz="4400" b="1">
                            <a:latin typeface="Cambria Math"/>
                          </a:rPr>
                          <m:t>(</m:t>
                        </m:r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∈</m:t>
                        </m:r>
                        <m:r>
                          <a:rPr lang="en-US" sz="4400" b="1" i="1">
                            <a:latin typeface="Cambria Math"/>
                          </a:rPr>
                          <m:t>ℤ</m:t>
                        </m:r>
                        <m:r>
                          <a:rPr lang="en-US" sz="4400" b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4400" b="1" dirty="0"/>
                </a:p>
                <a:p>
                  <a:pPr>
                    <a:lnSpc>
                      <a:spcPct val="114000"/>
                    </a:lnSpc>
                  </a:pPr>
                  <a:endParaRPr lang="en-US" sz="44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7400" y="4504456"/>
                  <a:ext cx="10668000" cy="251748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882260" y="7238999"/>
            <a:ext cx="18664155" cy="2051203"/>
            <a:chOff x="1066800" y="7974025"/>
            <a:chExt cx="18432652" cy="16703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1066800" y="7974025"/>
                  <a:ext cx="9347563" cy="1670354"/>
                </a:xfrm>
                <a:prstGeom prst="rect">
                  <a:avLst/>
                </a:prstGeom>
                <a:ln w="12700"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itchFamily="18" charset="0"/>
                            <a:ea typeface="Cambria Math" pitchFamily="18" charset="0"/>
                          </a:rPr>
                          <m:t>𝐜𝐨𝐬</m:t>
                        </m:r>
                        <m:r>
                          <a:rPr lang="en-US" sz="4400" b="1" i="1">
                            <a:latin typeface="Cambria Math" pitchFamily="18" charset="0"/>
                            <a:ea typeface="Cambria Math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  <a:ea typeface="Cambria Math" pitchFamily="18" charset="0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/>
                            <a:ea typeface="Cambria Math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itchFamily="18" charset="0"/>
                            <a:ea typeface="Cambria Math" pitchFamily="18" charset="0"/>
                          </a:rPr>
                          <m:t>⇔</m:t>
                        </m:r>
                        <m:d>
                          <m:dPr>
                            <m:begChr m:val="["/>
                            <m:endChr m:val=""/>
                            <m:ctrlP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4400" b="1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=</m:t>
                                  </m:r>
                                  <m:r>
                                    <a:rPr lang="en-US" sz="4400" b="1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𝜶</m:t>
                                  </m:r>
                                  <m:r>
                                    <a:rPr lang="en-US" sz="4400" b="1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𝒌</m:t>
                                  </m:r>
                                  <m:r>
                                    <a:rPr lang="en-US" sz="4400" b="1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𝝅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4400" b="1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=−</m:t>
                                  </m:r>
                                  <m:r>
                                    <a:rPr lang="en-US" sz="4400" b="1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𝜶</m:t>
                                  </m:r>
                                  <m:r>
                                    <a:rPr lang="en-US" sz="4400" b="1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𝒌</m:t>
                                  </m:r>
                                  <m:r>
                                    <a:rPr lang="en-US" sz="4400" b="1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𝝅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4400" b="1" i="1">
                            <a:latin typeface="Cambria Math" pitchFamily="18" charset="0"/>
                            <a:ea typeface="Cambria Math" pitchFamily="18" charset="0"/>
                          </a:rPr>
                          <m:t>  </m:t>
                        </m:r>
                        <m:r>
                          <a:rPr lang="en-US" sz="4400" b="1">
                            <a:latin typeface="Cambria Math" pitchFamily="18" charset="0"/>
                            <a:ea typeface="Cambria Math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itchFamily="18" charset="0"/>
                            <a:ea typeface="Cambria Math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itchFamily="18" charset="0"/>
                            <a:ea typeface="Cambria Math" pitchFamily="18" charset="0"/>
                          </a:rPr>
                          <m:t>∈</m:t>
                        </m:r>
                        <m:r>
                          <a:rPr lang="en-US" sz="4400" b="1" i="1">
                            <a:latin typeface="Cambria Math" pitchFamily="18" charset="0"/>
                            <a:ea typeface="Cambria Math" pitchFamily="18" charset="0"/>
                          </a:rPr>
                          <m:t>ℤ</m:t>
                        </m:r>
                        <m:r>
                          <a:rPr lang="en-US" sz="4400" b="1">
                            <a:latin typeface="Cambria Math" pitchFamily="18" charset="0"/>
                            <a:ea typeface="Cambria Math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4400" b="1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7974025"/>
                  <a:ext cx="9347563" cy="16703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10543024" y="8557648"/>
                  <a:ext cx="8956428" cy="6553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4400" b="1" dirty="0">
                      <a:effectLst/>
                      <a:latin typeface="Arial" pitchFamily="34" charset="0"/>
                      <a:ea typeface="MS Mincho" panose="02020609040205080304" pitchFamily="49" charset="-128"/>
                      <a:cs typeface="Arial" pitchFamily="34" charset="0"/>
                    </a:rPr>
                    <a:t>(</a:t>
                  </a:r>
                  <a:r>
                    <a:rPr lang="en-US" sz="4400" b="1" dirty="0" err="1">
                      <a:effectLst/>
                      <a:latin typeface="Arial" pitchFamily="34" charset="0"/>
                      <a:ea typeface="MS Mincho" panose="02020609040205080304" pitchFamily="49" charset="-128"/>
                      <a:cs typeface="Arial" pitchFamily="34" charset="0"/>
                    </a:rPr>
                    <a:t>Với</a:t>
                  </a:r>
                  <a:r>
                    <a:rPr lang="en-US" sz="4400" b="1" dirty="0">
                      <a:effectLst/>
                      <a:latin typeface="Arial" pitchFamily="34" charset="0"/>
                      <a:ea typeface="MS Mincho" panose="02020609040205080304" pitchFamily="49" charset="-128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itchFamily="18" charset="0"/>
                          <a:ea typeface="Cambria Math" pitchFamily="18" charset="0"/>
                        </a:rPr>
                        <m:t>𝜶</m:t>
                      </m:r>
                    </m:oMath>
                  </a14:m>
                  <a:r>
                    <a:rPr lang="en-US" sz="4400" b="1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:r>
                    <a:rPr lang="en-US" sz="4400" b="1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thỏa</a:t>
                  </a:r>
                  <a:r>
                    <a:rPr lang="en-US" sz="4400" b="1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:r>
                    <a:rPr lang="en-US" sz="4400" b="1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mãn</a:t>
                  </a:r>
                  <a:r>
                    <a:rPr lang="en-US" sz="4400" b="1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latin typeface="Cambria Math"/>
                          <a:ea typeface="Cambria Math" pitchFamily="18" charset="0"/>
                        </a:rPr>
                        <m:t>𝐜𝐨𝐬</m:t>
                      </m:r>
                      <m:r>
                        <a:rPr lang="en-US" sz="4400" b="1" i="1">
                          <a:latin typeface="Cambria Math" pitchFamily="18" charset="0"/>
                          <a:ea typeface="Cambria Math" pitchFamily="18" charset="0"/>
                        </a:rPr>
                        <m:t>𝜶</m:t>
                      </m:r>
                      <m:r>
                        <a:rPr lang="en-US" sz="4400" b="1" i="1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itchFamily="18" charset="0"/>
                          <a:ea typeface="Cambria Math" pitchFamily="18" charset="0"/>
                        </a:rPr>
                        <m:t>𝒂</m:t>
                      </m:r>
                    </m:oMath>
                  </a14:m>
                  <a:r>
                    <a:rPr lang="en-US" sz="4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3024" y="8557648"/>
                  <a:ext cx="8956428" cy="655349"/>
                </a:xfrm>
                <a:prstGeom prst="rect">
                  <a:avLst/>
                </a:prstGeom>
                <a:blipFill>
                  <a:blip r:embed="rId8"/>
                  <a:stretch>
                    <a:fillRect l="-2757" t="-11364" b="-348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38200" y="9523778"/>
                <a:ext cx="13639800" cy="406124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4400" b="1">
                    <a:latin typeface="Arial" pitchFamily="34" charset="0"/>
                    <a:cs typeface="Arial" pitchFamily="34" charset="0"/>
                  </a:rPr>
                  <a:t>+ Nếu số thực </a:t>
                </a:r>
                <a:r>
                  <a:rPr lang="en-US" sz="4400" b="1">
                    <a:latin typeface="Arial" pitchFamily="34" charset="0"/>
                    <a:cs typeface="Arial" pitchFamily="34" charset="0"/>
                    <a:sym typeface="Symbol"/>
                  </a:rPr>
                  <a:t></a:t>
                </a:r>
                <a:r>
                  <a:rPr lang="en-US" sz="4400" b="1">
                    <a:latin typeface="Arial" pitchFamily="34" charset="0"/>
                    <a:cs typeface="Arial" pitchFamily="34" charset="0"/>
                  </a:rPr>
                  <a:t> thỏa mãn điều kiện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≤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 i="1">
                        <a:latin typeface="Cambria Math"/>
                      </a:rPr>
                      <m:t>≤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</m:oMath>
                </a14:m>
                <a:r>
                  <a:rPr lang="en-US" sz="4400" b="1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𝒄𝒐𝒔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sz="4400" b="1">
                    <a:latin typeface="Arial" pitchFamily="34" charset="0"/>
                    <a:cs typeface="Arial" pitchFamily="34" charset="0"/>
                  </a:rPr>
                  <a:t> thì ta viết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𝒂𝒓𝒄𝒄𝒐𝒔𝒂</m:t>
                    </m:r>
                  </m:oMath>
                </a14:m>
                <a:r>
                  <a:rPr lang="en-US" sz="4400" b="1">
                    <a:latin typeface="Arial" pitchFamily="34" charset="0"/>
                    <a:cs typeface="Arial" pitchFamily="34" charset="0"/>
                  </a:rPr>
                  <a:t>. Khi đó:</a:t>
                </a: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itchFamily="18" charset="0"/>
                          <a:ea typeface="Cambria Math" pitchFamily="18" charset="0"/>
                        </a:rPr>
                        <m:t>𝒄𝒐𝒔</m:t>
                      </m:r>
                      <m:r>
                        <a:rPr lang="en-US" sz="4400" b="1" i="1">
                          <a:latin typeface="Cambria Math" pitchFamily="18" charset="0"/>
                          <a:ea typeface="Cambria Math" pitchFamily="18" charset="0"/>
                        </a:rPr>
                        <m:t>𝜶</m:t>
                      </m:r>
                      <m:r>
                        <a:rPr lang="en-US" sz="4400" b="1" i="1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itchFamily="18" charset="0"/>
                          <a:ea typeface="Cambria Math" pitchFamily="18" charset="0"/>
                        </a:rPr>
                        <m:t>𝒂</m:t>
                      </m:r>
                      <m:r>
                        <a:rPr lang="en-US" sz="4400" b="1" i="1">
                          <a:latin typeface="Cambria Math" pitchFamily="18" charset="0"/>
                          <a:ea typeface="Cambria Math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latin typeface="Cambria Math" pitchFamily="18" charset="0"/>
                                  <a:ea typeface="Cambria Math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𝒂𝒓𝒄𝒄𝒐𝒔𝒂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𝒌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𝝅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=−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𝒂𝒓𝒄𝒄𝒐𝒔𝒂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𝒌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𝝅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400" b="1" i="1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a:rPr lang="en-US" sz="4400" b="1">
                          <a:latin typeface="Cambria Math" pitchFamily="18" charset="0"/>
                          <a:ea typeface="Cambria Math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itchFamily="18" charset="0"/>
                          <a:ea typeface="Cambria Math" pitchFamily="18" charset="0"/>
                        </a:rPr>
                        <m:t>𝒌</m:t>
                      </m:r>
                      <m:r>
                        <a:rPr lang="en-US" sz="4400" b="1" i="1">
                          <a:latin typeface="Cambria Math" pitchFamily="18" charset="0"/>
                          <a:ea typeface="Cambria Math" pitchFamily="18" charset="0"/>
                        </a:rPr>
                        <m:t>∈</m:t>
                      </m:r>
                      <m:r>
                        <a:rPr lang="en-US" sz="4400" b="1" i="1">
                          <a:latin typeface="Cambria Math" pitchFamily="18" charset="0"/>
                          <a:ea typeface="Cambria Math" pitchFamily="18" charset="0"/>
                        </a:rPr>
                        <m:t>ℤ</m:t>
                      </m:r>
                      <m:r>
                        <a:rPr lang="en-US" sz="4400" b="1">
                          <a:latin typeface="Cambria Math" pitchFamily="18" charset="0"/>
                          <a:ea typeface="Cambria Math" pitchFamily="18" charset="0"/>
                        </a:rPr>
                        <m:t>)</m:t>
                      </m:r>
                    </m:oMath>
                  </m:oMathPara>
                </a14:m>
                <a:endParaRPr lang="en-US" sz="4400" b="1">
                  <a:latin typeface="Arial" pitchFamily="34" charset="0"/>
                  <a:ea typeface="Cambria Math" pitchFamily="18" charset="0"/>
                  <a:cs typeface="Arial" pitchFamily="34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44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523778"/>
                <a:ext cx="13639800" cy="4061240"/>
              </a:xfrm>
              <a:prstGeom prst="rect">
                <a:avLst/>
              </a:prstGeom>
              <a:blipFill>
                <a:blip r:embed="rId9"/>
                <a:stretch>
                  <a:fillRect l="-1787" t="-224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81000" y="6199872"/>
                <a:ext cx="10588808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spc="-40" dirty="0">
                    <a:solidFill>
                      <a:srgbClr val="0000CC"/>
                    </a:solidFill>
                    <a:latin typeface="Arial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+ </a:t>
                </a:r>
                <a:r>
                  <a:rPr lang="en-US" sz="4400" b="1" spc="-40" dirty="0" err="1">
                    <a:solidFill>
                      <a:srgbClr val="0000CC"/>
                    </a:solidFill>
                    <a:latin typeface="Arial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Nghiệm</a:t>
                </a:r>
                <a:r>
                  <a:rPr lang="en-US" sz="4400" b="1" spc="-40" dirty="0">
                    <a:solidFill>
                      <a:srgbClr val="0000CC"/>
                    </a:solidFill>
                    <a:latin typeface="Arial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b="1" spc="-40" dirty="0" err="1">
                    <a:solidFill>
                      <a:srgbClr val="0000CC"/>
                    </a:solidFill>
                    <a:latin typeface="Arial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của</a:t>
                </a:r>
                <a:r>
                  <a:rPr lang="en-US" sz="4400" b="1" spc="-40" dirty="0">
                    <a:solidFill>
                      <a:srgbClr val="0000CC"/>
                    </a:solidFill>
                    <a:latin typeface="Arial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b="1" spc="-40" dirty="0" err="1">
                    <a:solidFill>
                      <a:srgbClr val="0000CC"/>
                    </a:solidFill>
                    <a:latin typeface="Arial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phương</a:t>
                </a:r>
                <a:r>
                  <a:rPr lang="en-US" sz="4400" b="1" spc="-40" dirty="0">
                    <a:solidFill>
                      <a:srgbClr val="0000CC"/>
                    </a:solidFill>
                    <a:latin typeface="Arial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4400" b="1" spc="-40" dirty="0" err="1">
                    <a:solidFill>
                      <a:srgbClr val="0000CC"/>
                    </a:solidFill>
                    <a:latin typeface="Arial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trình</a:t>
                </a:r>
                <a:r>
                  <a:rPr lang="en-US" sz="4400" b="1" spc="-40" dirty="0">
                    <a:solidFill>
                      <a:srgbClr val="0000CC"/>
                    </a:solidFill>
                    <a:latin typeface="Arial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CC"/>
                        </a:solidFill>
                        <a:latin typeface="Cambria Math"/>
                      </a:rPr>
                      <m:t>𝐜𝐨𝐬</m:t>
                    </m:r>
                    <m:r>
                      <a:rPr lang="en-US" sz="4400" b="1" i="1" smtClean="0">
                        <a:solidFill>
                          <a:srgbClr val="0000CC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00CC"/>
                        </a:solidFill>
                        <a:latin typeface="Cambria Math"/>
                      </a:rPr>
                      <m:t>𝒂</m:t>
                    </m:r>
                  </m:oMath>
                </a14:m>
                <a:endParaRPr lang="en-US" sz="4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199872"/>
                <a:ext cx="10588808" cy="871008"/>
              </a:xfrm>
              <a:prstGeom prst="rect">
                <a:avLst/>
              </a:prstGeom>
              <a:blipFill>
                <a:blip r:embed="rId10"/>
                <a:stretch>
                  <a:fillRect l="-2360" t="-10490" b="-24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11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3232" y="1553886"/>
            <a:ext cx="23274657" cy="11783701"/>
            <a:chOff x="1076414" y="4334859"/>
            <a:chExt cx="23274657" cy="11783701"/>
          </a:xfrm>
        </p:grpSpPr>
        <p:grpSp>
          <p:nvGrpSpPr>
            <p:cNvPr id="3" name="Group 5"/>
            <p:cNvGrpSpPr/>
            <p:nvPr/>
          </p:nvGrpSpPr>
          <p:grpSpPr>
            <a:xfrm>
              <a:off x="1533269" y="4671092"/>
              <a:ext cx="22817802" cy="11447468"/>
              <a:chOff x="637542" y="1083939"/>
              <a:chExt cx="8985410" cy="4506918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637542" y="1083939"/>
                <a:ext cx="8985410" cy="4506918"/>
              </a:xfrm>
              <a:prstGeom prst="roundRect">
                <a:avLst>
                  <a:gd name="adj" fmla="val 4110"/>
                </a:avLst>
              </a:prstGeom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1001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932118" y="8712046"/>
                <a:ext cx="184858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 ý</a:t>
                </a:r>
                <a:endParaRPr lang="en-US" sz="4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988954" y="2180417"/>
                <a:ext cx="16993066" cy="1599156"/>
              </a:xfrm>
              <a:prstGeom prst="rect">
                <a:avLst/>
              </a:prstGeom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itchFamily="18" charset="0"/>
                        <a:ea typeface="Cambria Math" pitchFamily="18" charset="0"/>
                      </a:rPr>
                      <m:t>𝒄𝒐𝒔𝒙</m:t>
                    </m:r>
                    <m:r>
                      <a:rPr lang="en-US" sz="4400" b="1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4400" b="1" i="1">
                        <a:latin typeface="Cambria Math" pitchFamily="18" charset="0"/>
                        <a:ea typeface="Cambria Math" pitchFamily="18" charset="0"/>
                      </a:rPr>
                      <m:t>𝒄𝒐𝒔</m:t>
                    </m:r>
                    <m:r>
                      <a:rPr lang="en-US" sz="4400" b="1" i="1">
                        <a:latin typeface="Cambria Math" pitchFamily="18" charset="0"/>
                        <a:ea typeface="Cambria Math" pitchFamily="18" charset="0"/>
                      </a:rPr>
                      <m:t>𝜶</m:t>
                    </m:r>
                    <m:r>
                      <a:rPr lang="en-US" sz="4400" b="1" i="1">
                        <a:latin typeface="Cambria Math" pitchFamily="18" charset="0"/>
                        <a:ea typeface="Cambria Math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𝜶</m:t>
                              </m:r>
                              <m:r>
                                <a:rPr lang="en-US" sz="4400" b="1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𝝅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𝜶</m:t>
                              </m:r>
                              <m:r>
                                <a:rPr lang="en-US" sz="4400" b="1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𝝅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 i="1">
                        <a:latin typeface="Cambria Math" pitchFamily="18" charset="0"/>
                        <a:ea typeface="Cambria Math" pitchFamily="18" charset="0"/>
                      </a:rPr>
                      <m:t>  </m:t>
                    </m:r>
                    <m:d>
                      <m:dPr>
                        <m:ctrlPr>
                          <a:rPr lang="en-US" sz="4400" b="1" i="1"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itchFamily="18" charset="0"/>
                            <a:ea typeface="Cambria Math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itchFamily="18" charset="0"/>
                            <a:ea typeface="Cambria Math" pitchFamily="18" charset="0"/>
                          </a:rPr>
                          <m:t>∈</m:t>
                        </m:r>
                        <m:r>
                          <a:rPr lang="en-US" sz="4400" b="1" i="1">
                            <a:latin typeface="Cambria Math" pitchFamily="18" charset="0"/>
                            <a:ea typeface="Cambria Math" pitchFamily="18" charset="0"/>
                          </a:rPr>
                          <m:t>ℤ</m:t>
                        </m:r>
                      </m:e>
                    </m:d>
                    <m:r>
                      <a:rPr lang="en-US" sz="4400" b="1" i="0" smtClean="0">
                        <a:latin typeface="Cambria Math"/>
                        <a:ea typeface="Cambria Math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954" y="2180417"/>
                <a:ext cx="16993066" cy="1599156"/>
              </a:xfrm>
              <a:prstGeom prst="rect">
                <a:avLst/>
              </a:prstGeom>
              <a:blipFill>
                <a:blip r:embed="rId2"/>
                <a:stretch>
                  <a:fillRect l="-1435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88954" y="5820850"/>
                <a:ext cx="16993066" cy="1848455"/>
              </a:xfrm>
              <a:prstGeom prst="rect">
                <a:avLst/>
              </a:prstGeom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𝒄𝒐𝒔𝒙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𝐜𝐨𝐬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𝜷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𝟑𝟔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𝟑𝟔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sz="4400" b="1" i="1"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∈</m:t>
                        </m:r>
                        <m:r>
                          <a:rPr lang="en-US" sz="4400" b="1" i="1">
                            <a:latin typeface="Cambria Math"/>
                          </a:rPr>
                          <m:t>ℤ</m:t>
                        </m:r>
                      </m:e>
                    </m:d>
                    <m:r>
                      <a:rPr lang="en-US" sz="4400" b="1" i="0" smtClean="0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954" y="5820850"/>
                <a:ext cx="16993066" cy="1848455"/>
              </a:xfrm>
              <a:prstGeom prst="rect">
                <a:avLst/>
              </a:prstGeom>
              <a:blipFill>
                <a:blip r:embed="rId3"/>
                <a:stretch>
                  <a:fillRect l="-1435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886110" y="7729201"/>
            <a:ext cx="21592889" cy="969946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400" b="1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400" b="1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dirty="0" err="1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400" b="1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592455" y="3958966"/>
                <a:ext cx="16993066" cy="1599156"/>
              </a:xfrm>
              <a:prstGeom prst="rect">
                <a:avLst/>
              </a:prstGeom>
              <a:ln w="762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𝐜𝐨𝐬𝐟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𝐜𝐨𝐬𝐠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𝐱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en-US" sz="4400" b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𝒈</m:t>
                              </m:r>
                              <m:r>
                                <a:rPr lang="en-US" sz="4400" b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𝝅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en-US" sz="4400" b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𝒈</m:t>
                              </m:r>
                              <m:r>
                                <a:rPr lang="en-US" sz="4400" b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𝝅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 i="1">
                        <a:latin typeface="Cambria Math"/>
                      </a:rPr>
                      <m:t> 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ℤ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455" y="3958966"/>
                <a:ext cx="16993066" cy="1599156"/>
              </a:xfrm>
              <a:prstGeom prst="rect">
                <a:avLst/>
              </a:prstGeom>
              <a:blipFill>
                <a:blip r:embed="rId4"/>
                <a:stretch>
                  <a:fillRect l="-1214"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782712" y="8992345"/>
            <a:ext cx="16993066" cy="969946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279245" y="9776043"/>
                <a:ext cx="9853659" cy="2556021"/>
              </a:xfrm>
              <a:prstGeom prst="rect">
                <a:avLst/>
              </a:prstGeom>
              <a:ln w="762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b="1" i="1">
                                <a:latin typeface="Cambria Math"/>
                              </a:rPr>
                              <m:t>•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𝐜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𝒐𝒔𝒙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⇔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𝝅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                               </m:t>
                            </m:r>
                          </m:e>
                        </m:mr>
                        <m:mr>
                          <m:e>
                            <m:r>
                              <a:rPr lang="en-US" b="1" i="1">
                                <a:latin typeface="Cambria Math"/>
                              </a:rPr>
                              <m:t>•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𝐜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𝒐𝒔𝒙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⇔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𝝅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𝝅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      </m:t>
                            </m:r>
                            <m:r>
                              <a:rPr lang="en-US" b="1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∈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ℤ</m:t>
                            </m:r>
                            <m:r>
                              <a:rPr lang="en-US" b="1">
                                <a:latin typeface="Cambria Math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r>
                              <a:rPr lang="en-US" b="1" i="1">
                                <a:latin typeface="Cambria Math"/>
                              </a:rPr>
                              <m:t>•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𝐜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𝒐𝒔𝒙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⇔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𝝅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              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245" y="9776043"/>
                <a:ext cx="9853659" cy="25560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96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animBg="1"/>
      <p:bldP spid="26" grpId="0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10">
            <a:extLst>
              <a:ext uri="{FF2B5EF4-FFF2-40B4-BE49-F238E27FC236}">
                <a16:creationId xmlns:a16="http://schemas.microsoft.com/office/drawing/2014/main" xmlns="" id="{51F126BD-2D2D-4AA4-9470-E35822480E08}"/>
              </a:ext>
            </a:extLst>
          </p:cNvPr>
          <p:cNvGrpSpPr/>
          <p:nvPr/>
        </p:nvGrpSpPr>
        <p:grpSpPr>
          <a:xfrm>
            <a:off x="227323" y="3994265"/>
            <a:ext cx="23776099" cy="9423995"/>
            <a:chOff x="1270511" y="5867400"/>
            <a:chExt cx="23776099" cy="10426059"/>
          </a:xfrm>
        </p:grpSpPr>
        <p:sp>
          <p:nvSpPr>
            <p:cNvPr id="41" name="Rounded Rectangle 52">
              <a:extLst>
                <a:ext uri="{FF2B5EF4-FFF2-40B4-BE49-F238E27FC236}">
                  <a16:creationId xmlns:a16="http://schemas.microsoft.com/office/drawing/2014/main" xmlns="" id="{65AEEA29-65DD-4CCB-9B5B-A7C66D2501EC}"/>
                </a:ext>
              </a:extLst>
            </p:cNvPr>
            <p:cNvSpPr/>
            <p:nvPr/>
          </p:nvSpPr>
          <p:spPr>
            <a:xfrm>
              <a:off x="1272210" y="6139009"/>
              <a:ext cx="23774400" cy="101544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2" name="Group 60">
              <a:extLst>
                <a:ext uri="{FF2B5EF4-FFF2-40B4-BE49-F238E27FC236}">
                  <a16:creationId xmlns:a16="http://schemas.microsoft.com/office/drawing/2014/main" xmlns="" id="{27F5C081-0EDE-4CE7-9071-360CD5ADFD3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43" name="Freeform 20">
                <a:extLst>
                  <a:ext uri="{FF2B5EF4-FFF2-40B4-BE49-F238E27FC236}">
                    <a16:creationId xmlns:a16="http://schemas.microsoft.com/office/drawing/2014/main" xmlns="" id="{C5DCF3EE-9927-4D7E-A6D1-7D0B2DDEFF8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19EA7CED-09AC-4E9D-AF5E-151DBD9B44F7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58">
                <a:extLst>
                  <a:ext uri="{FF2B5EF4-FFF2-40B4-BE49-F238E27FC236}">
                    <a16:creationId xmlns:a16="http://schemas.microsoft.com/office/drawing/2014/main" xmlns="" id="{9F12E66C-0F19-49AD-A7BE-6911D6C780E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>
                <a:extLst>
                  <a:ext uri="{FF2B5EF4-FFF2-40B4-BE49-F238E27FC236}">
                    <a16:creationId xmlns:a16="http://schemas.microsoft.com/office/drawing/2014/main" xmlns="" id="{61A0024D-91BE-429E-BCEA-050A69FAAE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7" name="Group 54">
            <a:extLst>
              <a:ext uri="{FF2B5EF4-FFF2-40B4-BE49-F238E27FC236}">
                <a16:creationId xmlns:a16="http://schemas.microsoft.com/office/drawing/2014/main" xmlns="" id="{B5495960-568E-4409-B7B4-D1AACDA2F9D8}"/>
              </a:ext>
            </a:extLst>
          </p:cNvPr>
          <p:cNvGrpSpPr/>
          <p:nvPr/>
        </p:nvGrpSpPr>
        <p:grpSpPr>
          <a:xfrm>
            <a:off x="304800" y="1447800"/>
            <a:ext cx="23774400" cy="2474223"/>
            <a:chOff x="1268078" y="3405486"/>
            <a:chExt cx="23774400" cy="2474223"/>
          </a:xfrm>
        </p:grpSpPr>
        <p:sp>
          <p:nvSpPr>
            <p:cNvPr id="48" name="Rounded Rectangle 61">
              <a:extLst>
                <a:ext uri="{FF2B5EF4-FFF2-40B4-BE49-F238E27FC236}">
                  <a16:creationId xmlns:a16="http://schemas.microsoft.com/office/drawing/2014/main" xmlns="" id="{58CBD4A8-E024-4700-A07D-002E46B41D36}"/>
                </a:ext>
              </a:extLst>
            </p:cNvPr>
            <p:cNvSpPr/>
            <p:nvPr/>
          </p:nvSpPr>
          <p:spPr>
            <a:xfrm>
              <a:off x="1268078" y="3790950"/>
              <a:ext cx="23774400" cy="208875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9" name="Group 67">
              <a:extLst>
                <a:ext uri="{FF2B5EF4-FFF2-40B4-BE49-F238E27FC236}">
                  <a16:creationId xmlns:a16="http://schemas.microsoft.com/office/drawing/2014/main" xmlns="" id="{DD992EEA-D109-4685-889C-7B7B61C95CAA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xmlns="" id="{A2D8C181-F19C-4588-9F9E-EB2C3AB1297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8FED3C96-1E91-4360-A5FC-AC82549ED71B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52" name="Group 70">
                <a:extLst>
                  <a:ext uri="{FF2B5EF4-FFF2-40B4-BE49-F238E27FC236}">
                    <a16:creationId xmlns:a16="http://schemas.microsoft.com/office/drawing/2014/main" xmlns="" id="{C74EFEFC-E43C-4871-8AF3-9D008EC80472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xmlns="" id="{4FAB8E85-EF3E-4369-9130-17C967AD3D8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 13">
                  <a:extLst>
                    <a:ext uri="{FF2B5EF4-FFF2-40B4-BE49-F238E27FC236}">
                      <a16:creationId xmlns:a16="http://schemas.microsoft.com/office/drawing/2014/main" xmlns="" id="{921AB119-4CAD-4508-BCD7-D06E43B5F2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4">
                  <a:extLst>
                    <a:ext uri="{FF2B5EF4-FFF2-40B4-BE49-F238E27FC236}">
                      <a16:creationId xmlns:a16="http://schemas.microsoft.com/office/drawing/2014/main" xmlns="" id="{E95403FD-4877-4992-9B77-175937BAEB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15">
                  <a:extLst>
                    <a:ext uri="{FF2B5EF4-FFF2-40B4-BE49-F238E27FC236}">
                      <a16:creationId xmlns:a16="http://schemas.microsoft.com/office/drawing/2014/main" xmlns="" id="{959052E5-93FD-4DA7-9541-925B9B847E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16">
                  <a:extLst>
                    <a:ext uri="{FF2B5EF4-FFF2-40B4-BE49-F238E27FC236}">
                      <a16:creationId xmlns:a16="http://schemas.microsoft.com/office/drawing/2014/main" xmlns="" id="{4967AAE5-E52C-49BD-A249-85EBC77D50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7">
                  <a:extLst>
                    <a:ext uri="{FF2B5EF4-FFF2-40B4-BE49-F238E27FC236}">
                      <a16:creationId xmlns:a16="http://schemas.microsoft.com/office/drawing/2014/main" xmlns="" id="{881B8E61-371B-49D9-8AF9-2627578BDC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8">
                  <a:extLst>
                    <a:ext uri="{FF2B5EF4-FFF2-40B4-BE49-F238E27FC236}">
                      <a16:creationId xmlns:a16="http://schemas.microsoft.com/office/drawing/2014/main" xmlns="" id="{C78FB3F3-4D8F-4F16-B731-AC720AC4E1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19">
                  <a:extLst>
                    <a:ext uri="{FF2B5EF4-FFF2-40B4-BE49-F238E27FC236}">
                      <a16:creationId xmlns:a16="http://schemas.microsoft.com/office/drawing/2014/main" xmlns="" id="{9681AB57-9352-4464-8EF2-265EB3BD51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0">
                  <a:extLst>
                    <a:ext uri="{FF2B5EF4-FFF2-40B4-BE49-F238E27FC236}">
                      <a16:creationId xmlns:a16="http://schemas.microsoft.com/office/drawing/2014/main" xmlns="" id="{CA527A01-770A-44A9-9C8A-313129FB6D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1">
                  <a:extLst>
                    <a:ext uri="{FF2B5EF4-FFF2-40B4-BE49-F238E27FC236}">
                      <a16:creationId xmlns:a16="http://schemas.microsoft.com/office/drawing/2014/main" xmlns="" id="{58E2A06F-FBEF-46AC-9F9D-7E72EF3FB4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2">
                  <a:extLst>
                    <a:ext uri="{FF2B5EF4-FFF2-40B4-BE49-F238E27FC236}">
                      <a16:creationId xmlns:a16="http://schemas.microsoft.com/office/drawing/2014/main" xmlns="" id="{A7B28C7A-34AA-4E01-A567-C92315A36E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3">
                  <a:extLst>
                    <a:ext uri="{FF2B5EF4-FFF2-40B4-BE49-F238E27FC236}">
                      <a16:creationId xmlns:a16="http://schemas.microsoft.com/office/drawing/2014/main" xmlns="" id="{BF896648-8D1C-42BF-9615-E6CAED9016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4">
                  <a:extLst>
                    <a:ext uri="{FF2B5EF4-FFF2-40B4-BE49-F238E27FC236}">
                      <a16:creationId xmlns:a16="http://schemas.microsoft.com/office/drawing/2014/main" xmlns="" id="{B09C58F9-E321-472C-BF54-2C7C1AC32C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5">
                  <a:extLst>
                    <a:ext uri="{FF2B5EF4-FFF2-40B4-BE49-F238E27FC236}">
                      <a16:creationId xmlns:a16="http://schemas.microsoft.com/office/drawing/2014/main" xmlns="" id="{8FFAD239-331B-485B-AF8A-90A01A068F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6">
                  <a:extLst>
                    <a:ext uri="{FF2B5EF4-FFF2-40B4-BE49-F238E27FC236}">
                      <a16:creationId xmlns:a16="http://schemas.microsoft.com/office/drawing/2014/main" xmlns="" id="{F7BE60FA-732F-42BD-B682-EA29E8A716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7">
                  <a:extLst>
                    <a:ext uri="{FF2B5EF4-FFF2-40B4-BE49-F238E27FC236}">
                      <a16:creationId xmlns:a16="http://schemas.microsoft.com/office/drawing/2014/main" xmlns="" id="{30ADD7E2-592A-4D0A-8A46-1C2CF780D4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8">
                  <a:extLst>
                    <a:ext uri="{FF2B5EF4-FFF2-40B4-BE49-F238E27FC236}">
                      <a16:creationId xmlns:a16="http://schemas.microsoft.com/office/drawing/2014/main" xmlns="" id="{3D715066-5E11-42A9-93D7-9454A04112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9">
                  <a:extLst>
                    <a:ext uri="{FF2B5EF4-FFF2-40B4-BE49-F238E27FC236}">
                      <a16:creationId xmlns:a16="http://schemas.microsoft.com/office/drawing/2014/main" xmlns="" id="{0E565BFC-93C1-4E5D-B211-C2B5ADA6A5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0">
                  <a:extLst>
                    <a:ext uri="{FF2B5EF4-FFF2-40B4-BE49-F238E27FC236}">
                      <a16:creationId xmlns:a16="http://schemas.microsoft.com/office/drawing/2014/main" xmlns="" id="{E949403D-18A5-449F-A54C-CAF08157F4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1">
                  <a:extLst>
                    <a:ext uri="{FF2B5EF4-FFF2-40B4-BE49-F238E27FC236}">
                      <a16:creationId xmlns:a16="http://schemas.microsoft.com/office/drawing/2014/main" xmlns="" id="{55C9970C-68D4-4B3A-9175-F13C4A468C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2">
                  <a:extLst>
                    <a:ext uri="{FF2B5EF4-FFF2-40B4-BE49-F238E27FC236}">
                      <a16:creationId xmlns:a16="http://schemas.microsoft.com/office/drawing/2014/main" xmlns="" id="{0E2FB0A6-4AA8-4CD7-BA1B-792CCF3FB9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3">
                  <a:extLst>
                    <a:ext uri="{FF2B5EF4-FFF2-40B4-BE49-F238E27FC236}">
                      <a16:creationId xmlns:a16="http://schemas.microsoft.com/office/drawing/2014/main" xmlns="" id="{C83E655A-40D7-49F2-95FE-B41D6622D9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4">
                  <a:extLst>
                    <a:ext uri="{FF2B5EF4-FFF2-40B4-BE49-F238E27FC236}">
                      <a16:creationId xmlns:a16="http://schemas.microsoft.com/office/drawing/2014/main" xmlns="" id="{54D6C5CD-3C41-4B34-8CDF-192A3FA499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5">
                  <a:extLst>
                    <a:ext uri="{FF2B5EF4-FFF2-40B4-BE49-F238E27FC236}">
                      <a16:creationId xmlns:a16="http://schemas.microsoft.com/office/drawing/2014/main" xmlns="" id="{65AB2A7A-0E1A-45EE-92B3-0791FC706A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6">
                  <a:extLst>
                    <a:ext uri="{FF2B5EF4-FFF2-40B4-BE49-F238E27FC236}">
                      <a16:creationId xmlns:a16="http://schemas.microsoft.com/office/drawing/2014/main" xmlns="" id="{554FF8CF-F206-4F99-A2CD-817943C507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3CA0FCD-2013-498A-BD39-F61530D31A4B}"/>
              </a:ext>
            </a:extLst>
          </p:cNvPr>
          <p:cNvSpPr/>
          <p:nvPr/>
        </p:nvSpPr>
        <p:spPr>
          <a:xfrm>
            <a:off x="3769910" y="1767154"/>
            <a:ext cx="10944691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vi-VN" sz="4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B80EB251-B65A-4F7C-9906-2BD201D3AB7E}"/>
                  </a:ext>
                </a:extLst>
              </p:cNvPr>
              <p:cNvSpPr txBox="1"/>
              <p:nvPr/>
            </p:nvSpPr>
            <p:spPr>
              <a:xfrm>
                <a:off x="433636" y="2529696"/>
                <a:ext cx="23950364" cy="1206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𝒄𝒐𝒔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den>
                        </m:f>
                      </m:e>
                    </m:func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80EB251-B65A-4F7C-9906-2BD201D3A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36" y="2529696"/>
                <a:ext cx="23950364" cy="1206997"/>
              </a:xfrm>
              <a:prstGeom prst="rect">
                <a:avLst/>
              </a:prstGeom>
              <a:blipFill>
                <a:blip r:embed="rId2"/>
                <a:stretch>
                  <a:fillRect b="-8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21D9E688-1F28-4BBC-81DF-3B230913E1BF}"/>
                  </a:ext>
                </a:extLst>
              </p:cNvPr>
              <p:cNvSpPr txBox="1"/>
              <p:nvPr/>
            </p:nvSpPr>
            <p:spPr>
              <a:xfrm>
                <a:off x="1031118" y="4727164"/>
                <a:ext cx="5466803" cy="1206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64795" marR="0" indent="-228600">
                  <a:lnSpc>
                    <a:spcPct val="110000"/>
                  </a:lnSpc>
                  <a:spcBef>
                    <a:spcPts val="0"/>
                  </a:spcBef>
                  <a:spcAft>
                    <a:spcPts val="2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vi-VN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1D9E688-1F28-4BBC-81DF-3B230913E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118" y="4727164"/>
                <a:ext cx="5466803" cy="1206997"/>
              </a:xfrm>
              <a:prstGeom prst="rect">
                <a:avLst/>
              </a:prstGeom>
              <a:blipFill>
                <a:blip r:embed="rId3"/>
                <a:stretch>
                  <a:fillRect l="-3790" b="-8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88E9B919-8852-48A9-8865-DD18E8CA9530}"/>
                  </a:ext>
                </a:extLst>
              </p:cNvPr>
              <p:cNvSpPr txBox="1"/>
              <p:nvPr/>
            </p:nvSpPr>
            <p:spPr>
              <a:xfrm>
                <a:off x="612398" y="5893671"/>
                <a:ext cx="10972801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8E9B919-8852-48A9-8865-DD18E8CA9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98" y="5893671"/>
                <a:ext cx="10972801" cy="1067152"/>
              </a:xfrm>
              <a:prstGeom prst="rect">
                <a:avLst/>
              </a:prstGeom>
              <a:blipFill>
                <a:blip r:embed="rId4"/>
                <a:stretch>
                  <a:fillRect l="-2222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64540FC-1339-42AA-9D3F-52BC69FFD031}"/>
                  </a:ext>
                </a:extLst>
              </p:cNvPr>
              <p:cNvSpPr txBox="1"/>
              <p:nvPr/>
            </p:nvSpPr>
            <p:spPr>
              <a:xfrm>
                <a:off x="762851" y="7076717"/>
                <a:ext cx="8940406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4540FC-1339-42AA-9D3F-52BC69FFD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51" y="7076717"/>
                <a:ext cx="8940406" cy="1067152"/>
              </a:xfrm>
              <a:prstGeom prst="rect">
                <a:avLst/>
              </a:prstGeom>
              <a:blipFill>
                <a:blip r:embed="rId5"/>
                <a:stretch>
                  <a:fillRect l="-2727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311B66EF-DD78-4C6D-848E-E57CCFBD3503}"/>
                  </a:ext>
                </a:extLst>
              </p:cNvPr>
              <p:cNvSpPr txBox="1"/>
              <p:nvPr/>
            </p:nvSpPr>
            <p:spPr>
              <a:xfrm>
                <a:off x="339386" y="8239951"/>
                <a:ext cx="8197182" cy="1599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𝟏𝟐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𝟑𝟔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𝟏𝟐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𝟑𝟔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1B66EF-DD78-4C6D-848E-E57CCFBD3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86" y="8239951"/>
                <a:ext cx="8197182" cy="15991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78079653-9BB9-4AA7-9C6B-4FCAD0B02CA4}"/>
                  </a:ext>
                </a:extLst>
              </p:cNvPr>
              <p:cNvSpPr txBox="1"/>
              <p:nvPr/>
            </p:nvSpPr>
            <p:spPr>
              <a:xfrm>
                <a:off x="349992" y="10073525"/>
                <a:ext cx="8197182" cy="3750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𝟏𝟏</m:t>
                                  </m:r>
                                  <m:sSup>
                                    <m:sSup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𝟓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𝟎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𝟏𝟐</m:t>
                                  </m:r>
                                  <m:sSup>
                                    <m:sSup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𝟓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𝟎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itchFamily="18" charset="0"/>
                        </a:rPr>
                        <m:t>ℤ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079653-9BB9-4AA7-9C6B-4FCAD0B02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92" y="10073525"/>
                <a:ext cx="8197182" cy="37506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8DB2B40-47AF-4CE6-BE2C-BBA5760BBB7A}"/>
              </a:ext>
            </a:extLst>
          </p:cNvPr>
          <p:cNvCxnSpPr>
            <a:cxnSpLocks/>
          </p:cNvCxnSpPr>
          <p:nvPr/>
        </p:nvCxnSpPr>
        <p:spPr>
          <a:xfrm>
            <a:off x="11585199" y="4396700"/>
            <a:ext cx="0" cy="89383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2D543756-5FFE-48DD-83D0-63F9357D2189}"/>
                  </a:ext>
                </a:extLst>
              </p:cNvPr>
              <p:cNvSpPr txBox="1"/>
              <p:nvPr/>
            </p:nvSpPr>
            <p:spPr>
              <a:xfrm>
                <a:off x="11585199" y="4415030"/>
                <a:ext cx="4882482" cy="1166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64795" marR="0" indent="-22860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D543756-5FFE-48DD-83D0-63F9357D2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5199" y="4415030"/>
                <a:ext cx="4882482" cy="1166217"/>
              </a:xfrm>
              <a:prstGeom prst="rect">
                <a:avLst/>
              </a:prstGeom>
              <a:blipFill>
                <a:blip r:embed="rId8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E05C3062-F344-4128-A7F8-DE6670EFD702}"/>
                  </a:ext>
                </a:extLst>
              </p:cNvPr>
              <p:cNvSpPr txBox="1"/>
              <p:nvPr/>
            </p:nvSpPr>
            <p:spPr>
              <a:xfrm>
                <a:off x="15316200" y="4371866"/>
                <a:ext cx="7834368" cy="1361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=±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𝒂𝒓𝒄𝒄𝒐𝒔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𝝅</m:t>
                      </m:r>
                    </m:oMath>
                  </m:oMathPara>
                </a14:m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05C3062-F344-4128-A7F8-DE6670EFD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6200" y="4371866"/>
                <a:ext cx="7834368" cy="13619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C0D3F93E-C22E-452B-88EA-4A3BEC482F95}"/>
                  </a:ext>
                </a:extLst>
              </p:cNvPr>
              <p:cNvSpPr txBox="1"/>
              <p:nvPr/>
            </p:nvSpPr>
            <p:spPr>
              <a:xfrm>
                <a:off x="15875458" y="5884765"/>
                <a:ext cx="8149924" cy="1757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=±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𝒂𝒓𝒄𝒄𝒐𝒔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itchFamily="18" charset="0"/>
                      </a:rPr>
                      <m:t>ℤ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0D3F93E-C22E-452B-88EA-4A3BEC482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5458" y="5884765"/>
                <a:ext cx="8149924" cy="17577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5190B603-D90C-47AF-BD75-70ED0CBE2780}"/>
                  </a:ext>
                </a:extLst>
              </p:cNvPr>
              <p:cNvSpPr txBox="1"/>
              <p:nvPr/>
            </p:nvSpPr>
            <p:spPr>
              <a:xfrm>
                <a:off x="11651888" y="7982224"/>
                <a:ext cx="6277294" cy="992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𝟏𝟎</m:t>
                            </m:r>
                          </m:den>
                        </m:f>
                      </m:e>
                    </m:func>
                  </m:oMath>
                </a14:m>
                <a:endParaRPr lang="en-GB" sz="44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190B603-D90C-47AF-BD75-70ED0CBE2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1888" y="7982224"/>
                <a:ext cx="6277294" cy="992131"/>
              </a:xfrm>
              <a:prstGeom prst="rect">
                <a:avLst/>
              </a:prstGeom>
              <a:blipFill>
                <a:blip r:embed="rId11"/>
                <a:stretch>
                  <a:fillRect l="-3883" t="-6748" b="-1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79EC9753-E406-4968-A71E-AC6BF07092E4}"/>
                  </a:ext>
                </a:extLst>
              </p:cNvPr>
              <p:cNvSpPr txBox="1"/>
              <p:nvPr/>
            </p:nvSpPr>
            <p:spPr>
              <a:xfrm>
                <a:off x="16467681" y="7956391"/>
                <a:ext cx="6003502" cy="1257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𝒙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=±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𝟏𝟎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𝒌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𝝅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9EC9753-E406-4968-A71E-AC6BF0709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7681" y="7956391"/>
                <a:ext cx="6003502" cy="12572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DA5B5BB0-380D-44E6-B813-B805D1B7D36C}"/>
                  </a:ext>
                </a:extLst>
              </p:cNvPr>
              <p:cNvSpPr txBox="1"/>
              <p:nvPr/>
            </p:nvSpPr>
            <p:spPr>
              <a:xfrm>
                <a:off x="16306298" y="9204645"/>
                <a:ext cx="7697124" cy="1839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85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=±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𝟐𝟎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𝒌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𝝅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𝒌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itchFamily="18" charset="0"/>
                        </a:rPr>
                        <m:t>ℤ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A5B5BB0-380D-44E6-B813-B805D1B7D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6298" y="9204645"/>
                <a:ext cx="7697124" cy="183973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09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utoUpdateAnimBg="0"/>
      <p:bldP spid="82" grpId="0" autoUpdateAnimBg="0"/>
      <p:bldP spid="84" grpId="0" autoUpdateAnimBg="0"/>
      <p:bldP spid="2" grpId="0" autoUpdateAnimBg="0"/>
      <p:bldP spid="3" grpId="0" autoUpdateAnimBg="0"/>
      <p:bldP spid="4" grpId="0" autoUpdateAnimBg="0"/>
      <p:bldP spid="6" grpId="0" autoUpdateAnimBg="0"/>
      <p:bldP spid="79" grpId="0" autoUpdateAnimBg="0"/>
      <p:bldP spid="80" grpId="0" autoUpdateAnimBg="0"/>
      <p:bldP spid="81" grpId="0" autoUpdateAnimBg="0"/>
      <p:bldP spid="83" grpId="0" autoUpdateAnimBg="0"/>
      <p:bldP spid="85" grpId="0" autoUpdateAnimBg="0"/>
      <p:bldP spid="8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48619D-C45D-4ACD-9DEB-1F29E9AD8492}"/>
              </a:ext>
            </a:extLst>
          </p:cNvPr>
          <p:cNvSpPr txBox="1"/>
          <p:nvPr/>
        </p:nvSpPr>
        <p:spPr>
          <a:xfrm>
            <a:off x="457200" y="1566208"/>
            <a:ext cx="2179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= tan x, y = a.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Arrow: Right 2">
                <a:extLst>
                  <a:ext uri="{FF2B5EF4-FFF2-40B4-BE49-F238E27FC236}">
                    <a16:creationId xmlns:a16="http://schemas.microsoft.com/office/drawing/2014/main" xmlns="" id="{B62508E8-0F9D-4B68-9F01-E544ADB9F0B5}"/>
                  </a:ext>
                </a:extLst>
              </p:cNvPr>
              <p:cNvSpPr/>
              <p:nvPr/>
            </p:nvSpPr>
            <p:spPr>
              <a:xfrm>
                <a:off x="914400" y="10210800"/>
                <a:ext cx="13868400" cy="38100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 err="1"/>
                  <a:t>Các</a:t>
                </a:r>
                <a:r>
                  <a:rPr lang="en-US" sz="6000" b="1" dirty="0"/>
                  <a:t> </a:t>
                </a:r>
                <a:r>
                  <a:rPr lang="en-US" sz="6000" b="1" dirty="0" err="1"/>
                  <a:t>hoành</a:t>
                </a:r>
                <a:r>
                  <a:rPr lang="en-US" sz="6000" b="1" dirty="0"/>
                  <a:t> </a:t>
                </a:r>
                <a:r>
                  <a:rPr lang="en-US" sz="6000" b="1" dirty="0" err="1"/>
                  <a:t>độ</a:t>
                </a:r>
                <a:r>
                  <a:rPr lang="en-US" sz="6000" b="1" dirty="0"/>
                  <a:t> </a:t>
                </a:r>
                <a:r>
                  <a:rPr lang="en-US" sz="6000" b="1" dirty="0" err="1"/>
                  <a:t>giao</a:t>
                </a:r>
                <a:r>
                  <a:rPr lang="en-US" sz="6000" b="1" dirty="0"/>
                  <a:t> </a:t>
                </a:r>
                <a:r>
                  <a:rPr lang="en-US" sz="6000" b="1" dirty="0" err="1"/>
                  <a:t>điểm</a:t>
                </a:r>
                <a:r>
                  <a:rPr lang="en-US" sz="6000" b="1" dirty="0"/>
                  <a:t> </a:t>
                </a:r>
                <a:r>
                  <a:rPr lang="en-US" sz="6000" b="1" dirty="0" err="1"/>
                  <a:t>của</a:t>
                </a:r>
                <a:r>
                  <a:rPr lang="en-US" sz="6000" b="1" dirty="0"/>
                  <a:t> </a:t>
                </a:r>
                <a:r>
                  <a:rPr lang="en-US" sz="6000" b="1" dirty="0" err="1"/>
                  <a:t>hai</a:t>
                </a:r>
                <a:r>
                  <a:rPr lang="en-US" sz="6000" b="1" dirty="0"/>
                  <a:t> </a:t>
                </a:r>
                <a:r>
                  <a:rPr lang="en-US" sz="6000" b="1" dirty="0" err="1"/>
                  <a:t>đồ</a:t>
                </a:r>
                <a:r>
                  <a:rPr lang="en-US" sz="6000" b="1" dirty="0"/>
                  <a:t> </a:t>
                </a:r>
                <a:r>
                  <a:rPr lang="en-US" sz="6000" b="1" dirty="0" err="1"/>
                  <a:t>thị</a:t>
                </a:r>
                <a:r>
                  <a:rPr lang="en-US" sz="6000" b="1" dirty="0"/>
                  <a:t> </a:t>
                </a:r>
                <a:r>
                  <a:rPr lang="en-US" sz="6000" b="1" dirty="0" err="1"/>
                  <a:t>sai</a:t>
                </a:r>
                <a:r>
                  <a:rPr lang="en-US" sz="6000" b="1" dirty="0"/>
                  <a:t> </a:t>
                </a:r>
                <a:r>
                  <a:rPr lang="en-US" sz="6000" b="1" dirty="0" err="1"/>
                  <a:t>khác</a:t>
                </a:r>
                <a:r>
                  <a:rPr lang="en-US" sz="6000" b="1" dirty="0"/>
                  <a:t> </a:t>
                </a:r>
                <a:r>
                  <a:rPr lang="en-US" sz="6000" b="1" dirty="0" err="1"/>
                  <a:t>nhau</a:t>
                </a:r>
                <a:r>
                  <a:rPr lang="en-US" sz="6000" b="1" dirty="0"/>
                  <a:t> </a:t>
                </a:r>
                <a:r>
                  <a:rPr lang="en-US" sz="6000" b="1" dirty="0" err="1"/>
                  <a:t>một</a:t>
                </a:r>
                <a:r>
                  <a:rPr lang="en-US" sz="6000" b="1" dirty="0"/>
                  <a:t> </a:t>
                </a:r>
                <a:r>
                  <a:rPr lang="en-US" sz="6000" b="1" dirty="0" err="1"/>
                  <a:t>bội</a:t>
                </a:r>
                <a:r>
                  <a:rPr lang="en-US" sz="6000" b="1" dirty="0"/>
                  <a:t> </a:t>
                </a:r>
                <a:r>
                  <a:rPr lang="en-US" sz="6000" b="1" dirty="0" err="1"/>
                  <a:t>số</a:t>
                </a:r>
                <a:r>
                  <a:rPr lang="en-US" sz="6000" b="1" dirty="0"/>
                  <a:t> </a:t>
                </a:r>
                <a:r>
                  <a:rPr lang="en-US" sz="6000" b="1" dirty="0" err="1"/>
                  <a:t>của</a:t>
                </a:r>
                <a:r>
                  <a:rPr lang="en-US" sz="6000" b="1" dirty="0"/>
                  <a:t>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6000" b="1" dirty="0"/>
                  <a:t> </a:t>
                </a:r>
                <a:endParaRPr lang="vi-VN" sz="6000" b="1" dirty="0"/>
              </a:p>
            </p:txBody>
          </p:sp>
        </mc:Choice>
        <mc:Fallback xmlns="">
          <p:sp>
            <p:nvSpPr>
              <p:cNvPr id="4" name="Arrow: Right 2">
                <a:extLst>
                  <a:ext uri="{FF2B5EF4-FFF2-40B4-BE49-F238E27FC236}">
                    <a16:creationId xmlns:a16="http://schemas.microsoft.com/office/drawing/2014/main" id="{B62508E8-0F9D-4B68-9F01-E544ADB9F0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0210800"/>
                <a:ext cx="13868400" cy="3810000"/>
              </a:xfrm>
              <a:prstGeom prst="rightArrow">
                <a:avLst/>
              </a:prstGeom>
              <a:blipFill>
                <a:blip r:embed="rId2"/>
                <a:stretch>
                  <a:fillRect l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ought Bubble: Cloud 3">
                <a:extLst>
                  <a:ext uri="{FF2B5EF4-FFF2-40B4-BE49-F238E27FC236}">
                    <a16:creationId xmlns:a16="http://schemas.microsoft.com/office/drawing/2014/main" xmlns="" id="{09FAF1A1-9B67-48E6-814A-44E70AFE472D}"/>
                  </a:ext>
                </a:extLst>
              </p:cNvPr>
              <p:cNvSpPr/>
              <p:nvPr/>
            </p:nvSpPr>
            <p:spPr>
              <a:xfrm>
                <a:off x="14748164" y="2268701"/>
                <a:ext cx="10744200" cy="13158918"/>
              </a:xfrm>
              <a:prstGeom prst="cloudCallout">
                <a:avLst>
                  <a:gd name="adj1" fmla="val -18425"/>
                  <a:gd name="adj2" fmla="val 5961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tan x = a. Khi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tan x = a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60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vi-VN" dirty="0"/>
              </a:p>
            </p:txBody>
          </p:sp>
        </mc:Choice>
        <mc:Fallback xmlns="">
          <p:sp>
            <p:nvSpPr>
              <p:cNvPr id="5" name="Thought Bubble: Cloud 3">
                <a:extLst>
                  <a:ext uri="{FF2B5EF4-FFF2-40B4-BE49-F238E27FC236}">
                    <a16:creationId xmlns:a16="http://schemas.microsoft.com/office/drawing/2014/main" id="{09FAF1A1-9B67-48E6-814A-44E70AFE47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8164" y="2268701"/>
                <a:ext cx="10744200" cy="13158918"/>
              </a:xfrm>
              <a:prstGeom prst="cloudCallout">
                <a:avLst>
                  <a:gd name="adj1" fmla="val -18425"/>
                  <a:gd name="adj2" fmla="val 59612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BF7509C1-8F84-4D17-917D-B62835481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81" y="3200400"/>
            <a:ext cx="15752885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1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" y="1678847"/>
            <a:ext cx="24128020" cy="11860005"/>
            <a:chOff x="1089764" y="4467144"/>
            <a:chExt cx="22748398" cy="11860005"/>
          </a:xfrm>
        </p:grpSpPr>
        <p:grpSp>
          <p:nvGrpSpPr>
            <p:cNvPr id="4" name="Group 5"/>
            <p:cNvGrpSpPr/>
            <p:nvPr/>
          </p:nvGrpSpPr>
          <p:grpSpPr>
            <a:xfrm>
              <a:off x="1533269" y="4467144"/>
              <a:ext cx="22304893" cy="11860005"/>
              <a:chOff x="637542" y="1003644"/>
              <a:chExt cx="8783432" cy="4669337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637542" y="1003644"/>
                <a:ext cx="8783432" cy="4669337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5" name="Group 65"/>
            <p:cNvGrpSpPr/>
            <p:nvPr/>
          </p:nvGrpSpPr>
          <p:grpSpPr>
            <a:xfrm>
              <a:off x="1089764" y="8198510"/>
              <a:ext cx="3271261" cy="838187"/>
              <a:chOff x="179746" y="12575697"/>
              <a:chExt cx="3271261" cy="838187"/>
            </a:xfrm>
          </p:grpSpPr>
          <p:sp>
            <p:nvSpPr>
              <p:cNvPr id="6" name="Freeform 20"/>
              <p:cNvSpPr>
                <a:spLocks/>
              </p:cNvSpPr>
              <p:nvPr/>
            </p:nvSpPr>
            <p:spPr bwMode="auto">
              <a:xfrm>
                <a:off x="543261" y="12631941"/>
                <a:ext cx="2907746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" name="Group 7"/>
              <p:cNvGrpSpPr/>
              <p:nvPr/>
            </p:nvGrpSpPr>
            <p:grpSpPr>
              <a:xfrm>
                <a:off x="179746" y="12575697"/>
                <a:ext cx="709018" cy="408250"/>
                <a:chOff x="-131033" y="12887125"/>
                <a:chExt cx="794664" cy="457566"/>
              </a:xfrm>
            </p:grpSpPr>
            <p:sp>
              <p:nvSpPr>
                <p:cNvPr id="10" name="Freeform 46"/>
                <p:cNvSpPr>
                  <a:spLocks noEditPoints="1"/>
                </p:cNvSpPr>
                <p:nvPr/>
              </p:nvSpPr>
              <p:spPr bwMode="auto">
                <a:xfrm>
                  <a:off x="255643" y="13209753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9"/>
                <p:cNvSpPr>
                  <a:spLocks/>
                </p:cNvSpPr>
                <p:nvPr/>
              </p:nvSpPr>
              <p:spPr bwMode="auto">
                <a:xfrm>
                  <a:off x="-131033" y="12887125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979782" y="12613665"/>
                <a:ext cx="2021707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24710" y="5924942"/>
                <a:ext cx="16993066" cy="982513"/>
              </a:xfrm>
              <a:prstGeom prst="rect">
                <a:avLst/>
              </a:prstGeom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𝐚𝐧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∈</m:t>
                        </m:r>
                        <m:r>
                          <a:rPr lang="en-US" sz="4400" b="1" i="1">
                            <a:latin typeface="Cambria Math"/>
                          </a:rPr>
                          <m:t>ℤ</m:t>
                        </m:r>
                      </m:e>
                    </m:d>
                    <m:r>
                      <a:rPr lang="en-US" sz="4400" b="1" i="0" smtClean="0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10" y="5924942"/>
                <a:ext cx="16993066" cy="982513"/>
              </a:xfrm>
              <a:prstGeom prst="rect">
                <a:avLst/>
              </a:prstGeom>
              <a:blipFill>
                <a:blip r:embed="rId2"/>
                <a:stretch>
                  <a:fillRect l="-1435" b="-27950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64892" y="8013859"/>
                <a:ext cx="16993066" cy="996748"/>
              </a:xfrm>
              <a:prstGeom prst="rect">
                <a:avLst/>
              </a:prstGeom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𝐭𝐚𝐧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𝒕𝒂𝒏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𝜷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𝜷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ℤ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92" y="8013859"/>
                <a:ext cx="16993066" cy="996748"/>
              </a:xfrm>
              <a:prstGeom prst="rect">
                <a:avLst/>
              </a:prstGeom>
              <a:blipFill>
                <a:blip r:embed="rId3"/>
                <a:stretch>
                  <a:fillRect l="-1435" b="-28221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538685" y="8950093"/>
            <a:ext cx="21139030" cy="969946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642037" y="7036155"/>
                <a:ext cx="15925800" cy="977704"/>
              </a:xfrm>
              <a:prstGeom prst="rect">
                <a:avLst/>
              </a:prstGeom>
              <a:ln w="571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𝐚𝐧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𝐭𝐚𝐧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/>
                      </a:rPr>
                      <m:t>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ℤ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037" y="7036155"/>
                <a:ext cx="15925800" cy="977704"/>
              </a:xfrm>
              <a:prstGeom prst="rect">
                <a:avLst/>
              </a:prstGeom>
              <a:blipFill>
                <a:blip r:embed="rId4"/>
                <a:stretch>
                  <a:fillRect l="-1373" b="-23529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4D6F242-173B-4C10-9E5E-136AFB816A4D}"/>
              </a:ext>
            </a:extLst>
          </p:cNvPr>
          <p:cNvSpPr txBox="1"/>
          <p:nvPr/>
        </p:nvSpPr>
        <p:spPr>
          <a:xfrm>
            <a:off x="555084" y="10089792"/>
            <a:ext cx="121867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4C4236DF-3DCF-4058-A781-59A76C488AE3}"/>
                  </a:ext>
                </a:extLst>
              </p:cNvPr>
              <p:cNvSpPr txBox="1"/>
              <p:nvPr/>
            </p:nvSpPr>
            <p:spPr>
              <a:xfrm>
                <a:off x="8153400" y="10325662"/>
                <a:ext cx="10009502" cy="3213187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•</m:t>
                            </m:r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𝐭𝐚𝐧</m:t>
                            </m:r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⇔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𝝅</m:t>
                            </m:r>
                            <m:r>
                              <a:rPr lang="en-US" sz="4400" b="1" i="1" smtClean="0">
                                <a:latin typeface="Cambria Math"/>
                                <a:ea typeface="Cambria Math" pitchFamily="18" charset="0"/>
                              </a:rPr>
                              <m:t> 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𝒌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∈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ℤ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•</m:t>
                            </m:r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𝐭𝐚𝐧</m:t>
                            </m:r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⇔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0" smtClean="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𝝅</m:t>
                            </m:r>
                            <m:r>
                              <a:rPr lang="en-US" sz="4400" b="1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𝒌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∈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ℤ</m:t>
                                </m:r>
                              </m:e>
                            </m:d>
                            <m:r>
                              <a:rPr lang="en-US" sz="4400" b="1" i="1" smtClean="0">
                                <a:latin typeface="Cambria Math"/>
                                <a:ea typeface="Cambria Math" pitchFamily="18" charset="0"/>
                              </a:rPr>
                              <m:t>    </m:t>
                            </m:r>
                          </m:e>
                        </m:mr>
                        <m:m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   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•</m:t>
                            </m:r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𝐭𝐚𝐧</m:t>
                            </m:r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⇔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𝝅</m:t>
                            </m:r>
                            <m:r>
                              <a:rPr lang="en-US" sz="4400" b="1" i="1" smtClean="0">
                                <a:latin typeface="Cambria Math"/>
                                <a:ea typeface="Cambria Math" pitchFamily="18" charset="0"/>
                              </a:rPr>
                              <m:t> 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𝒌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∈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ℤ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4236DF-3DCF-4058-A781-59A76C488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10325662"/>
                <a:ext cx="10009502" cy="32131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6">
            <a:extLst>
              <a:ext uri="{FF2B5EF4-FFF2-40B4-BE49-F238E27FC236}">
                <a16:creationId xmlns:a16="http://schemas.microsoft.com/office/drawing/2014/main" xmlns="" id="{D0B54BD3-1904-4295-A0FC-EFE726A683E9}"/>
              </a:ext>
            </a:extLst>
          </p:cNvPr>
          <p:cNvGrpSpPr/>
          <p:nvPr/>
        </p:nvGrpSpPr>
        <p:grpSpPr>
          <a:xfrm>
            <a:off x="246462" y="1447800"/>
            <a:ext cx="14849139" cy="1107996"/>
            <a:chOff x="7459670" y="7456091"/>
            <a:chExt cx="14851072" cy="11081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D3196674-E4C8-478D-81A6-C03EE5BFFD01}"/>
                    </a:ext>
                  </a:extLst>
                </p:cNvPr>
                <p:cNvSpPr txBox="1"/>
                <p:nvPr/>
              </p:nvSpPr>
              <p:spPr>
                <a:xfrm>
                  <a:off x="8993187" y="7456091"/>
                  <a:ext cx="13317555" cy="11081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 TRÌNH </a:t>
                  </a:r>
                  <a14:m>
                    <m:oMath xmlns:m="http://schemas.openxmlformats.org/officeDocument/2006/math">
                      <m:r>
                        <a:rPr lang="en-US" sz="6600" b="1" i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𝐭𝐚𝐧</m:t>
                      </m:r>
                      <m:r>
                        <a:rPr lang="en-US" sz="6600" b="1" i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66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66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66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66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48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(1)</a:t>
                  </a: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3187" y="7456091"/>
                  <a:ext cx="13317555" cy="1108141"/>
                </a:xfrm>
                <a:prstGeom prst="rect">
                  <a:avLst/>
                </a:prstGeom>
                <a:blipFill>
                  <a:blip r:embed="rId6"/>
                  <a:stretch>
                    <a:fillRect l="-2106" b="-2087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Group 27">
              <a:extLst>
                <a:ext uri="{FF2B5EF4-FFF2-40B4-BE49-F238E27FC236}">
                  <a16:creationId xmlns:a16="http://schemas.microsoft.com/office/drawing/2014/main" xmlns="" id="{8A732FF9-AC1A-4A53-BADE-79421BD2BE36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2" name="Isosceles Triangle 44">
                <a:extLst>
                  <a:ext uri="{FF2B5EF4-FFF2-40B4-BE49-F238E27FC236}">
                    <a16:creationId xmlns:a16="http://schemas.microsoft.com/office/drawing/2014/main" xmlns="" id="{A446F92C-9916-4E66-BAD7-BF65D930D5A0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29">
                <a:extLst>
                  <a:ext uri="{FF2B5EF4-FFF2-40B4-BE49-F238E27FC236}">
                    <a16:creationId xmlns:a16="http://schemas.microsoft.com/office/drawing/2014/main" xmlns="" id="{F98A28E1-B130-451E-BC09-7C8CBBDA658E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4" name="Round Same Side Corner Rectangle 6">
                  <a:extLst>
                    <a:ext uri="{FF2B5EF4-FFF2-40B4-BE49-F238E27FC236}">
                      <a16:creationId xmlns:a16="http://schemas.microsoft.com/office/drawing/2014/main" xmlns="" id="{B56BFB0F-E003-4E48-92AB-628F2C2861A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xmlns="" id="{2E6660B7-4C6D-4B18-936C-4C2ECDCB432B}"/>
                    </a:ext>
                  </a:extLst>
                </p:cNvPr>
                <p:cNvSpPr txBox="1"/>
                <p:nvPr/>
              </p:nvSpPr>
              <p:spPr>
                <a:xfrm>
                  <a:off x="7895314" y="7640053"/>
                  <a:ext cx="535794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23A562FA-C892-4F3C-A1E3-0DE517DAB6B9}"/>
                  </a:ext>
                </a:extLst>
              </p:cNvPr>
              <p:cNvSpPr/>
              <p:nvPr/>
            </p:nvSpPr>
            <p:spPr>
              <a:xfrm>
                <a:off x="640486" y="2277884"/>
                <a:ext cx="12423457" cy="1125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3A562FA-C892-4F3C-A1E3-0DE517DAB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86" y="2277884"/>
                <a:ext cx="12423457" cy="1125244"/>
              </a:xfrm>
              <a:prstGeom prst="rect">
                <a:avLst/>
              </a:prstGeom>
              <a:blipFill>
                <a:blip r:embed="rId7"/>
                <a:stretch>
                  <a:fillRect l="-1963" b="-10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1E3AECF4-69F2-448C-BDBD-56C46648A1C3}"/>
                  </a:ext>
                </a:extLst>
              </p:cNvPr>
              <p:cNvSpPr/>
              <p:nvPr/>
            </p:nvSpPr>
            <p:spPr>
              <a:xfrm>
                <a:off x="654341" y="3084460"/>
                <a:ext cx="23274821" cy="1984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pc="-4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1" i="1" spc="-4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pc="-4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𝐭𝐚𝐧</m:t>
                        </m:r>
                      </m:fName>
                      <m:e>
                        <m:sSub>
                          <m:sSubPr>
                            <m:ctrlP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𝐚𝐫𝐜𝐭𝐚𝐧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𝐱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𝒂𝒓𝒄𝒕𝒂𝒏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,(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ℤ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E3AECF4-69F2-448C-BDBD-56C46648A1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41" y="3084460"/>
                <a:ext cx="23274821" cy="1984902"/>
              </a:xfrm>
              <a:prstGeom prst="rect">
                <a:avLst/>
              </a:prstGeom>
              <a:blipFill>
                <a:blip r:embed="rId8"/>
                <a:stretch>
                  <a:fillRect l="-1048" b="-13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7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 animBg="1"/>
      <p:bldP spid="27" grpId="0"/>
      <p:bldP spid="30" grpId="0" animBg="1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10">
            <a:extLst>
              <a:ext uri="{FF2B5EF4-FFF2-40B4-BE49-F238E27FC236}">
                <a16:creationId xmlns:a16="http://schemas.microsoft.com/office/drawing/2014/main" xmlns="" id="{2084ED4D-2F49-4EBB-91B2-E0AE7BA1F168}"/>
              </a:ext>
            </a:extLst>
          </p:cNvPr>
          <p:cNvGrpSpPr/>
          <p:nvPr/>
        </p:nvGrpSpPr>
        <p:grpSpPr>
          <a:xfrm>
            <a:off x="270164" y="3901104"/>
            <a:ext cx="23738970" cy="9586296"/>
            <a:chOff x="1270511" y="5867400"/>
            <a:chExt cx="23738970" cy="9294950"/>
          </a:xfrm>
        </p:grpSpPr>
        <p:sp>
          <p:nvSpPr>
            <p:cNvPr id="41" name="Rounded Rectangle 52">
              <a:extLst>
                <a:ext uri="{FF2B5EF4-FFF2-40B4-BE49-F238E27FC236}">
                  <a16:creationId xmlns:a16="http://schemas.microsoft.com/office/drawing/2014/main" xmlns="" id="{04E55ADB-2921-4E9B-8985-B37C205A80CA}"/>
                </a:ext>
              </a:extLst>
            </p:cNvPr>
            <p:cNvSpPr/>
            <p:nvPr/>
          </p:nvSpPr>
          <p:spPr>
            <a:xfrm>
              <a:off x="1272210" y="6139009"/>
              <a:ext cx="23737271" cy="90233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2" name="Group 60">
              <a:extLst>
                <a:ext uri="{FF2B5EF4-FFF2-40B4-BE49-F238E27FC236}">
                  <a16:creationId xmlns:a16="http://schemas.microsoft.com/office/drawing/2014/main" xmlns="" id="{BF4AB461-694C-4FB4-AF6B-FE23AA98C1B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43" name="Freeform 20">
                <a:extLst>
                  <a:ext uri="{FF2B5EF4-FFF2-40B4-BE49-F238E27FC236}">
                    <a16:creationId xmlns:a16="http://schemas.microsoft.com/office/drawing/2014/main" xmlns="" id="{134683B1-72C7-417D-AF7B-DAF3622838A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6951A9A9-6CA2-455F-85A7-C57FB896E83E}"/>
                  </a:ext>
                </a:extLst>
              </p:cNvPr>
              <p:cNvSpPr txBox="1"/>
              <p:nvPr/>
            </p:nvSpPr>
            <p:spPr>
              <a:xfrm>
                <a:off x="2273976" y="6305967"/>
                <a:ext cx="2395119" cy="885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58">
                <a:extLst>
                  <a:ext uri="{FF2B5EF4-FFF2-40B4-BE49-F238E27FC236}">
                    <a16:creationId xmlns:a16="http://schemas.microsoft.com/office/drawing/2014/main" xmlns="" id="{A0BC6E48-93EC-40BD-A211-B740DA0D477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>
                <a:extLst>
                  <a:ext uri="{FF2B5EF4-FFF2-40B4-BE49-F238E27FC236}">
                    <a16:creationId xmlns:a16="http://schemas.microsoft.com/office/drawing/2014/main" xmlns="" id="{D8C3C15D-68AB-4243-A250-5E24B9C722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7" name="Group 54">
            <a:extLst>
              <a:ext uri="{FF2B5EF4-FFF2-40B4-BE49-F238E27FC236}">
                <a16:creationId xmlns:a16="http://schemas.microsoft.com/office/drawing/2014/main" xmlns="" id="{0B72875D-2D0B-4DD9-B219-5E894B3B58F7}"/>
              </a:ext>
            </a:extLst>
          </p:cNvPr>
          <p:cNvGrpSpPr/>
          <p:nvPr/>
        </p:nvGrpSpPr>
        <p:grpSpPr>
          <a:xfrm>
            <a:off x="245213" y="1444766"/>
            <a:ext cx="23798557" cy="2341283"/>
            <a:chOff x="1268078" y="3405486"/>
            <a:chExt cx="23798557" cy="2341283"/>
          </a:xfrm>
        </p:grpSpPr>
        <p:sp>
          <p:nvSpPr>
            <p:cNvPr id="48" name="Rounded Rectangle 61">
              <a:extLst>
                <a:ext uri="{FF2B5EF4-FFF2-40B4-BE49-F238E27FC236}">
                  <a16:creationId xmlns:a16="http://schemas.microsoft.com/office/drawing/2014/main" xmlns="" id="{FCF98030-CD4F-4613-9FC9-155492CDE9B3}"/>
                </a:ext>
              </a:extLst>
            </p:cNvPr>
            <p:cNvSpPr/>
            <p:nvPr/>
          </p:nvSpPr>
          <p:spPr>
            <a:xfrm>
              <a:off x="1268078" y="3790951"/>
              <a:ext cx="23798557" cy="195581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9" name="Group 67">
              <a:extLst>
                <a:ext uri="{FF2B5EF4-FFF2-40B4-BE49-F238E27FC236}">
                  <a16:creationId xmlns:a16="http://schemas.microsoft.com/office/drawing/2014/main" xmlns="" id="{CB6C004F-A930-4871-9A1C-30B153DD66C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xmlns="" id="{7D677ECA-95A1-4D03-B5F9-987807DC081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9B68EC7B-6690-48B6-862E-77701D8ED044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52" name="Group 70">
                <a:extLst>
                  <a:ext uri="{FF2B5EF4-FFF2-40B4-BE49-F238E27FC236}">
                    <a16:creationId xmlns:a16="http://schemas.microsoft.com/office/drawing/2014/main" xmlns="" id="{26CD7E3D-B9E0-4086-A90B-7BAE539A36DA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xmlns="" id="{599ACFD2-2F20-4719-AE3B-43D56493285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 13">
                  <a:extLst>
                    <a:ext uri="{FF2B5EF4-FFF2-40B4-BE49-F238E27FC236}">
                      <a16:creationId xmlns:a16="http://schemas.microsoft.com/office/drawing/2014/main" xmlns="" id="{6F2BEF8B-5A2C-403F-BC01-C848075EDD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4">
                  <a:extLst>
                    <a:ext uri="{FF2B5EF4-FFF2-40B4-BE49-F238E27FC236}">
                      <a16:creationId xmlns:a16="http://schemas.microsoft.com/office/drawing/2014/main" xmlns="" id="{9A3587E2-A222-410C-A058-A762B4556F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15">
                  <a:extLst>
                    <a:ext uri="{FF2B5EF4-FFF2-40B4-BE49-F238E27FC236}">
                      <a16:creationId xmlns:a16="http://schemas.microsoft.com/office/drawing/2014/main" xmlns="" id="{8B8CC133-2FBE-4652-B685-C9D17B81B8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16">
                  <a:extLst>
                    <a:ext uri="{FF2B5EF4-FFF2-40B4-BE49-F238E27FC236}">
                      <a16:creationId xmlns:a16="http://schemas.microsoft.com/office/drawing/2014/main" xmlns="" id="{ADF1DD33-E984-451B-BC91-EE1911B1196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7">
                  <a:extLst>
                    <a:ext uri="{FF2B5EF4-FFF2-40B4-BE49-F238E27FC236}">
                      <a16:creationId xmlns:a16="http://schemas.microsoft.com/office/drawing/2014/main" xmlns="" id="{20DC18ED-C1DA-4463-82BF-1177FE7AB5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8">
                  <a:extLst>
                    <a:ext uri="{FF2B5EF4-FFF2-40B4-BE49-F238E27FC236}">
                      <a16:creationId xmlns:a16="http://schemas.microsoft.com/office/drawing/2014/main" xmlns="" id="{55B3BDD8-1D32-4589-B23A-75FA2D2A80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19">
                  <a:extLst>
                    <a:ext uri="{FF2B5EF4-FFF2-40B4-BE49-F238E27FC236}">
                      <a16:creationId xmlns:a16="http://schemas.microsoft.com/office/drawing/2014/main" xmlns="" id="{752B55B8-5555-4E6F-B2A7-D8E738E5CC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0">
                  <a:extLst>
                    <a:ext uri="{FF2B5EF4-FFF2-40B4-BE49-F238E27FC236}">
                      <a16:creationId xmlns:a16="http://schemas.microsoft.com/office/drawing/2014/main" xmlns="" id="{4CE7BE2C-3918-4DCF-9826-EA6BC381AE6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1">
                  <a:extLst>
                    <a:ext uri="{FF2B5EF4-FFF2-40B4-BE49-F238E27FC236}">
                      <a16:creationId xmlns:a16="http://schemas.microsoft.com/office/drawing/2014/main" xmlns="" id="{CD28C5A9-E151-40EF-8771-184E1A2BF4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2">
                  <a:extLst>
                    <a:ext uri="{FF2B5EF4-FFF2-40B4-BE49-F238E27FC236}">
                      <a16:creationId xmlns:a16="http://schemas.microsoft.com/office/drawing/2014/main" xmlns="" id="{F98AF8B6-D2A8-4B13-BB3A-12406B8379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3">
                  <a:extLst>
                    <a:ext uri="{FF2B5EF4-FFF2-40B4-BE49-F238E27FC236}">
                      <a16:creationId xmlns:a16="http://schemas.microsoft.com/office/drawing/2014/main" xmlns="" id="{AD177708-4BFA-45C7-885F-080A152A0C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4">
                  <a:extLst>
                    <a:ext uri="{FF2B5EF4-FFF2-40B4-BE49-F238E27FC236}">
                      <a16:creationId xmlns:a16="http://schemas.microsoft.com/office/drawing/2014/main" xmlns="" id="{F1717ECA-3C65-498F-B75E-DF41664BCA1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5">
                  <a:extLst>
                    <a:ext uri="{FF2B5EF4-FFF2-40B4-BE49-F238E27FC236}">
                      <a16:creationId xmlns:a16="http://schemas.microsoft.com/office/drawing/2014/main" xmlns="" id="{9BB44A40-2AE8-4388-9DE6-2C51CC860C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6">
                  <a:extLst>
                    <a:ext uri="{FF2B5EF4-FFF2-40B4-BE49-F238E27FC236}">
                      <a16:creationId xmlns:a16="http://schemas.microsoft.com/office/drawing/2014/main" xmlns="" id="{75264A0F-1BF9-47B7-95C7-5B65A65DDD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7">
                  <a:extLst>
                    <a:ext uri="{FF2B5EF4-FFF2-40B4-BE49-F238E27FC236}">
                      <a16:creationId xmlns:a16="http://schemas.microsoft.com/office/drawing/2014/main" xmlns="" id="{8EE44CAD-321C-4C39-BAF3-D3F4D32D23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8">
                  <a:extLst>
                    <a:ext uri="{FF2B5EF4-FFF2-40B4-BE49-F238E27FC236}">
                      <a16:creationId xmlns:a16="http://schemas.microsoft.com/office/drawing/2014/main" xmlns="" id="{A92F7159-0493-40C0-A9C5-1C8F33F14D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9">
                  <a:extLst>
                    <a:ext uri="{FF2B5EF4-FFF2-40B4-BE49-F238E27FC236}">
                      <a16:creationId xmlns:a16="http://schemas.microsoft.com/office/drawing/2014/main" xmlns="" id="{C89D81E0-8407-4C19-9600-C8AC6A811A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0">
                  <a:extLst>
                    <a:ext uri="{FF2B5EF4-FFF2-40B4-BE49-F238E27FC236}">
                      <a16:creationId xmlns:a16="http://schemas.microsoft.com/office/drawing/2014/main" xmlns="" id="{8BB7C107-D8A2-4FA2-ADBB-F091D317A6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1">
                  <a:extLst>
                    <a:ext uri="{FF2B5EF4-FFF2-40B4-BE49-F238E27FC236}">
                      <a16:creationId xmlns:a16="http://schemas.microsoft.com/office/drawing/2014/main" xmlns="" id="{2E637350-61B8-4CAA-9A67-B6273A7514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2">
                  <a:extLst>
                    <a:ext uri="{FF2B5EF4-FFF2-40B4-BE49-F238E27FC236}">
                      <a16:creationId xmlns:a16="http://schemas.microsoft.com/office/drawing/2014/main" xmlns="" id="{02AD3ACF-6597-4C1A-AE74-6AF2E90AEE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3">
                  <a:extLst>
                    <a:ext uri="{FF2B5EF4-FFF2-40B4-BE49-F238E27FC236}">
                      <a16:creationId xmlns:a16="http://schemas.microsoft.com/office/drawing/2014/main" xmlns="" id="{0C847FC5-CC21-43FB-8DD2-EF63F987C6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4">
                  <a:extLst>
                    <a:ext uri="{FF2B5EF4-FFF2-40B4-BE49-F238E27FC236}">
                      <a16:creationId xmlns:a16="http://schemas.microsoft.com/office/drawing/2014/main" xmlns="" id="{FBEA579D-3545-4A33-9DBB-0BBDE80E9C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5">
                  <a:extLst>
                    <a:ext uri="{FF2B5EF4-FFF2-40B4-BE49-F238E27FC236}">
                      <a16:creationId xmlns:a16="http://schemas.microsoft.com/office/drawing/2014/main" xmlns="" id="{DED85864-DCA6-43DE-A3DA-B31549C29D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6">
                  <a:extLst>
                    <a:ext uri="{FF2B5EF4-FFF2-40B4-BE49-F238E27FC236}">
                      <a16:creationId xmlns:a16="http://schemas.microsoft.com/office/drawing/2014/main" xmlns="" id="{ADC4E3CF-95CA-4F6D-904A-3AE490F8C1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1D60ED8-3DA7-48C1-B551-6C43886DD296}"/>
              </a:ext>
            </a:extLst>
          </p:cNvPr>
          <p:cNvSpPr/>
          <p:nvPr/>
        </p:nvSpPr>
        <p:spPr>
          <a:xfrm>
            <a:off x="3682614" y="1739270"/>
            <a:ext cx="10944691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vi-VN" sz="4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FDB6392D-6A45-4D31-BC52-B3A3ADCDDD98}"/>
                  </a:ext>
                </a:extLst>
              </p:cNvPr>
              <p:cNvSpPr txBox="1"/>
              <p:nvPr/>
            </p:nvSpPr>
            <p:spPr>
              <a:xfrm>
                <a:off x="353267" y="4785840"/>
                <a:ext cx="7226019" cy="1517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e>
                      </m:func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(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44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DB6392D-6A45-4D31-BC52-B3A3ADCDD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67" y="4785840"/>
                <a:ext cx="7226019" cy="15172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A75F1188-D345-4DAD-93C4-C3E40D84267C}"/>
                  </a:ext>
                </a:extLst>
              </p:cNvPr>
              <p:cNvSpPr txBox="1"/>
              <p:nvPr/>
            </p:nvSpPr>
            <p:spPr>
              <a:xfrm>
                <a:off x="552810" y="2366665"/>
                <a:ext cx="23585977" cy="11681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75F1188-D345-4DAD-93C4-C3E40D842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10" y="2366665"/>
                <a:ext cx="23585977" cy="1168140"/>
              </a:xfrm>
              <a:prstGeom prst="rect">
                <a:avLst/>
              </a:prstGeom>
              <a:blipFill>
                <a:blip r:embed="rId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4A721B9A-8823-4AE2-B2E7-52001F5DE852}"/>
                  </a:ext>
                </a:extLst>
              </p:cNvPr>
              <p:cNvSpPr txBox="1"/>
              <p:nvPr/>
            </p:nvSpPr>
            <p:spPr>
              <a:xfrm>
                <a:off x="776666" y="6610325"/>
                <a:ext cx="10452908" cy="1685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ea typeface="Calibri" panose="020F0502020204030204" pitchFamily="34" charset="0"/>
                    <a:cs typeface="Cambria Math" panose="02040503050406030204" pitchFamily="18" charset="0"/>
                  </a:rPr>
                  <a:t>PT (1)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ℤ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  (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𝑻𝑴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A721B9A-8823-4AE2-B2E7-52001F5DE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66" y="6610325"/>
                <a:ext cx="10452908" cy="1685911"/>
              </a:xfrm>
              <a:prstGeom prst="rect">
                <a:avLst/>
              </a:prstGeom>
              <a:blipFill>
                <a:blip r:embed="rId4"/>
                <a:stretch>
                  <a:fillRect l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6285510F-2D5A-4237-9C70-14762243F8D6}"/>
                  </a:ext>
                </a:extLst>
              </p:cNvPr>
              <p:cNvSpPr txBox="1"/>
              <p:nvPr/>
            </p:nvSpPr>
            <p:spPr>
              <a:xfrm>
                <a:off x="76200" y="8334279"/>
                <a:ext cx="50414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(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85510F-2D5A-4237-9C70-14762243F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8334279"/>
                <a:ext cx="504147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59EE6C57-6F0D-40FC-BBBA-AEBCDE32B426}"/>
                  </a:ext>
                </a:extLst>
              </p:cNvPr>
              <p:cNvSpPr txBox="1"/>
              <p:nvPr/>
            </p:nvSpPr>
            <p:spPr>
              <a:xfrm>
                <a:off x="659102" y="9604455"/>
                <a:ext cx="1168270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effectLst/>
                    <a:ea typeface="Calibri" panose="020F0502020204030204" pitchFamily="34" charset="0"/>
                    <a:cs typeface="Cambria Math" panose="02040503050406030204" pitchFamily="18" charset="0"/>
                  </a:rPr>
                  <a:t>PT (2)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𝒂𝒓𝒄𝒕𝒂𝒏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ℤ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  (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𝑻𝑴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EE6C57-6F0D-40FC-BBBA-AEBCDE32B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02" y="9604455"/>
                <a:ext cx="11682704" cy="1446550"/>
              </a:xfrm>
              <a:prstGeom prst="rect">
                <a:avLst/>
              </a:prstGeom>
              <a:blipFill>
                <a:blip r:embed="rId6"/>
                <a:stretch>
                  <a:fillRect l="-2087" t="-8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54AC1D0C-7371-4A39-9673-729D7821A9A1}"/>
                  </a:ext>
                </a:extLst>
              </p:cNvPr>
              <p:cNvSpPr txBox="1"/>
              <p:nvPr/>
            </p:nvSpPr>
            <p:spPr>
              <a:xfrm>
                <a:off x="12345798" y="4572855"/>
                <a:ext cx="8761602" cy="833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GB" sz="4400" dirty="0"/>
                  <a:t>    (3)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AC1D0C-7371-4A39-9673-729D7821A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5798" y="4572855"/>
                <a:ext cx="8761602" cy="833113"/>
              </a:xfrm>
              <a:prstGeom prst="rect">
                <a:avLst/>
              </a:prstGeom>
              <a:blipFill>
                <a:blip r:embed="rId7"/>
                <a:stretch>
                  <a:fillRect l="-2782" t="-6569" b="-34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4D46957-F0AC-4224-8EB1-D2C3215AA622}"/>
                  </a:ext>
                </a:extLst>
              </p:cNvPr>
              <p:cNvSpPr txBox="1"/>
              <p:nvPr/>
            </p:nvSpPr>
            <p:spPr>
              <a:xfrm>
                <a:off x="12112789" y="6498937"/>
                <a:ext cx="9157796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𝑷𝑻</m:t>
                      </m:r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 (</m:t>
                      </m:r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)⇔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</m:t>
                      </m:r>
                      <m:sSup>
                        <m:sSup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D46957-F0AC-4224-8EB1-D2C3215AA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2789" y="6498937"/>
                <a:ext cx="9157796" cy="7218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CCBED9CC-22F1-4BE9-A729-92217F3D3ABC}"/>
                  </a:ext>
                </a:extLst>
              </p:cNvPr>
              <p:cNvSpPr txBox="1"/>
              <p:nvPr/>
            </p:nvSpPr>
            <p:spPr>
              <a:xfrm>
                <a:off x="13765774" y="7478399"/>
                <a:ext cx="8256026" cy="1383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(TM)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BED9CC-22F1-4BE9-A729-92217F3D3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5774" y="7478399"/>
                <a:ext cx="8256026" cy="1383520"/>
              </a:xfrm>
              <a:prstGeom prst="rect">
                <a:avLst/>
              </a:prstGeom>
              <a:blipFill>
                <a:blip r:embed="rId9"/>
                <a:stretch>
                  <a:fillRect t="-7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2F92EB4-46D3-4F5E-8DD9-ED5AD3362565}"/>
                  </a:ext>
                </a:extLst>
              </p:cNvPr>
              <p:cNvSpPr txBox="1"/>
              <p:nvPr/>
            </p:nvSpPr>
            <p:spPr>
              <a:xfrm>
                <a:off x="12340154" y="8880069"/>
                <a:ext cx="5514701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func>
                      <m:func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GB" dirty="0"/>
                  <a:t>  (4)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F92EB4-46D3-4F5E-8DD9-ED5AD3362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0154" y="8880069"/>
                <a:ext cx="5514701" cy="754053"/>
              </a:xfrm>
              <a:prstGeom prst="rect">
                <a:avLst/>
              </a:prstGeom>
              <a:blipFill>
                <a:blip r:embed="rId10"/>
                <a:stretch>
                  <a:fillRect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E6AB48C3-23B3-4C7D-9790-FB7F258EFC9C}"/>
                  </a:ext>
                </a:extLst>
              </p:cNvPr>
              <p:cNvSpPr txBox="1"/>
              <p:nvPr/>
            </p:nvSpPr>
            <p:spPr>
              <a:xfrm>
                <a:off x="11137178" y="10880094"/>
                <a:ext cx="8883697" cy="1147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𝑷𝑻</m:t>
                      </m:r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)⇔</m:t>
                      </m:r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AB48C3-23B3-4C7D-9790-FB7F258EF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7178" y="10880094"/>
                <a:ext cx="8883697" cy="11473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7543829C-4C5A-4214-8839-A4553757471D}"/>
                  </a:ext>
                </a:extLst>
              </p:cNvPr>
              <p:cNvSpPr txBox="1"/>
              <p:nvPr/>
            </p:nvSpPr>
            <p:spPr>
              <a:xfrm>
                <a:off x="13206864" y="12021317"/>
                <a:ext cx="8661004" cy="1923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ℤ</m:t>
                      </m:r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  (</m:t>
                      </m:r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𝑻𝑴</m:t>
                      </m:r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43829C-4C5A-4214-8839-A45537574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6864" y="12021317"/>
                <a:ext cx="8661004" cy="19232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A98A110-89B3-497B-B280-8B9C620269B7}"/>
              </a:ext>
            </a:extLst>
          </p:cNvPr>
          <p:cNvCxnSpPr>
            <a:endCxn id="41" idx="2"/>
          </p:cNvCxnSpPr>
          <p:nvPr/>
        </p:nvCxnSpPr>
        <p:spPr>
          <a:xfrm flipH="1">
            <a:off x="12140499" y="4322483"/>
            <a:ext cx="3992" cy="9164917"/>
          </a:xfrm>
          <a:prstGeom prst="line">
            <a:avLst/>
          </a:prstGeom>
          <a:ln w="76200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96EA1F43-B06C-4067-B454-2EAD1B5D8E50}"/>
                  </a:ext>
                </a:extLst>
              </p:cNvPr>
              <p:cNvSpPr/>
              <p:nvPr/>
            </p:nvSpPr>
            <p:spPr>
              <a:xfrm>
                <a:off x="7102342" y="4949318"/>
                <a:ext cx="6830221" cy="1123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Đk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6EA1F43-B06C-4067-B454-2EAD1B5D8E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342" y="4949318"/>
                <a:ext cx="6830221" cy="1123384"/>
              </a:xfrm>
              <a:prstGeom prst="rect">
                <a:avLst/>
              </a:prstGeom>
              <a:blipFill>
                <a:blip r:embed="rId13"/>
                <a:stretch>
                  <a:fillRect l="-3568" b="-10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103727F0-6994-46FB-8E1D-BFD9CC2BE505}"/>
                  </a:ext>
                </a:extLst>
              </p:cNvPr>
              <p:cNvSpPr/>
              <p:nvPr/>
            </p:nvSpPr>
            <p:spPr>
              <a:xfrm>
                <a:off x="4917683" y="8065112"/>
                <a:ext cx="8018525" cy="1123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103727F0-6994-46FB-8E1D-BFD9CC2BE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683" y="8065112"/>
                <a:ext cx="8018525" cy="1123384"/>
              </a:xfrm>
              <a:prstGeom prst="rect">
                <a:avLst/>
              </a:prstGeom>
              <a:blipFill>
                <a:blip r:embed="rId14"/>
                <a:stretch>
                  <a:fillRect l="-3118" b="-10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6AC5A194-AAC1-4698-A127-748DA7A86A9C}"/>
                  </a:ext>
                </a:extLst>
              </p:cNvPr>
              <p:cNvSpPr/>
              <p:nvPr/>
            </p:nvSpPr>
            <p:spPr>
              <a:xfrm>
                <a:off x="14104871" y="5511010"/>
                <a:ext cx="6830221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Đk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𝟏𝟐𝟓</m:t>
                        </m:r>
                      </m:e>
                      <m:sup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AC5A194-AAC1-4698-A127-748DA7A86A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4871" y="5511010"/>
                <a:ext cx="6830221" cy="799963"/>
              </a:xfrm>
              <a:prstGeom prst="rect">
                <a:avLst/>
              </a:prstGeom>
              <a:blipFill>
                <a:blip r:embed="rId15"/>
                <a:stretch>
                  <a:fillRect l="-3661" t="-12214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0A66BB65-797B-49DA-93E0-751B550ED7F1}"/>
                  </a:ext>
                </a:extLst>
              </p:cNvPr>
              <p:cNvSpPr/>
              <p:nvPr/>
            </p:nvSpPr>
            <p:spPr>
              <a:xfrm>
                <a:off x="15041640" y="9634122"/>
                <a:ext cx="6830221" cy="1123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Đk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A66BB65-797B-49DA-93E0-751B550ED7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1640" y="9634122"/>
                <a:ext cx="6830221" cy="1123384"/>
              </a:xfrm>
              <a:prstGeom prst="rect">
                <a:avLst/>
              </a:prstGeom>
              <a:blipFill>
                <a:blip r:embed="rId16"/>
                <a:stretch>
                  <a:fillRect l="-3568"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11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utoUpdateAnimBg="0"/>
      <p:bldP spid="80" grpId="0" autoUpdateAnimBg="0"/>
      <p:bldP spid="82" grpId="0" autoUpdateAnimBg="0"/>
      <p:bldP spid="2" grpId="0" autoUpdateAnimBg="0"/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79" grpId="0"/>
      <p:bldP spid="81" grpId="0"/>
      <p:bldP spid="83" grpId="0"/>
      <p:bldP spid="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48619D-C45D-4ACD-9DEB-1F29E9AD8492}"/>
              </a:ext>
            </a:extLst>
          </p:cNvPr>
          <p:cNvSpPr txBox="1"/>
          <p:nvPr/>
        </p:nvSpPr>
        <p:spPr>
          <a:xfrm>
            <a:off x="54428" y="1449411"/>
            <a:ext cx="240247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= cot x, y = a.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Arrow: Right 2">
                <a:extLst>
                  <a:ext uri="{FF2B5EF4-FFF2-40B4-BE49-F238E27FC236}">
                    <a16:creationId xmlns:a16="http://schemas.microsoft.com/office/drawing/2014/main" xmlns="" id="{B62508E8-0F9D-4B68-9F01-E544ADB9F0B5}"/>
                  </a:ext>
                </a:extLst>
              </p:cNvPr>
              <p:cNvSpPr/>
              <p:nvPr/>
            </p:nvSpPr>
            <p:spPr>
              <a:xfrm>
                <a:off x="914400" y="10210800"/>
                <a:ext cx="13639800" cy="38100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Arrow: Right 2">
                <a:extLst>
                  <a:ext uri="{FF2B5EF4-FFF2-40B4-BE49-F238E27FC236}">
                    <a16:creationId xmlns:a16="http://schemas.microsoft.com/office/drawing/2014/main" id="{B62508E8-0F9D-4B68-9F01-E544ADB9F0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0210800"/>
                <a:ext cx="13639800" cy="3810000"/>
              </a:xfrm>
              <a:prstGeom prst="rightArrow">
                <a:avLst/>
              </a:prstGeom>
              <a:blipFill>
                <a:blip r:embed="rId3"/>
                <a:stretch>
                  <a:fillRect l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ought Bubble: Cloud 3">
                <a:extLst>
                  <a:ext uri="{FF2B5EF4-FFF2-40B4-BE49-F238E27FC236}">
                    <a16:creationId xmlns:a16="http://schemas.microsoft.com/office/drawing/2014/main" xmlns="" id="{09FAF1A1-9B67-48E6-814A-44E70AFE472D}"/>
                  </a:ext>
                </a:extLst>
              </p:cNvPr>
              <p:cNvSpPr/>
              <p:nvPr/>
            </p:nvSpPr>
            <p:spPr>
              <a:xfrm>
                <a:off x="14249400" y="3573069"/>
                <a:ext cx="11832772" cy="10175588"/>
              </a:xfrm>
              <a:prstGeom prst="cloudCallout">
                <a:avLst>
                  <a:gd name="adj1" fmla="val -18425"/>
                  <a:gd name="adj2" fmla="val 5961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ctr"/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cot x = a. Khi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cot x = a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60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(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vi-VN" dirty="0"/>
              </a:p>
            </p:txBody>
          </p:sp>
        </mc:Choice>
        <mc:Fallback xmlns="">
          <p:sp>
            <p:nvSpPr>
              <p:cNvPr id="5" name="Thought Bubble: Cloud 3">
                <a:extLst>
                  <a:ext uri="{FF2B5EF4-FFF2-40B4-BE49-F238E27FC236}">
                    <a16:creationId xmlns:a16="http://schemas.microsoft.com/office/drawing/2014/main" id="{09FAF1A1-9B67-48E6-814A-44E70AFE47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9400" y="3573069"/>
                <a:ext cx="11832772" cy="10175588"/>
              </a:xfrm>
              <a:prstGeom prst="cloudCallout">
                <a:avLst>
                  <a:gd name="adj1" fmla="val -18425"/>
                  <a:gd name="adj2" fmla="val 59612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xmlns="" id="{058F9DF9-7AF6-4312-A3B0-8D65AFCA7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99" y="3352800"/>
            <a:ext cx="15306261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9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66612" y="1483178"/>
            <a:ext cx="24128474" cy="12018387"/>
            <a:chOff x="1174105" y="4424616"/>
            <a:chExt cx="24128474" cy="12018387"/>
          </a:xfrm>
        </p:grpSpPr>
        <p:grpSp>
          <p:nvGrpSpPr>
            <p:cNvPr id="4" name="Group 5"/>
            <p:cNvGrpSpPr/>
            <p:nvPr/>
          </p:nvGrpSpPr>
          <p:grpSpPr>
            <a:xfrm>
              <a:off x="1533269" y="6344618"/>
              <a:ext cx="23769310" cy="10098385"/>
              <a:chOff x="637542" y="1742814"/>
              <a:chExt cx="9360104" cy="3975779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637542" y="2451391"/>
                <a:ext cx="9360104" cy="3267202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5" name="Group 65"/>
            <p:cNvGrpSpPr/>
            <p:nvPr/>
          </p:nvGrpSpPr>
          <p:grpSpPr>
            <a:xfrm>
              <a:off x="1174105" y="4424616"/>
              <a:ext cx="2769468" cy="4375676"/>
              <a:chOff x="264087" y="8801803"/>
              <a:chExt cx="2769468" cy="4375676"/>
            </a:xfrm>
          </p:grpSpPr>
          <p:grpSp>
            <p:nvGrpSpPr>
              <p:cNvPr id="7" name="Group 7"/>
              <p:cNvGrpSpPr/>
              <p:nvPr/>
            </p:nvGrpSpPr>
            <p:grpSpPr>
              <a:xfrm>
                <a:off x="264087" y="8801803"/>
                <a:ext cx="618970" cy="4151775"/>
                <a:chOff x="-36503" y="8657358"/>
                <a:chExt cx="693738" cy="4653309"/>
              </a:xfrm>
            </p:grpSpPr>
            <p:sp>
              <p:nvSpPr>
                <p:cNvPr id="13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6">
                  <a:extLst>
                    <a:ext uri="{FF2B5EF4-FFF2-40B4-BE49-F238E27FC236}">
                      <a16:creationId xmlns:a16="http://schemas.microsoft.com/office/drawing/2014/main" xmlns="" id="{CC8889D1-32CE-4A98-861B-C9378FA9B4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6503" y="1282647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xmlns="" id="{2B78F559-6C1A-4868-92AE-0B5C972C7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305" y="12395536"/>
                <a:ext cx="2595250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01F8565E-7C3E-4D25-8BD1-23CA06D5A0B0}"/>
                  </a:ext>
                </a:extLst>
              </p:cNvPr>
              <p:cNvSpPr txBox="1"/>
              <p:nvPr/>
            </p:nvSpPr>
            <p:spPr>
              <a:xfrm>
                <a:off x="985900" y="12352501"/>
                <a:ext cx="2021707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69303" y="5603558"/>
                <a:ext cx="16993066" cy="982513"/>
              </a:xfrm>
              <a:prstGeom prst="rect">
                <a:avLst/>
              </a:prstGeom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𝐜𝐨𝐭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𝐜𝐨𝐭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∈</m:t>
                        </m:r>
                        <m:r>
                          <a:rPr lang="en-US" sz="4400" b="1" i="1">
                            <a:latin typeface="Cambria Math"/>
                          </a:rPr>
                          <m:t>ℤ</m:t>
                        </m:r>
                      </m:e>
                    </m:d>
                    <m:r>
                      <a:rPr lang="en-US" sz="4400" b="1" i="0" smtClean="0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03" y="5603558"/>
                <a:ext cx="16993066" cy="982513"/>
              </a:xfrm>
              <a:prstGeom prst="rect">
                <a:avLst/>
              </a:prstGeom>
              <a:blipFill>
                <a:blip r:embed="rId2"/>
                <a:stretch>
                  <a:fillRect l="-1471" b="-27950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81884" y="7701932"/>
                <a:ext cx="16993066" cy="999248"/>
              </a:xfrm>
              <a:prstGeom prst="rect">
                <a:avLst/>
              </a:prstGeom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𝐜𝐨𝐭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𝐜𝐨𝐭</m:t>
                        </m:r>
                      </m:fName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𝜷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sup>
                        </m:sSup>
                      </m:e>
                    </m:func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𝜷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ℤ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84" y="7701932"/>
                <a:ext cx="16993066" cy="999248"/>
              </a:xfrm>
              <a:prstGeom prst="rect">
                <a:avLst/>
              </a:prstGeom>
              <a:blipFill>
                <a:blip r:embed="rId3"/>
                <a:stretch>
                  <a:fillRect l="-1435" b="-2743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186121" y="8702536"/>
            <a:ext cx="22200383" cy="969946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595250" y="6724485"/>
                <a:ext cx="16993066" cy="986360"/>
              </a:xfrm>
              <a:prstGeom prst="rect">
                <a:avLst/>
              </a:prstGeom>
              <a:ln w="571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𝐜𝐨𝐭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>
                            <a:latin typeface="Cambria Math"/>
                          </a:rPr>
                          <m:t>=</m:t>
                        </m:r>
                      </m:e>
                    </m:func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𝐜𝐨𝐭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𝒈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ℤ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250" y="6724485"/>
                <a:ext cx="16993066" cy="986360"/>
              </a:xfrm>
              <a:prstGeom prst="rect">
                <a:avLst/>
              </a:prstGeom>
              <a:blipFill>
                <a:blip r:embed="rId4"/>
                <a:stretch>
                  <a:fillRect l="-1323" b="-22807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02F9AD1B-5F02-4F6F-9C14-C72DAAA8952A}"/>
                  </a:ext>
                </a:extLst>
              </p:cNvPr>
              <p:cNvSpPr txBox="1"/>
              <p:nvPr/>
            </p:nvSpPr>
            <p:spPr>
              <a:xfrm>
                <a:off x="7924799" y="9756050"/>
                <a:ext cx="11830637" cy="3738588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•</m:t>
                            </m:r>
                            <m:func>
                              <m:func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0" smtClean="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𝐜𝐨𝐭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⇔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𝝅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𝒌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∈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ℤ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•</m:t>
                            </m:r>
                            <m:func>
                              <m:func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0" smtClean="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𝐜𝐨𝐭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⇔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0" smtClean="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𝝅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𝒌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∈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ℤ</m:t>
                                </m:r>
                              </m:e>
                            </m:d>
                            <m:r>
                              <a:rPr lang="en-US" sz="4400" b="1" i="1" smtClean="0">
                                <a:latin typeface="Cambria Math"/>
                                <a:ea typeface="Cambria Math" pitchFamily="18" charset="0"/>
                              </a:rPr>
                              <m:t>    </m:t>
                            </m:r>
                          </m:e>
                        </m:mr>
                        <m:m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   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•</m:t>
                            </m:r>
                            <m:func>
                              <m:func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0" smtClean="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𝐜𝐨𝐭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⇔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𝝅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𝒌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∈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ℤ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2F9AD1B-5F02-4F6F-9C14-C72DAAA89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799" y="9756050"/>
                <a:ext cx="11830637" cy="37385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64D0286-409B-48BE-8C48-AF9A1A292564}"/>
              </a:ext>
            </a:extLst>
          </p:cNvPr>
          <p:cNvSpPr txBox="1"/>
          <p:nvPr/>
        </p:nvSpPr>
        <p:spPr>
          <a:xfrm>
            <a:off x="484483" y="10072097"/>
            <a:ext cx="121867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Group 26">
            <a:extLst>
              <a:ext uri="{FF2B5EF4-FFF2-40B4-BE49-F238E27FC236}">
                <a16:creationId xmlns:a16="http://schemas.microsoft.com/office/drawing/2014/main" xmlns="" id="{E8292BE3-83EB-4439-A23F-6B264AEFA2AE}"/>
              </a:ext>
            </a:extLst>
          </p:cNvPr>
          <p:cNvGrpSpPr/>
          <p:nvPr/>
        </p:nvGrpSpPr>
        <p:grpSpPr>
          <a:xfrm>
            <a:off x="169303" y="1373866"/>
            <a:ext cx="14849139" cy="1107996"/>
            <a:chOff x="7459670" y="7456091"/>
            <a:chExt cx="14851072" cy="11081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xmlns="" id="{9F020507-657B-4066-ABB1-6589FCEB1859}"/>
                    </a:ext>
                  </a:extLst>
                </p:cNvPr>
                <p:cNvSpPr txBox="1"/>
                <p:nvPr/>
              </p:nvSpPr>
              <p:spPr>
                <a:xfrm>
                  <a:off x="8993187" y="7456091"/>
                  <a:ext cx="13317555" cy="11081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 TRÌNH </a:t>
                  </a:r>
                  <a14:m>
                    <m:oMath xmlns:m="http://schemas.openxmlformats.org/officeDocument/2006/math">
                      <m:r>
                        <a:rPr lang="en-US" sz="6600" b="1" i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6600" b="1" i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𝐜𝐨𝐭</m:t>
                      </m:r>
                      <m:r>
                        <a:rPr lang="en-US" sz="6600" b="1" i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66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66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66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66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48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(1)</a:t>
                  </a: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3187" y="7456091"/>
                  <a:ext cx="13317555" cy="1108141"/>
                </a:xfrm>
                <a:prstGeom prst="rect">
                  <a:avLst/>
                </a:prstGeom>
                <a:blipFill>
                  <a:blip r:embed="rId6"/>
                  <a:stretch>
                    <a:fillRect l="-2106" b="-2087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8" name="Group 27">
              <a:extLst>
                <a:ext uri="{FF2B5EF4-FFF2-40B4-BE49-F238E27FC236}">
                  <a16:creationId xmlns:a16="http://schemas.microsoft.com/office/drawing/2014/main" xmlns="" id="{1F772D80-EC6A-4F77-A50F-D4CDE03B58FC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9" name="Isosceles Triangle 44">
                <a:extLst>
                  <a:ext uri="{FF2B5EF4-FFF2-40B4-BE49-F238E27FC236}">
                    <a16:creationId xmlns:a16="http://schemas.microsoft.com/office/drawing/2014/main" xmlns="" id="{26665E54-D1A1-474C-81D0-8289E48ACE9F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29">
                <a:extLst>
                  <a:ext uri="{FF2B5EF4-FFF2-40B4-BE49-F238E27FC236}">
                    <a16:creationId xmlns:a16="http://schemas.microsoft.com/office/drawing/2014/main" xmlns="" id="{9210C73F-3EE3-4856-9019-14C964954431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1" name="Round Same Side Corner Rectangle 6">
                  <a:extLst>
                    <a:ext uri="{FF2B5EF4-FFF2-40B4-BE49-F238E27FC236}">
                      <a16:creationId xmlns:a16="http://schemas.microsoft.com/office/drawing/2014/main" xmlns="" id="{DAAF17DB-942E-414A-9D6B-00861E4683E0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xmlns="" id="{8C7752A6-E7B6-4572-97FD-4A5C0B68F1F9}"/>
                    </a:ext>
                  </a:extLst>
                </p:cNvPr>
                <p:cNvSpPr txBox="1"/>
                <p:nvPr/>
              </p:nvSpPr>
              <p:spPr>
                <a:xfrm>
                  <a:off x="7895314" y="7640053"/>
                  <a:ext cx="535794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DD29887E-5640-4AE1-AB65-9688A1068031}"/>
                  </a:ext>
                </a:extLst>
              </p:cNvPr>
              <p:cNvSpPr/>
              <p:nvPr/>
            </p:nvSpPr>
            <p:spPr>
              <a:xfrm>
                <a:off x="632600" y="2470446"/>
                <a:ext cx="20809553" cy="808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D29887E-5640-4AE1-AB65-9688A10680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00" y="2470446"/>
                <a:ext cx="20809553" cy="808619"/>
              </a:xfrm>
              <a:prstGeom prst="rect">
                <a:avLst/>
              </a:prstGeom>
              <a:blipFill>
                <a:blip r:embed="rId7"/>
                <a:stretch>
                  <a:fillRect l="-1201" t="-12030" b="-33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BF625ECE-1512-4D4D-997D-04F52E1E017A}"/>
                  </a:ext>
                </a:extLst>
              </p:cNvPr>
              <p:cNvSpPr/>
              <p:nvPr/>
            </p:nvSpPr>
            <p:spPr>
              <a:xfrm>
                <a:off x="595522" y="3311742"/>
                <a:ext cx="23728989" cy="1732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pc="-4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1" i="1" spc="-4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pc="-4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𝐜𝐨𝐭</m:t>
                        </m:r>
                      </m:fName>
                      <m:e>
                        <m:sSub>
                          <m:sSubPr>
                            <m:ctrlP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Kí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𝐚𝐫𝐜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𝐱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𝐚𝐫𝐜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,(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ℤ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F625ECE-1512-4D4D-997D-04F52E1E01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22" y="3311742"/>
                <a:ext cx="23728989" cy="1732526"/>
              </a:xfrm>
              <a:prstGeom prst="rect">
                <a:avLst/>
              </a:prstGeom>
              <a:blipFill>
                <a:blip r:embed="rId8"/>
                <a:stretch>
                  <a:fillRect l="-1053" t="-5634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7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 animBg="1"/>
      <p:bldP spid="31" grpId="0" animBg="1"/>
      <p:bldP spid="32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192496" y="3266102"/>
            <a:ext cx="414134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err="1">
                <a:solidFill>
                  <a:srgbClr val="0000FF"/>
                </a:solidFill>
              </a:rPr>
              <a:t>Bài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toán</a:t>
            </a:r>
            <a:r>
              <a:rPr lang="fr-FR" sz="4400" b="1" dirty="0">
                <a:solidFill>
                  <a:srgbClr val="0000FF"/>
                </a:solidFill>
              </a:rPr>
              <a:t>: 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15F288C5-516F-43B6-9063-DC25D5181539}"/>
                  </a:ext>
                </a:extLst>
              </p:cNvPr>
              <p:cNvSpPr/>
              <p:nvPr/>
            </p:nvSpPr>
            <p:spPr>
              <a:xfrm>
                <a:off x="457200" y="4029615"/>
                <a:ext cx="18061278" cy="891442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guồng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2,5m,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2m. Khi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guồng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 (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mét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gầu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gắn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guồng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pc="-4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𝐡</m:t>
                    </m:r>
                    <m:r>
                      <a:rPr lang="en-US" sz="4400" b="1" i="0" spc="-4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4400" b="1" i="0" spc="-4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𝐲</m:t>
                        </m:r>
                      </m:e>
                    </m:d>
                  </m:oMath>
                </a14:m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0" spc="-4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𝐲</m:t>
                    </m:r>
                    <m:r>
                      <a:rPr lang="en-US" sz="4400" b="1" i="0" spc="-4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r>
                      <a:rPr lang="en-US" sz="4400" b="1" i="0" spc="-4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𝟐</m:t>
                    </m:r>
                    <m:r>
                      <a:rPr lang="en-US" sz="4400" b="1" i="0" spc="-4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+</m:t>
                    </m:r>
                    <m:r>
                      <a:rPr lang="en-US" sz="4400" b="1" i="0" spc="-4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𝟐</m:t>
                    </m:r>
                    <m:r>
                      <a:rPr lang="en-US" sz="4400" b="1" i="0" spc="-4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,</m:t>
                    </m:r>
                    <m:r>
                      <a:rPr lang="en-US" sz="4400" b="1" i="0" spc="-4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𝟓𝐬𝐢𝐧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4400" b="1" i="0" spc="-4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  <m:r>
                          <a:rPr lang="en-US" sz="4400" b="1" i="0" spc="-4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𝛑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r>
                              <a:rPr lang="en-US" sz="4400" b="1" i="0" spc="-4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𝐭</m:t>
                            </m:r>
                            <m:r>
                              <a:rPr lang="en-US" sz="4400" b="1" i="0" spc="-4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</a:rPr>
                                </m:ctrlPr>
                              </m:fPr>
                              <m:num>
                                <m:r>
                                  <a:rPr lang="en-US" sz="4400" b="1" i="0" spc="-40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0" spc="-40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guồng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0" spc="-4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𝐭</m:t>
                    </m:r>
                    <m:r>
                      <a:rPr lang="en-US" sz="4400" b="1" i="0" spc="-4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≥</m:t>
                    </m:r>
                    <m:r>
                      <a:rPr lang="en-US" sz="4400" b="1" i="0" spc="-4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𝟎</m:t>
                    </m:r>
                  </m:oMath>
                </a14:m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ta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ước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y &gt; 0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gầu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y &lt; 0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gầu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Khi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gầu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thấp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gầu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3,5m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tiên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029615"/>
                <a:ext cx="18061278" cy="8914428"/>
              </a:xfrm>
              <a:prstGeom prst="rect">
                <a:avLst/>
              </a:prstGeom>
              <a:blipFill>
                <a:blip r:embed="rId2"/>
                <a:stretch>
                  <a:fillRect l="-1350" t="-1094" r="-219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400" y="3352800"/>
            <a:ext cx="6039476" cy="4953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60">
            <a:extLst>
              <a:ext uri="{FF2B5EF4-FFF2-40B4-BE49-F238E27FC236}">
                <a16:creationId xmlns:a16="http://schemas.microsoft.com/office/drawing/2014/main" xmlns="" id="{489F76B8-4D68-445C-BDA8-67E54AC419D9}"/>
              </a:ext>
            </a:extLst>
          </p:cNvPr>
          <p:cNvGrpSpPr/>
          <p:nvPr/>
        </p:nvGrpSpPr>
        <p:grpSpPr>
          <a:xfrm>
            <a:off x="1192496" y="2131757"/>
            <a:ext cx="7798067" cy="907184"/>
            <a:chOff x="7459670" y="7086600"/>
            <a:chExt cx="7798971" cy="90728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5FCA4589-4181-4305-B43C-938A6B6CAB43}"/>
                </a:ext>
              </a:extLst>
            </p:cNvPr>
            <p:cNvSpPr/>
            <p:nvPr/>
          </p:nvSpPr>
          <p:spPr>
            <a:xfrm>
              <a:off x="9092456" y="7178187"/>
              <a:ext cx="616618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KIẾN THỨC CƠ BẢN</a:t>
              </a:r>
            </a:p>
          </p:txBody>
        </p:sp>
        <p:grpSp>
          <p:nvGrpSpPr>
            <p:cNvPr id="7" name="Group 26">
              <a:extLst>
                <a:ext uri="{FF2B5EF4-FFF2-40B4-BE49-F238E27FC236}">
                  <a16:creationId xmlns:a16="http://schemas.microsoft.com/office/drawing/2014/main" xmlns="" id="{CEBD46EF-DE83-46A3-ADF5-4B85AB11CC69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8" name="Isosceles Triangle 44">
                <a:extLst>
                  <a:ext uri="{FF2B5EF4-FFF2-40B4-BE49-F238E27FC236}">
                    <a16:creationId xmlns:a16="http://schemas.microsoft.com/office/drawing/2014/main" xmlns="" id="{BDF978D6-D797-4115-B42E-A68C0DD0EB75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" name="Group 28">
                <a:extLst>
                  <a:ext uri="{FF2B5EF4-FFF2-40B4-BE49-F238E27FC236}">
                    <a16:creationId xmlns:a16="http://schemas.microsoft.com/office/drawing/2014/main" xmlns="" id="{C39AD10D-CAC0-45E4-9DB5-8299F078D05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0" name="Round Same Side Corner Rectangle 60">
                  <a:extLst>
                    <a:ext uri="{FF2B5EF4-FFF2-40B4-BE49-F238E27FC236}">
                      <a16:creationId xmlns:a16="http://schemas.microsoft.com/office/drawing/2014/main" xmlns="" id="{619398C8-90F6-47FA-BD9A-E95AF79525AE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xmlns="" id="{70034AB1-24B3-49F4-8ED5-C3606912A7B6}"/>
                    </a:ext>
                  </a:extLst>
                </p:cNvPr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057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xmlns="" id="{2BC25D56-2F66-46A0-974D-726BEE243312}"/>
              </a:ext>
            </a:extLst>
          </p:cNvPr>
          <p:cNvGrpSpPr/>
          <p:nvPr/>
        </p:nvGrpSpPr>
        <p:grpSpPr>
          <a:xfrm>
            <a:off x="644455" y="5804833"/>
            <a:ext cx="21819676" cy="7509641"/>
            <a:chOff x="1270511" y="5867400"/>
            <a:chExt cx="21819676" cy="8308150"/>
          </a:xfrm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73611DC5-7025-4326-B82C-9E371F1541F3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>
              <a:extLst>
                <a:ext uri="{FF2B5EF4-FFF2-40B4-BE49-F238E27FC236}">
                  <a16:creationId xmlns:a16="http://schemas.microsoft.com/office/drawing/2014/main" xmlns="" id="{4868BCDF-B171-4529-AC53-A31BD4F381A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503C152B-33EF-4C2F-A521-C7AC026074A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3B7020BD-C2B8-427A-B95A-A1F2D9D3E55B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58">
                <a:extLst>
                  <a:ext uri="{FF2B5EF4-FFF2-40B4-BE49-F238E27FC236}">
                    <a16:creationId xmlns:a16="http://schemas.microsoft.com/office/drawing/2014/main" xmlns="" id="{2C0CF176-C716-44DF-BCA2-35376F9EA35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xmlns="" id="{A4FAB127-4C90-4585-A475-743C213400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>
            <a:extLst>
              <a:ext uri="{FF2B5EF4-FFF2-40B4-BE49-F238E27FC236}">
                <a16:creationId xmlns:a16="http://schemas.microsoft.com/office/drawing/2014/main" xmlns="" id="{85CACCA0-6B1F-4EFF-ACB1-FAE66E951BBF}"/>
              </a:ext>
            </a:extLst>
          </p:cNvPr>
          <p:cNvGrpSpPr/>
          <p:nvPr/>
        </p:nvGrpSpPr>
        <p:grpSpPr>
          <a:xfrm>
            <a:off x="644455" y="1830092"/>
            <a:ext cx="21841827" cy="3505199"/>
            <a:chOff x="1268078" y="3405486"/>
            <a:chExt cx="21841827" cy="3505199"/>
          </a:xfrm>
        </p:grpSpPr>
        <p:sp>
          <p:nvSpPr>
            <p:cNvPr id="10" name="Rounded Rectangle 61">
              <a:extLst>
                <a:ext uri="{FF2B5EF4-FFF2-40B4-BE49-F238E27FC236}">
                  <a16:creationId xmlns:a16="http://schemas.microsoft.com/office/drawing/2014/main" xmlns="" id="{0BA82A97-BF6B-4C8C-9EED-E6FD6FB06CC2}"/>
                </a:ext>
              </a:extLst>
            </p:cNvPr>
            <p:cNvSpPr/>
            <p:nvPr/>
          </p:nvSpPr>
          <p:spPr>
            <a:xfrm>
              <a:off x="1268078" y="3790950"/>
              <a:ext cx="21841827" cy="311973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Group 67">
              <a:extLst>
                <a:ext uri="{FF2B5EF4-FFF2-40B4-BE49-F238E27FC236}">
                  <a16:creationId xmlns:a16="http://schemas.microsoft.com/office/drawing/2014/main" xmlns="" id="{2CE782CD-9BC4-4EF8-AED1-096263E22665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xmlns="" id="{199FA5C1-34BB-41D2-81D1-B8464C355B9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113AF08D-3EAE-44E8-B9D6-2C3D817A84DE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14" name="Group 70">
                <a:extLst>
                  <a:ext uri="{FF2B5EF4-FFF2-40B4-BE49-F238E27FC236}">
                    <a16:creationId xmlns:a16="http://schemas.microsoft.com/office/drawing/2014/main" xmlns="" id="{A41919D6-F2BE-4F95-B325-1649603B4389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D4FB711D-52BC-4337-8D15-9A5BCE6B920C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>
                  <a:extLst>
                    <a:ext uri="{FF2B5EF4-FFF2-40B4-BE49-F238E27FC236}">
                      <a16:creationId xmlns:a16="http://schemas.microsoft.com/office/drawing/2014/main" xmlns="" id="{964205AF-6B16-420D-AFF8-9DA40ED9DC5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>
                  <a:extLst>
                    <a:ext uri="{FF2B5EF4-FFF2-40B4-BE49-F238E27FC236}">
                      <a16:creationId xmlns:a16="http://schemas.microsoft.com/office/drawing/2014/main" xmlns="" id="{00D9F1C6-86D1-4775-9051-00C0D1CB623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>
                  <a:extLst>
                    <a:ext uri="{FF2B5EF4-FFF2-40B4-BE49-F238E27FC236}">
                      <a16:creationId xmlns:a16="http://schemas.microsoft.com/office/drawing/2014/main" xmlns="" id="{3DD88EA5-D297-45DC-8510-C338172A70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>
                  <a:extLst>
                    <a:ext uri="{FF2B5EF4-FFF2-40B4-BE49-F238E27FC236}">
                      <a16:creationId xmlns:a16="http://schemas.microsoft.com/office/drawing/2014/main" xmlns="" id="{1699F04E-F8EF-4283-96E8-98DE04D2899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>
                  <a:extLst>
                    <a:ext uri="{FF2B5EF4-FFF2-40B4-BE49-F238E27FC236}">
                      <a16:creationId xmlns:a16="http://schemas.microsoft.com/office/drawing/2014/main" xmlns="" id="{E0B5E4E5-65DF-4C0D-B541-49D35DAF41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>
                  <a:extLst>
                    <a:ext uri="{FF2B5EF4-FFF2-40B4-BE49-F238E27FC236}">
                      <a16:creationId xmlns:a16="http://schemas.microsoft.com/office/drawing/2014/main" xmlns="" id="{F233798F-BBE3-408A-B853-A9232C7BA2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>
                  <a:extLst>
                    <a:ext uri="{FF2B5EF4-FFF2-40B4-BE49-F238E27FC236}">
                      <a16:creationId xmlns:a16="http://schemas.microsoft.com/office/drawing/2014/main" xmlns="" id="{A545FA1D-A1B2-4FCE-A464-B24CB48311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99778F85-342C-4ECB-A238-9FD88EB2F5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>
                  <a:extLst>
                    <a:ext uri="{FF2B5EF4-FFF2-40B4-BE49-F238E27FC236}">
                      <a16:creationId xmlns:a16="http://schemas.microsoft.com/office/drawing/2014/main" xmlns="" id="{758B6276-F250-4BF7-912E-19042D4131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>
                  <a:extLst>
                    <a:ext uri="{FF2B5EF4-FFF2-40B4-BE49-F238E27FC236}">
                      <a16:creationId xmlns:a16="http://schemas.microsoft.com/office/drawing/2014/main" xmlns="" id="{84593407-BE95-4CE6-B29D-C4D26CE696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>
                  <a:extLst>
                    <a:ext uri="{FF2B5EF4-FFF2-40B4-BE49-F238E27FC236}">
                      <a16:creationId xmlns:a16="http://schemas.microsoft.com/office/drawing/2014/main" xmlns="" id="{11858FCB-3732-4727-8FF8-1E6734EAC5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>
                  <a:extLst>
                    <a:ext uri="{FF2B5EF4-FFF2-40B4-BE49-F238E27FC236}">
                      <a16:creationId xmlns:a16="http://schemas.microsoft.com/office/drawing/2014/main" xmlns="" id="{B324F8E1-7527-4703-B052-4B2AE27CAA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>
                  <a:extLst>
                    <a:ext uri="{FF2B5EF4-FFF2-40B4-BE49-F238E27FC236}">
                      <a16:creationId xmlns:a16="http://schemas.microsoft.com/office/drawing/2014/main" xmlns="" id="{886E0102-BB1B-4F2C-9E28-110D345ACA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>
                  <a:extLst>
                    <a:ext uri="{FF2B5EF4-FFF2-40B4-BE49-F238E27FC236}">
                      <a16:creationId xmlns:a16="http://schemas.microsoft.com/office/drawing/2014/main" xmlns="" id="{8BDD1CC2-09C4-43D7-AFC0-7A9A990F8A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>
                  <a:extLst>
                    <a:ext uri="{FF2B5EF4-FFF2-40B4-BE49-F238E27FC236}">
                      <a16:creationId xmlns:a16="http://schemas.microsoft.com/office/drawing/2014/main" xmlns="" id="{9DDA3F6A-FA4A-457F-B5A5-C73E9DA949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>
                  <a:extLst>
                    <a:ext uri="{FF2B5EF4-FFF2-40B4-BE49-F238E27FC236}">
                      <a16:creationId xmlns:a16="http://schemas.microsoft.com/office/drawing/2014/main" xmlns="" id="{09BBC6A5-413F-4623-BB7F-3A51F1C9C3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>
                  <a:extLst>
                    <a:ext uri="{FF2B5EF4-FFF2-40B4-BE49-F238E27FC236}">
                      <a16:creationId xmlns:a16="http://schemas.microsoft.com/office/drawing/2014/main" xmlns="" id="{492AF011-B4A7-46A5-B531-31E65909FF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>
                  <a:extLst>
                    <a:ext uri="{FF2B5EF4-FFF2-40B4-BE49-F238E27FC236}">
                      <a16:creationId xmlns:a16="http://schemas.microsoft.com/office/drawing/2014/main" xmlns="" id="{C08F2CDA-18BD-4773-A633-70B08A977D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>
                  <a:extLst>
                    <a:ext uri="{FF2B5EF4-FFF2-40B4-BE49-F238E27FC236}">
                      <a16:creationId xmlns:a16="http://schemas.microsoft.com/office/drawing/2014/main" xmlns="" id="{46A5432A-DDC9-4874-B9B1-0908F04E7F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>
                  <a:extLst>
                    <a:ext uri="{FF2B5EF4-FFF2-40B4-BE49-F238E27FC236}">
                      <a16:creationId xmlns:a16="http://schemas.microsoft.com/office/drawing/2014/main" xmlns="" id="{D842429B-0BBA-43A7-825C-F55D80EC8B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>
                  <a:extLst>
                    <a:ext uri="{FF2B5EF4-FFF2-40B4-BE49-F238E27FC236}">
                      <a16:creationId xmlns:a16="http://schemas.microsoft.com/office/drawing/2014/main" xmlns="" id="{DBD0D936-84B3-4D13-8640-83BEB468C9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>
                  <a:extLst>
                    <a:ext uri="{FF2B5EF4-FFF2-40B4-BE49-F238E27FC236}">
                      <a16:creationId xmlns:a16="http://schemas.microsoft.com/office/drawing/2014/main" xmlns="" id="{65C1C174-53A3-4B98-9871-6B84441C24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>
                  <a:extLst>
                    <a:ext uri="{FF2B5EF4-FFF2-40B4-BE49-F238E27FC236}">
                      <a16:creationId xmlns:a16="http://schemas.microsoft.com/office/drawing/2014/main" xmlns="" id="{6E62F5FE-27A3-4E36-B094-F99F953DF8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>
                  <a:extLst>
                    <a:ext uri="{FF2B5EF4-FFF2-40B4-BE49-F238E27FC236}">
                      <a16:creationId xmlns:a16="http://schemas.microsoft.com/office/drawing/2014/main" xmlns="" id="{9E77D678-D690-4DD6-A04D-61550B9B7E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EE7AC8CF-505A-4EEA-87A3-E4CC13419DFD}"/>
              </a:ext>
            </a:extLst>
          </p:cNvPr>
          <p:cNvSpPr/>
          <p:nvPr/>
        </p:nvSpPr>
        <p:spPr>
          <a:xfrm>
            <a:off x="4398006" y="2123304"/>
            <a:ext cx="10944691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vi-VN" sz="4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1553B3CE-0AE2-42A3-AD6F-BF0EE2BEC6EF}"/>
                  </a:ext>
                </a:extLst>
              </p:cNvPr>
              <p:cNvSpPr txBox="1"/>
              <p:nvPr/>
            </p:nvSpPr>
            <p:spPr>
              <a:xfrm>
                <a:off x="1617674" y="6799326"/>
                <a:ext cx="5805153" cy="1976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𝒄𝒐𝒕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𝒄𝒐𝒕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36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en-US" sz="36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553B3CE-0AE2-42A3-AD6F-BF0EE2BEC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74" y="6799326"/>
                <a:ext cx="5805153" cy="19768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4DD2A96F-B7CA-4D27-8FF8-168B7059123E}"/>
                  </a:ext>
                </a:extLst>
              </p:cNvPr>
              <p:cNvSpPr txBox="1"/>
              <p:nvPr/>
            </p:nvSpPr>
            <p:spPr>
              <a:xfrm>
                <a:off x="4703152" y="2882498"/>
                <a:ext cx="20154686" cy="2357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𝒄𝒐𝒕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3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endParaRPr lang="en-US" sz="36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𝒄𝒐𝒕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3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𝟕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DD2A96F-B7CA-4D27-8FF8-168B70591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152" y="2882498"/>
                <a:ext cx="20154686" cy="23572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A83431BC-9C4F-4B74-8EB8-AA26A4B6BCD8}"/>
                  </a:ext>
                </a:extLst>
              </p:cNvPr>
              <p:cNvSpPr txBox="1"/>
              <p:nvPr/>
            </p:nvSpPr>
            <p:spPr>
              <a:xfrm>
                <a:off x="5468952" y="7040094"/>
                <a:ext cx="7637448" cy="1151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𝝅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40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ℤ</m:t>
                            </m:r>
                          </m:e>
                        </m:mr>
                      </m:m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83431BC-9C4F-4B74-8EB8-AA26A4B6B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952" y="7040094"/>
                <a:ext cx="7637448" cy="1151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205B8690-F182-49A9-8444-5A8FA85CFB5B}"/>
                  </a:ext>
                </a:extLst>
              </p:cNvPr>
              <p:cNvSpPr txBox="1"/>
              <p:nvPr/>
            </p:nvSpPr>
            <p:spPr>
              <a:xfrm>
                <a:off x="6400532" y="8683918"/>
                <a:ext cx="7637447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</m:t>
                      </m:r>
                      <m:sSup>
                        <m:sSup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05B8690-F182-49A9-8444-5A8FA85CF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532" y="8683918"/>
                <a:ext cx="7637447" cy="7218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84D464F1-8820-41CB-82C9-DD146579DD03}"/>
                  </a:ext>
                </a:extLst>
              </p:cNvPr>
              <p:cNvSpPr txBox="1"/>
              <p:nvPr/>
            </p:nvSpPr>
            <p:spPr>
              <a:xfrm>
                <a:off x="13433334" y="8612520"/>
                <a:ext cx="7933146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</m:t>
                      </m:r>
                      <m:sSup>
                        <m:sSup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ℤ</m:t>
                            </m:r>
                          </m:e>
                        </m:mr>
                      </m:m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4D464F1-8820-41CB-82C9-DD146579D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3334" y="8612520"/>
                <a:ext cx="7933146" cy="7218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41B617B4-68F0-4EEF-BD72-C44DD390F0FA}"/>
                  </a:ext>
                </a:extLst>
              </p:cNvPr>
              <p:cNvSpPr txBox="1"/>
              <p:nvPr/>
            </p:nvSpPr>
            <p:spPr>
              <a:xfrm>
                <a:off x="6809263" y="9984724"/>
                <a:ext cx="6274192" cy="1147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1B617B4-68F0-4EEF-BD72-C44DD390F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263" y="9984724"/>
                <a:ext cx="6274192" cy="11473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8D9CE653-D254-41DF-B1F2-6D1695E10809}"/>
                  </a:ext>
                </a:extLst>
              </p:cNvPr>
              <p:cNvSpPr txBox="1"/>
              <p:nvPr/>
            </p:nvSpPr>
            <p:spPr>
              <a:xfrm>
                <a:off x="12956616" y="9874501"/>
                <a:ext cx="6648032" cy="125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ℤ</m:t>
                            </m:r>
                          </m:e>
                        </m:mr>
                      </m:m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D9CE653-D254-41DF-B1F2-6D1695E10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6616" y="9874501"/>
                <a:ext cx="6648032" cy="1257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4330647B-D39F-4182-8F0B-9D0682C2377E}"/>
                  </a:ext>
                </a:extLst>
              </p:cNvPr>
              <p:cNvSpPr txBox="1"/>
              <p:nvPr/>
            </p:nvSpPr>
            <p:spPr>
              <a:xfrm>
                <a:off x="4703152" y="11625928"/>
                <a:ext cx="72107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⇔</m:t>
                      </m:r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𝒙</m:t>
                      </m:r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𝒂𝒓𝒄𝒄𝒐𝒕</m:t>
                          </m:r>
                        </m:fName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𝟕</m:t>
                          </m:r>
                        </m:e>
                      </m:func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𝒌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330647B-D39F-4182-8F0B-9D0682C23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152" y="11625928"/>
                <a:ext cx="7210728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B9E813DF-9166-4462-8B9F-A6FF416B3D68}"/>
                  </a:ext>
                </a:extLst>
              </p:cNvPr>
              <p:cNvSpPr txBox="1"/>
              <p:nvPr/>
            </p:nvSpPr>
            <p:spPr>
              <a:xfrm>
                <a:off x="10575136" y="11270307"/>
                <a:ext cx="9044752" cy="125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𝒙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𝒂𝒓𝒄𝒄𝒐𝒕</m:t>
                          </m:r>
                        </m:fName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𝟕</m:t>
                          </m:r>
                        </m:e>
                      </m:func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𝒌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𝒌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9E813DF-9166-4462-8B9F-A6FF416B3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5136" y="11270307"/>
                <a:ext cx="9044752" cy="12575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91109481-A376-44AD-8CB8-0F277B262F44}"/>
                  </a:ext>
                </a:extLst>
              </p:cNvPr>
              <p:cNvSpPr txBox="1"/>
              <p:nvPr/>
            </p:nvSpPr>
            <p:spPr>
              <a:xfrm>
                <a:off x="1716244" y="11592696"/>
                <a:ext cx="5411634" cy="795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𝒅</m:t>
                      </m:r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𝒄𝒐𝒕</m:t>
                          </m:r>
                        </m:fName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e>
                      </m:func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𝒙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𝟕</m:t>
                      </m:r>
                    </m:oMath>
                  </m:oMathPara>
                </a14:m>
                <a:endParaRPr lang="en-US" sz="36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1109481-A376-44AD-8CB8-0F277B262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244" y="11592696"/>
                <a:ext cx="5411634" cy="7950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9FEA4DF9-6F60-413F-A082-6D9F1676BCE7}"/>
                  </a:ext>
                </a:extLst>
              </p:cNvPr>
              <p:cNvSpPr txBox="1"/>
              <p:nvPr/>
            </p:nvSpPr>
            <p:spPr>
              <a:xfrm>
                <a:off x="1557706" y="9826612"/>
                <a:ext cx="6290893" cy="1278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𝒄𝒐𝒕</m:t>
                          </m:r>
                        </m:fName>
                        <m:e>
                          <m:d>
                            <m:d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40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FEA4DF9-6F60-413F-A082-6D9F1676B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706" y="9826612"/>
                <a:ext cx="6290893" cy="127849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473CD51D-5297-40A5-B411-965E7190D4A2}"/>
                  </a:ext>
                </a:extLst>
              </p:cNvPr>
              <p:cNvSpPr txBox="1"/>
              <p:nvPr/>
            </p:nvSpPr>
            <p:spPr>
              <a:xfrm>
                <a:off x="1432470" y="8361543"/>
                <a:ext cx="5376793" cy="1363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𝒄𝒐𝒕</m:t>
                          </m:r>
                        </m:fName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73CD51D-5297-40A5-B411-965E7190D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470" y="8361543"/>
                <a:ext cx="5376793" cy="13639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11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utoUpdateAnimBg="0"/>
      <p:bldP spid="42" grpId="0" autoUpdateAnimBg="0"/>
      <p:bldP spid="44" grpId="0" autoUpdateAnimBg="0"/>
      <p:bldP spid="41" grpId="0" autoUpdateAnimBg="0"/>
      <p:bldP spid="43" grpId="0" autoUpdateAnimBg="0"/>
      <p:bldP spid="45" grpId="0" autoUpdateAnimBg="0"/>
      <p:bldP spid="46" grpId="0" autoUpdateAnimBg="0"/>
      <p:bldP spid="47" grpId="0" autoUpdateAnimBg="0"/>
      <p:bldP spid="48" grpId="0" autoUpdateAnimBg="0"/>
      <p:bldP spid="49" grpId="0" autoUpdateAnimBg="0"/>
      <p:bldP spid="50" grpId="0" autoUpdateAnimBg="0"/>
      <p:bldP spid="51" grpId="0" autoUpdateAnimBg="0"/>
      <p:bldP spid="5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547676" y="6708092"/>
            <a:ext cx="23469600" cy="6748814"/>
            <a:chOff x="1270511" y="5867400"/>
            <a:chExt cx="23472316" cy="7168167"/>
          </a:xfrm>
        </p:grpSpPr>
        <p:sp>
          <p:nvSpPr>
            <p:cNvPr id="42" name="Rounded Rectangle 41"/>
            <p:cNvSpPr/>
            <p:nvPr/>
          </p:nvSpPr>
          <p:spPr>
            <a:xfrm>
              <a:off x="1270511" y="5884230"/>
              <a:ext cx="2347231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4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1" name="Group 9"/>
          <p:cNvGrpSpPr/>
          <p:nvPr/>
        </p:nvGrpSpPr>
        <p:grpSpPr>
          <a:xfrm>
            <a:off x="547676" y="2720699"/>
            <a:ext cx="23469600" cy="3395936"/>
            <a:chOff x="1175570" y="3048677"/>
            <a:chExt cx="22164550" cy="3396329"/>
          </a:xfrm>
        </p:grpSpPr>
        <p:sp>
          <p:nvSpPr>
            <p:cNvPr id="82" name="Rounded Rectangle 81"/>
            <p:cNvSpPr/>
            <p:nvPr/>
          </p:nvSpPr>
          <p:spPr>
            <a:xfrm>
              <a:off x="1215132" y="334183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3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235430" y="1958752"/>
                <a:ext cx="281038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6" name="Round Diagonal Corner Rectangle 85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7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8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94"/>
          <p:cNvGrpSpPr/>
          <p:nvPr/>
        </p:nvGrpSpPr>
        <p:grpSpPr>
          <a:xfrm>
            <a:off x="911903" y="1572067"/>
            <a:ext cx="9840105" cy="830901"/>
            <a:chOff x="1078128" y="1892299"/>
            <a:chExt cx="9841885" cy="830899"/>
          </a:xfrm>
        </p:grpSpPr>
        <p:sp>
          <p:nvSpPr>
            <p:cNvPr id="96" name="Rounded Rectangle 95"/>
            <p:cNvSpPr/>
            <p:nvPr/>
          </p:nvSpPr>
          <p:spPr>
            <a:xfrm>
              <a:off x="1078128" y="1905000"/>
              <a:ext cx="99514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5124599" y="3028304"/>
                <a:ext cx="17219354" cy="3182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</m:fun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599" y="3028304"/>
                <a:ext cx="17219354" cy="3182410"/>
              </a:xfrm>
              <a:prstGeom prst="rect">
                <a:avLst/>
              </a:prstGeom>
              <a:blipFill>
                <a:blip r:embed="rId2"/>
                <a:stretch>
                  <a:fillRect l="-1452" t="-4598" b="-4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7F8E1EAA-7939-4A77-84AC-EC43C822F386}"/>
                  </a:ext>
                </a:extLst>
              </p:cNvPr>
              <p:cNvSpPr txBox="1"/>
              <p:nvPr/>
            </p:nvSpPr>
            <p:spPr>
              <a:xfrm>
                <a:off x="807540" y="7511153"/>
                <a:ext cx="22949873" cy="1043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</m:func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F8E1EAA-7939-4A77-84AC-EC43C822F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40" y="7511153"/>
                <a:ext cx="22949873" cy="1043747"/>
              </a:xfrm>
              <a:prstGeom prst="rect">
                <a:avLst/>
              </a:prstGeom>
              <a:blipFill>
                <a:blip r:embed="rId3"/>
                <a:stretch>
                  <a:fillRect l="-930" b="-9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019302C7-6C1C-4705-93F0-9D37EBBF4F4C}"/>
                  </a:ext>
                </a:extLst>
              </p:cNvPr>
              <p:cNvSpPr txBox="1"/>
              <p:nvPr/>
            </p:nvSpPr>
            <p:spPr>
              <a:xfrm>
                <a:off x="777060" y="8206710"/>
                <a:ext cx="6248400" cy="2909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𝒂𝒓𝒄𝒔𝒊𝒏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𝒂𝒓𝒄𝒔𝒊𝒏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19302C7-6C1C-4705-93F0-9D37EBBF4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60" y="8206710"/>
                <a:ext cx="6248400" cy="2909771"/>
              </a:xfrm>
              <a:prstGeom prst="rect">
                <a:avLst/>
              </a:prstGeom>
              <a:blipFill>
                <a:blip r:embed="rId4"/>
                <a:stretch>
                  <a:fillRect r="-28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8CBEC4CA-9E72-4A66-9463-8694EED21D9D}"/>
                  </a:ext>
                </a:extLst>
              </p:cNvPr>
              <p:cNvSpPr txBox="1"/>
              <p:nvPr/>
            </p:nvSpPr>
            <p:spPr>
              <a:xfrm>
                <a:off x="8915400" y="7875849"/>
                <a:ext cx="10516122" cy="3571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𝒂𝒓𝒄𝒔𝒊𝒏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𝒂𝒓𝒄𝒔𝒊𝒏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BEC4CA-9E72-4A66-9463-8694EED21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400" y="7875849"/>
                <a:ext cx="10516122" cy="35714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1BCDB3FE-F56B-4C8C-8B56-A5BB7797FBA8}"/>
                  </a:ext>
                </a:extLst>
              </p:cNvPr>
              <p:cNvSpPr txBox="1"/>
              <p:nvPr/>
            </p:nvSpPr>
            <p:spPr>
              <a:xfrm>
                <a:off x="1260820" y="11463554"/>
                <a:ext cx="16624777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𝒂𝒓𝒄𝒔𝒊𝒏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𝒂𝒓𝒄𝒔𝒊𝒏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e>
                      </m:d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CDB3FE-F56B-4C8C-8B56-A5BB7797F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820" y="11463554"/>
                <a:ext cx="16624777" cy="2722477"/>
              </a:xfrm>
              <a:prstGeom prst="rect">
                <a:avLst/>
              </a:prstGeom>
              <a:blipFill>
                <a:blip r:embed="rId6"/>
                <a:stretch>
                  <a:fillRect l="-1503" t="-47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46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utoUpdateAnimBg="0"/>
      <p:bldP spid="80" grpId="0" autoUpdateAnimBg="0"/>
      <p:bldP spid="3" grpId="0" autoUpdateAnimBg="0"/>
      <p:bldP spid="4" grpId="0" autoUpdateAnimBg="0"/>
      <p:bldP spid="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538942" y="6386262"/>
            <a:ext cx="23469600" cy="6732969"/>
            <a:chOff x="1270511" y="5861379"/>
            <a:chExt cx="23472316" cy="7151337"/>
          </a:xfrm>
        </p:grpSpPr>
        <p:sp>
          <p:nvSpPr>
            <p:cNvPr id="42" name="Rounded Rectangle 41"/>
            <p:cNvSpPr/>
            <p:nvPr/>
          </p:nvSpPr>
          <p:spPr>
            <a:xfrm>
              <a:off x="1270511" y="5861379"/>
              <a:ext cx="2347231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4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1" name="Group 9"/>
          <p:cNvGrpSpPr/>
          <p:nvPr/>
        </p:nvGrpSpPr>
        <p:grpSpPr>
          <a:xfrm>
            <a:off x="547677" y="2760926"/>
            <a:ext cx="23469600" cy="3351406"/>
            <a:chOff x="1175570" y="3048677"/>
            <a:chExt cx="23472316" cy="3351794"/>
          </a:xfrm>
        </p:grpSpPr>
        <p:sp>
          <p:nvSpPr>
            <p:cNvPr id="82" name="Rounded Rectangle 81"/>
            <p:cNvSpPr/>
            <p:nvPr/>
          </p:nvSpPr>
          <p:spPr>
            <a:xfrm>
              <a:off x="1175570" y="3297303"/>
              <a:ext cx="23472316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3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235430" y="1958752"/>
                <a:ext cx="281038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6" name="Round Diagonal Corner Rectangle 85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7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8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94"/>
          <p:cNvGrpSpPr/>
          <p:nvPr/>
        </p:nvGrpSpPr>
        <p:grpSpPr>
          <a:xfrm>
            <a:off x="911903" y="1572067"/>
            <a:ext cx="9840105" cy="830901"/>
            <a:chOff x="1078128" y="1892299"/>
            <a:chExt cx="9841885" cy="830899"/>
          </a:xfrm>
        </p:grpSpPr>
        <p:sp>
          <p:nvSpPr>
            <p:cNvPr id="96" name="Rounded Rectangle 95"/>
            <p:cNvSpPr/>
            <p:nvPr/>
          </p:nvSpPr>
          <p:spPr>
            <a:xfrm>
              <a:off x="1078128" y="1905000"/>
              <a:ext cx="99514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5124599" y="3028304"/>
                <a:ext cx="17219354" cy="3182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</m:fun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599" y="3028304"/>
                <a:ext cx="17219354" cy="3182410"/>
              </a:xfrm>
              <a:prstGeom prst="rect">
                <a:avLst/>
              </a:prstGeom>
              <a:blipFill>
                <a:blip r:embed="rId2"/>
                <a:stretch>
                  <a:fillRect l="-1452" t="-4598" b="-4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7F8E1EAA-7939-4A77-84AC-EC43C822F386}"/>
                  </a:ext>
                </a:extLst>
              </p:cNvPr>
              <p:cNvSpPr txBox="1"/>
              <p:nvPr/>
            </p:nvSpPr>
            <p:spPr>
              <a:xfrm>
                <a:off x="807541" y="7511153"/>
                <a:ext cx="8260260" cy="1235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F8E1EAA-7939-4A77-84AC-EC43C822F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41" y="7511153"/>
                <a:ext cx="8260260" cy="1235403"/>
              </a:xfrm>
              <a:prstGeom prst="rect">
                <a:avLst/>
              </a:prstGeom>
              <a:blipFill>
                <a:blip r:embed="rId3"/>
                <a:stretch>
                  <a:fillRect l="-2950" b="-93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356BD5A3-EFD9-42B6-9209-D99197FC9FD2}"/>
                  </a:ext>
                </a:extLst>
              </p:cNvPr>
              <p:cNvSpPr txBox="1"/>
              <p:nvPr/>
            </p:nvSpPr>
            <p:spPr>
              <a:xfrm>
                <a:off x="6336580" y="7955091"/>
                <a:ext cx="10282282" cy="78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</m:e>
                      </m:func>
                      <m:r>
                        <a:rPr lang="vi-VN" sz="4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vi-VN" sz="4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vi-VN" sz="4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56BD5A3-EFD9-42B6-9209-D99197FC9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580" y="7955091"/>
                <a:ext cx="10282282" cy="7871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F83F51F8-8583-42D5-95B8-DD6194848072}"/>
                  </a:ext>
                </a:extLst>
              </p:cNvPr>
              <p:cNvSpPr txBox="1"/>
              <p:nvPr/>
            </p:nvSpPr>
            <p:spPr>
              <a:xfrm>
                <a:off x="15316201" y="7603396"/>
                <a:ext cx="5867400" cy="1462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 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𝟑𝟔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  <m:e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𝟐𝟒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𝟑𝟔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3F51F8-8583-42D5-95B8-DD6194848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6201" y="7603396"/>
                <a:ext cx="5867400" cy="1462132"/>
              </a:xfrm>
              <a:prstGeom prst="rect">
                <a:avLst/>
              </a:prstGeom>
              <a:blipFill>
                <a:blip r:embed="rId5"/>
                <a:stretch>
                  <a:fillRect r="-200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39B72B4D-6C32-4377-881C-A0A1B75E1A6A}"/>
                  </a:ext>
                </a:extLst>
              </p:cNvPr>
              <p:cNvSpPr txBox="1"/>
              <p:nvPr/>
            </p:nvSpPr>
            <p:spPr>
              <a:xfrm>
                <a:off x="1718746" y="9222574"/>
                <a:ext cx="11387653" cy="2123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  <m:e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𝟏𝟏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a:rPr lang="vi-VN" sz="4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B72B4D-6C32-4377-881C-A0A1B75E1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746" y="9222574"/>
                <a:ext cx="11387653" cy="21238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37AF224A-E387-40D1-9BCA-7F6EE6DF4FAE}"/>
                  </a:ext>
                </a:extLst>
              </p:cNvPr>
              <p:cNvSpPr txBox="1"/>
              <p:nvPr/>
            </p:nvSpPr>
            <p:spPr>
              <a:xfrm>
                <a:off x="1525939" y="11266443"/>
                <a:ext cx="19657662" cy="1445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sSup>
                          <m:sSup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AF224A-E387-40D1-9BCA-7F6EE6DF4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939" y="11266443"/>
                <a:ext cx="19657662" cy="1445845"/>
              </a:xfrm>
              <a:prstGeom prst="rect">
                <a:avLst/>
              </a:prstGeom>
              <a:blipFill>
                <a:blip r:embed="rId7"/>
                <a:stretch>
                  <a:fillRect l="-1085" t="-6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56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utoUpdateAnimBg="0"/>
      <p:bldP spid="80" grpId="0" autoUpdateAnimBg="0"/>
      <p:bldP spid="2" grpId="0" autoUpdateAnimBg="0"/>
      <p:bldP spid="3" grpId="0" autoUpdateAnimBg="0"/>
      <p:bldP spid="4" grpId="0" autoUpdateAnimBg="0"/>
      <p:bldP spid="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162264" y="6272545"/>
            <a:ext cx="22059472" cy="6988690"/>
            <a:chOff x="1270511" y="5867400"/>
            <a:chExt cx="22062025" cy="742294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4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1" name="Group 9"/>
          <p:cNvGrpSpPr/>
          <p:nvPr/>
        </p:nvGrpSpPr>
        <p:grpSpPr>
          <a:xfrm>
            <a:off x="1158918" y="2410056"/>
            <a:ext cx="22122428" cy="3587504"/>
            <a:chOff x="1175570" y="3048677"/>
            <a:chExt cx="22124988" cy="3587919"/>
          </a:xfrm>
        </p:grpSpPr>
        <p:sp>
          <p:nvSpPr>
            <p:cNvPr id="82" name="Rounded Rectangle 81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235430" y="1958752"/>
                <a:ext cx="281071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86" name="Round Diagonal Corner Rectangle 85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7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8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94"/>
          <p:cNvGrpSpPr/>
          <p:nvPr/>
        </p:nvGrpSpPr>
        <p:grpSpPr>
          <a:xfrm>
            <a:off x="911903" y="1572067"/>
            <a:ext cx="9840105" cy="830901"/>
            <a:chOff x="1078128" y="1892299"/>
            <a:chExt cx="9841885" cy="830899"/>
          </a:xfrm>
        </p:grpSpPr>
        <p:sp>
          <p:nvSpPr>
            <p:cNvPr id="96" name="Rounded Rectangle 95"/>
            <p:cNvSpPr/>
            <p:nvPr/>
          </p:nvSpPr>
          <p:spPr>
            <a:xfrm>
              <a:off x="1078128" y="1905000"/>
              <a:ext cx="99514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1733912" y="3654436"/>
                <a:ext cx="20983430" cy="2899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d)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1200"/>
                  </a:spcBef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912" y="3654436"/>
                <a:ext cx="20983430" cy="2899512"/>
              </a:xfrm>
              <a:prstGeom prst="rect">
                <a:avLst/>
              </a:prstGeom>
              <a:blipFill>
                <a:blip r:embed="rId2"/>
                <a:stretch>
                  <a:fillRect l="-1162" t="-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C5EBD4CB-27E3-480E-BA50-62D5B71B0C73}"/>
                  </a:ext>
                </a:extLst>
              </p:cNvPr>
              <p:cNvSpPr txBox="1"/>
              <p:nvPr/>
            </p:nvSpPr>
            <p:spPr>
              <a:xfrm>
                <a:off x="1360523" y="7511153"/>
                <a:ext cx="22349680" cy="1138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5EBD4CB-27E3-480E-BA50-62D5B71B0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523" y="7511153"/>
                <a:ext cx="22349680" cy="1138838"/>
              </a:xfrm>
              <a:prstGeom prst="rect">
                <a:avLst/>
              </a:prstGeom>
              <a:blipFill>
                <a:blip r:embed="rId3"/>
                <a:stretch>
                  <a:fillRect l="-1091" b="-96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75D24055-780D-40B9-A166-22F61F06E6B6}"/>
                  </a:ext>
                </a:extLst>
              </p:cNvPr>
              <p:cNvSpPr txBox="1"/>
              <p:nvPr/>
            </p:nvSpPr>
            <p:spPr>
              <a:xfrm>
                <a:off x="6078799" y="6870537"/>
                <a:ext cx="7620000" cy="2653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𝒂𝒓𝒄𝒄𝒐𝒔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func>
                                <m:func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𝒂𝒓𝒄𝒄𝒐𝒔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D24055-780D-40B9-A166-22F61F06E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799" y="6870537"/>
                <a:ext cx="7620000" cy="2653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6F4043B5-7B88-4CBE-8408-18E7977D0520}"/>
                  </a:ext>
                </a:extLst>
              </p:cNvPr>
              <p:cNvSpPr txBox="1"/>
              <p:nvPr/>
            </p:nvSpPr>
            <p:spPr>
              <a:xfrm>
                <a:off x="13258800" y="6726026"/>
                <a:ext cx="10336002" cy="2935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𝒂𝒓𝒄𝒄𝒐𝒔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𝒂𝒓𝒄𝒄𝒐𝒔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4043B5-7B88-4CBE-8408-18E7977D0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8800" y="6726026"/>
                <a:ext cx="10336002" cy="29356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C66D4DED-003A-4EDB-AFF2-570BFC6962E7}"/>
                  </a:ext>
                </a:extLst>
              </p:cNvPr>
              <p:cNvSpPr txBox="1"/>
              <p:nvPr/>
            </p:nvSpPr>
            <p:spPr>
              <a:xfrm>
                <a:off x="1938860" y="10729335"/>
                <a:ext cx="16990729" cy="25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𝒂𝒓𝒄𝒄𝒐𝒔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𝒂𝒓𝒄𝒄𝒐𝒔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6D4DED-003A-4EDB-AFF2-570BFC696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860" y="10729335"/>
                <a:ext cx="16990729" cy="2597699"/>
              </a:xfrm>
              <a:prstGeom prst="rect">
                <a:avLst/>
              </a:prstGeom>
              <a:blipFill>
                <a:blip r:embed="rId6"/>
                <a:stretch>
                  <a:fillRect l="-1256" t="-49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63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utoUpdateAnimBg="0"/>
      <p:bldP spid="31" grpId="0" autoUpdateAnimBg="0"/>
      <p:bldP spid="2" grpId="0" autoUpdateAnimBg="0"/>
      <p:bldP spid="3" grpId="0" autoUpdateAnimBg="0"/>
      <p:bldP spid="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252741" y="6275466"/>
            <a:ext cx="22059472" cy="6988690"/>
            <a:chOff x="1270511" y="5867400"/>
            <a:chExt cx="22062025" cy="742294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4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1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82" name="Rounded Rectangle 81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235430" y="1958752"/>
                <a:ext cx="281071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86" name="Round Diagonal Corner Rectangle 85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7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8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94"/>
          <p:cNvGrpSpPr/>
          <p:nvPr/>
        </p:nvGrpSpPr>
        <p:grpSpPr>
          <a:xfrm>
            <a:off x="911903" y="1572067"/>
            <a:ext cx="9840105" cy="830901"/>
            <a:chOff x="1078128" y="1892299"/>
            <a:chExt cx="9841885" cy="830899"/>
          </a:xfrm>
        </p:grpSpPr>
        <p:sp>
          <p:nvSpPr>
            <p:cNvPr id="96" name="Rounded Rectangle 95"/>
            <p:cNvSpPr/>
            <p:nvPr/>
          </p:nvSpPr>
          <p:spPr>
            <a:xfrm>
              <a:off x="1078128" y="1905000"/>
              <a:ext cx="99514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C5EBD4CB-27E3-480E-BA50-62D5B71B0C73}"/>
                  </a:ext>
                </a:extLst>
              </p:cNvPr>
              <p:cNvSpPr txBox="1"/>
              <p:nvPr/>
            </p:nvSpPr>
            <p:spPr>
              <a:xfrm>
                <a:off x="1360523" y="8231221"/>
                <a:ext cx="22349680" cy="773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5EBD4CB-27E3-480E-BA50-62D5B71B0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523" y="8231221"/>
                <a:ext cx="22349680" cy="773417"/>
              </a:xfrm>
              <a:prstGeom prst="rect">
                <a:avLst/>
              </a:prstGeom>
              <a:blipFill>
                <a:blip r:embed="rId2"/>
                <a:stretch>
                  <a:fillRect l="-1091" t="-16535" b="-35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9E0F1C8B-C862-4576-9CB2-D417D8108539}"/>
                  </a:ext>
                </a:extLst>
              </p:cNvPr>
              <p:cNvSpPr/>
              <p:nvPr/>
            </p:nvSpPr>
            <p:spPr>
              <a:xfrm>
                <a:off x="1733912" y="3654436"/>
                <a:ext cx="20983430" cy="2899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d)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1200"/>
                  </a:spcBef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E0F1C8B-C862-4576-9CB2-D417D8108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912" y="3654436"/>
                <a:ext cx="20983430" cy="2899512"/>
              </a:xfrm>
              <a:prstGeom prst="rect">
                <a:avLst/>
              </a:prstGeom>
              <a:blipFill>
                <a:blip r:embed="rId3"/>
                <a:stretch>
                  <a:fillRect l="-1162" t="-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47742492-60B2-4B92-84BB-3DE5C2D5473F}"/>
                  </a:ext>
                </a:extLst>
              </p:cNvPr>
              <p:cNvSpPr txBox="1"/>
              <p:nvPr/>
            </p:nvSpPr>
            <p:spPr>
              <a:xfrm>
                <a:off x="8673125" y="8396909"/>
                <a:ext cx="7952150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=±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𝟑𝟔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742492-60B2-4B92-84BB-3DE5C2D54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125" y="8396909"/>
                <a:ext cx="7952150" cy="721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9E349201-9B76-402D-9F2B-0A462C0D0078}"/>
                  </a:ext>
                </a:extLst>
              </p:cNvPr>
              <p:cNvSpPr txBox="1"/>
              <p:nvPr/>
            </p:nvSpPr>
            <p:spPr>
              <a:xfrm>
                <a:off x="8673125" y="9665406"/>
                <a:ext cx="7952150" cy="1383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=±</m:t>
                      </m:r>
                      <m:sSup>
                        <m:sSup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ℤ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349201-9B76-402D-9F2B-0A462C0D0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125" y="9665406"/>
                <a:ext cx="7952150" cy="13835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1FDF7E51-5665-487C-8609-57E9064A8A96}"/>
                  </a:ext>
                </a:extLst>
              </p:cNvPr>
              <p:cNvSpPr txBox="1"/>
              <p:nvPr/>
            </p:nvSpPr>
            <p:spPr>
              <a:xfrm>
                <a:off x="3686192" y="11598072"/>
                <a:ext cx="16735408" cy="1383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=±</m:t>
                    </m:r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ℤ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DF7E51-5665-487C-8609-57E9064A8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192" y="11598072"/>
                <a:ext cx="16735408" cy="1383520"/>
              </a:xfrm>
              <a:prstGeom prst="rect">
                <a:avLst/>
              </a:prstGeom>
              <a:blipFill>
                <a:blip r:embed="rId6"/>
                <a:stretch>
                  <a:fillRect l="-1311" t="-74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24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utoUpdateAnimBg="0"/>
      <p:bldP spid="30" grpId="0" autoUpdateAnimBg="0"/>
      <p:bldP spid="2" grpId="0" autoUpdateAnimBg="0"/>
      <p:bldP spid="3" grpId="0" autoUpdateAnimBg="0"/>
      <p:bldP spid="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584555" y="6301895"/>
            <a:ext cx="23395843" cy="6988690"/>
            <a:chOff x="1270511" y="5867400"/>
            <a:chExt cx="22062025" cy="742294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4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1" name="Group 9"/>
          <p:cNvGrpSpPr/>
          <p:nvPr/>
        </p:nvGrpSpPr>
        <p:grpSpPr>
          <a:xfrm>
            <a:off x="574898" y="2570969"/>
            <a:ext cx="23405500" cy="3587504"/>
            <a:chOff x="1175570" y="3048677"/>
            <a:chExt cx="23408208" cy="3587919"/>
          </a:xfrm>
        </p:grpSpPr>
        <p:sp>
          <p:nvSpPr>
            <p:cNvPr id="82" name="Rounded Rectangle 81"/>
            <p:cNvSpPr/>
            <p:nvPr/>
          </p:nvSpPr>
          <p:spPr>
            <a:xfrm>
              <a:off x="1175570" y="3533428"/>
              <a:ext cx="2340820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235430" y="1958752"/>
                <a:ext cx="281071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86" name="Round Diagonal Corner Rectangle 85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7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8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94"/>
          <p:cNvGrpSpPr/>
          <p:nvPr/>
        </p:nvGrpSpPr>
        <p:grpSpPr>
          <a:xfrm>
            <a:off x="911903" y="1572067"/>
            <a:ext cx="9840105" cy="830901"/>
            <a:chOff x="1078128" y="1892299"/>
            <a:chExt cx="9841885" cy="830899"/>
          </a:xfrm>
        </p:grpSpPr>
        <p:sp>
          <p:nvSpPr>
            <p:cNvPr id="96" name="Rounded Rectangle 95"/>
            <p:cNvSpPr/>
            <p:nvPr/>
          </p:nvSpPr>
          <p:spPr>
            <a:xfrm>
              <a:off x="1078128" y="1905000"/>
              <a:ext cx="99514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C5EBD4CB-27E3-480E-BA50-62D5B71B0C73}"/>
                  </a:ext>
                </a:extLst>
              </p:cNvPr>
              <p:cNvSpPr txBox="1"/>
              <p:nvPr/>
            </p:nvSpPr>
            <p:spPr>
              <a:xfrm>
                <a:off x="782989" y="7641024"/>
                <a:ext cx="4341483" cy="1135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5EBD4CB-27E3-480E-BA50-62D5B71B0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89" y="7641024"/>
                <a:ext cx="4341483" cy="1135375"/>
              </a:xfrm>
              <a:prstGeom prst="rect">
                <a:avLst/>
              </a:prstGeom>
              <a:blipFill>
                <a:blip r:embed="rId2"/>
                <a:stretch>
                  <a:fillRect l="-5610" b="-96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2C67ED2D-EDCD-4E36-B32C-47195E38FC04}"/>
                  </a:ext>
                </a:extLst>
              </p:cNvPr>
              <p:cNvSpPr/>
              <p:nvPr/>
            </p:nvSpPr>
            <p:spPr>
              <a:xfrm>
                <a:off x="1733912" y="3654436"/>
                <a:ext cx="20983430" cy="2899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d)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1200"/>
                  </a:spcBef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C67ED2D-EDCD-4E36-B32C-47195E38FC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912" y="3654436"/>
                <a:ext cx="20983430" cy="2899512"/>
              </a:xfrm>
              <a:prstGeom prst="rect">
                <a:avLst/>
              </a:prstGeom>
              <a:blipFill>
                <a:blip r:embed="rId3"/>
                <a:stretch>
                  <a:fillRect l="-1162" t="-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99B0E4B6-9589-4CE5-B9E9-0DEFF5E7499C}"/>
                  </a:ext>
                </a:extLst>
              </p:cNvPr>
              <p:cNvSpPr txBox="1"/>
              <p:nvPr/>
            </p:nvSpPr>
            <p:spPr>
              <a:xfrm flipH="1">
                <a:off x="4968550" y="7008691"/>
                <a:ext cx="4560992" cy="2645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B0E4B6-9589-4CE5-B9E9-0DEFF5E74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68550" y="7008691"/>
                <a:ext cx="4560992" cy="26458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9AD2D01-AA7A-481A-8455-5A2A2CA4506D}"/>
                  </a:ext>
                </a:extLst>
              </p:cNvPr>
              <p:cNvSpPr txBox="1"/>
              <p:nvPr/>
            </p:nvSpPr>
            <p:spPr>
              <a:xfrm>
                <a:off x="911902" y="9400330"/>
                <a:ext cx="5488897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AD2D01-AA7A-481A-8455-5A2A2CA45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02" y="9400330"/>
                <a:ext cx="5488897" cy="978538"/>
              </a:xfrm>
              <a:prstGeom prst="rect">
                <a:avLst/>
              </a:prstGeom>
              <a:blipFill>
                <a:blip r:embed="rId5"/>
                <a:stretch>
                  <a:fillRect l="-4000" b="-9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FA52A38-F6C6-4252-A643-03F37E806AEC}"/>
                  </a:ext>
                </a:extLst>
              </p:cNvPr>
              <p:cNvSpPr txBox="1"/>
              <p:nvPr/>
            </p:nvSpPr>
            <p:spPr>
              <a:xfrm>
                <a:off x="4876800" y="9326149"/>
                <a:ext cx="5638800" cy="1151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f>
                            <m:f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A52A38-F6C6-4252-A643-03F37E806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9326149"/>
                <a:ext cx="5638800" cy="1151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6631CF21-CDA2-41BC-97A5-189CE3123AC7}"/>
                  </a:ext>
                </a:extLst>
              </p:cNvPr>
              <p:cNvSpPr txBox="1"/>
              <p:nvPr/>
            </p:nvSpPr>
            <p:spPr>
              <a:xfrm>
                <a:off x="10365697" y="9157859"/>
                <a:ext cx="6151750" cy="1151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31CF21-CDA2-41BC-97A5-189CE3123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5697" y="9157859"/>
                <a:ext cx="6151750" cy="11513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8C2BA896-5D67-4E29-A2B8-2778A72CF050}"/>
                  </a:ext>
                </a:extLst>
              </p:cNvPr>
              <p:cNvSpPr txBox="1"/>
              <p:nvPr/>
            </p:nvSpPr>
            <p:spPr>
              <a:xfrm>
                <a:off x="16019329" y="9078873"/>
                <a:ext cx="6975742" cy="1151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2BA896-5D67-4E29-A2B8-2778A72CF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9329" y="9078873"/>
                <a:ext cx="6975742" cy="1151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BED451F6-B8F2-41AA-B832-6006FFA41928}"/>
                  </a:ext>
                </a:extLst>
              </p:cNvPr>
              <p:cNvSpPr txBox="1"/>
              <p:nvPr/>
            </p:nvSpPr>
            <p:spPr>
              <a:xfrm>
                <a:off x="896661" y="10776424"/>
                <a:ext cx="5504137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func>
                      <m:func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D451F6-B8F2-41AA-B832-6006FFA41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61" y="10776424"/>
                <a:ext cx="5504137" cy="978538"/>
              </a:xfrm>
              <a:prstGeom prst="rect">
                <a:avLst/>
              </a:prstGeom>
              <a:blipFill>
                <a:blip r:embed="rId9"/>
                <a:stretch>
                  <a:fillRect l="-3876" b="-10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7C76EC8F-4010-479F-8904-C17F93749059}"/>
                  </a:ext>
                </a:extLst>
              </p:cNvPr>
              <p:cNvSpPr txBox="1"/>
              <p:nvPr/>
            </p:nvSpPr>
            <p:spPr>
              <a:xfrm>
                <a:off x="5776982" y="10618742"/>
                <a:ext cx="4975026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f>
                            <m:f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76EC8F-4010-479F-8904-C17F93749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982" y="10618742"/>
                <a:ext cx="4975026" cy="12488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6AEB6950-A2B1-4BE3-B838-7D7EE1EE3A2D}"/>
                  </a:ext>
                </a:extLst>
              </p:cNvPr>
              <p:cNvSpPr txBox="1"/>
              <p:nvPr/>
            </p:nvSpPr>
            <p:spPr>
              <a:xfrm>
                <a:off x="10515600" y="10477490"/>
                <a:ext cx="6975742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EB6950-A2B1-4BE3-B838-7D7EE1EE3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600" y="10477490"/>
                <a:ext cx="6975742" cy="12488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BCBEE84C-9527-4361-8B71-86F14CC00259}"/>
                  </a:ext>
                </a:extLst>
              </p:cNvPr>
              <p:cNvSpPr txBox="1"/>
              <p:nvPr/>
            </p:nvSpPr>
            <p:spPr>
              <a:xfrm>
                <a:off x="16888589" y="10517058"/>
                <a:ext cx="6608492" cy="1151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BEE84C-9527-4361-8B71-86F14CC00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8589" y="10517058"/>
                <a:ext cx="6608492" cy="11513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D05EFF49-03AE-4E71-A34E-8F9080A7395F}"/>
                  </a:ext>
                </a:extLst>
              </p:cNvPr>
              <p:cNvSpPr txBox="1"/>
              <p:nvPr/>
            </p:nvSpPr>
            <p:spPr>
              <a:xfrm>
                <a:off x="1409387" y="12031436"/>
                <a:ext cx="16697030" cy="1669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±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;±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5EFF49-03AE-4E71-A34E-8F9080A73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387" y="12031436"/>
                <a:ext cx="16697030" cy="1669752"/>
              </a:xfrm>
              <a:prstGeom prst="rect">
                <a:avLst/>
              </a:prstGeom>
              <a:blipFill>
                <a:blip r:embed="rId13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72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utoUpdateAnimBg="0"/>
      <p:bldP spid="30" grpId="0" autoUpdateAnimBg="0"/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095114" y="4591700"/>
            <a:ext cx="23317199" cy="9326656"/>
            <a:chOff x="1270511" y="5867400"/>
            <a:chExt cx="23319898" cy="9463849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11"/>
              <a:ext cx="23318199" cy="919223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4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1" name="Group 9"/>
          <p:cNvGrpSpPr/>
          <p:nvPr/>
        </p:nvGrpSpPr>
        <p:grpSpPr>
          <a:xfrm>
            <a:off x="1052189" y="2444869"/>
            <a:ext cx="22122428" cy="1957595"/>
            <a:chOff x="1175570" y="3048677"/>
            <a:chExt cx="22124988" cy="1899373"/>
          </a:xfrm>
        </p:grpSpPr>
        <p:sp>
          <p:nvSpPr>
            <p:cNvPr id="82" name="Rounded Rectangle 81"/>
            <p:cNvSpPr/>
            <p:nvPr/>
          </p:nvSpPr>
          <p:spPr>
            <a:xfrm>
              <a:off x="1175570" y="3533428"/>
              <a:ext cx="22124988" cy="1414622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235430" y="1958752"/>
                <a:ext cx="281071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sp>
            <p:nvSpPr>
              <p:cNvPr id="86" name="Round Diagonal Corner Rectangle 85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7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8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94"/>
          <p:cNvGrpSpPr/>
          <p:nvPr/>
        </p:nvGrpSpPr>
        <p:grpSpPr>
          <a:xfrm>
            <a:off x="758258" y="1447800"/>
            <a:ext cx="9840105" cy="830901"/>
            <a:chOff x="1078128" y="1892299"/>
            <a:chExt cx="9841885" cy="830899"/>
          </a:xfrm>
        </p:grpSpPr>
        <p:sp>
          <p:nvSpPr>
            <p:cNvPr id="96" name="Rounded Rectangle 95"/>
            <p:cNvSpPr/>
            <p:nvPr/>
          </p:nvSpPr>
          <p:spPr>
            <a:xfrm>
              <a:off x="1078128" y="1905000"/>
              <a:ext cx="99514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5136374" y="2931359"/>
                <a:ext cx="17219354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374" y="2931359"/>
                <a:ext cx="17219354" cy="1070358"/>
              </a:xfrm>
              <a:prstGeom prst="rect">
                <a:avLst/>
              </a:prstGeom>
              <a:blipFill>
                <a:blip r:embed="rId2"/>
                <a:stretch>
                  <a:fillRect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B3799D22-79C1-4DCF-B0EA-A272A7BBC953}"/>
                  </a:ext>
                </a:extLst>
              </p:cNvPr>
              <p:cNvSpPr txBox="1"/>
              <p:nvPr/>
            </p:nvSpPr>
            <p:spPr>
              <a:xfrm>
                <a:off x="-403917" y="5239744"/>
                <a:ext cx="11080582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+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3799D22-79C1-4DCF-B0EA-A272A7BBC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3917" y="5239744"/>
                <a:ext cx="11080582" cy="759375"/>
              </a:xfrm>
              <a:prstGeom prst="rect">
                <a:avLst/>
              </a:prstGeom>
              <a:blipFill>
                <a:blip r:embed="rId3"/>
                <a:stretch>
                  <a:fillRect t="-19355" b="-370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22C8AC8B-F39C-4E80-8742-400AE30AF074}"/>
                  </a:ext>
                </a:extLst>
              </p:cNvPr>
              <p:cNvSpPr txBox="1"/>
              <p:nvPr/>
            </p:nvSpPr>
            <p:spPr>
              <a:xfrm>
                <a:off x="3458672" y="12538630"/>
                <a:ext cx="13814213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/>
                <a:r>
                  <a:rPr lang="en-GB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GB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GB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GB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GB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</a:t>
                </a:r>
                <a:r>
                  <a:rPr lang="en-GB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GB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GB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GB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𝒏</m:t>
                    </m:r>
                    <m:r>
                      <a:rPr lang="en-GB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GB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  <m: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ℤ</m:t>
                        </m:r>
                      </m:e>
                    </m:d>
                    <m:r>
                      <a:rPr lang="en-GB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2C8AC8B-F39C-4E80-8742-400AE30AF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672" y="12538630"/>
                <a:ext cx="13814213" cy="978538"/>
              </a:xfrm>
              <a:prstGeom prst="rect">
                <a:avLst/>
              </a:prstGeom>
              <a:blipFill>
                <a:blip r:embed="rId4"/>
                <a:stretch>
                  <a:fillRect l="-1545" b="-10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DF978458-C47A-4EF0-86AD-4DC480B92C1D}"/>
                  </a:ext>
                </a:extLst>
              </p:cNvPr>
              <p:cNvSpPr txBox="1"/>
              <p:nvPr/>
            </p:nvSpPr>
            <p:spPr>
              <a:xfrm>
                <a:off x="11272219" y="10444784"/>
                <a:ext cx="10063782" cy="1147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</m:d>
                        </m:e>
                      </m:func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𝒌𝒕𝒎𝒅𝒌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978458-C47A-4EF0-86AD-4DC480B92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2219" y="10444784"/>
                <a:ext cx="10063782" cy="11473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08A4CA86-04A7-45E8-999B-F355191BE371}"/>
                  </a:ext>
                </a:extLst>
              </p:cNvPr>
              <p:cNvSpPr txBox="1"/>
              <p:nvPr/>
            </p:nvSpPr>
            <p:spPr>
              <a:xfrm>
                <a:off x="2865120" y="10815274"/>
                <a:ext cx="7239000" cy="12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𝝅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8A4CA86-04A7-45E8-999B-F355191BE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120" y="10815274"/>
                <a:ext cx="7239000" cy="12448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FEB2D6B6-4F93-48A0-AE5A-6E9284458C6B}"/>
                  </a:ext>
                </a:extLst>
              </p:cNvPr>
              <p:cNvSpPr txBox="1"/>
              <p:nvPr/>
            </p:nvSpPr>
            <p:spPr>
              <a:xfrm>
                <a:off x="3047999" y="10135132"/>
                <a:ext cx="8305799" cy="698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B2D6B6-4F93-48A0-AE5A-6E9284458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9" y="10135132"/>
                <a:ext cx="8305799" cy="698653"/>
              </a:xfrm>
              <a:prstGeom prst="rect">
                <a:avLst/>
              </a:prstGeom>
              <a:blipFill>
                <a:blip r:embed="rId7"/>
                <a:stretch>
                  <a:fillRect l="-2570" t="-18421" b="-35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2A74445D-8748-4F39-A961-9F15508FEC7E}"/>
                  </a:ext>
                </a:extLst>
              </p:cNvPr>
              <p:cNvSpPr txBox="1"/>
              <p:nvPr/>
            </p:nvSpPr>
            <p:spPr>
              <a:xfrm>
                <a:off x="11439018" y="7850851"/>
                <a:ext cx="10221918" cy="1475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</m:d>
                        </m:e>
                      </m:func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𝒕𝒎𝒅𝒌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74445D-8748-4F39-A961-9F15508FE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9018" y="7850851"/>
                <a:ext cx="10221918" cy="14754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B00983B9-F940-472E-AC74-719CBD7743E0}"/>
                  </a:ext>
                </a:extLst>
              </p:cNvPr>
              <p:cNvSpPr txBox="1"/>
              <p:nvPr/>
            </p:nvSpPr>
            <p:spPr>
              <a:xfrm>
                <a:off x="2969700" y="8076127"/>
                <a:ext cx="8384099" cy="1944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𝝅</m:t>
                      </m:r>
                    </m:oMath>
                  </m:oMathPara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0983B9-F940-472E-AC74-719CBD774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700" y="8076127"/>
                <a:ext cx="8384099" cy="19447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E166E191-1BBD-416C-96CA-AAA6D518A171}"/>
                  </a:ext>
                </a:extLst>
              </p:cNvPr>
              <p:cNvSpPr txBox="1"/>
              <p:nvPr/>
            </p:nvSpPr>
            <p:spPr>
              <a:xfrm>
                <a:off x="2884480" y="7414727"/>
                <a:ext cx="10221919" cy="1369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66E191-1BBD-416C-96CA-AAA6D518A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480" y="7414727"/>
                <a:ext cx="10221919" cy="1369606"/>
              </a:xfrm>
              <a:prstGeom prst="rect">
                <a:avLst/>
              </a:prstGeom>
              <a:blipFill>
                <a:blip r:embed="rId10"/>
                <a:stretch>
                  <a:fillRect l="-2087" t="-8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D9CFCAC-77C7-4CF9-BF48-89BB0DE5F599}"/>
                  </a:ext>
                </a:extLst>
              </p:cNvPr>
              <p:cNvSpPr txBox="1"/>
              <p:nvPr/>
            </p:nvSpPr>
            <p:spPr>
              <a:xfrm>
                <a:off x="14800281" y="5887235"/>
                <a:ext cx="7467600" cy="1919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𝝅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9CFCAC-77C7-4CF9-BF48-89BB0DE5F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0281" y="5887235"/>
                <a:ext cx="7467600" cy="1919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ECA316E4-B1FB-43CD-944B-BE7662DA00CA}"/>
                  </a:ext>
                </a:extLst>
              </p:cNvPr>
              <p:cNvSpPr txBox="1"/>
              <p:nvPr/>
            </p:nvSpPr>
            <p:spPr>
              <a:xfrm>
                <a:off x="7315200" y="6188355"/>
                <a:ext cx="7467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func>
                      <m:func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A316E4-B1FB-43CD-944B-BE7662DA0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6188355"/>
                <a:ext cx="7467600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587909BE-AC0D-48C0-9019-F5BE0B6D2A5C}"/>
                  </a:ext>
                </a:extLst>
              </p:cNvPr>
              <p:cNvSpPr txBox="1"/>
              <p:nvPr/>
            </p:nvSpPr>
            <p:spPr>
              <a:xfrm>
                <a:off x="2865120" y="6026422"/>
                <a:ext cx="5181601" cy="164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7909BE-AC0D-48C0-9019-F5BE0B6D2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120" y="6026422"/>
                <a:ext cx="5181601" cy="1643207"/>
              </a:xfrm>
              <a:prstGeom prst="rect">
                <a:avLst/>
              </a:prstGeom>
              <a:blipFill>
                <a:blip r:embed="rId13"/>
                <a:stretch>
                  <a:fillRect l="-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07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31" grpId="0"/>
      <p:bldP spid="2" grpId="0"/>
      <p:bldP spid="3" grpId="0"/>
      <p:bldP spid="3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162264" y="6455263"/>
            <a:ext cx="22124127" cy="6988690"/>
            <a:chOff x="1270511" y="5867400"/>
            <a:chExt cx="22126687" cy="742294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11"/>
              <a:ext cx="22124988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4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1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82" name="Rounded Rectangle 81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3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235430" y="1958752"/>
                <a:ext cx="281071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</a:p>
            </p:txBody>
          </p:sp>
          <p:sp>
            <p:nvSpPr>
              <p:cNvPr id="86" name="Round Diagonal Corner Rectangle 85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7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8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94"/>
          <p:cNvGrpSpPr/>
          <p:nvPr/>
        </p:nvGrpSpPr>
        <p:grpSpPr>
          <a:xfrm>
            <a:off x="911903" y="1572067"/>
            <a:ext cx="9840105" cy="830901"/>
            <a:chOff x="1078128" y="1892299"/>
            <a:chExt cx="9841885" cy="830899"/>
          </a:xfrm>
        </p:grpSpPr>
        <p:sp>
          <p:nvSpPr>
            <p:cNvPr id="96" name="Rounded Rectangle 95"/>
            <p:cNvSpPr/>
            <p:nvPr/>
          </p:nvSpPr>
          <p:spPr>
            <a:xfrm>
              <a:off x="1078128" y="1905000"/>
              <a:ext cx="99514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5124599" y="3028304"/>
                <a:ext cx="17219354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/>
                <a:r>
                  <a:rPr lang="en-GB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GB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GB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GB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GB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GB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/>
                <a:r>
                  <a:rPr lang="en-GB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GB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GB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GB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GB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e>
                    </m:func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GB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/>
                <a:r>
                  <a:rPr lang="en-GB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GB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GB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GB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GB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GB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599" y="3028304"/>
                <a:ext cx="17219354" cy="2123658"/>
              </a:xfrm>
              <a:prstGeom prst="rect">
                <a:avLst/>
              </a:prstGeom>
              <a:blipFill>
                <a:blip r:embed="rId2"/>
                <a:stretch>
                  <a:fillRect l="-1452" t="-6034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0B0DF132-2AF6-4D1D-A84F-5D74C0BB7A23}"/>
                  </a:ext>
                </a:extLst>
              </p:cNvPr>
              <p:cNvSpPr txBox="1"/>
              <p:nvPr/>
            </p:nvSpPr>
            <p:spPr>
              <a:xfrm>
                <a:off x="2378635" y="7577997"/>
                <a:ext cx="668916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indent="-228600"/>
                <a:r>
                  <a:rPr lang="en-GB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0DF132-2AF6-4D1D-A84F-5D74C0BB7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635" y="7577997"/>
                <a:ext cx="6689165" cy="769441"/>
              </a:xfrm>
              <a:prstGeom prst="rect">
                <a:avLst/>
              </a:prstGeom>
              <a:blipFill>
                <a:blip r:embed="rId3"/>
                <a:stretch>
                  <a:fillRect l="-182" t="-16667" b="-365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A7F7A671-0914-41F8-A107-788D0514525F}"/>
                  </a:ext>
                </a:extLst>
              </p:cNvPr>
              <p:cNvSpPr txBox="1"/>
              <p:nvPr/>
            </p:nvSpPr>
            <p:spPr>
              <a:xfrm>
                <a:off x="2806394" y="11653095"/>
                <a:ext cx="15891228" cy="1008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/>
                <a:r>
                  <a:rPr lang="en-GB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GB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GB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GB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GB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GB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</a:t>
                </a:r>
                <a:r>
                  <a:rPr lang="en-GB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GB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GB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𝟏𝟔</m:t>
                            </m:r>
                          </m:den>
                        </m:f>
                        <m: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en-GB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GB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GB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𝒌</m:t>
                        </m:r>
                        <m: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𝝅</m:t>
                        </m:r>
                      </m:e>
                    </m:d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𝒌</m:t>
                        </m:r>
                        <m: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36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7F7A671-0914-41F8-A107-788D05145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394" y="11653095"/>
                <a:ext cx="15891228" cy="1008033"/>
              </a:xfrm>
              <a:prstGeom prst="rect">
                <a:avLst/>
              </a:prstGeom>
              <a:blipFill>
                <a:blip r:embed="rId4"/>
                <a:stretch>
                  <a:fillRect l="-1343" b="-84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C83DE3E4-3682-4A9A-B6AC-5E3CAE6504DE}"/>
                  </a:ext>
                </a:extLst>
              </p:cNvPr>
              <p:cNvSpPr txBox="1"/>
              <p:nvPr/>
            </p:nvSpPr>
            <p:spPr>
              <a:xfrm>
                <a:off x="10486750" y="8307173"/>
                <a:ext cx="8563250" cy="2565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sz="4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vi-VN" sz="4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vi-VN" sz="4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𝟏𝟔</m:t>
                                    </m:r>
                                  </m:den>
                                </m:f>
                                <m:r>
                                  <a:rPr lang="vi-VN" sz="4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𝒌</m:t>
                                    </m:r>
                                    <m:r>
                                      <a:rPr lang="vi-VN" sz="4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vi-VN" sz="4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vi-VN" sz="4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vi-VN" sz="4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4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vi-VN" sz="4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  <m:r>
                                  <a:rPr lang="vi-VN" sz="4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𝒌</m:t>
                                </m:r>
                                <m:r>
                                  <a:rPr lang="vi-VN" sz="4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𝝅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𝒌</m:t>
                          </m:r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3DE3E4-3682-4A9A-B6AC-5E3CAE650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750" y="8307173"/>
                <a:ext cx="8563250" cy="25650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FF859DD6-85DD-437C-9972-F30966740750}"/>
                  </a:ext>
                </a:extLst>
              </p:cNvPr>
              <p:cNvSpPr txBox="1"/>
              <p:nvPr/>
            </p:nvSpPr>
            <p:spPr>
              <a:xfrm>
                <a:off x="2597842" y="8872018"/>
                <a:ext cx="8154166" cy="2450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𝝅</m:t>
                              </m:r>
                            </m:e>
                            <m:e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𝒌</m:t>
                          </m:r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859DD6-85DD-437C-9972-F30966740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842" y="8872018"/>
                <a:ext cx="8154166" cy="24509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F7F0E913-DFD4-4234-BF87-B7179A86F588}"/>
                  </a:ext>
                </a:extLst>
              </p:cNvPr>
              <p:cNvSpPr txBox="1"/>
              <p:nvPr/>
            </p:nvSpPr>
            <p:spPr>
              <a:xfrm>
                <a:off x="13897251" y="7518886"/>
                <a:ext cx="6324600" cy="1147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</m:e>
                      </m:func>
                      <m:r>
                        <a:rPr lang="vi-VN" sz="4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vi-VN" sz="4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F0E913-DFD4-4234-BF87-B7179A86F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7251" y="7518886"/>
                <a:ext cx="6324600" cy="11473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13931634-0844-4369-BCDA-D375CDC7E6AE}"/>
                  </a:ext>
                </a:extLst>
              </p:cNvPr>
              <p:cNvSpPr txBox="1"/>
              <p:nvPr/>
            </p:nvSpPr>
            <p:spPr>
              <a:xfrm>
                <a:off x="8382000" y="7639552"/>
                <a:ext cx="6324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</m:e>
                      </m:func>
                      <m:r>
                        <a:rPr lang="vi-VN" sz="4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vi-VN" sz="4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e>
                      </m:func>
                      <m:r>
                        <a:rPr lang="vi-VN" sz="4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931634-0844-4369-BCDA-D375CDC7E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7639552"/>
                <a:ext cx="6324600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18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31" grpId="0"/>
      <p:bldP spid="2" grpId="0"/>
      <p:bldP spid="3" grpId="0"/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201586" y="6481844"/>
            <a:ext cx="22059472" cy="6988690"/>
            <a:chOff x="1270511" y="5867400"/>
            <a:chExt cx="22062025" cy="742294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4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1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82" name="Rounded Rectangle 81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3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235430" y="1958752"/>
                <a:ext cx="281071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</a:p>
            </p:txBody>
          </p:sp>
          <p:sp>
            <p:nvSpPr>
              <p:cNvPr id="86" name="Round Diagonal Corner Rectangle 85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7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8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5" name="Group 94"/>
          <p:cNvGrpSpPr/>
          <p:nvPr/>
        </p:nvGrpSpPr>
        <p:grpSpPr>
          <a:xfrm>
            <a:off x="911903" y="1572067"/>
            <a:ext cx="9840105" cy="830901"/>
            <a:chOff x="1078128" y="1892299"/>
            <a:chExt cx="9841885" cy="830899"/>
          </a:xfrm>
        </p:grpSpPr>
        <p:sp>
          <p:nvSpPr>
            <p:cNvPr id="96" name="Rounded Rectangle 95"/>
            <p:cNvSpPr/>
            <p:nvPr/>
          </p:nvSpPr>
          <p:spPr>
            <a:xfrm>
              <a:off x="1078128" y="1905000"/>
              <a:ext cx="99514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5124599" y="3028304"/>
                <a:ext cx="17219354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/>
                <a:r>
                  <a:rPr lang="en-GB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GB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GB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GB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GB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GB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/>
                <a:r>
                  <a:rPr lang="en-GB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GB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GB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GB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GB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e>
                    </m:func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GB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/>
                <a:r>
                  <a:rPr lang="en-GB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GB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GB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GB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GB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GB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599" y="3028304"/>
                <a:ext cx="17219354" cy="2123658"/>
              </a:xfrm>
              <a:prstGeom prst="rect">
                <a:avLst/>
              </a:prstGeom>
              <a:blipFill>
                <a:blip r:embed="rId2"/>
                <a:stretch>
                  <a:fillRect l="-1452" t="-6034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0B0DF132-2AF6-4D1D-A84F-5D74C0BB7A23}"/>
                  </a:ext>
                </a:extLst>
              </p:cNvPr>
              <p:cNvSpPr txBox="1"/>
              <p:nvPr/>
            </p:nvSpPr>
            <p:spPr>
              <a:xfrm>
                <a:off x="2378635" y="7577999"/>
                <a:ext cx="15302459" cy="98892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/>
                <a:r>
                  <a:rPr lang="en-GB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en-GB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GB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GB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GB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GB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GB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GB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GB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GB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en-GB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GB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GB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GB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GB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𝒌</m:t>
                    </m:r>
                    <m:r>
                      <a:rPr lang="en-GB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𝝅</m:t>
                    </m:r>
                    <m:r>
                      <a:rPr lang="en-GB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GB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GB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GB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GB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GB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𝒌</m:t>
                    </m:r>
                    <m:r>
                      <a:rPr lang="en-GB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GB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)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0DF132-2AF6-4D1D-A84F-5D74C0BB7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635" y="7577999"/>
                <a:ext cx="15302459" cy="988925"/>
              </a:xfrm>
              <a:prstGeom prst="rect">
                <a:avLst/>
              </a:prstGeom>
              <a:blipFill>
                <a:blip r:embed="rId3"/>
                <a:stretch>
                  <a:fillRect l="-1594" t="-6790" r="-717" b="-123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90E14D30-B88E-4660-ADE0-9573B848717B}"/>
                  </a:ext>
                </a:extLst>
              </p:cNvPr>
              <p:cNvSpPr txBox="1"/>
              <p:nvPr/>
            </p:nvSpPr>
            <p:spPr>
              <a:xfrm>
                <a:off x="3063240" y="11865039"/>
                <a:ext cx="14234160" cy="990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GB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GB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GB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GB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</a:t>
                </a:r>
                <a:r>
                  <a:rPr lang="en-GB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GB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GB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GB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GB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𝒌</m:t>
                        </m:r>
                        <m: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𝒌</m:t>
                        </m:r>
                        <m: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E14D30-B88E-4660-ADE0-9573B8487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40" y="11865039"/>
                <a:ext cx="14234160" cy="990912"/>
              </a:xfrm>
              <a:prstGeom prst="rect">
                <a:avLst/>
              </a:prstGeom>
              <a:blipFill>
                <a:blip r:embed="rId4"/>
                <a:stretch>
                  <a:fillRect l="-1542" b="-98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CA153FA-7BDC-45D7-948D-C4D3B34839B9}"/>
              </a:ext>
            </a:extLst>
          </p:cNvPr>
          <p:cNvSpPr txBox="1"/>
          <p:nvPr/>
        </p:nvSpPr>
        <p:spPr>
          <a:xfrm>
            <a:off x="2836744" y="10870535"/>
            <a:ext cx="15830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GB" sz="40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GB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GB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GB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</a:t>
            </a:r>
            <a:r>
              <a:rPr lang="en-GB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GB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GB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GB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thỏa</a:t>
            </a:r>
            <a:r>
              <a:rPr lang="en-GB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mãn</a:t>
            </a:r>
            <a:r>
              <a:rPr lang="en-GB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GB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GB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89385F77-E476-457C-93EE-F13919886886}"/>
                  </a:ext>
                </a:extLst>
              </p:cNvPr>
              <p:cNvSpPr txBox="1"/>
              <p:nvPr/>
            </p:nvSpPr>
            <p:spPr>
              <a:xfrm flipH="1">
                <a:off x="-491074" y="9509088"/>
                <a:ext cx="11360764" cy="1147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GB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𝟑</m:t>
                      </m:r>
                      <m:r>
                        <a:rPr lang="en-GB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en-GB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GB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en-GB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GB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𝒌</m:t>
                      </m:r>
                      <m:r>
                        <a:rPr lang="en-GB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385F77-E476-457C-93EE-F13919886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491074" y="9509088"/>
                <a:ext cx="11360764" cy="11473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6501D5F5-207A-46FB-B671-094C912B2449}"/>
                  </a:ext>
                </a:extLst>
              </p:cNvPr>
              <p:cNvSpPr txBox="1"/>
              <p:nvPr/>
            </p:nvSpPr>
            <p:spPr>
              <a:xfrm>
                <a:off x="9867900" y="8726342"/>
                <a:ext cx="8610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GB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GB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e>
                      </m:func>
                      <m:r>
                        <a:rPr lang="en-GB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en-GB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GB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𝒄𝒐𝒕</m:t>
                          </m:r>
                        </m:fName>
                        <m:e>
                          <m:r>
                            <a:rPr lang="en-GB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01D5F5-207A-46FB-B671-094C912B2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7900" y="8726342"/>
                <a:ext cx="861060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3FBC4F4F-3B75-4EEA-BC1B-A547788CF60B}"/>
                  </a:ext>
                </a:extLst>
              </p:cNvPr>
              <p:cNvSpPr txBox="1"/>
              <p:nvPr/>
            </p:nvSpPr>
            <p:spPr>
              <a:xfrm>
                <a:off x="2743200" y="8509109"/>
                <a:ext cx="8991600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GB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GB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e>
                      </m:func>
                      <m:r>
                        <a:rPr lang="en-GB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en-GB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GB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GB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GB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</m:t>
                      </m:r>
                      <m:r>
                        <a:rPr lang="en-GB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GB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GB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e>
                      </m:func>
                      <m:r>
                        <a:rPr lang="en-GB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en-GB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4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4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GB" sz="4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BC4F4F-3B75-4EEA-BC1B-A547788CF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8509109"/>
                <a:ext cx="8991600" cy="12488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038FAC5E-EE5D-42C6-B606-61A182E0D1DE}"/>
                  </a:ext>
                </a:extLst>
              </p:cNvPr>
              <p:cNvSpPr txBox="1"/>
              <p:nvPr/>
            </p:nvSpPr>
            <p:spPr>
              <a:xfrm>
                <a:off x="7692582" y="9677035"/>
                <a:ext cx="5714999" cy="1378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GB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en-GB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  <m:r>
                        <a:rPr lang="en-GB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𝒌</m:t>
                          </m:r>
                          <m:r>
                            <a:rPr lang="en-GB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𝒌</m:t>
                          </m:r>
                          <m:r>
                            <a:rPr lang="en-GB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GB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8FAC5E-EE5D-42C6-B606-61A182E0D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582" y="9677035"/>
                <a:ext cx="5714999" cy="13787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E42770CE-C8F3-4E62-9F16-F17E05424193}"/>
                  </a:ext>
                </a:extLst>
              </p:cNvPr>
              <p:cNvSpPr txBox="1"/>
              <p:nvPr/>
            </p:nvSpPr>
            <p:spPr>
              <a:xfrm>
                <a:off x="16442361" y="8453863"/>
                <a:ext cx="6901330" cy="1252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GB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GB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e>
                      </m:func>
                      <m:r>
                        <a:rPr lang="en-GB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en-GB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GB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GB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GB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GB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2770CE-C8F3-4E62-9F16-F17E05424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2361" y="8453863"/>
                <a:ext cx="6901330" cy="12528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244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/>
      <p:bldP spid="30" grpId="0"/>
      <p:bldP spid="3" grpId="0"/>
      <p:bldP spid="4" grpId="0"/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1205338" y="7093804"/>
            <a:ext cx="22136901" cy="6164996"/>
            <a:chOff x="1205494" y="6941416"/>
            <a:chExt cx="22139783" cy="6545984"/>
          </a:xfrm>
        </p:grpSpPr>
        <p:sp>
          <p:nvSpPr>
            <p:cNvPr id="41" name="Rounded Rectangle 40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381000" y="2362200"/>
            <a:ext cx="23391942" cy="4343400"/>
            <a:chOff x="992187" y="2564544"/>
            <a:chExt cx="22353091" cy="4088087"/>
          </a:xfrm>
        </p:grpSpPr>
        <p:sp>
          <p:nvSpPr>
            <p:cNvPr id="48" name="Rounded Rectangle 47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0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Pentagon 50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2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5" name="Freeform 54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6" name="Freeform 55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7" name="Freeform 56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8" name="Rectangle 57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9" name="Rectangle 58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0" name="Rectangle 59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1" name="Rectangle 60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53" name="Chevron 52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1207060" y="3048000"/>
                <a:ext cx="22565882" cy="1159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𝐬𝐢𝐧</m:t>
                    </m:r>
                    <m:r>
                      <a:rPr lang="en-US" sz="4800" b="1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4800" b="1">
                        <a:latin typeface="Cambria Math"/>
                      </a:rPr>
                      <m:t>)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𝟎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159228"/>
              </a:xfrm>
              <a:prstGeom prst="rect">
                <a:avLst/>
              </a:prstGeom>
              <a:blipFill>
                <a:blip r:embed="rId3"/>
                <a:stretch>
                  <a:fillRect l="-1216" b="-1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219200" y="4086225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r>
                        <a:rPr lang="en-US" sz="4800" i="1">
                          <a:latin typeface="Cambria Math"/>
                        </a:rPr>
                        <m:t>𝑘</m:t>
                      </m:r>
                      <m:r>
                        <a:rPr lang="en-US" sz="4800" i="1">
                          <a:latin typeface="Cambria Math"/>
                        </a:rPr>
                        <m:t>𝜋</m:t>
                      </m:r>
                      <m:r>
                        <a:rPr lang="en-US" sz="4800">
                          <a:latin typeface="Cambria Math"/>
                        </a:rPr>
                        <m:t>,(</m:t>
                      </m:r>
                      <m:r>
                        <a:rPr lang="en-US" sz="4800" i="1">
                          <a:latin typeface="Cambria Math"/>
                        </a:rPr>
                        <m:t>𝑘</m:t>
                      </m:r>
                      <m:r>
                        <a:rPr lang="en-US" sz="4800" i="1">
                          <a:latin typeface="Cambria Math"/>
                        </a:rPr>
                        <m:t>∈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itchFamily="18" charset="0"/>
                        </a:rPr>
                        <m:t>ℤ</m:t>
                      </m:r>
                      <m:r>
                        <a:rPr lang="en-US" sz="4800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086225"/>
                <a:ext cx="5485687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9662914" y="3681208"/>
                <a:ext cx="8217715" cy="1494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  <m:r>
                            <a:rPr lang="en-US" sz="48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480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48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𝑘</m:t>
                          </m:r>
                          <m:r>
                            <a:rPr lang="en-US" sz="4800">
                              <a:latin typeface="Cambria Math"/>
                            </a:rPr>
                            <m:t>3</m:t>
                          </m:r>
                          <m:r>
                            <a:rPr lang="en-US" sz="48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4800">
                          <a:latin typeface="Cambria Math"/>
                        </a:rPr>
                        <m:t>,(</m:t>
                      </m:r>
                      <m:r>
                        <a:rPr lang="en-US" sz="4800" i="1">
                          <a:latin typeface="Cambria Math"/>
                        </a:rPr>
                        <m:t>𝑘</m:t>
                      </m:r>
                      <m:r>
                        <a:rPr lang="en-US" sz="4800" i="1">
                          <a:latin typeface="Cambria Math"/>
                        </a:rPr>
                        <m:t>∈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itchFamily="18" charset="0"/>
                        </a:rPr>
                        <m:t>ℤ</m:t>
                      </m:r>
                      <m:r>
                        <a:rPr lang="en-US" sz="4800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914" y="3681208"/>
                <a:ext cx="8217715" cy="14947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1470888" y="5200907"/>
                <a:ext cx="7139712" cy="1352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480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4800" i="1">
                          <a:latin typeface="Cambria Math"/>
                        </a:rPr>
                        <m:t>+</m:t>
                      </m:r>
                      <m:r>
                        <a:rPr lang="en-US" sz="4800" i="1">
                          <a:latin typeface="Cambria Math"/>
                        </a:rPr>
                        <m:t>𝑘</m:t>
                      </m:r>
                      <m:r>
                        <a:rPr lang="en-US" sz="4800" i="1">
                          <a:latin typeface="Cambria Math"/>
                        </a:rPr>
                        <m:t>𝜋</m:t>
                      </m:r>
                      <m:r>
                        <a:rPr lang="en-US" sz="4800">
                          <a:latin typeface="Cambria Math"/>
                        </a:rPr>
                        <m:t>,(</m:t>
                      </m:r>
                      <m:r>
                        <a:rPr lang="en-US" sz="4800" i="1">
                          <a:latin typeface="Cambria Math"/>
                        </a:rPr>
                        <m:t>𝑘</m:t>
                      </m:r>
                      <m:r>
                        <a:rPr lang="en-US" sz="4800" i="1">
                          <a:latin typeface="Cambria Math"/>
                        </a:rPr>
                        <m:t>∈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itchFamily="18" charset="0"/>
                        </a:rPr>
                        <m:t>ℤ</m:t>
                      </m:r>
                      <m:r>
                        <a:rPr lang="en-US" sz="4800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800"/>
                        <m:t>.	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888" y="5200907"/>
                <a:ext cx="7139712" cy="13522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0334625" y="5048250"/>
                <a:ext cx="9067800" cy="1489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48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𝑘</m:t>
                          </m:r>
                          <m:r>
                            <a:rPr lang="en-US" sz="4800">
                              <a:latin typeface="Cambria Math"/>
                            </a:rPr>
                            <m:t>3</m:t>
                          </m:r>
                          <m:r>
                            <a:rPr lang="en-US" sz="48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4800">
                          <a:latin typeface="Cambria Math"/>
                        </a:rPr>
                        <m:t>,(</m:t>
                      </m:r>
                      <m:r>
                        <a:rPr lang="en-US" sz="4800" i="1">
                          <a:latin typeface="Cambria Math"/>
                        </a:rPr>
                        <m:t>𝑘</m:t>
                      </m:r>
                      <m:r>
                        <a:rPr lang="en-US" sz="4800" i="1">
                          <a:latin typeface="Cambria Math"/>
                        </a:rPr>
                        <m:t>∈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itchFamily="18" charset="0"/>
                        </a:rPr>
                        <m:t>ℤ</m:t>
                      </m:r>
                      <m:r>
                        <a:rPr lang="en-US" sz="4800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800"/>
                        <m:t>.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4625" y="5048250"/>
                <a:ext cx="9067800" cy="1489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7277099" y="7346575"/>
                <a:ext cx="9829801" cy="5309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𝐬𝐢𝐧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en-US" sz="4800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𝟎</m:t>
                    </m:r>
                  </m:oMath>
                </a14:m>
                <a:endParaRPr lang="en-US" sz="4800" b="1" i="1" dirty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/>
                        </a:rPr>
                        <m:t>⇔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4800" b="1" i="1"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latin typeface="Cambria Math"/>
                        </a:rPr>
                        <m:t>𝒌</m:t>
                      </m:r>
                      <m:r>
                        <a:rPr lang="en-US" sz="4800" b="1" i="1"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en-US" sz="4800" b="1" i="1" dirty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⇔</m:t>
                    </m:r>
                    <m:r>
                      <a:rPr lang="en-US" sz="4800" b="1" i="1">
                        <a:latin typeface="Cambria Math"/>
                      </a:rPr>
                      <m:t>𝒙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𝒌</m:t>
                        </m:r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  <m:r>
                          <a:rPr lang="en-US" sz="48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>
                        <a:latin typeface="Cambria Math"/>
                      </a:rPr>
                      <m:t>(</m:t>
                    </m:r>
                    <m:r>
                      <a:rPr lang="en-US" sz="4800" b="1" i="1">
                        <a:latin typeface="Cambria Math"/>
                      </a:rPr>
                      <m:t>𝒌</m:t>
                    </m:r>
                    <m:r>
                      <a:rPr lang="en-US" sz="4800" b="1" i="1">
                        <a:latin typeface="Cambria Math"/>
                      </a:rPr>
                      <m:t>∈</m:t>
                    </m:r>
                    <m:r>
                      <a:rPr lang="en-US" sz="4800" b="1" i="1">
                        <a:latin typeface="Cambria Math"/>
                      </a:rPr>
                      <m:t>ℤ</m:t>
                    </m:r>
                    <m:r>
                      <a:rPr lang="en-US" sz="4800" b="1">
                        <a:latin typeface="Cambria Math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099" y="7346575"/>
                <a:ext cx="9829801" cy="5309595"/>
              </a:xfrm>
              <a:prstGeom prst="rect">
                <a:avLst/>
              </a:prstGeom>
              <a:blipFill>
                <a:blip r:embed="rId8"/>
                <a:stretch>
                  <a:fillRect l="-2854" b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/>
          <p:cNvSpPr/>
          <p:nvPr/>
        </p:nvSpPr>
        <p:spPr>
          <a:xfrm>
            <a:off x="9982200" y="527685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p:grpSp>
        <p:nvGrpSpPr>
          <p:cNvPr id="86" name="Group 47">
            <a:extLst>
              <a:ext uri="{FF2B5EF4-FFF2-40B4-BE49-F238E27FC236}">
                <a16:creationId xmlns:a16="http://schemas.microsoft.com/office/drawing/2014/main" xmlns="" id="{A396F4E1-2227-4C26-BB1D-D11C67391141}"/>
              </a:ext>
            </a:extLst>
          </p:cNvPr>
          <p:cNvGrpSpPr/>
          <p:nvPr/>
        </p:nvGrpSpPr>
        <p:grpSpPr>
          <a:xfrm>
            <a:off x="6248400" y="1371600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87" name="Freeform 71">
              <a:extLst>
                <a:ext uri="{FF2B5EF4-FFF2-40B4-BE49-F238E27FC236}">
                  <a16:creationId xmlns:a16="http://schemas.microsoft.com/office/drawing/2014/main" xmlns="" id="{9553E2D5-58B7-4704-AF78-2E5844A00A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8" name="Group 30">
              <a:extLst>
                <a:ext uri="{FF2B5EF4-FFF2-40B4-BE49-F238E27FC236}">
                  <a16:creationId xmlns:a16="http://schemas.microsoft.com/office/drawing/2014/main" xmlns="" id="{FBFEB53A-2326-4C54-BE2D-28F343D8F31E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89" name="Freeform 71">
                <a:extLst>
                  <a:ext uri="{FF2B5EF4-FFF2-40B4-BE49-F238E27FC236}">
                    <a16:creationId xmlns:a16="http://schemas.microsoft.com/office/drawing/2014/main" xmlns="" id="{19DB1CEB-1812-4CDD-AACD-E17D0F723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Oval 72">
                <a:extLst>
                  <a:ext uri="{FF2B5EF4-FFF2-40B4-BE49-F238E27FC236}">
                    <a16:creationId xmlns:a16="http://schemas.microsoft.com/office/drawing/2014/main" xmlns="" id="{36899CB0-73AE-49DB-8DFC-656868FAB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73">
                <a:extLst>
                  <a:ext uri="{FF2B5EF4-FFF2-40B4-BE49-F238E27FC236}">
                    <a16:creationId xmlns:a16="http://schemas.microsoft.com/office/drawing/2014/main" xmlns="" id="{3E6111E4-4DD5-4947-A8EC-59E3C815E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74">
                <a:extLst>
                  <a:ext uri="{FF2B5EF4-FFF2-40B4-BE49-F238E27FC236}">
                    <a16:creationId xmlns:a16="http://schemas.microsoft.com/office/drawing/2014/main" xmlns="" id="{5A7A6537-AC2A-40C0-8C3D-C7D205F0A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75">
                <a:extLst>
                  <a:ext uri="{FF2B5EF4-FFF2-40B4-BE49-F238E27FC236}">
                    <a16:creationId xmlns:a16="http://schemas.microsoft.com/office/drawing/2014/main" xmlns="" id="{5520968F-1D0E-4C43-9D91-8AA7B7193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76">
                <a:extLst>
                  <a:ext uri="{FF2B5EF4-FFF2-40B4-BE49-F238E27FC236}">
                    <a16:creationId xmlns:a16="http://schemas.microsoft.com/office/drawing/2014/main" xmlns="" id="{EBEA273D-1D98-49BD-9166-A8E2DA022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77">
                <a:extLst>
                  <a:ext uri="{FF2B5EF4-FFF2-40B4-BE49-F238E27FC236}">
                    <a16:creationId xmlns:a16="http://schemas.microsoft.com/office/drawing/2014/main" xmlns="" id="{91F53AC6-F2D9-40F4-ABB5-B5E996AA4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78">
                <a:extLst>
                  <a:ext uri="{FF2B5EF4-FFF2-40B4-BE49-F238E27FC236}">
                    <a16:creationId xmlns:a16="http://schemas.microsoft.com/office/drawing/2014/main" xmlns="" id="{A1EB82C1-5186-4DAE-8AE7-9573A7487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79">
                <a:extLst>
                  <a:ext uri="{FF2B5EF4-FFF2-40B4-BE49-F238E27FC236}">
                    <a16:creationId xmlns:a16="http://schemas.microsoft.com/office/drawing/2014/main" xmlns="" id="{C98EEDB3-BF1C-480B-8289-0D78F9983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80">
                <a:extLst>
                  <a:ext uri="{FF2B5EF4-FFF2-40B4-BE49-F238E27FC236}">
                    <a16:creationId xmlns:a16="http://schemas.microsoft.com/office/drawing/2014/main" xmlns="" id="{F8561304-2675-41E2-AF3E-228784C2DE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81">
                <a:extLst>
                  <a:ext uri="{FF2B5EF4-FFF2-40B4-BE49-F238E27FC236}">
                    <a16:creationId xmlns:a16="http://schemas.microsoft.com/office/drawing/2014/main" xmlns="" id="{B5DEF9FE-E848-4ABA-B136-9CE386C5D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82">
                <a:extLst>
                  <a:ext uri="{FF2B5EF4-FFF2-40B4-BE49-F238E27FC236}">
                    <a16:creationId xmlns:a16="http://schemas.microsoft.com/office/drawing/2014/main" xmlns="" id="{A60475BC-1E48-4173-889A-DA0282355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TextBox 43">
                <a:extLst>
                  <a:ext uri="{FF2B5EF4-FFF2-40B4-BE49-F238E27FC236}">
                    <a16:creationId xmlns:a16="http://schemas.microsoft.com/office/drawing/2014/main" xmlns="" id="{A3B98ECB-6DA8-4C5C-931B-4CF4D1553BF4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798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7" grpId="1"/>
      <p:bldP spid="84" grpId="0"/>
      <p:bldP spid="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90600" y="2590800"/>
                <a:ext cx="14401800" cy="6434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việc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𝐬𝐢𝐧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𝝅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𝒕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𝟏</m:t>
                    </m:r>
                  </m:oMath>
                </a14:m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(a)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𝐬𝐢𝐧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𝝅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𝒕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(b)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𝝅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𝒕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𝒔𝒊𝒏𝒙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𝟏</m:t>
                    </m:r>
                  </m:oMath>
                </a14:m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𝒔𝒊𝒏𝒙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590800"/>
                <a:ext cx="14401800" cy="6434903"/>
              </a:xfrm>
              <a:prstGeom prst="rect">
                <a:avLst/>
              </a:prstGeom>
              <a:blipFill>
                <a:blip r:embed="rId2"/>
                <a:stretch>
                  <a:fillRect l="-1736" t="-1515" r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3352800"/>
            <a:ext cx="8096876" cy="632172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90600" y="9296478"/>
                <a:ext cx="14401800" cy="3282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spc="-4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spc="-4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spc="-4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tế</a:t>
                </a:r>
                <a:r>
                  <a:rPr lang="en-US" sz="4400" b="1" spc="-4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spc="-4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nhiều</a:t>
                </a:r>
                <a:r>
                  <a:rPr lang="en-US" sz="4400" b="1" spc="-4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spc="-4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spc="-4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sz="4400" b="1" spc="-4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spc="-4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việc</a:t>
                </a:r>
                <a:r>
                  <a:rPr lang="en-US" sz="4400" b="1" spc="-4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spc="-4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spc="-4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spc="-4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spc="-4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spc="-4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spc="-4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spc="-4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spc="-4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𝒔𝒊𝒏𝒙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𝒂</m:t>
                    </m:r>
                  </m:oMath>
                </a14:m>
                <a:r>
                  <a:rPr lang="en-US" sz="4400" b="1" spc="-4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𝒄𝒐𝒔𝒙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𝒂</m:t>
                    </m:r>
                  </m:oMath>
                </a14:m>
                <a:r>
                  <a:rPr lang="en-US" sz="4400" b="1" spc="-4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𝒕𝒂𝒏𝒙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𝒂</m:t>
                    </m:r>
                  </m:oMath>
                </a14:m>
                <a:r>
                  <a:rPr lang="en-US" sz="4400" b="1" spc="-4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𝒄𝒐𝒕𝒙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𝒂</m:t>
                    </m:r>
                  </m:oMath>
                </a14:m>
                <a:r>
                  <a:rPr lang="en-US" sz="4400" b="1" spc="-4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spc="-4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spc="-4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spc="-4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spc="-4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spc="-4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spc="-4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spc="-4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spc="-4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sz="4400" b="1" spc="-4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</a:t>
                </a:r>
                <a:r>
                  <a:rPr lang="en-US" sz="4400" b="1" spc="-4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9296478"/>
                <a:ext cx="14401800" cy="3282117"/>
              </a:xfrm>
              <a:prstGeom prst="rect">
                <a:avLst/>
              </a:prstGeom>
              <a:blipFill>
                <a:blip r:embed="rId4"/>
                <a:stretch>
                  <a:fillRect l="-1736" t="-2974" r="-2794" b="-7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11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6487" y="7057894"/>
            <a:ext cx="22911025" cy="6059993"/>
            <a:chOff x="1205494" y="6941416"/>
            <a:chExt cx="22914008" cy="6545984"/>
          </a:xfrm>
        </p:grpSpPr>
        <p:sp>
          <p:nvSpPr>
            <p:cNvPr id="3" name="Rounded Rectangle 2"/>
            <p:cNvSpPr/>
            <p:nvPr/>
          </p:nvSpPr>
          <p:spPr>
            <a:xfrm>
              <a:off x="1209585" y="7179457"/>
              <a:ext cx="22909917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381000" y="2618045"/>
            <a:ext cx="23391942" cy="4087555"/>
            <a:chOff x="992187" y="2564544"/>
            <a:chExt cx="22353091" cy="4088087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Pentagon 12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0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1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2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3" name="Rectangle 2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5" name="Chevron 1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207060" y="3615848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itchFamily="18" charset="0"/>
                        <a:ea typeface="Cambria Math" pitchFamily="18" charset="0"/>
                      </a:rPr>
                      <m:t>𝒔𝒊𝒏𝒙</m:t>
                    </m:r>
                    <m:r>
                      <a:rPr lang="en-US" sz="4800" b="1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4800" b="1" i="1">
                        <a:latin typeface="Cambria Math" pitchFamily="18" charset="0"/>
                        <a:ea typeface="Cambria Math" pitchFamily="18" charset="0"/>
                      </a:rPr>
                      <m:t>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615848"/>
                <a:ext cx="22565882" cy="830997"/>
              </a:xfrm>
              <a:prstGeom prst="rect">
                <a:avLst/>
              </a:prstGeom>
              <a:blipFill>
                <a:blip r:embed="rId2"/>
                <a:stretch>
                  <a:fillRect l="-1216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600200" y="5054984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>
                          <a:latin typeface="Cambria Math"/>
                        </a:rPr>
                        <m:t>𝒎</m:t>
                      </m:r>
                      <m:r>
                        <a:rPr lang="en-US" sz="4800" b="1" i="1">
                          <a:latin typeface="Cambria Math"/>
                        </a:rPr>
                        <m:t>≠</m:t>
                      </m:r>
                      <m:r>
                        <a:rPr lang="en-US" sz="4800" b="1" i="1"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054984"/>
                <a:ext cx="4388542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825126" y="5054984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/>
                        </a:rPr>
                        <m:t>𝒎</m:t>
                      </m:r>
                      <m:r>
                        <a:rPr lang="en-US" sz="4800" b="1" i="1">
                          <a:latin typeface="Cambria Math"/>
                        </a:rPr>
                        <m:t>≠−</m:t>
                      </m:r>
                      <m:r>
                        <a:rPr lang="en-US" sz="4800" b="1" i="1"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GB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126" y="5054984"/>
                <a:ext cx="438854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1734800" y="5054984"/>
                <a:ext cx="506664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r>
                        <a:rPr lang="en-US" sz="4800" b="1" i="1">
                          <a:latin typeface="Cambria Math"/>
                        </a:rPr>
                        <m:t>𝟏</m:t>
                      </m:r>
                      <m:r>
                        <a:rPr lang="en-US" sz="4800" b="1" i="1">
                          <a:latin typeface="Cambria Math"/>
                        </a:rPr>
                        <m:t>≤</m:t>
                      </m:r>
                      <m:r>
                        <a:rPr lang="en-US" sz="4800" b="1" i="1">
                          <a:latin typeface="Cambria Math"/>
                        </a:rPr>
                        <m:t>𝒎</m:t>
                      </m:r>
                      <m:r>
                        <a:rPr lang="en-US" sz="4800" b="1" i="1">
                          <a:latin typeface="Cambria Math"/>
                        </a:rPr>
                        <m:t>≤</m:t>
                      </m:r>
                      <m:r>
                        <a:rPr lang="en-US" sz="4800" b="1" i="1"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800" y="5054984"/>
                <a:ext cx="506664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7617339" y="5054984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/>
                        </a:rPr>
                        <m:t>𝒎</m:t>
                      </m:r>
                      <m:r>
                        <a:rPr lang="en-US" sz="4800" b="1" i="1">
                          <a:latin typeface="Cambria Math"/>
                        </a:rPr>
                        <m:t>&gt;</m:t>
                      </m:r>
                      <m:r>
                        <a:rPr lang="en-US" sz="4800" b="1" i="1"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US" sz="4800" b="1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7339" y="5054984"/>
                <a:ext cx="4023461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8266485" y="8943033"/>
                <a:ext cx="8382000" cy="3274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</a:rPr>
                      <m:t>𝒔𝒊𝒏𝒙</m:t>
                    </m:r>
                    <m:r>
                      <a:rPr lang="en-US" sz="4800" b="1" i="1" smtClean="0">
                        <a:latin typeface="Cambria Math"/>
                      </a:rPr>
                      <m:t>=</m:t>
                    </m:r>
                    <m:r>
                      <a:rPr lang="en-US" sz="4800" b="1" i="1" smtClean="0">
                        <a:latin typeface="Cambria Math"/>
                      </a:rPr>
                      <m:t>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/>
                        </a:rPr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/>
                            </a:rPr>
                            <m:t>𝒎</m:t>
                          </m:r>
                        </m:e>
                      </m:d>
                      <m:r>
                        <a:rPr lang="en-US" sz="4800" b="1" i="1">
                          <a:latin typeface="Cambria Math"/>
                        </a:rPr>
                        <m:t>≤</m:t>
                      </m:r>
                      <m:r>
                        <a:rPr lang="en-US" sz="4800" b="1" i="1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4800" b="1" i="1" dirty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⇔−</m:t>
                    </m:r>
                    <m:r>
                      <a:rPr lang="en-US" sz="4800" b="1" i="1">
                        <a:latin typeface="Cambria Math"/>
                      </a:rPr>
                      <m:t>𝟏</m:t>
                    </m:r>
                    <m:r>
                      <a:rPr lang="en-US" sz="4800" b="1" i="1">
                        <a:latin typeface="Cambria Math"/>
                      </a:rPr>
                      <m:t>≤</m:t>
                    </m:r>
                    <m:r>
                      <a:rPr lang="en-US" sz="4800" b="1" i="1">
                        <a:latin typeface="Cambria Math"/>
                      </a:rPr>
                      <m:t>𝒎</m:t>
                    </m:r>
                    <m:r>
                      <a:rPr lang="en-US" sz="4800" b="1" i="1">
                        <a:latin typeface="Cambria Math"/>
                      </a:rPr>
                      <m:t>≤</m:t>
                    </m:r>
                    <m:r>
                      <a:rPr lang="en-US" sz="48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485" y="8943033"/>
                <a:ext cx="8382000" cy="3274166"/>
              </a:xfrm>
              <a:prstGeom prst="rect">
                <a:avLst/>
              </a:prstGeom>
              <a:blipFill>
                <a:blip r:embed="rId7"/>
                <a:stretch>
                  <a:fillRect b="-8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11734800" y="493420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E5E56534-E71E-4C4B-938C-0E31CAC000EA}"/>
              </a:ext>
            </a:extLst>
          </p:cNvPr>
          <p:cNvGrpSpPr/>
          <p:nvPr/>
        </p:nvGrpSpPr>
        <p:grpSpPr>
          <a:xfrm>
            <a:off x="6248400" y="1371600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9" name="Freeform 71">
              <a:extLst>
                <a:ext uri="{FF2B5EF4-FFF2-40B4-BE49-F238E27FC236}">
                  <a16:creationId xmlns:a16="http://schemas.microsoft.com/office/drawing/2014/main" xmlns="" id="{8C896D3C-3B5D-49A1-975A-515ED40FE9C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" name="Group 30">
              <a:extLst>
                <a:ext uri="{FF2B5EF4-FFF2-40B4-BE49-F238E27FC236}">
                  <a16:creationId xmlns:a16="http://schemas.microsoft.com/office/drawing/2014/main" xmlns="" id="{15CAE101-32FD-4D26-8F02-92316F45F761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1" name="Freeform 71">
                <a:extLst>
                  <a:ext uri="{FF2B5EF4-FFF2-40B4-BE49-F238E27FC236}">
                    <a16:creationId xmlns:a16="http://schemas.microsoft.com/office/drawing/2014/main" xmlns="" id="{8EF9CBE4-6CA9-47E2-B4AC-4695F068A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Oval 72">
                <a:extLst>
                  <a:ext uri="{FF2B5EF4-FFF2-40B4-BE49-F238E27FC236}">
                    <a16:creationId xmlns:a16="http://schemas.microsoft.com/office/drawing/2014/main" xmlns="" id="{2EE13FBD-12E4-4389-AD5B-1512CD7CC0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3">
                <a:extLst>
                  <a:ext uri="{FF2B5EF4-FFF2-40B4-BE49-F238E27FC236}">
                    <a16:creationId xmlns:a16="http://schemas.microsoft.com/office/drawing/2014/main" xmlns="" id="{1D29A906-4219-4F87-85D5-A98852016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4">
                <a:extLst>
                  <a:ext uri="{FF2B5EF4-FFF2-40B4-BE49-F238E27FC236}">
                    <a16:creationId xmlns:a16="http://schemas.microsoft.com/office/drawing/2014/main" xmlns="" id="{822250FE-4B03-491B-A355-A87C42701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5">
                <a:extLst>
                  <a:ext uri="{FF2B5EF4-FFF2-40B4-BE49-F238E27FC236}">
                    <a16:creationId xmlns:a16="http://schemas.microsoft.com/office/drawing/2014/main" xmlns="" id="{41C6401A-134C-40A4-8FF4-D95D263DE3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6">
                <a:extLst>
                  <a:ext uri="{FF2B5EF4-FFF2-40B4-BE49-F238E27FC236}">
                    <a16:creationId xmlns:a16="http://schemas.microsoft.com/office/drawing/2014/main" xmlns="" id="{44111835-759C-435B-8A87-6FAEE0878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7">
                <a:extLst>
                  <a:ext uri="{FF2B5EF4-FFF2-40B4-BE49-F238E27FC236}">
                    <a16:creationId xmlns:a16="http://schemas.microsoft.com/office/drawing/2014/main" xmlns="" id="{46D539B3-C51A-4F97-91EC-C1DC48B9F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8">
                <a:extLst>
                  <a:ext uri="{FF2B5EF4-FFF2-40B4-BE49-F238E27FC236}">
                    <a16:creationId xmlns:a16="http://schemas.microsoft.com/office/drawing/2014/main" xmlns="" id="{0D56ADCD-F705-4CDF-9305-76380A74E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9">
                <a:extLst>
                  <a:ext uri="{FF2B5EF4-FFF2-40B4-BE49-F238E27FC236}">
                    <a16:creationId xmlns:a16="http://schemas.microsoft.com/office/drawing/2014/main" xmlns="" id="{FFB724A6-76F2-4169-A1B7-69CD3B86F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80">
                <a:extLst>
                  <a:ext uri="{FF2B5EF4-FFF2-40B4-BE49-F238E27FC236}">
                    <a16:creationId xmlns:a16="http://schemas.microsoft.com/office/drawing/2014/main" xmlns="" id="{589FE1F6-79BE-4BDB-A5A0-5D4F2CE35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1">
                <a:extLst>
                  <a:ext uri="{FF2B5EF4-FFF2-40B4-BE49-F238E27FC236}">
                    <a16:creationId xmlns:a16="http://schemas.microsoft.com/office/drawing/2014/main" xmlns="" id="{144306DB-729F-45B2-AD7A-70DE88AE9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2">
                <a:extLst>
                  <a:ext uri="{FF2B5EF4-FFF2-40B4-BE49-F238E27FC236}">
                    <a16:creationId xmlns:a16="http://schemas.microsoft.com/office/drawing/2014/main" xmlns="" id="{065B3B65-3259-4A78-AB4C-3F243D6C6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TextBox 43">
                <a:extLst>
                  <a:ext uri="{FF2B5EF4-FFF2-40B4-BE49-F238E27FC236}">
                    <a16:creationId xmlns:a16="http://schemas.microsoft.com/office/drawing/2014/main" xmlns="" id="{32938988-B113-496C-BFDD-BE2FEFCEBC3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812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mph" presetSubtype="1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8" grpId="1"/>
      <p:bldP spid="29" grpId="0"/>
      <p:bldP spid="46" grpId="0"/>
      <p:bldP spid="4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7179414"/>
            <a:ext cx="22136901" cy="6059993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360003"/>
                <a:ext cx="2256588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𝒄𝒐𝒔𝒙</m:t>
                    </m:r>
                    <m:r>
                      <a:rPr lang="en-US" sz="4800" b="1" i="1">
                        <a:latin typeface="Cambria Math"/>
                      </a:rPr>
                      <m:t>−</m:t>
                    </m:r>
                    <m:r>
                      <a:rPr lang="en-US" sz="4800" b="1" i="1">
                        <a:latin typeface="Cambria Math"/>
                      </a:rPr>
                      <m:t>𝒎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360003"/>
                <a:ext cx="22565882" cy="1569660"/>
              </a:xfrm>
              <a:prstGeom prst="rect">
                <a:avLst/>
              </a:prstGeom>
              <a:blipFill>
                <a:blip r:embed="rId4"/>
                <a:stretch>
                  <a:fillRect l="-1216" t="-9302" b="-19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0200" y="4799139"/>
                <a:ext cx="522492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>
                          <a:latin typeface="Cambria Math"/>
                        </a:rPr>
                        <m:t>𝒎</m:t>
                      </m:r>
                      <m:r>
                        <a:rPr lang="en-US" sz="4800" b="1" i="1">
                          <a:latin typeface="Cambria Math"/>
                        </a:rPr>
                        <m:t>∈</m:t>
                      </m:r>
                      <m:r>
                        <a:rPr lang="en-US" sz="4800" b="1">
                          <a:latin typeface="Cambria Math"/>
                        </a:rPr>
                        <m:t>(</m:t>
                      </m:r>
                      <m:r>
                        <a:rPr lang="en-US" sz="4800" b="1" i="1">
                          <a:latin typeface="Cambria Math"/>
                        </a:rPr>
                        <m:t>−∞</m:t>
                      </m:r>
                      <m:r>
                        <a:rPr lang="en-US" sz="4800" b="1">
                          <a:latin typeface="Cambria Math"/>
                        </a:rPr>
                        <m:t>,</m:t>
                      </m:r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r>
                        <a:rPr lang="en-US" sz="4800" b="1" i="1">
                          <a:latin typeface="Cambria Math"/>
                        </a:rPr>
                        <m:t>𝟏</m:t>
                      </m:r>
                      <m:r>
                        <a:rPr lang="en-US" sz="4800" b="1">
                          <a:latin typeface="Cambria Math"/>
                        </a:rPr>
                        <m:t>]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799139"/>
                <a:ext cx="5224926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574858" y="4799139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>
                          <a:latin typeface="Cambria Math"/>
                        </a:rPr>
                        <m:t>𝒎</m:t>
                      </m:r>
                      <m:r>
                        <a:rPr lang="en-US" sz="4800" b="1" i="1">
                          <a:latin typeface="Cambria Math"/>
                        </a:rPr>
                        <m:t>∈</m:t>
                      </m:r>
                      <m:r>
                        <a:rPr lang="en-US" sz="4800" b="1">
                          <a:latin typeface="Cambria Math"/>
                        </a:rPr>
                        <m:t>(</m:t>
                      </m:r>
                      <m:r>
                        <a:rPr lang="en-US" sz="4800" b="1" i="1">
                          <a:latin typeface="Cambria Math"/>
                        </a:rPr>
                        <m:t>𝟏</m:t>
                      </m:r>
                      <m:r>
                        <a:rPr lang="en-US" sz="4800" b="1">
                          <a:latin typeface="Cambria Math"/>
                        </a:rPr>
                        <m:t>,</m:t>
                      </m:r>
                      <m:r>
                        <a:rPr lang="en-US" sz="4800" b="1" i="1">
                          <a:latin typeface="Cambria Math"/>
                        </a:rPr>
                        <m:t>+∞</m:t>
                      </m:r>
                      <m:r>
                        <a:rPr lang="en-US" sz="4800" b="1">
                          <a:latin typeface="Cambria Math"/>
                        </a:rPr>
                        <m:t>]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GB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858" y="4799139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02692" y="4807803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>
                          <a:latin typeface="Cambria Math"/>
                        </a:rPr>
                        <m:t>𝒎</m:t>
                      </m:r>
                      <m:r>
                        <a:rPr lang="en-US" sz="4800" b="1" i="1">
                          <a:latin typeface="Cambria Math"/>
                        </a:rPr>
                        <m:t>∈</m:t>
                      </m:r>
                      <m:r>
                        <a:rPr lang="en-US" sz="4800" b="1">
                          <a:latin typeface="Cambria Math"/>
                        </a:rPr>
                        <m:t>[</m:t>
                      </m:r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r>
                        <a:rPr lang="en-US" sz="4800" b="1" i="1">
                          <a:latin typeface="Cambria Math"/>
                        </a:rPr>
                        <m:t>𝟏</m:t>
                      </m:r>
                      <m:r>
                        <a:rPr lang="en-US" sz="4800" b="1">
                          <a:latin typeface="Cambria Math"/>
                        </a:rPr>
                        <m:t>,</m:t>
                      </m:r>
                      <m:r>
                        <a:rPr lang="en-US" sz="4800" b="1" i="1">
                          <a:latin typeface="Cambria Math"/>
                        </a:rPr>
                        <m:t>𝟏</m:t>
                      </m:r>
                      <m:r>
                        <a:rPr lang="en-US" sz="4800" b="1">
                          <a:latin typeface="Cambria Math"/>
                        </a:rPr>
                        <m:t>]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GB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2692" y="4807803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17339" y="4799139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>
                          <a:latin typeface="Cambria Math"/>
                        </a:rPr>
                        <m:t>𝒎</m:t>
                      </m:r>
                      <m:r>
                        <a:rPr lang="en-US" sz="4800" b="1" i="1">
                          <a:latin typeface="Cambria Math"/>
                        </a:rPr>
                        <m:t>≠−</m:t>
                      </m:r>
                      <m:r>
                        <a:rPr lang="en-US" sz="4800" b="1" i="1"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US" sz="4800" b="1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7339" y="4799139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5181600" y="8382000"/>
                <a:ext cx="16002000" cy="32942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𝒄𝒐𝒔𝒙</m:t>
                    </m:r>
                    <m:r>
                      <a:rPr lang="en-US" sz="4800" b="1" i="1">
                        <a:latin typeface="Cambria Math"/>
                      </a:rPr>
                      <m:t>−</m:t>
                    </m:r>
                    <m:r>
                      <a:rPr lang="en-US" sz="4800" b="1" i="1">
                        <a:latin typeface="Cambria Math"/>
                      </a:rPr>
                      <m:t>𝒎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/>
                  <a:t>		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⇔</m:t>
                    </m:r>
                    <m:r>
                      <a:rPr lang="en-US" sz="4800" b="1" i="1">
                        <a:latin typeface="Cambria Math"/>
                      </a:rPr>
                      <m:t>𝒄𝒐𝒔𝒙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i="1" dirty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/>
                  <a:t>		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⇔</m:t>
                    </m:r>
                    <m:r>
                      <a:rPr lang="en-US" sz="4800" b="1" i="1">
                        <a:latin typeface="Cambria Math"/>
                      </a:rPr>
                      <m:t>𝒎</m:t>
                    </m:r>
                    <m:r>
                      <a:rPr lang="en-US" sz="4800" b="1" i="1">
                        <a:latin typeface="Cambria Math"/>
                      </a:rPr>
                      <m:t>∈</m:t>
                    </m:r>
                    <m:r>
                      <a:rPr lang="en-US" sz="4800" b="1">
                        <a:latin typeface="Cambria Math"/>
                      </a:rPr>
                      <m:t>[</m:t>
                    </m:r>
                    <m:r>
                      <a:rPr lang="en-US" sz="4800" b="1" i="1">
                        <a:latin typeface="Cambria Math"/>
                      </a:rPr>
                      <m:t>−</m:t>
                    </m:r>
                    <m:r>
                      <a:rPr lang="en-US" sz="4800" b="1" i="1">
                        <a:latin typeface="Cambria Math"/>
                      </a:rPr>
                      <m:t>𝟏</m:t>
                    </m:r>
                    <m:r>
                      <a:rPr lang="en-US" sz="4800" b="1">
                        <a:latin typeface="Cambria Math"/>
                      </a:rPr>
                      <m:t>,</m:t>
                    </m:r>
                    <m:r>
                      <a:rPr lang="en-US" sz="4800" b="1" i="1">
                        <a:latin typeface="Cambria Math"/>
                      </a:rPr>
                      <m:t>𝟏</m:t>
                    </m:r>
                    <m:r>
                      <a:rPr lang="en-US" sz="4800" b="1">
                        <a:latin typeface="Cambria Math"/>
                      </a:rPr>
                      <m:t>]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8382000"/>
                <a:ext cx="16002000" cy="3294235"/>
              </a:xfrm>
              <a:prstGeom prst="rect">
                <a:avLst/>
              </a:prstGeom>
              <a:blipFill>
                <a:blip r:embed="rId9"/>
                <a:stretch>
                  <a:fillRect l="-1714" b="-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2877800" y="46482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EC304582-C325-49F1-BAA6-31922D07D517}"/>
              </a:ext>
            </a:extLst>
          </p:cNvPr>
          <p:cNvGrpSpPr/>
          <p:nvPr/>
        </p:nvGrpSpPr>
        <p:grpSpPr>
          <a:xfrm>
            <a:off x="6248400" y="1371600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9" name="Freeform 71">
              <a:extLst>
                <a:ext uri="{FF2B5EF4-FFF2-40B4-BE49-F238E27FC236}">
                  <a16:creationId xmlns:a16="http://schemas.microsoft.com/office/drawing/2014/main" xmlns="" id="{0B94A949-2036-4676-9FC0-E487E21D9C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" name="Group 30">
              <a:extLst>
                <a:ext uri="{FF2B5EF4-FFF2-40B4-BE49-F238E27FC236}">
                  <a16:creationId xmlns:a16="http://schemas.microsoft.com/office/drawing/2014/main" xmlns="" id="{7FCB41DC-AD76-4582-AB24-FAAA2C9BD320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2" name="Freeform 71">
                <a:extLst>
                  <a:ext uri="{FF2B5EF4-FFF2-40B4-BE49-F238E27FC236}">
                    <a16:creationId xmlns:a16="http://schemas.microsoft.com/office/drawing/2014/main" xmlns="" id="{C64B3E3B-8CED-4608-8569-E108663C4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Oval 72">
                <a:extLst>
                  <a:ext uri="{FF2B5EF4-FFF2-40B4-BE49-F238E27FC236}">
                    <a16:creationId xmlns:a16="http://schemas.microsoft.com/office/drawing/2014/main" xmlns="" id="{0AFCE72F-0310-4881-98EC-B2752ABD3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3">
                <a:extLst>
                  <a:ext uri="{FF2B5EF4-FFF2-40B4-BE49-F238E27FC236}">
                    <a16:creationId xmlns:a16="http://schemas.microsoft.com/office/drawing/2014/main" xmlns="" id="{BB76B5D6-F47E-497E-8B8C-03C389749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4">
                <a:extLst>
                  <a:ext uri="{FF2B5EF4-FFF2-40B4-BE49-F238E27FC236}">
                    <a16:creationId xmlns:a16="http://schemas.microsoft.com/office/drawing/2014/main" xmlns="" id="{B8E0A890-D394-45C4-9560-3C6700DA1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5">
                <a:extLst>
                  <a:ext uri="{FF2B5EF4-FFF2-40B4-BE49-F238E27FC236}">
                    <a16:creationId xmlns:a16="http://schemas.microsoft.com/office/drawing/2014/main" xmlns="" id="{FC917E93-9D07-4817-A068-D44A5B000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6">
                <a:extLst>
                  <a:ext uri="{FF2B5EF4-FFF2-40B4-BE49-F238E27FC236}">
                    <a16:creationId xmlns:a16="http://schemas.microsoft.com/office/drawing/2014/main" xmlns="" id="{B167FABF-5D96-464F-9C7E-B7A21FE28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7">
                <a:extLst>
                  <a:ext uri="{FF2B5EF4-FFF2-40B4-BE49-F238E27FC236}">
                    <a16:creationId xmlns:a16="http://schemas.microsoft.com/office/drawing/2014/main" xmlns="" id="{0287F1E7-2424-4BBB-9408-D9A5ED335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8">
                <a:extLst>
                  <a:ext uri="{FF2B5EF4-FFF2-40B4-BE49-F238E27FC236}">
                    <a16:creationId xmlns:a16="http://schemas.microsoft.com/office/drawing/2014/main" xmlns="" id="{D25B3EB8-AB79-4CE1-A679-7299F383D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9">
                <a:extLst>
                  <a:ext uri="{FF2B5EF4-FFF2-40B4-BE49-F238E27FC236}">
                    <a16:creationId xmlns:a16="http://schemas.microsoft.com/office/drawing/2014/main" xmlns="" id="{7BCF76CE-AA2E-4E4C-9DDF-227246088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0">
                <a:extLst>
                  <a:ext uri="{FF2B5EF4-FFF2-40B4-BE49-F238E27FC236}">
                    <a16:creationId xmlns:a16="http://schemas.microsoft.com/office/drawing/2014/main" xmlns="" id="{32359131-4716-40D4-92BB-C038BB0C5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1">
                <a:extLst>
                  <a:ext uri="{FF2B5EF4-FFF2-40B4-BE49-F238E27FC236}">
                    <a16:creationId xmlns:a16="http://schemas.microsoft.com/office/drawing/2014/main" xmlns="" id="{B575733B-0754-4398-8194-3391E43D3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2">
                <a:extLst>
                  <a:ext uri="{FF2B5EF4-FFF2-40B4-BE49-F238E27FC236}">
                    <a16:creationId xmlns:a16="http://schemas.microsoft.com/office/drawing/2014/main" xmlns="" id="{AAB34212-1F57-4DA7-8B7B-D8A73ABE2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TextBox 43">
                <a:extLst>
                  <a:ext uri="{FF2B5EF4-FFF2-40B4-BE49-F238E27FC236}">
                    <a16:creationId xmlns:a16="http://schemas.microsoft.com/office/drawing/2014/main" xmlns="" id="{8B391FB2-5C9C-4810-B4DF-647C4AF3D2CE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766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4" grpId="1"/>
      <p:bldP spid="55" grpId="0"/>
      <p:bldP spid="51" grpId="0"/>
      <p:bldP spid="5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7179414"/>
            <a:ext cx="22136901" cy="6059993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360003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/>
                  <a:t>Số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nghiệm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của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phương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trình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𝐬𝐢𝐧</m:t>
                    </m:r>
                    <m:r>
                      <a:rPr lang="en-US" sz="4800" b="1">
                        <a:latin typeface="Cambria Math"/>
                      </a:rPr>
                      <m:t>(</m:t>
                    </m:r>
                    <m:r>
                      <a:rPr lang="en-US" sz="4800" b="1" i="1">
                        <a:latin typeface="Cambria Math"/>
                      </a:rPr>
                      <m:t>𝟐</m:t>
                    </m:r>
                    <m:r>
                      <a:rPr lang="en-US" sz="4800" b="1" i="1">
                        <a:latin typeface="Cambria Math"/>
                      </a:rPr>
                      <m:t>𝒙</m:t>
                    </m:r>
                    <m:r>
                      <a:rPr lang="en-US" sz="4800" b="1" i="1">
                        <a:latin typeface="Cambria Math"/>
                      </a:rPr>
                      <m:t>−</m:t>
                    </m:r>
                    <m:r>
                      <a:rPr lang="en-US" sz="4800" b="1" i="1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𝒐</m:t>
                        </m:r>
                      </m:sup>
                    </m:sSup>
                    <m:r>
                      <a:rPr lang="en-US" sz="4800" b="1">
                        <a:latin typeface="Cambria Math"/>
                      </a:rPr>
                      <m:t>)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với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−</m:t>
                    </m:r>
                    <m:r>
                      <a:rPr lang="en-US" sz="4800" b="1" i="1">
                        <a:latin typeface="Cambria Math"/>
                      </a:rPr>
                      <m:t>𝟏𝟖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𝒐</m:t>
                        </m:r>
                      </m:sup>
                    </m:sSup>
                    <m:r>
                      <a:rPr lang="en-US" sz="4800" b="1" i="1">
                        <a:latin typeface="Cambria Math"/>
                      </a:rPr>
                      <m:t>&lt;</m:t>
                    </m:r>
                    <m:r>
                      <a:rPr lang="en-US" sz="4800" b="1" i="1">
                        <a:latin typeface="Cambria Math"/>
                      </a:rPr>
                      <m:t>𝒙</m:t>
                    </m:r>
                    <m:r>
                      <a:rPr lang="en-US" sz="4800" b="1" i="1">
                        <a:latin typeface="Cambria Math"/>
                      </a:rPr>
                      <m:t>&lt;</m:t>
                    </m:r>
                    <m:r>
                      <a:rPr lang="en-US" sz="4800" b="1" i="1">
                        <a:latin typeface="Cambria Math"/>
                      </a:rPr>
                      <m:t>𝟏𝟖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là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360003"/>
                <a:ext cx="22565882" cy="830997"/>
              </a:xfrm>
              <a:prstGeom prst="rect">
                <a:avLst/>
              </a:prstGeom>
              <a:blipFill>
                <a:blip r:embed="rId4"/>
                <a:stretch>
                  <a:fillRect l="-1216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0200" y="4799139"/>
                <a:ext cx="522492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smtClean="0">
                          <a:latin typeface="Cambria Math"/>
                        </a:rPr>
                        <m:t>𝟏</m:t>
                      </m:r>
                      <m:r>
                        <a:rPr lang="en-US" sz="48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799139"/>
                <a:ext cx="5224926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574858" y="4799139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smtClean="0">
                          <a:latin typeface="Cambria Math"/>
                        </a:rPr>
                        <m:t>𝟐</m:t>
                      </m:r>
                      <m:r>
                        <a:rPr lang="en-US" sz="48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858" y="4799139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02692" y="4807803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2692" y="4807803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17339" y="4799139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tx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7339" y="4799139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7881115" y="7722757"/>
                <a:ext cx="9217771" cy="3299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/>
                  <a:t>Ta </a:t>
                </a:r>
                <a:r>
                  <a:rPr lang="en-US" sz="4800" b="1" dirty="0" err="1"/>
                  <a:t>có</a:t>
                </a:r>
                <a:r>
                  <a:rPr lang="en-US" sz="4800" b="1" dirty="0"/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𝐬𝐢𝐧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  <m:r>
                          <a:rPr lang="en-US" sz="4800" b="1" i="1">
                            <a:latin typeface="Cambria Math"/>
                          </a:rPr>
                          <m:t>−</m:t>
                        </m:r>
                        <m:r>
                          <a:rPr lang="en-US" sz="4800" b="1" i="1">
                            <a:latin typeface="Cambria Math"/>
                          </a:rPr>
                          <m:t>𝟒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𝒐</m:t>
                            </m:r>
                          </m:sup>
                        </m:sSup>
                      </m:e>
                    </m:d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𝟏</m:t>
                    </m:r>
                  </m:oMath>
                </a14:m>
                <a:endParaRPr lang="en-US" sz="4800" b="1" i="1" dirty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/>
                        </a:rPr>
                        <m:t>⇔</m:t>
                      </m:r>
                      <m:r>
                        <a:rPr lang="en-US" sz="4800" b="1" i="1">
                          <a:latin typeface="Cambria Math"/>
                        </a:rPr>
                        <m:t>𝟐</m:t>
                      </m:r>
                      <m:r>
                        <a:rPr lang="en-US" sz="4800" b="1" i="1">
                          <a:latin typeface="Cambria Math"/>
                        </a:rPr>
                        <m:t>𝒙</m:t>
                      </m:r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r>
                        <a:rPr lang="en-US" sz="4800" b="1" i="1"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𝒐</m:t>
                          </m:r>
                        </m:sup>
                      </m:sSup>
                      <m:r>
                        <a:rPr lang="en-US" sz="4800" b="1" i="1"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latin typeface="Cambria Math"/>
                        </a:rPr>
                        <m:t>𝟗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𝒐</m:t>
                          </m:r>
                        </m:sup>
                      </m:sSup>
                      <m:r>
                        <a:rPr lang="en-US" sz="4800" b="1" i="1">
                          <a:latin typeface="Cambria Math"/>
                        </a:rPr>
                        <m:t>+</m:t>
                      </m:r>
                      <m:r>
                        <a:rPr lang="en-US" sz="4800" b="1" i="1">
                          <a:latin typeface="Cambria Math"/>
                        </a:rPr>
                        <m:t>𝒌</m:t>
                      </m:r>
                      <m:r>
                        <a:rPr lang="en-US" sz="4800" b="1" i="1">
                          <a:latin typeface="Cambria Math"/>
                        </a:rPr>
                        <m:t>𝟑𝟔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⇔</m:t>
                    </m:r>
                    <m:r>
                      <a:rPr lang="en-US" sz="4800" b="1" i="1">
                        <a:latin typeface="Cambria Math"/>
                      </a:rPr>
                      <m:t>𝒙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𝒐</m:t>
                        </m:r>
                      </m:sup>
                    </m:sSup>
                    <m:r>
                      <a:rPr lang="en-US" sz="4800" b="1" i="1">
                        <a:latin typeface="Cambria Math"/>
                      </a:rPr>
                      <m:t>+</m:t>
                    </m:r>
                    <m:r>
                      <a:rPr lang="en-US" sz="4800" b="1" i="1">
                        <a:latin typeface="Cambria Math"/>
                      </a:rPr>
                      <m:t>𝒌</m:t>
                    </m:r>
                    <m:r>
                      <a:rPr lang="en-US" sz="4800" b="1" i="1">
                        <a:latin typeface="Cambria Math"/>
                      </a:rPr>
                      <m:t>𝟏𝟖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4800" b="1" dirty="0"/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𝒌</m:t>
                    </m:r>
                    <m:r>
                      <a:rPr lang="en-US" sz="4800" b="1" i="1">
                        <a:latin typeface="Cambria Math"/>
                      </a:rPr>
                      <m:t>∈</m:t>
                    </m:r>
                    <m:r>
                      <a:rPr lang="en-US" sz="4800" b="1" i="1">
                        <a:latin typeface="Cambria Math"/>
                      </a:rPr>
                      <m:t>ℤ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115" y="7722757"/>
                <a:ext cx="9217771" cy="3299878"/>
              </a:xfrm>
              <a:prstGeom prst="rect">
                <a:avLst/>
              </a:prstGeom>
              <a:blipFill>
                <a:blip r:embed="rId9"/>
                <a:stretch>
                  <a:fillRect l="-3042" b="-9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8757247" y="466149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178463" y="11362426"/>
                <a:ext cx="1168437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/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𝒐</m:t>
                        </m:r>
                      </m:sup>
                    </m:sSup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),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𝟏𝟏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463" y="11362426"/>
                <a:ext cx="11684376" cy="1446550"/>
              </a:xfrm>
              <a:prstGeom prst="rect">
                <a:avLst/>
              </a:prstGeom>
              <a:blipFill>
                <a:blip r:embed="rId10"/>
                <a:stretch>
                  <a:fillRect l="-2140" t="-8439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7">
            <a:extLst>
              <a:ext uri="{FF2B5EF4-FFF2-40B4-BE49-F238E27FC236}">
                <a16:creationId xmlns:a16="http://schemas.microsoft.com/office/drawing/2014/main" xmlns="" id="{A63DD5F8-6782-4AC6-85FA-EC422B022A72}"/>
              </a:ext>
            </a:extLst>
          </p:cNvPr>
          <p:cNvGrpSpPr/>
          <p:nvPr/>
        </p:nvGrpSpPr>
        <p:grpSpPr>
          <a:xfrm>
            <a:off x="6248400" y="1371600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0" name="Freeform 71">
              <a:extLst>
                <a:ext uri="{FF2B5EF4-FFF2-40B4-BE49-F238E27FC236}">
                  <a16:creationId xmlns:a16="http://schemas.microsoft.com/office/drawing/2014/main" xmlns="" id="{71848949-4CAC-4F32-B247-F703704DE0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2" name="Group 30">
              <a:extLst>
                <a:ext uri="{FF2B5EF4-FFF2-40B4-BE49-F238E27FC236}">
                  <a16:creationId xmlns:a16="http://schemas.microsoft.com/office/drawing/2014/main" xmlns="" id="{7EE8CBF8-F12F-4906-8EE1-91C8B9AA35ED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6" name="Freeform 71">
                <a:extLst>
                  <a:ext uri="{FF2B5EF4-FFF2-40B4-BE49-F238E27FC236}">
                    <a16:creationId xmlns:a16="http://schemas.microsoft.com/office/drawing/2014/main" xmlns="" id="{87984B70-8FB1-4C50-A949-18C016AFF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72">
                <a:extLst>
                  <a:ext uri="{FF2B5EF4-FFF2-40B4-BE49-F238E27FC236}">
                    <a16:creationId xmlns:a16="http://schemas.microsoft.com/office/drawing/2014/main" xmlns="" id="{D2402DA8-D1D6-4A8A-B7CD-87C6ECDBB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xmlns="" id="{9C56FE0C-7FCD-43DF-95A0-2BA022152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xmlns="" id="{15829482-36A3-42A0-8C02-AD14A6871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xmlns="" id="{C7E37B38-5732-4A35-90E3-70BAF81DC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xmlns="" id="{848263D8-7EF3-4DF0-9F14-111421109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xmlns="" id="{5D8302AC-DD3F-43C4-A407-346F4C7B1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xmlns="" id="{A26EE4C1-58E5-4CF9-937B-18FB8297F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xmlns="" id="{A7A81F35-665C-4F88-BFEA-F5A06A6FA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xmlns="" id="{6129F2A8-4D12-420E-8184-DA9A86587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xmlns="" id="{49CEC925-D0D0-4E8D-820B-51F24E2EC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xmlns="" id="{E7E5039B-D802-4C2E-A668-7A53C632F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xmlns="" id="{9322D984-133C-4E26-8D5A-CB96BFA56C19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869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3" grpId="1"/>
      <p:bldP spid="54" grpId="0"/>
      <p:bldP spid="55" grpId="0"/>
      <p:bldP spid="51" grpId="0"/>
      <p:bldP spid="57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99428" y="6764226"/>
            <a:ext cx="23644312" cy="6059993"/>
            <a:chOff x="1205494" y="6941416"/>
            <a:chExt cx="23647391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643300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47"/>
              <a:chOff x="1205494" y="6941416"/>
              <a:chExt cx="3493741" cy="83114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862740" cy="4087555"/>
            <a:chOff x="992187" y="2564544"/>
            <a:chExt cx="2280298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64994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838200" y="3276600"/>
                <a:ext cx="23405540" cy="2424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𝒄𝒐𝒔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𝒔𝒊𝒏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76600"/>
                <a:ext cx="23405540" cy="2424574"/>
              </a:xfrm>
              <a:prstGeom prst="rect">
                <a:avLst/>
              </a:prstGeom>
              <a:blipFill rotWithShape="0">
                <a:blip r:embed="rId3"/>
                <a:stretch>
                  <a:fillRect l="-1068" r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0200" y="4698067"/>
                <a:ext cx="5224926" cy="1242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i="1">
                          <a:latin typeface="Cambria Math"/>
                        </a:rPr>
                        <m:t>𝑎</m:t>
                      </m:r>
                      <m:r>
                        <a:rPr lang="en-US" sz="4400" i="1">
                          <a:latin typeface="Cambria Math"/>
                        </a:rPr>
                        <m:t>∈</m:t>
                      </m:r>
                      <m:d>
                        <m:dPr>
                          <m:endChr m:val="]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>
                              <a:latin typeface="Cambria Math"/>
                            </a:rPr>
                            <m:t>0</m:t>
                          </m:r>
                          <m:r>
                            <a:rPr lang="en-US" sz="4400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40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4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698067"/>
                <a:ext cx="5224926" cy="12429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574857" y="4495800"/>
                <a:ext cx="5090801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i="1">
                          <a:latin typeface="Cambria Math"/>
                        </a:rPr>
                        <m:t>𝑎</m:t>
                      </m:r>
                      <m:r>
                        <a:rPr lang="en-US" sz="4400" i="1">
                          <a:latin typeface="Cambria Math"/>
                        </a:rPr>
                        <m:t>∈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4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4400">
                                  <a:latin typeface="Cambria Math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4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en-US" sz="4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857" y="4495800"/>
                <a:ext cx="5090801" cy="161371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3002692" y="4706731"/>
                <a:ext cx="4447108" cy="1382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i="1">
                          <a:latin typeface="Cambria Math"/>
                        </a:rPr>
                        <m:t>𝑎</m:t>
                      </m:r>
                      <m:r>
                        <a:rPr lang="en-US" sz="4400" i="1">
                          <a:latin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40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4400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44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2692" y="4706731"/>
                <a:ext cx="4447108" cy="138255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786833" y="4956310"/>
                <a:ext cx="402346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i="1">
                          <a:latin typeface="Cambria Math"/>
                        </a:rPr>
                        <m:t>𝑎</m:t>
                      </m:r>
                      <m:r>
                        <a:rPr lang="en-US" sz="4400" i="1">
                          <a:latin typeface="Cambria Math"/>
                        </a:rPr>
                        <m:t>=</m:t>
                      </m:r>
                      <m:r>
                        <a:rPr lang="en-US" sz="4400">
                          <a:latin typeface="Cambria Math"/>
                        </a:rPr>
                        <m:t>0</m:t>
                      </m:r>
                      <m:r>
                        <a:rPr lang="en-US" sz="4400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6833" y="4956310"/>
                <a:ext cx="4023461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749423" y="7366280"/>
                <a:ext cx="13168738" cy="988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Đk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𝒔𝒊𝒏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≠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r>
                      <a:rPr lang="en-US" sz="4400" b="1" i="1" smtClean="0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ℤ</m:t>
                    </m:r>
                    <m:r>
                      <a:rPr lang="en-US" sz="4400" b="1" i="1" smtClean="0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23" y="7366280"/>
                <a:ext cx="13168738" cy="988925"/>
              </a:xfrm>
              <a:prstGeom prst="rect">
                <a:avLst/>
              </a:prstGeom>
              <a:blipFill rotWithShape="0">
                <a:blip r:embed="rId8"/>
                <a:stretch>
                  <a:fillRect l="-1898" t="-6748" b="-1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2950971" y="4835961"/>
            <a:ext cx="1094309" cy="1036814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50405" y="8484270"/>
                <a:ext cx="9215152" cy="4189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𝒄𝒐𝒔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𝒔𝒊𝒏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𝒄𝒐𝒔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400" b="1" i="1" smtClean="0">
                          <a:latin typeface="Cambria Math"/>
                        </a:rPr>
                        <m:t>,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ℤ</m:t>
                      </m:r>
                      <m:r>
                        <a:rPr lang="en-US" sz="44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05" y="8484270"/>
                <a:ext cx="9215152" cy="4189673"/>
              </a:xfrm>
              <a:prstGeom prst="rect">
                <a:avLst/>
              </a:prstGeom>
              <a:blipFill rotWithShape="0">
                <a:blip r:embed="rId9"/>
                <a:stretch>
                  <a:fillRect l="-2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201399" y="7112255"/>
                <a:ext cx="12831265" cy="4800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𝒌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ℤ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ℤ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b="1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≥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𝑵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∗</m:t>
                        </m:r>
                      </m:sup>
                    </m:sSup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𝒄𝒐𝒔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𝒔𝒊𝒏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399" y="7112255"/>
                <a:ext cx="12831265" cy="4800032"/>
              </a:xfrm>
              <a:prstGeom prst="rect">
                <a:avLst/>
              </a:prstGeom>
              <a:blipFill rotWithShape="0">
                <a:blip r:embed="rId10"/>
                <a:stretch>
                  <a:fillRect l="-1900" b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7">
            <a:extLst>
              <a:ext uri="{FF2B5EF4-FFF2-40B4-BE49-F238E27FC236}">
                <a16:creationId xmlns:a16="http://schemas.microsoft.com/office/drawing/2014/main" xmlns="" id="{485306E8-7F8B-47E9-A961-68CAADF06770}"/>
              </a:ext>
            </a:extLst>
          </p:cNvPr>
          <p:cNvGrpSpPr/>
          <p:nvPr/>
        </p:nvGrpSpPr>
        <p:grpSpPr>
          <a:xfrm>
            <a:off x="6248400" y="1371600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xmlns="" id="{045F1563-DB65-4989-B086-C6FC3E490F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30">
              <a:extLst>
                <a:ext uri="{FF2B5EF4-FFF2-40B4-BE49-F238E27FC236}">
                  <a16:creationId xmlns:a16="http://schemas.microsoft.com/office/drawing/2014/main" xmlns="" id="{9029FCBD-A3ED-4998-B0A6-0548EED18F12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8" name="Freeform 71">
                <a:extLst>
                  <a:ext uri="{FF2B5EF4-FFF2-40B4-BE49-F238E27FC236}">
                    <a16:creationId xmlns:a16="http://schemas.microsoft.com/office/drawing/2014/main" xmlns="" id="{B67B089E-DFE4-48FE-812A-D87890CEE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Oval 72">
                <a:extLst>
                  <a:ext uri="{FF2B5EF4-FFF2-40B4-BE49-F238E27FC236}">
                    <a16:creationId xmlns:a16="http://schemas.microsoft.com/office/drawing/2014/main" xmlns="" id="{3D45B62D-ACAC-496E-9E70-95F0B0E10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3">
                <a:extLst>
                  <a:ext uri="{FF2B5EF4-FFF2-40B4-BE49-F238E27FC236}">
                    <a16:creationId xmlns:a16="http://schemas.microsoft.com/office/drawing/2014/main" xmlns="" id="{5761E850-06FC-415F-AD40-A21F16F0A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4">
                <a:extLst>
                  <a:ext uri="{FF2B5EF4-FFF2-40B4-BE49-F238E27FC236}">
                    <a16:creationId xmlns:a16="http://schemas.microsoft.com/office/drawing/2014/main" xmlns="" id="{E9A7153D-36AE-4D58-9C2F-F0BACA00D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5">
                <a:extLst>
                  <a:ext uri="{FF2B5EF4-FFF2-40B4-BE49-F238E27FC236}">
                    <a16:creationId xmlns:a16="http://schemas.microsoft.com/office/drawing/2014/main" xmlns="" id="{A413D8DD-1D6C-4513-9DE7-AC920A18C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6">
                <a:extLst>
                  <a:ext uri="{FF2B5EF4-FFF2-40B4-BE49-F238E27FC236}">
                    <a16:creationId xmlns:a16="http://schemas.microsoft.com/office/drawing/2014/main" xmlns="" id="{D8A9BFB0-3C2C-47E2-8C82-C2C464F17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7">
                <a:extLst>
                  <a:ext uri="{FF2B5EF4-FFF2-40B4-BE49-F238E27FC236}">
                    <a16:creationId xmlns:a16="http://schemas.microsoft.com/office/drawing/2014/main" xmlns="" id="{F3E04B8C-30A9-4D68-9937-B7421E037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8">
                <a:extLst>
                  <a:ext uri="{FF2B5EF4-FFF2-40B4-BE49-F238E27FC236}">
                    <a16:creationId xmlns:a16="http://schemas.microsoft.com/office/drawing/2014/main" xmlns="" id="{757114DA-FA8D-4BEF-AC1F-95D126832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9">
                <a:extLst>
                  <a:ext uri="{FF2B5EF4-FFF2-40B4-BE49-F238E27FC236}">
                    <a16:creationId xmlns:a16="http://schemas.microsoft.com/office/drawing/2014/main" xmlns="" id="{B4E5FD0B-6B5B-4C4A-B02C-44E1A83D2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0">
                <a:extLst>
                  <a:ext uri="{FF2B5EF4-FFF2-40B4-BE49-F238E27FC236}">
                    <a16:creationId xmlns:a16="http://schemas.microsoft.com/office/drawing/2014/main" xmlns="" id="{368B9E9B-37A8-4344-8000-76DB2B6F1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1">
                <a:extLst>
                  <a:ext uri="{FF2B5EF4-FFF2-40B4-BE49-F238E27FC236}">
                    <a16:creationId xmlns:a16="http://schemas.microsoft.com/office/drawing/2014/main" xmlns="" id="{73B6B2D9-C34B-4A26-948E-DB789F502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>
                <a:extLst>
                  <a:ext uri="{FF2B5EF4-FFF2-40B4-BE49-F238E27FC236}">
                    <a16:creationId xmlns:a16="http://schemas.microsoft.com/office/drawing/2014/main" xmlns="" id="{3997C8E9-375C-40EE-A63B-A59598CB6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43">
                <a:extLst>
                  <a:ext uri="{FF2B5EF4-FFF2-40B4-BE49-F238E27FC236}">
                    <a16:creationId xmlns:a16="http://schemas.microsoft.com/office/drawing/2014/main" xmlns="" id="{D89F256A-897C-4E27-82F6-559B45B5C411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A4F9F77-8B44-4540-9A75-7D2861ECBC93}"/>
              </a:ext>
            </a:extLst>
          </p:cNvPr>
          <p:cNvCxnSpPr/>
          <p:nvPr/>
        </p:nvCxnSpPr>
        <p:spPr>
          <a:xfrm>
            <a:off x="10863927" y="7012294"/>
            <a:ext cx="3697" cy="5811925"/>
          </a:xfrm>
          <a:prstGeom prst="line">
            <a:avLst/>
          </a:prstGeom>
          <a:ln w="76200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80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3" grpId="1"/>
      <p:bldP spid="54" grpId="0"/>
      <p:bldP spid="55" grpId="0"/>
      <p:bldP spid="51" grpId="0"/>
      <p:bldP spid="5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85800" y="6781800"/>
            <a:ext cx="23012399" cy="6059993"/>
            <a:chOff x="1205494" y="6941416"/>
            <a:chExt cx="23015395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011304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838200" y="3276600"/>
                <a:ext cx="2340554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𝒄𝒐𝒔𝒙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76600"/>
                <a:ext cx="23405540" cy="1446550"/>
              </a:xfrm>
              <a:prstGeom prst="rect">
                <a:avLst/>
              </a:prstGeom>
              <a:blipFill>
                <a:blip r:embed="rId4"/>
                <a:stretch>
                  <a:fillRect l="-1068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0200" y="4698067"/>
                <a:ext cx="522492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mtClean="0"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698067"/>
                <a:ext cx="522492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324267" y="4698066"/>
                <a:ext cx="438854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mtClean="0">
                          <a:latin typeface="Cambria Math"/>
                        </a:rPr>
                        <m:t>𝟐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267" y="4698066"/>
                <a:ext cx="438854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275834" y="4698065"/>
                <a:ext cx="444710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mtClean="0">
                          <a:latin typeface="Cambria Math"/>
                        </a:rPr>
                        <m:t>𝟑</m:t>
                      </m:r>
                      <m:r>
                        <a:rPr lang="en-US" sz="44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5834" y="4698065"/>
                <a:ext cx="4447108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17338" y="4698067"/>
                <a:ext cx="402346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mtClean="0">
                          <a:latin typeface="Cambria Math"/>
                        </a:rPr>
                        <m:t>𝟒</m:t>
                      </m:r>
                      <m:r>
                        <a:rPr lang="en-US" sz="44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7338" y="4698067"/>
                <a:ext cx="4023461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8318801" y="7105367"/>
                <a:ext cx="8444338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𝐜𝐨𝐬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𝒎</m:t>
                          </m:r>
                          <m:r>
                            <a:rPr lang="en-US" sz="4400" b="1" i="1"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≤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4400" b="1" i="1" dirty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⇔−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≤</m:t>
                      </m:r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≤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a:rPr lang="en-US" sz="4400" b="1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801" y="7105367"/>
                <a:ext cx="8444338" cy="31393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3487400" y="456624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778404" y="10312134"/>
                <a:ext cx="1607820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404" y="10312134"/>
                <a:ext cx="16078200" cy="1446550"/>
              </a:xfrm>
              <a:prstGeom prst="rect">
                <a:avLst/>
              </a:prstGeom>
              <a:blipFill>
                <a:blip r:embed="rId10"/>
                <a:stretch>
                  <a:fillRect l="-1555" t="-9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7">
            <a:extLst>
              <a:ext uri="{FF2B5EF4-FFF2-40B4-BE49-F238E27FC236}">
                <a16:creationId xmlns:a16="http://schemas.microsoft.com/office/drawing/2014/main" xmlns="" id="{39769139-57BD-4455-A9B5-83EB5BF9F7C7}"/>
              </a:ext>
            </a:extLst>
          </p:cNvPr>
          <p:cNvGrpSpPr/>
          <p:nvPr/>
        </p:nvGrpSpPr>
        <p:grpSpPr>
          <a:xfrm>
            <a:off x="6248400" y="1371600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0" name="Freeform 71">
              <a:extLst>
                <a:ext uri="{FF2B5EF4-FFF2-40B4-BE49-F238E27FC236}">
                  <a16:creationId xmlns:a16="http://schemas.microsoft.com/office/drawing/2014/main" xmlns="" id="{77B100DB-7818-4CE0-AF61-85FC5B88FE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2" name="Group 30">
              <a:extLst>
                <a:ext uri="{FF2B5EF4-FFF2-40B4-BE49-F238E27FC236}">
                  <a16:creationId xmlns:a16="http://schemas.microsoft.com/office/drawing/2014/main" xmlns="" id="{1C14B311-4778-4461-99DB-7300C887AF34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6" name="Freeform 71">
                <a:extLst>
                  <a:ext uri="{FF2B5EF4-FFF2-40B4-BE49-F238E27FC236}">
                    <a16:creationId xmlns:a16="http://schemas.microsoft.com/office/drawing/2014/main" xmlns="" id="{CED58404-B82C-4DB6-AA3F-25C4B2277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72">
                <a:extLst>
                  <a:ext uri="{FF2B5EF4-FFF2-40B4-BE49-F238E27FC236}">
                    <a16:creationId xmlns:a16="http://schemas.microsoft.com/office/drawing/2014/main" xmlns="" id="{B302091F-2CFD-4CB8-96E3-91884EA30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xmlns="" id="{91E480B2-11CF-497A-8D8F-B0CEF0DE8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xmlns="" id="{CDC18006-8968-4036-88A2-6A8BF4BE4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xmlns="" id="{AD75B0AA-75DF-4CB1-9F82-0BFC8E63A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xmlns="" id="{AA755B38-009A-4F12-9B6E-2195E8DD5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xmlns="" id="{32535F25-DDC8-47AC-88F7-991CFA33D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xmlns="" id="{E91A48AE-B81E-4E4E-A28B-FCDCD72B0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xmlns="" id="{E87E55A4-6C94-4335-BAD7-656A2449B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xmlns="" id="{4F7D23D7-1D22-42C5-BA89-1B1A45D93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xmlns="" id="{15F473A5-7335-471B-874F-5CBF2857D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xmlns="" id="{05CF2DEA-9B9C-48EB-AA18-BDD5C2A82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xmlns="" id="{0BFD7A45-D6CE-4789-8327-C5F442747D0B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355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3" grpId="1"/>
      <p:bldP spid="54" grpId="0"/>
      <p:bldP spid="55" grpId="0"/>
      <p:bldP spid="51" grpId="0"/>
      <p:bldP spid="5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7179414"/>
            <a:ext cx="22136901" cy="6059993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838200" y="3276600"/>
                <a:ext cx="2340554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𝒄𝒐𝒔𝒙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latin typeface="Cambria Math"/>
                          </a:rPr>
                          <m:t>𝟏𝟎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76600"/>
                <a:ext cx="23405540" cy="769441"/>
              </a:xfrm>
              <a:prstGeom prst="rect">
                <a:avLst/>
              </a:prstGeom>
              <a:blipFill>
                <a:blip r:embed="rId4"/>
                <a:stretch>
                  <a:fillRect l="-1068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0200" y="4698067"/>
                <a:ext cx="522492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44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698067"/>
                <a:ext cx="522492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324267" y="4698066"/>
                <a:ext cx="438854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a:rPr lang="en-US" sz="44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267" y="4698066"/>
                <a:ext cx="438854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275834" y="4698065"/>
                <a:ext cx="444710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5834" y="4698065"/>
                <a:ext cx="4447108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907000" y="4364917"/>
                <a:ext cx="4023461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0" y="4364917"/>
                <a:ext cx="4023461" cy="13599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8008395" y="8320383"/>
                <a:ext cx="9503009" cy="2011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𝒄𝒐𝒔𝒙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endParaRPr lang="en-US" sz="4400" b="1" i="1" dirty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ℤ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395" y="8320383"/>
                <a:ext cx="9503009" cy="2011769"/>
              </a:xfrm>
              <a:prstGeom prst="rect">
                <a:avLst/>
              </a:prstGeom>
              <a:blipFill>
                <a:blip r:embed="rId9"/>
                <a:stretch>
                  <a:fillRect l="-2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3194647" y="456624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293059" y="10756812"/>
                <a:ext cx="90678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0.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059" y="10756812"/>
                <a:ext cx="9067800" cy="769441"/>
              </a:xfrm>
              <a:prstGeom prst="rect">
                <a:avLst/>
              </a:prstGeom>
              <a:blipFill>
                <a:blip r:embed="rId10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7">
            <a:extLst>
              <a:ext uri="{FF2B5EF4-FFF2-40B4-BE49-F238E27FC236}">
                <a16:creationId xmlns:a16="http://schemas.microsoft.com/office/drawing/2014/main" xmlns="" id="{82123E18-01A9-4236-9521-0AA29C0F2F0E}"/>
              </a:ext>
            </a:extLst>
          </p:cNvPr>
          <p:cNvGrpSpPr/>
          <p:nvPr/>
        </p:nvGrpSpPr>
        <p:grpSpPr>
          <a:xfrm>
            <a:off x="6248400" y="1371600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0" name="Freeform 71">
              <a:extLst>
                <a:ext uri="{FF2B5EF4-FFF2-40B4-BE49-F238E27FC236}">
                  <a16:creationId xmlns:a16="http://schemas.microsoft.com/office/drawing/2014/main" xmlns="" id="{859E4C99-C6B9-4E6A-87B5-69B319455A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2" name="Group 30">
              <a:extLst>
                <a:ext uri="{FF2B5EF4-FFF2-40B4-BE49-F238E27FC236}">
                  <a16:creationId xmlns:a16="http://schemas.microsoft.com/office/drawing/2014/main" xmlns="" id="{307D54AF-7E1E-4A97-A2E1-4B78920A800B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6" name="Freeform 71">
                <a:extLst>
                  <a:ext uri="{FF2B5EF4-FFF2-40B4-BE49-F238E27FC236}">
                    <a16:creationId xmlns:a16="http://schemas.microsoft.com/office/drawing/2014/main" xmlns="" id="{FC6E0C51-D67C-4492-845B-7AB177088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72">
                <a:extLst>
                  <a:ext uri="{FF2B5EF4-FFF2-40B4-BE49-F238E27FC236}">
                    <a16:creationId xmlns:a16="http://schemas.microsoft.com/office/drawing/2014/main" xmlns="" id="{0BB9BB5C-ED6B-4A11-8803-226B1268B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xmlns="" id="{C8543EB3-84FD-4E0A-A7CE-B4BFB4835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xmlns="" id="{D30680E2-7C63-4A54-A112-F401E1FBD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xmlns="" id="{EFBA3013-E4DC-402C-9811-A79E9BB31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xmlns="" id="{646B3EAD-5421-4BA5-A078-BA3D001E0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xmlns="" id="{8D61B200-DE24-470A-B217-D74F84BE8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xmlns="" id="{FA1432FD-A028-43F8-AC45-474B02017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xmlns="" id="{075F66E2-3BA8-4EFE-AA5C-2DA370F79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xmlns="" id="{F81BF688-B6EC-4CE9-A81F-1B205531B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xmlns="" id="{B12C48E5-FBEF-43DB-AF25-0C0698F88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xmlns="" id="{93D5BF76-8957-47CF-BE12-D959AA56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xmlns="" id="{1A5BBF81-8179-41C1-AE41-9FB478E28A04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045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2" grpId="1"/>
      <p:bldP spid="53" grpId="0"/>
      <p:bldP spid="54" grpId="0"/>
      <p:bldP spid="55" grpId="0"/>
      <p:bldP spid="51" grpId="0"/>
      <p:bldP spid="5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7179414"/>
            <a:ext cx="22136901" cy="6059993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838200" y="3276600"/>
                <a:ext cx="23405540" cy="1100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𝒄𝒐𝒔𝒙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𝟓𝟔𝟔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76600"/>
                <a:ext cx="23405540" cy="1100751"/>
              </a:xfrm>
              <a:prstGeom prst="rect">
                <a:avLst/>
              </a:prstGeom>
              <a:blipFill>
                <a:blip r:embed="rId4"/>
                <a:stretch>
                  <a:fillRect l="-1068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0200" y="4698067"/>
                <a:ext cx="522492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4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698067"/>
                <a:ext cx="522492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324267" y="4698066"/>
                <a:ext cx="438854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267" y="4698066"/>
                <a:ext cx="438854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275834" y="4698065"/>
                <a:ext cx="444710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5834" y="4698065"/>
                <a:ext cx="4447108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906999" y="4687024"/>
                <a:ext cx="402346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4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6999" y="4687024"/>
                <a:ext cx="4023461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8402547" y="7843222"/>
                <a:ext cx="8458200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𝒄𝒐𝒔𝒙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𝟓𝟔𝟔</m:t>
                    </m:r>
                  </m:oMath>
                </a14:m>
                <a:endParaRPr lang="en-US" sz="4400" b="1" i="1" dirty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≈±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a:rPr lang="en-US" sz="4400" b="1">
                          <a:latin typeface="Cambria Math"/>
                        </a:rPr>
                        <m:t>,</m:t>
                      </m:r>
                      <m:r>
                        <a:rPr lang="en-US" sz="4400" b="1" i="1">
                          <a:latin typeface="Cambria Math"/>
                        </a:rPr>
                        <m:t>𝟑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a:rPr lang="en-US" sz="4400" b="1" i="1">
                          <a:latin typeface="Cambria Math"/>
                        </a:rPr>
                        <m:t>,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ℤ</m:t>
                      </m:r>
                      <m:r>
                        <a:rPr lang="en-US" sz="44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547" y="7843222"/>
                <a:ext cx="8458200" cy="2123658"/>
              </a:xfrm>
              <a:prstGeom prst="rect">
                <a:avLst/>
              </a:prstGeom>
              <a:blipFill>
                <a:blip r:embed="rId9"/>
                <a:stretch>
                  <a:fillRect l="-2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3194647" y="456624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25126" y="10504850"/>
                <a:ext cx="16078200" cy="1100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1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126" y="10504850"/>
                <a:ext cx="16078200" cy="1100751"/>
              </a:xfrm>
              <a:prstGeom prst="rect">
                <a:avLst/>
              </a:prstGeom>
              <a:blipFill>
                <a:blip r:embed="rId10"/>
                <a:stretch>
                  <a:fillRect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7">
            <a:extLst>
              <a:ext uri="{FF2B5EF4-FFF2-40B4-BE49-F238E27FC236}">
                <a16:creationId xmlns:a16="http://schemas.microsoft.com/office/drawing/2014/main" xmlns="" id="{57A52406-8FD0-4A90-89B9-B2742BDA2142}"/>
              </a:ext>
            </a:extLst>
          </p:cNvPr>
          <p:cNvGrpSpPr/>
          <p:nvPr/>
        </p:nvGrpSpPr>
        <p:grpSpPr>
          <a:xfrm>
            <a:off x="6248400" y="1371600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0" name="Freeform 71">
              <a:extLst>
                <a:ext uri="{FF2B5EF4-FFF2-40B4-BE49-F238E27FC236}">
                  <a16:creationId xmlns:a16="http://schemas.microsoft.com/office/drawing/2014/main" xmlns="" id="{1326783F-3804-4433-AAB3-9C8914A4C3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2" name="Group 30">
              <a:extLst>
                <a:ext uri="{FF2B5EF4-FFF2-40B4-BE49-F238E27FC236}">
                  <a16:creationId xmlns:a16="http://schemas.microsoft.com/office/drawing/2014/main" xmlns="" id="{54BF5C17-7AE9-48C9-88C5-5FC97AA17C2F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6" name="Freeform 71">
                <a:extLst>
                  <a:ext uri="{FF2B5EF4-FFF2-40B4-BE49-F238E27FC236}">
                    <a16:creationId xmlns:a16="http://schemas.microsoft.com/office/drawing/2014/main" xmlns="" id="{7CFC7FE7-ABB5-4018-AD96-439E68449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72">
                <a:extLst>
                  <a:ext uri="{FF2B5EF4-FFF2-40B4-BE49-F238E27FC236}">
                    <a16:creationId xmlns:a16="http://schemas.microsoft.com/office/drawing/2014/main" xmlns="" id="{65EBFD27-18C4-47D8-969B-4ED485EA0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xmlns="" id="{0BD32DF9-B0E8-4E32-B52A-0DDB1A4EA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xmlns="" id="{DB7EF0D4-4095-489D-88AF-701876A45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xmlns="" id="{60089ACA-B641-43CD-8170-331F67056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xmlns="" id="{5E0C6AFD-E554-4D27-8A63-E066E6838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xmlns="" id="{25ED2ACE-69D1-480C-A8F7-890BE2E9D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xmlns="" id="{73066843-B8A8-4FAE-A927-CB6750DFD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xmlns="" id="{7005EBBF-3C5C-430B-A4D2-60DDF330E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xmlns="" id="{BEB65EC8-0C74-4626-9E11-FFF06E07D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xmlns="" id="{04D17B5A-E627-48F9-BD03-587DF105B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xmlns="" id="{9F68E9F9-6BAF-4B55-AC37-782ACAA31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xmlns="" id="{A26BE4E2-4679-47CE-BE6F-8E10ADC8B66E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331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2" grpId="1"/>
      <p:bldP spid="53" grpId="0"/>
      <p:bldP spid="54" grpId="0"/>
      <p:bldP spid="55" grpId="0"/>
      <p:bldP spid="51" grpId="0"/>
      <p:bldP spid="5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44358" y="6917188"/>
            <a:ext cx="23235886" cy="6059993"/>
            <a:chOff x="1205494" y="6941416"/>
            <a:chExt cx="23238911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234820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9.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838200" y="3276600"/>
                <a:ext cx="23405540" cy="1782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𝑿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𝐜𝐨𝐬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𝒐</m:t>
                            </m:r>
                          </m:sup>
                        </m:sSup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𝒔𝒊𝒏𝒙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76600"/>
                <a:ext cx="23405540" cy="1782796"/>
              </a:xfrm>
              <a:prstGeom prst="rect">
                <a:avLst/>
              </a:prstGeom>
              <a:blipFill>
                <a:blip r:embed="rId4"/>
                <a:stretch>
                  <a:fillRect l="-1068" b="-15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0200" y="5409206"/>
                <a:ext cx="5224926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/>
                        </a:rPr>
                        <m:t>𝟐𝟗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𝑶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𝑿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409206"/>
                <a:ext cx="5224926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324267" y="5409205"/>
                <a:ext cx="4388542" cy="1448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𝑶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𝑿</m:t>
                      </m:r>
                      <m:r>
                        <a:rPr lang="en-US" sz="44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267" y="5409205"/>
                <a:ext cx="4388542" cy="14487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275834" y="5409204"/>
                <a:ext cx="4447108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/>
                        </a:rPr>
                        <m:t>𝟐𝟐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𝑶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𝑿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5834" y="5409204"/>
                <a:ext cx="4447108" cy="7847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906999" y="5398163"/>
                <a:ext cx="402346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</a:rPr>
                        <m:t>𝟐𝟒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𝑶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𝑿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6999" y="5398163"/>
                <a:ext cx="4023461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7778404" y="7391400"/>
                <a:ext cx="11457580" cy="3005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𝐜𝐨𝐬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𝒐</m:t>
                            </m:r>
                          </m:sup>
                        </m:sSup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𝒔𝒊𝒏𝒙</m:t>
                    </m:r>
                  </m:oMath>
                </a14:m>
                <a:endParaRPr lang="en-US" sz="4400" b="1" i="1" dirty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/>
                  <a:t>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𝐜𝐨𝐬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𝒐</m:t>
                            </m:r>
                          </m:sup>
                        </m:sSup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𝐜𝐨𝐬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404" y="7391400"/>
                <a:ext cx="11457580" cy="3005759"/>
              </a:xfrm>
              <a:prstGeom prst="rect">
                <a:avLst/>
              </a:prstGeom>
              <a:blipFill>
                <a:blip r:embed="rId9"/>
                <a:stretch>
                  <a:fillRect l="-2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2102464" y="525204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353207" y="10820400"/>
                <a:ext cx="9076488" cy="1599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𝟓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𝟐𝟒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𝒐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𝟐𝟏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𝟕𝟐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𝒐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∈</m:t>
                          </m:r>
                          <m:r>
                            <a:rPr lang="en-US" sz="4400" b="1" i="1">
                              <a:latin typeface="Cambria Math"/>
                            </a:rPr>
                            <m:t>ℤ</m:t>
                          </m:r>
                        </m:e>
                      </m:d>
                      <m:r>
                        <a:rPr lang="en-US" sz="4400" b="1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207" y="10820400"/>
                <a:ext cx="9076488" cy="15991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7">
            <a:extLst>
              <a:ext uri="{FF2B5EF4-FFF2-40B4-BE49-F238E27FC236}">
                <a16:creationId xmlns:a16="http://schemas.microsoft.com/office/drawing/2014/main" xmlns="" id="{B861A0FE-D227-4770-BD50-1C90DF4EBBB8}"/>
              </a:ext>
            </a:extLst>
          </p:cNvPr>
          <p:cNvGrpSpPr/>
          <p:nvPr/>
        </p:nvGrpSpPr>
        <p:grpSpPr>
          <a:xfrm>
            <a:off x="6248400" y="1371600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0" name="Freeform 71">
              <a:extLst>
                <a:ext uri="{FF2B5EF4-FFF2-40B4-BE49-F238E27FC236}">
                  <a16:creationId xmlns:a16="http://schemas.microsoft.com/office/drawing/2014/main" xmlns="" id="{B44EE9C0-5D26-4575-894B-BCA0E6FD41A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2" name="Group 30">
              <a:extLst>
                <a:ext uri="{FF2B5EF4-FFF2-40B4-BE49-F238E27FC236}">
                  <a16:creationId xmlns:a16="http://schemas.microsoft.com/office/drawing/2014/main" xmlns="" id="{0B6C53F9-855C-49E5-B25F-74B2D50A4E96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6" name="Freeform 71">
                <a:extLst>
                  <a:ext uri="{FF2B5EF4-FFF2-40B4-BE49-F238E27FC236}">
                    <a16:creationId xmlns:a16="http://schemas.microsoft.com/office/drawing/2014/main" xmlns="" id="{1213A3F3-AF6A-41C2-BF93-4C9299B3E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72">
                <a:extLst>
                  <a:ext uri="{FF2B5EF4-FFF2-40B4-BE49-F238E27FC236}">
                    <a16:creationId xmlns:a16="http://schemas.microsoft.com/office/drawing/2014/main" xmlns="" id="{CFAF347B-8C45-489A-9D6A-B89EE6AED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xmlns="" id="{C57E0778-7022-4DAC-8C17-729D59B7B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xmlns="" id="{97E7DEE0-470F-44A8-9B47-2FCCBD193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xmlns="" id="{64A64100-9A6A-45AA-8E10-BDDA0A174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xmlns="" id="{7F55721E-3147-42A7-96FB-4211E7B18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xmlns="" id="{2DFE0D32-0B71-4F9A-9A85-52CEF2D49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xmlns="" id="{4587E98C-2C99-4625-8188-ADE55FAEC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xmlns="" id="{75E60DC8-7B4B-4DC1-BC7D-091AF92F6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xmlns="" id="{1185C307-EABE-4589-A8C2-442093611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xmlns="" id="{2F18EA70-0B50-4132-9D60-441B04805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xmlns="" id="{8357EA29-4D9D-4945-9399-D35250ECA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xmlns="" id="{964A9891-50C2-487C-BA6B-B9CF40D54B10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750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2" grpId="1"/>
      <p:bldP spid="53" grpId="0"/>
      <p:bldP spid="54" grpId="0"/>
      <p:bldP spid="55" grpId="0"/>
      <p:bldP spid="51" grpId="0"/>
      <p:bldP spid="5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85800" y="6858000"/>
            <a:ext cx="23012399" cy="6059993"/>
            <a:chOff x="1205494" y="6941416"/>
            <a:chExt cx="23015395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011304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10.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838200" y="3276600"/>
                <a:ext cx="2340554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𝐬𝐢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𝐧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76600"/>
                <a:ext cx="23405540" cy="784767"/>
              </a:xfrm>
              <a:prstGeom prst="rect">
                <a:avLst/>
              </a:prstGeom>
              <a:blipFill>
                <a:blip r:embed="rId4"/>
                <a:stretch>
                  <a:fillRect l="-1068" t="-15625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8928401" y="7605631"/>
                <a:ext cx="7225138" cy="3936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𝐬𝐢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𝐧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</m:oMath>
                </a14:m>
                <a:endParaRPr lang="en-US" sz="4400" b="1" i="1" dirty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𝒄𝒐𝒔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a:rPr lang="en-US" sz="4400" b="1">
                          <a:latin typeface="Cambria Math"/>
                        </a:rPr>
                        <m:t>,</m:t>
                      </m:r>
                      <m:r>
                        <a:rPr lang="en-US" sz="4400" b="1" i="1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sz="4400" b="1" i="1" dirty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/>
                  <a:t>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𝒄𝒐𝒔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401" y="7605631"/>
                <a:ext cx="7225138" cy="3936270"/>
              </a:xfrm>
              <a:prstGeom prst="rect">
                <a:avLst/>
              </a:prstGeom>
              <a:blipFill>
                <a:blip r:embed="rId5"/>
                <a:stretch>
                  <a:fillRect l="-3460" b="-5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600200" y="4633442"/>
                <a:ext cx="522492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/>
                        </a:rPr>
                        <m:t>𝒄𝒐𝒔𝒙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633442"/>
                <a:ext cx="522492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010400" y="4633442"/>
                <a:ext cx="438854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/>
                        </a:rPr>
                        <m:t>𝒄𝒐𝒔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4633442"/>
                <a:ext cx="4388542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2115800" y="4642106"/>
                <a:ext cx="444710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/>
                        </a:rPr>
                        <m:t>𝒔𝒊𝒏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800" y="4642106"/>
                <a:ext cx="4447108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7617339" y="4633442"/>
                <a:ext cx="486166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/>
                        </a:rPr>
                        <m:t>𝐬𝐢𝐧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  <m:r>
                            <a:rPr lang="en-US" sz="4400" b="1">
                              <a:latin typeface="Cambria Math"/>
                            </a:rPr>
                            <m:t>,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𝟓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7339" y="4633442"/>
                <a:ext cx="4861661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/>
          <p:cNvSpPr/>
          <p:nvPr/>
        </p:nvSpPr>
        <p:spPr>
          <a:xfrm>
            <a:off x="7004647" y="449004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2423E3C1-DF62-40D6-B57D-886BD79AD6DA}"/>
              </a:ext>
            </a:extLst>
          </p:cNvPr>
          <p:cNvGrpSpPr/>
          <p:nvPr/>
        </p:nvGrpSpPr>
        <p:grpSpPr>
          <a:xfrm>
            <a:off x="6248400" y="1371600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9" name="Freeform 71">
              <a:extLst>
                <a:ext uri="{FF2B5EF4-FFF2-40B4-BE49-F238E27FC236}">
                  <a16:creationId xmlns:a16="http://schemas.microsoft.com/office/drawing/2014/main" xmlns="" id="{65B7F500-D718-4657-BD32-7DA704C973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xmlns="" id="{1A8DBB84-E042-4F46-9E2B-2FA702A53653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xmlns="" id="{78469917-48CC-4A61-A534-18EB62150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xmlns="" id="{135D37C0-35EB-4FD3-B7BF-7E4304F44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3">
                <a:extLst>
                  <a:ext uri="{FF2B5EF4-FFF2-40B4-BE49-F238E27FC236}">
                    <a16:creationId xmlns:a16="http://schemas.microsoft.com/office/drawing/2014/main" xmlns="" id="{6EDF808C-3462-490E-9034-9679BDCD4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xmlns="" id="{6E87D70B-12B3-462C-8ACD-13966FB02A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xmlns="" id="{D2FB3E48-17C7-4C55-8958-939B2FDF5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xmlns="" id="{4D60B00E-732D-4ACE-88E6-68768783F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xmlns="" id="{E945E9A8-B995-465C-A1BD-2B9365CD5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xmlns="" id="{19D690F8-7367-44C4-9C16-6508B21B1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xmlns="" id="{9E098DDA-933A-435C-8F65-9B825D665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xmlns="" id="{85F4B936-8D36-4EED-852B-7E63B6A90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xmlns="" id="{1EA2ACAE-549C-404A-83C8-6AC85CD6A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xmlns="" id="{12DA1A64-9E13-4114-959C-670CAB6BC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xmlns="" id="{671D83AE-32BD-457A-82AF-4CCDBBD93306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94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1" grpId="0"/>
      <p:bldP spid="50" grpId="0"/>
      <p:bldP spid="52" grpId="0"/>
      <p:bldP spid="52" grpId="1"/>
      <p:bldP spid="56" grpId="0"/>
      <p:bldP spid="58" grpId="0"/>
      <p:bldP spid="7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33343" y="8148308"/>
            <a:ext cx="22136901" cy="511049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0394" y="2557042"/>
            <a:ext cx="23391942" cy="540691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15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418184" y="2956442"/>
                <a:ext cx="22565882" cy="833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𝐚𝐧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184" y="2956442"/>
                <a:ext cx="22565882" cy="833113"/>
              </a:xfrm>
              <a:prstGeom prst="rect">
                <a:avLst/>
              </a:prstGeom>
              <a:blipFill>
                <a:blip r:embed="rId5"/>
                <a:stretch>
                  <a:fillRect l="-1108" t="-8759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8102" y="4322459"/>
                <a:ext cx="8217715" cy="1247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a:rPr lang="en-US" sz="4400" b="1">
                          <a:latin typeface="Cambria Math"/>
                        </a:rPr>
                        <m:t>,(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𝒁</m:t>
                      </m:r>
                      <m:r>
                        <a:rPr lang="en-US" sz="4400" b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02" y="4322459"/>
                <a:ext cx="8217715" cy="1247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9296400" y="4371998"/>
                <a:ext cx="10052647" cy="1247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a:rPr lang="en-US" sz="4400" b="1">
                          <a:latin typeface="Cambria Math"/>
                        </a:rPr>
                        <m:t>,(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𝒁</m:t>
                      </m:r>
                      <m:r>
                        <a:rPr lang="en-US" sz="4400" b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4371998"/>
                <a:ext cx="10052647" cy="1247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47664" y="5716283"/>
                <a:ext cx="8245982" cy="1247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a:rPr lang="en-US" sz="4400" b="1">
                          <a:latin typeface="Cambria Math"/>
                        </a:rPr>
                        <m:t>,(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𝒁</m:t>
                      </m:r>
                      <m:r>
                        <a:rPr lang="en-US" sz="4400" b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	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664" y="5716283"/>
                <a:ext cx="8245982" cy="1247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0953750" y="5832503"/>
                <a:ext cx="10479280" cy="1247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a:rPr lang="en-US" sz="4400" b="1">
                          <a:latin typeface="Cambria Math"/>
                        </a:rPr>
                        <m:t>,(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𝒁</m:t>
                      </m:r>
                      <m:r>
                        <a:rPr lang="en-US" sz="4400" b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3750" y="5832503"/>
                <a:ext cx="10479280" cy="12473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0647452" y="5957816"/>
            <a:ext cx="1072553" cy="99670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555C320-9D63-45AA-A27B-3C6F6E960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1995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8FFE8D91-F837-450F-BB20-2CCE5908A55C}"/>
                  </a:ext>
                </a:extLst>
              </p:cNvPr>
              <p:cNvSpPr/>
              <p:nvPr/>
            </p:nvSpPr>
            <p:spPr>
              <a:xfrm>
                <a:off x="5257800" y="8970199"/>
                <a:ext cx="15092882" cy="2974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𝐭𝐚𝐧</m:t>
                          </m:r>
                        </m:fName>
                        <m:e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i="1" spc="-150" dirty="0">
                  <a:solidFill>
                    <a:schemeClr val="tx1"/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⟺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𝒌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𝝅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FFE8D91-F837-450F-BB20-2CCE5908A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8970199"/>
                <a:ext cx="15092882" cy="29748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47">
            <a:extLst>
              <a:ext uri="{FF2B5EF4-FFF2-40B4-BE49-F238E27FC236}">
                <a16:creationId xmlns:a16="http://schemas.microsoft.com/office/drawing/2014/main" xmlns="" id="{6CC1F50B-49CC-40DC-A3AD-9CFCFC3F7ADF}"/>
              </a:ext>
            </a:extLst>
          </p:cNvPr>
          <p:cNvGrpSpPr/>
          <p:nvPr/>
        </p:nvGrpSpPr>
        <p:grpSpPr>
          <a:xfrm>
            <a:off x="6248400" y="1371600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xmlns="" id="{9D2DF857-FC4C-4421-8A1C-8B65BFB954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30">
              <a:extLst>
                <a:ext uri="{FF2B5EF4-FFF2-40B4-BE49-F238E27FC236}">
                  <a16:creationId xmlns:a16="http://schemas.microsoft.com/office/drawing/2014/main" xmlns="" id="{A9A09761-BB8B-4C38-8FF2-C15AA48FA239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7" name="Freeform 71">
                <a:extLst>
                  <a:ext uri="{FF2B5EF4-FFF2-40B4-BE49-F238E27FC236}">
                    <a16:creationId xmlns:a16="http://schemas.microsoft.com/office/drawing/2014/main" xmlns="" id="{397AB5B6-A49E-4DF4-92C2-9350560C1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72">
                <a:extLst>
                  <a:ext uri="{FF2B5EF4-FFF2-40B4-BE49-F238E27FC236}">
                    <a16:creationId xmlns:a16="http://schemas.microsoft.com/office/drawing/2014/main" xmlns="" id="{BDADE39D-10CA-40BD-8EC4-3276BB4137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xmlns="" id="{7898FB8C-1DEE-430C-B1EE-5FB78AA37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xmlns="" id="{AF4DEC77-F20C-40CA-A548-06D080810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xmlns="" id="{C8E207E1-3948-4B75-B886-8737277FD2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xmlns="" id="{AF067A24-6990-489B-8F34-FFBA11C1E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xmlns="" id="{F8400059-B919-454D-A1C4-7BAB4ABC8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xmlns="" id="{AEABA99E-CA54-44FA-82C8-FA5EBA916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xmlns="" id="{36B64B81-BD3D-445E-A957-F654FA3B3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xmlns="" id="{76FABA1F-3CD8-4783-8AE8-90F2BE813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xmlns="" id="{150D8F4F-A3CF-4045-999C-08260696A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xmlns="" id="{48FB802B-FF2A-4AE6-9E44-A0616BCAB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xmlns="" id="{4CB8CEE7-FD11-4D45-BBE9-BC1407EC8838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247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5" grpId="1"/>
      <p:bldP spid="49" grpId="0" animBg="1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1219200" y="1828801"/>
            <a:ext cx="14849139" cy="1107996"/>
            <a:chOff x="7459670" y="7456091"/>
            <a:chExt cx="14851072" cy="11081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8993187" y="7456091"/>
                  <a:ext cx="13317555" cy="11081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 TRÌNH </a:t>
                  </a:r>
                  <a14:m>
                    <m:oMath xmlns:m="http://schemas.openxmlformats.org/officeDocument/2006/math">
                      <m:r>
                        <a:rPr lang="en-US" sz="6600" b="1" i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𝐬𝐢𝐧</m:t>
                      </m:r>
                      <m:r>
                        <a:rPr lang="en-US" sz="66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66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66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66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4800" b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(1)</a:t>
                  </a: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3187" y="7456091"/>
                  <a:ext cx="13317555" cy="11081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106" b="-208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7" name="Round Same Side Corner Rectangle 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895314" y="7640053"/>
                  <a:ext cx="535794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27536" y="3429000"/>
                <a:ext cx="15987775" cy="799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𝒂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 &gt;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𝟏</m:t>
                    </m:r>
                  </m:oMath>
                </a14:m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(1)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36" y="3429000"/>
                <a:ext cx="15987775" cy="799963"/>
              </a:xfrm>
              <a:prstGeom prst="rect">
                <a:avLst/>
              </a:prstGeom>
              <a:blipFill>
                <a:blip r:embed="rId3"/>
                <a:stretch>
                  <a:fillRect l="-1525" t="-12977" r="-648" b="-34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27536" y="4553982"/>
                <a:ext cx="14043146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𝒂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 ≤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𝟏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36" y="4553982"/>
                <a:ext cx="14043146" cy="799963"/>
              </a:xfrm>
              <a:prstGeom prst="rect">
                <a:avLst/>
              </a:prstGeom>
              <a:blipFill>
                <a:blip r:embed="rId4"/>
                <a:stretch>
                  <a:fillRect l="-1736" t="-12214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06515" y="9244383"/>
                <a:ext cx="14043146" cy="1987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limUp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𝑨𝑴</m:t>
                        </m:r>
                      </m:e>
                      <m:lim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↷</m:t>
                        </m:r>
                      </m:lim>
                    </m:limUpp>
                  </m:oMath>
                </a14:m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limUp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𝑴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′</m:t>
                            </m:r>
                          </m:sup>
                        </m:sSup>
                      </m:e>
                      <m:lim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↷</m:t>
                        </m:r>
                      </m:lim>
                    </m:limUpp>
                  </m:oMath>
                </a14:m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𝒔𝒊𝒏𝒙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𝒂</m:t>
                    </m:r>
                  </m:oMath>
                </a14:m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15" y="9244383"/>
                <a:ext cx="14043146" cy="1987916"/>
              </a:xfrm>
              <a:prstGeom prst="rect">
                <a:avLst/>
              </a:prstGeom>
              <a:blipFill>
                <a:blip r:embed="rId5"/>
                <a:stretch>
                  <a:fillRect l="-1780" r="-1693" b="-9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8339" y="3429000"/>
            <a:ext cx="8110537" cy="77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27536" y="5515722"/>
                <a:ext cx="14043146" cy="4006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O,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côsin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sin.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𝑶𝑲</m:t>
                        </m:r>
                      </m:e>
                    </m:ba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𝒂</m:t>
                    </m:r>
                  </m:oMath>
                </a14:m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kẻ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sin,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𝑴</m:t>
                    </m:r>
                  </m:oMath>
                </a14:m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4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36" y="5515722"/>
                <a:ext cx="14043146" cy="4006225"/>
              </a:xfrm>
              <a:prstGeom prst="rect">
                <a:avLst/>
              </a:prstGeom>
              <a:blipFill>
                <a:blip r:embed="rId7"/>
                <a:stretch>
                  <a:fillRect l="-1736" t="-2588" r="-1736" b="-6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09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219055" y="7172713"/>
            <a:ext cx="22132809" cy="5968812"/>
            <a:chOff x="1102325" y="6941416"/>
            <a:chExt cx="22135691" cy="6447490"/>
          </a:xfrm>
        </p:grpSpPr>
        <p:sp>
          <p:nvSpPr>
            <p:cNvPr id="125" name="Rounded Rectangle 124"/>
            <p:cNvSpPr/>
            <p:nvPr/>
          </p:nvSpPr>
          <p:spPr>
            <a:xfrm>
              <a:off x="1102325" y="7080963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60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0" y="2433763"/>
            <a:ext cx="23391942" cy="4648200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715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955254" y="3030153"/>
                <a:ext cx="20801142" cy="1846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Số vị trí biểu diễn các nghiệm của phương trình  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itchFamily="18" charset="0"/>
                        <a:ea typeface="Cambria Math" pitchFamily="18" charset="0"/>
                      </a:rPr>
                      <m:t>𝐭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𝐚</m:t>
                    </m:r>
                    <m:r>
                      <a:rPr lang="en-US" sz="4400" b="1" i="1">
                        <a:latin typeface="Cambria Math" pitchFamily="18" charset="0"/>
                        <a:ea typeface="Cambria Math" pitchFamily="18" charset="0"/>
                      </a:rPr>
                      <m:t>𝐧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𝟐𝐱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𝚷</m:t>
                            </m:r>
                          </m:num>
                          <m:den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4400" b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54" y="3030153"/>
                <a:ext cx="20801142" cy="1846468"/>
              </a:xfrm>
              <a:prstGeom prst="rect">
                <a:avLst/>
              </a:prstGeom>
              <a:blipFill>
                <a:blip r:embed="rId5"/>
                <a:stretch>
                  <a:fillRect t="-6601" b="-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10432" y="5299990"/>
                <a:ext cx="438854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432" y="5299990"/>
                <a:ext cx="438854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884340" y="5281563"/>
                <a:ext cx="438854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3</m:t>
                      </m:r>
                    </m:oMath>
                  </m:oMathPara>
                </a14:m>
                <a:endParaRPr lang="en-GB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340" y="5281563"/>
                <a:ext cx="4388542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430000" y="5281562"/>
                <a:ext cx="444710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5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0" y="5281562"/>
                <a:ext cx="4447108" cy="769441"/>
              </a:xfrm>
              <a:prstGeom prst="rect">
                <a:avLst/>
              </a:prstGeom>
              <a:blipFill>
                <a:blip r:embed="rId8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4646790" y="5233613"/>
                <a:ext cx="402346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6790" y="5233613"/>
                <a:ext cx="4023461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2554920" y="5230013"/>
            <a:ext cx="1072553" cy="111639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92C3E470-CAFA-4900-9576-7ACBF2CC8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639D5AD3-B435-406E-802C-6F72AB7B50E3}"/>
                  </a:ext>
                </a:extLst>
              </p:cNvPr>
              <p:cNvSpPr txBox="1"/>
              <p:nvPr/>
            </p:nvSpPr>
            <p:spPr>
              <a:xfrm>
                <a:off x="6969406" y="7738261"/>
                <a:ext cx="7955704" cy="1286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d>
                            <m:dPr>
                              <m:ctrlP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4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vi-VN" sz="44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  <m:r>
                            <a:rPr lang="vi-VN" sz="4400" b="1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ad>
                            <m:radPr>
                              <m:degHide m:val="on"/>
                              <m:ctrlP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⇔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9D5AD3-B435-406E-802C-6F72AB7B5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406" y="7738261"/>
                <a:ext cx="7955704" cy="1286121"/>
              </a:xfrm>
              <a:prstGeom prst="rect">
                <a:avLst/>
              </a:prstGeom>
              <a:blipFill>
                <a:blip r:embed="rId10"/>
                <a:stretch>
                  <a:fillRect b="-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8E835E3A-5AD2-4457-95D5-96B61DB0FD17}"/>
                  </a:ext>
                </a:extLst>
              </p:cNvPr>
              <p:cNvSpPr txBox="1"/>
              <p:nvPr/>
            </p:nvSpPr>
            <p:spPr>
              <a:xfrm>
                <a:off x="6805150" y="9632219"/>
                <a:ext cx="9490547" cy="12816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fName>
                        <m:e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</m:d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⟺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E835E3A-5AD2-4457-95D5-96B61DB0F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150" y="9632219"/>
                <a:ext cx="9490547" cy="12816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7">
            <a:extLst>
              <a:ext uri="{FF2B5EF4-FFF2-40B4-BE49-F238E27FC236}">
                <a16:creationId xmlns:a16="http://schemas.microsoft.com/office/drawing/2014/main" xmlns="" id="{7F5750BD-D8C7-48D4-8E9E-747C275F972E}"/>
              </a:ext>
            </a:extLst>
          </p:cNvPr>
          <p:cNvGrpSpPr/>
          <p:nvPr/>
        </p:nvGrpSpPr>
        <p:grpSpPr>
          <a:xfrm>
            <a:off x="6248400" y="1371600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xmlns="" id="{7D9E46AC-A095-4C27-827F-F3B7C4ABEA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30">
              <a:extLst>
                <a:ext uri="{FF2B5EF4-FFF2-40B4-BE49-F238E27FC236}">
                  <a16:creationId xmlns:a16="http://schemas.microsoft.com/office/drawing/2014/main" xmlns="" id="{25D8B81F-E4B0-4568-A929-40A81C06470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8" name="Freeform 71">
                <a:extLst>
                  <a:ext uri="{FF2B5EF4-FFF2-40B4-BE49-F238E27FC236}">
                    <a16:creationId xmlns:a16="http://schemas.microsoft.com/office/drawing/2014/main" xmlns="" id="{D5F9E2C0-E7F4-49EA-8964-3FC626ACB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Oval 72">
                <a:extLst>
                  <a:ext uri="{FF2B5EF4-FFF2-40B4-BE49-F238E27FC236}">
                    <a16:creationId xmlns:a16="http://schemas.microsoft.com/office/drawing/2014/main" xmlns="" id="{6AEEAEB5-3F5D-4DB4-91EA-63A6CCD644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3">
                <a:extLst>
                  <a:ext uri="{FF2B5EF4-FFF2-40B4-BE49-F238E27FC236}">
                    <a16:creationId xmlns:a16="http://schemas.microsoft.com/office/drawing/2014/main" xmlns="" id="{CBDE16B8-25E7-462E-9307-B4A531662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4">
                <a:extLst>
                  <a:ext uri="{FF2B5EF4-FFF2-40B4-BE49-F238E27FC236}">
                    <a16:creationId xmlns:a16="http://schemas.microsoft.com/office/drawing/2014/main" xmlns="" id="{BCD42F6E-AD5E-4E99-BE32-D04D0FF63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5">
                <a:extLst>
                  <a:ext uri="{FF2B5EF4-FFF2-40B4-BE49-F238E27FC236}">
                    <a16:creationId xmlns:a16="http://schemas.microsoft.com/office/drawing/2014/main" xmlns="" id="{BDD933D0-456A-40EA-B80B-B1D865B40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6">
                <a:extLst>
                  <a:ext uri="{FF2B5EF4-FFF2-40B4-BE49-F238E27FC236}">
                    <a16:creationId xmlns:a16="http://schemas.microsoft.com/office/drawing/2014/main" xmlns="" id="{90DE441E-3AEE-430C-B5D1-2BF984DAE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7">
                <a:extLst>
                  <a:ext uri="{FF2B5EF4-FFF2-40B4-BE49-F238E27FC236}">
                    <a16:creationId xmlns:a16="http://schemas.microsoft.com/office/drawing/2014/main" xmlns="" id="{718C6124-B9B7-4244-9D13-9368A3ECD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8">
                <a:extLst>
                  <a:ext uri="{FF2B5EF4-FFF2-40B4-BE49-F238E27FC236}">
                    <a16:creationId xmlns:a16="http://schemas.microsoft.com/office/drawing/2014/main" xmlns="" id="{31278C9D-D612-4511-AA8C-583DF678A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9">
                <a:extLst>
                  <a:ext uri="{FF2B5EF4-FFF2-40B4-BE49-F238E27FC236}">
                    <a16:creationId xmlns:a16="http://schemas.microsoft.com/office/drawing/2014/main" xmlns="" id="{5819D29F-FC32-40AC-8BCA-86E20311B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0">
                <a:extLst>
                  <a:ext uri="{FF2B5EF4-FFF2-40B4-BE49-F238E27FC236}">
                    <a16:creationId xmlns:a16="http://schemas.microsoft.com/office/drawing/2014/main" xmlns="" id="{7B1FBF31-7858-4B81-937B-888E7E9DF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1">
                <a:extLst>
                  <a:ext uri="{FF2B5EF4-FFF2-40B4-BE49-F238E27FC236}">
                    <a16:creationId xmlns:a16="http://schemas.microsoft.com/office/drawing/2014/main" xmlns="" id="{48D52261-52E5-4394-88F0-8A6F87040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>
                <a:extLst>
                  <a:ext uri="{FF2B5EF4-FFF2-40B4-BE49-F238E27FC236}">
                    <a16:creationId xmlns:a16="http://schemas.microsoft.com/office/drawing/2014/main" xmlns="" id="{57D9BDF6-6827-42DC-A8AC-2D4E149DC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43">
                <a:extLst>
                  <a:ext uri="{FF2B5EF4-FFF2-40B4-BE49-F238E27FC236}">
                    <a16:creationId xmlns:a16="http://schemas.microsoft.com/office/drawing/2014/main" xmlns="" id="{6ACC6DAE-17BA-4E23-9786-9AD2A463207E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724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7" grpId="0" animBg="1"/>
      <p:bldP spid="3" grpId="0"/>
      <p:bldP spid="5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14400" y="8629993"/>
            <a:ext cx="22973571" cy="4781207"/>
            <a:chOff x="1205494" y="6941416"/>
            <a:chExt cx="22976562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972470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583961" cy="1137723"/>
              <a:chOff x="1205494" y="6941416"/>
              <a:chExt cx="3583961" cy="113772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731788" cy="1137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2362200"/>
            <a:ext cx="23391942" cy="604594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50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062492" y="2564565"/>
                <a:ext cx="2256588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𝐭𝐚𝐧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nghiệm là: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492" y="2564565"/>
                <a:ext cx="22565882" cy="769441"/>
              </a:xfrm>
              <a:prstGeom prst="rect">
                <a:avLst/>
              </a:prstGeom>
              <a:blipFill>
                <a:blip r:embed="rId5"/>
                <a:stretch>
                  <a:fillRect l="-1080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97913" y="4931799"/>
                <a:ext cx="522492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ô 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𝒏𝒈𝒉𝒊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ệ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GB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913" y="4931799"/>
                <a:ext cx="522492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1697277" y="4492191"/>
                <a:ext cx="5595996" cy="1242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GB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7277" y="4492191"/>
                <a:ext cx="5595996" cy="12429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3348116" y="6931262"/>
                <a:ext cx="801099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arctan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4+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a:rPr lang="el-GR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𝝅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116" y="6931262"/>
                <a:ext cx="801099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1403359" y="6978020"/>
                <a:ext cx="833244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𝐱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𝐚𝐫𝐜𝐭𝐚𝐧𝟒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𝐤𝟐</m:t>
                      </m:r>
                      <m:r>
                        <a:rPr lang="el-GR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𝝅</m:t>
                      </m:r>
                    </m:oMath>
                  </m:oMathPara>
                </a14:m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3359" y="6978020"/>
                <a:ext cx="8332441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4410646" y="6760394"/>
            <a:ext cx="1072553" cy="105372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BC352A10-B143-418E-A1A5-257F76E0FDF3}"/>
                  </a:ext>
                </a:extLst>
              </p:cNvPr>
              <p:cNvSpPr txBox="1"/>
              <p:nvPr/>
            </p:nvSpPr>
            <p:spPr>
              <a:xfrm>
                <a:off x="9749460" y="9848059"/>
                <a:ext cx="5820119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vi-VN" sz="4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r>
                  <a:rPr lang="en-US" sz="4400" b="1" dirty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𝒂𝒓𝒄𝒕𝒂𝒏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352A10-B143-418E-A1A5-257F76E0F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460" y="9848059"/>
                <a:ext cx="5820119" cy="1354217"/>
              </a:xfrm>
              <a:prstGeom prst="rect">
                <a:avLst/>
              </a:prstGeom>
              <a:blipFill>
                <a:blip r:embed="rId10"/>
                <a:stretch>
                  <a:fillRect l="-5759" b="-24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F049DFB9-342E-44B9-B582-280134DB7E7F}"/>
              </a:ext>
            </a:extLst>
          </p:cNvPr>
          <p:cNvGrpSpPr/>
          <p:nvPr/>
        </p:nvGrpSpPr>
        <p:grpSpPr>
          <a:xfrm>
            <a:off x="6248400" y="1371600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9" name="Freeform 71">
              <a:extLst>
                <a:ext uri="{FF2B5EF4-FFF2-40B4-BE49-F238E27FC236}">
                  <a16:creationId xmlns:a16="http://schemas.microsoft.com/office/drawing/2014/main" xmlns="" id="{A5D580C3-43D4-445E-8D57-45A88BAEE9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" name="Group 30">
              <a:extLst>
                <a:ext uri="{FF2B5EF4-FFF2-40B4-BE49-F238E27FC236}">
                  <a16:creationId xmlns:a16="http://schemas.microsoft.com/office/drawing/2014/main" xmlns="" id="{7D8AB854-735F-4D90-8F92-660101CCD03E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1" name="Freeform 71">
                <a:extLst>
                  <a:ext uri="{FF2B5EF4-FFF2-40B4-BE49-F238E27FC236}">
                    <a16:creationId xmlns:a16="http://schemas.microsoft.com/office/drawing/2014/main" xmlns="" id="{D2D155F7-C262-41F0-94C4-8351B148C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Oval 72">
                <a:extLst>
                  <a:ext uri="{FF2B5EF4-FFF2-40B4-BE49-F238E27FC236}">
                    <a16:creationId xmlns:a16="http://schemas.microsoft.com/office/drawing/2014/main" xmlns="" id="{A1CBBCB1-9BB5-4D66-B6A8-48D638258E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xmlns="" id="{BEA2E8A7-2DBA-4B66-B86A-537FA76F0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4">
                <a:extLst>
                  <a:ext uri="{FF2B5EF4-FFF2-40B4-BE49-F238E27FC236}">
                    <a16:creationId xmlns:a16="http://schemas.microsoft.com/office/drawing/2014/main" xmlns="" id="{3BA15316-F606-4E09-938E-77802BC9A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xmlns="" id="{D8FDD515-3599-44DF-9B98-4E85D4625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xmlns="" id="{CD9CA1B5-CE39-4FC8-8B1A-746DE873C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xmlns="" id="{B8EB62AC-BC1A-4EE3-98C4-8EB1DED78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xmlns="" id="{8D0C9EAA-04E4-4371-A5E1-B487D1715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xmlns="" id="{93B173CE-4869-4EDA-AAF3-8CFAB221C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xmlns="" id="{64AE73A2-F444-4285-AA26-4A961F4F0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xmlns="" id="{8DA20F78-D131-439D-AFD7-93EFA02AD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xmlns="" id="{F27548FD-C7D7-4361-A03D-8DCDCAF42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TextBox 43">
                <a:extLst>
                  <a:ext uri="{FF2B5EF4-FFF2-40B4-BE49-F238E27FC236}">
                    <a16:creationId xmlns:a16="http://schemas.microsoft.com/office/drawing/2014/main" xmlns="" id="{55068B4C-69A8-4844-AD78-C330443A9992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9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4" grpId="1"/>
      <p:bldP spid="55" grpId="0"/>
      <p:bldP spid="57" grpId="0" animBg="1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61999" y="8415122"/>
            <a:ext cx="23125971" cy="4996078"/>
            <a:chOff x="1203877" y="6735316"/>
            <a:chExt cx="23128982" cy="6840166"/>
          </a:xfrm>
        </p:grpSpPr>
        <p:sp>
          <p:nvSpPr>
            <p:cNvPr id="125" name="Rounded Rectangle 124"/>
            <p:cNvSpPr/>
            <p:nvPr/>
          </p:nvSpPr>
          <p:spPr>
            <a:xfrm>
              <a:off x="1203877" y="7267539"/>
              <a:ext cx="23128982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6600">
                <a:solidFill>
                  <a:schemeClr val="tx1"/>
                </a:solidFill>
                <a:latin typeface="+mj-lt"/>
              </a:endParaRPr>
            </a:p>
            <a:p>
              <a:endParaRPr lang="vi-VN" sz="660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735316"/>
              <a:ext cx="3494584" cy="994883"/>
              <a:chOff x="1205494" y="6735316"/>
              <a:chExt cx="3494584" cy="9948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8510" y="67353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2362200"/>
            <a:ext cx="23391942" cy="604594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50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637518" y="3555983"/>
                <a:ext cx="22565882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𝟐𝐭𝐚𝐧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518" y="3555983"/>
                <a:ext cx="22565882" cy="1105687"/>
              </a:xfrm>
              <a:prstGeom prst="rect">
                <a:avLst/>
              </a:prstGeom>
              <a:blipFill>
                <a:blip r:embed="rId3"/>
                <a:stretch>
                  <a:fillRect l="-1108"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14308" y="5029448"/>
                <a:ext cx="5224926" cy="1373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308" y="5029448"/>
                <a:ext cx="5224926" cy="1373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1516569" y="4492191"/>
                <a:ext cx="7644731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𝒂𝒓𝒄𝒕𝒂𝒏</m:t>
                      </m:r>
                      <m:f>
                        <m:fPr>
                          <m:ctrlP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569" y="4492191"/>
                <a:ext cx="7644731" cy="13599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363047" y="6377451"/>
                <a:ext cx="9306396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l-GR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𝝅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arctan</m:t>
                      </m:r>
                      <m:f>
                        <m:fPr>
                          <m:ctrlP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047" y="6377451"/>
                <a:ext cx="9306396" cy="1359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3568067" y="6769424"/>
                <a:ext cx="833244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Đá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𝐩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𝐬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𝐤𝐡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𝐜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8067" y="6769424"/>
                <a:ext cx="8332441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4178031" y="6633397"/>
            <a:ext cx="1072553" cy="105372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BC352A10-B143-418E-A1A5-257F76E0FDF3}"/>
                  </a:ext>
                </a:extLst>
              </p:cNvPr>
              <p:cNvSpPr txBox="1"/>
              <p:nvPr/>
            </p:nvSpPr>
            <p:spPr>
              <a:xfrm>
                <a:off x="7100532" y="9085442"/>
                <a:ext cx="8195192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vi-VN" sz="4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𝒂𝒓𝒄𝒕𝒂𝒏</m:t>
                      </m:r>
                      <m:f>
                        <m:fPr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vi-VN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vi-VN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352A10-B143-418E-A1A5-257F76E0F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532" y="9085442"/>
                <a:ext cx="8195192" cy="12676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78A76F88-78C7-4E20-BD20-C8E6BB77A8D8}"/>
                  </a:ext>
                </a:extLst>
              </p:cNvPr>
              <p:cNvSpPr txBox="1"/>
              <p:nvPr/>
            </p:nvSpPr>
            <p:spPr>
              <a:xfrm>
                <a:off x="7038016" y="11257479"/>
                <a:ext cx="13969137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khác, do: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k = 1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A76F88-78C7-4E20-BD20-C8E6BB77A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016" y="11257479"/>
                <a:ext cx="13969137" cy="1105687"/>
              </a:xfrm>
              <a:prstGeom prst="rect">
                <a:avLst/>
              </a:prstGeom>
              <a:blipFill>
                <a:blip r:embed="rId9"/>
                <a:stretch>
                  <a:fillRect l="-1790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7">
            <a:extLst>
              <a:ext uri="{FF2B5EF4-FFF2-40B4-BE49-F238E27FC236}">
                <a16:creationId xmlns:a16="http://schemas.microsoft.com/office/drawing/2014/main" xmlns="" id="{28A46814-D838-4DCC-8BA0-A0B67D54506B}"/>
              </a:ext>
            </a:extLst>
          </p:cNvPr>
          <p:cNvGrpSpPr/>
          <p:nvPr/>
        </p:nvGrpSpPr>
        <p:grpSpPr>
          <a:xfrm>
            <a:off x="6248400" y="1371600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0" name="Freeform 71">
              <a:extLst>
                <a:ext uri="{FF2B5EF4-FFF2-40B4-BE49-F238E27FC236}">
                  <a16:creationId xmlns:a16="http://schemas.microsoft.com/office/drawing/2014/main" xmlns="" id="{69454F6B-80A7-48FF-93B1-E2FF7FBF2AC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1" name="Group 30">
              <a:extLst>
                <a:ext uri="{FF2B5EF4-FFF2-40B4-BE49-F238E27FC236}">
                  <a16:creationId xmlns:a16="http://schemas.microsoft.com/office/drawing/2014/main" xmlns="" id="{605FF2FB-B723-4B17-A267-15B7C7ECA416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2" name="Freeform 71">
                <a:extLst>
                  <a:ext uri="{FF2B5EF4-FFF2-40B4-BE49-F238E27FC236}">
                    <a16:creationId xmlns:a16="http://schemas.microsoft.com/office/drawing/2014/main" xmlns="" id="{713D4287-6329-451F-B2C5-FA3F13748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Oval 72">
                <a:extLst>
                  <a:ext uri="{FF2B5EF4-FFF2-40B4-BE49-F238E27FC236}">
                    <a16:creationId xmlns:a16="http://schemas.microsoft.com/office/drawing/2014/main" xmlns="" id="{661DFA9F-0F63-4503-B999-41E98560AC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3">
                <a:extLst>
                  <a:ext uri="{FF2B5EF4-FFF2-40B4-BE49-F238E27FC236}">
                    <a16:creationId xmlns:a16="http://schemas.microsoft.com/office/drawing/2014/main" xmlns="" id="{220F3881-4C72-491E-B1E9-E371DECEB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4">
                <a:extLst>
                  <a:ext uri="{FF2B5EF4-FFF2-40B4-BE49-F238E27FC236}">
                    <a16:creationId xmlns:a16="http://schemas.microsoft.com/office/drawing/2014/main" xmlns="" id="{6D0F72FA-3716-48E9-9C3F-E7D3C62D4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5">
                <a:extLst>
                  <a:ext uri="{FF2B5EF4-FFF2-40B4-BE49-F238E27FC236}">
                    <a16:creationId xmlns:a16="http://schemas.microsoft.com/office/drawing/2014/main" xmlns="" id="{433AFFE7-B897-44A0-9CBD-B90BCD5C3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6">
                <a:extLst>
                  <a:ext uri="{FF2B5EF4-FFF2-40B4-BE49-F238E27FC236}">
                    <a16:creationId xmlns:a16="http://schemas.microsoft.com/office/drawing/2014/main" xmlns="" id="{D90DB415-1205-4196-8424-7A257E4B0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7">
                <a:extLst>
                  <a:ext uri="{FF2B5EF4-FFF2-40B4-BE49-F238E27FC236}">
                    <a16:creationId xmlns:a16="http://schemas.microsoft.com/office/drawing/2014/main" xmlns="" id="{CF2276BE-EA2B-40B2-84F2-70D432D94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8">
                <a:extLst>
                  <a:ext uri="{FF2B5EF4-FFF2-40B4-BE49-F238E27FC236}">
                    <a16:creationId xmlns:a16="http://schemas.microsoft.com/office/drawing/2014/main" xmlns="" id="{C213AAFA-A6EC-4A00-9E38-2417190C2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9">
                <a:extLst>
                  <a:ext uri="{FF2B5EF4-FFF2-40B4-BE49-F238E27FC236}">
                    <a16:creationId xmlns:a16="http://schemas.microsoft.com/office/drawing/2014/main" xmlns="" id="{1D7D02B7-CC12-41E3-AC80-F2066ECA8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0">
                <a:extLst>
                  <a:ext uri="{FF2B5EF4-FFF2-40B4-BE49-F238E27FC236}">
                    <a16:creationId xmlns:a16="http://schemas.microsoft.com/office/drawing/2014/main" xmlns="" id="{17A00780-67D9-481F-85E8-F9620E59F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1">
                <a:extLst>
                  <a:ext uri="{FF2B5EF4-FFF2-40B4-BE49-F238E27FC236}">
                    <a16:creationId xmlns:a16="http://schemas.microsoft.com/office/drawing/2014/main" xmlns="" id="{CBC8F9A4-8968-48E0-8BBE-F54843EBE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2">
                <a:extLst>
                  <a:ext uri="{FF2B5EF4-FFF2-40B4-BE49-F238E27FC236}">
                    <a16:creationId xmlns:a16="http://schemas.microsoft.com/office/drawing/2014/main" xmlns="" id="{F7085FB1-CDEF-4CB4-98B4-467FC07CF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TextBox 43">
                <a:extLst>
                  <a:ext uri="{FF2B5EF4-FFF2-40B4-BE49-F238E27FC236}">
                    <a16:creationId xmlns:a16="http://schemas.microsoft.com/office/drawing/2014/main" xmlns="" id="{0E8C570F-1985-4DA0-966B-F3CC5782B0D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083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4" grpId="1"/>
      <p:bldP spid="55" grpId="0"/>
      <p:bldP spid="57" grpId="0" animBg="1"/>
      <p:bldP spid="4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62000" y="8442168"/>
            <a:ext cx="23125971" cy="4969032"/>
            <a:chOff x="1205494" y="6684263"/>
            <a:chExt cx="23128982" cy="680313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3124890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684263"/>
              <a:ext cx="3450030" cy="1045936"/>
              <a:chOff x="1205494" y="6684263"/>
              <a:chExt cx="3450030" cy="1045936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13956" y="6684263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2366622"/>
            <a:ext cx="23391942" cy="604594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50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789918" y="2500592"/>
                <a:ext cx="1563168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𝐭𝐚𝐧</m:t>
                        </m:r>
                      </m:fName>
                      <m:e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°</m:t>
                            </m:r>
                          </m:e>
                        </m:d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918" y="2500592"/>
                <a:ext cx="15631682" cy="769441"/>
              </a:xfrm>
              <a:prstGeom prst="rect">
                <a:avLst/>
              </a:prstGeom>
              <a:blipFill>
                <a:blip r:embed="rId3"/>
                <a:stretch>
                  <a:fillRect l="-1599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38624" y="4647241"/>
                <a:ext cx="785223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𝟒𝟓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°+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𝒌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𝟏𝟖𝟎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</m:oMath>
                  </m:oMathPara>
                </a14:m>
                <a:endParaRPr lang="en-GB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24" y="4647241"/>
                <a:ext cx="7852237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573000" y="4267200"/>
                <a:ext cx="9677400" cy="1242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GB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0" y="4267200"/>
                <a:ext cx="9677400" cy="12429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699030" y="6573442"/>
                <a:ext cx="801099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=−48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𝟏𝟖𝟎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030" y="6573442"/>
                <a:ext cx="801099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2573000" y="6653900"/>
                <a:ext cx="833244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𝐱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𝟒𝟖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𝐤</m:t>
                      </m:r>
                      <m:r>
                        <a:rPr lang="el-GR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𝝅</m:t>
                      </m:r>
                      <m:r>
                        <a:rPr lang="el-GR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</m:oMath>
                  </m:oMathPara>
                </a14:m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0" y="6653900"/>
                <a:ext cx="8332441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3870612" y="6465492"/>
            <a:ext cx="1072553" cy="105372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BC352A10-B143-418E-A1A5-257F76E0FDF3}"/>
                  </a:ext>
                </a:extLst>
              </p:cNvPr>
              <p:cNvSpPr txBox="1"/>
              <p:nvPr/>
            </p:nvSpPr>
            <p:spPr>
              <a:xfrm>
                <a:off x="8311687" y="9635301"/>
                <a:ext cx="5494709" cy="2031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𝟒𝟖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°+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𝟏𝟖𝟎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vi-VN" sz="4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352A10-B143-418E-A1A5-257F76E0F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687" y="9635301"/>
                <a:ext cx="5494709" cy="20313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562AA94C-9F00-414F-9ABB-9AA0751E15EB}"/>
              </a:ext>
            </a:extLst>
          </p:cNvPr>
          <p:cNvGrpSpPr/>
          <p:nvPr/>
        </p:nvGrpSpPr>
        <p:grpSpPr>
          <a:xfrm>
            <a:off x="6248400" y="1371600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9" name="Freeform 71">
              <a:extLst>
                <a:ext uri="{FF2B5EF4-FFF2-40B4-BE49-F238E27FC236}">
                  <a16:creationId xmlns:a16="http://schemas.microsoft.com/office/drawing/2014/main" xmlns="" id="{5CC7FAA5-E4FF-44E1-979C-75032D0FDE9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" name="Group 30">
              <a:extLst>
                <a:ext uri="{FF2B5EF4-FFF2-40B4-BE49-F238E27FC236}">
                  <a16:creationId xmlns:a16="http://schemas.microsoft.com/office/drawing/2014/main" xmlns="" id="{025BC2A6-BD16-4931-8F92-34CBE63950A8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1" name="Freeform 71">
                <a:extLst>
                  <a:ext uri="{FF2B5EF4-FFF2-40B4-BE49-F238E27FC236}">
                    <a16:creationId xmlns:a16="http://schemas.microsoft.com/office/drawing/2014/main" xmlns="" id="{1FF0E7DE-175E-4E81-AA11-CB76704BB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Oval 72">
                <a:extLst>
                  <a:ext uri="{FF2B5EF4-FFF2-40B4-BE49-F238E27FC236}">
                    <a16:creationId xmlns:a16="http://schemas.microsoft.com/office/drawing/2014/main" xmlns="" id="{97443744-5D8E-4A87-835C-3D305AF1E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xmlns="" id="{15C956AB-8C73-4037-B0E2-52B348C01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4">
                <a:extLst>
                  <a:ext uri="{FF2B5EF4-FFF2-40B4-BE49-F238E27FC236}">
                    <a16:creationId xmlns:a16="http://schemas.microsoft.com/office/drawing/2014/main" xmlns="" id="{6037B1BC-5227-4AC8-BD4F-625648823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xmlns="" id="{C4E12B32-FA4F-4ABF-8C3A-E3AEBC1BF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xmlns="" id="{DF878BB8-F073-4788-808B-E3208C669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xmlns="" id="{C9CF2AA3-2929-4E50-9B97-F49FC092E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xmlns="" id="{6CBAE30F-6C7C-4C07-A0F6-2E49892AE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xmlns="" id="{489BF885-845D-4E4A-9224-A8E691EF9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xmlns="" id="{34429B10-0FDB-454E-8CD1-CF13E0792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xmlns="" id="{E259B26A-A354-4043-9854-B24E73E08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xmlns="" id="{A070DDAC-0D7D-4171-A28B-3CDDE6EC8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TextBox 43">
                <a:extLst>
                  <a:ext uri="{FF2B5EF4-FFF2-40B4-BE49-F238E27FC236}">
                    <a16:creationId xmlns:a16="http://schemas.microsoft.com/office/drawing/2014/main" xmlns="" id="{A6173D79-DE76-4A8B-81C7-F7043451F211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921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4" grpId="1"/>
      <p:bldP spid="55" grpId="0"/>
      <p:bldP spid="57" grpId="0" animBg="1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29944" y="8124686"/>
            <a:ext cx="22136901" cy="511049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532916" cy="1074957"/>
              <a:chOff x="1205494" y="6941416"/>
              <a:chExt cx="3532916" cy="107495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470338" y="5948212"/>
                <a:ext cx="1058361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06623" y="6941416"/>
                <a:ext cx="2731787" cy="1064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6"/>
                <a:ext cx="774046" cy="1064417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216015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0394" y="2557042"/>
            <a:ext cx="23391942" cy="540691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15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16.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909433" y="2524177"/>
                <a:ext cx="22565882" cy="833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𝐨𝐭𝟐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433" y="2524177"/>
                <a:ext cx="22565882" cy="833113"/>
              </a:xfrm>
              <a:prstGeom prst="rect">
                <a:avLst/>
              </a:prstGeom>
              <a:blipFill>
                <a:blip r:embed="rId5"/>
                <a:stretch>
                  <a:fillRect l="-1080" t="-8029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66315" y="3909970"/>
                <a:ext cx="8217715" cy="1257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𝒌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315" y="3909970"/>
                <a:ext cx="8217715" cy="12572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9217860" y="4008079"/>
                <a:ext cx="10052647" cy="1252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a:rPr lang="en-US" sz="4400" b="1">
                          <a:latin typeface="Cambria Math"/>
                        </a:rPr>
                        <m:t>,(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𝒁</m:t>
                      </m:r>
                      <m:r>
                        <a:rPr lang="en-US" sz="4400" b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860" y="4008079"/>
                <a:ext cx="10052647" cy="12528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38048" y="5989917"/>
                <a:ext cx="8245982" cy="1252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048" y="5989917"/>
                <a:ext cx="8245982" cy="12528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1105718" y="6008527"/>
                <a:ext cx="10479280" cy="1512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𝐚𝐫𝐜𝐜𝐨𝐭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5718" y="6008527"/>
                <a:ext cx="10479280" cy="15122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11119447" y="412961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555C320-9D63-45AA-A27B-3C6F6E960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1995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1D79F643-61F0-4D69-BBFB-B151EF2566A5}"/>
                  </a:ext>
                </a:extLst>
              </p:cNvPr>
              <p:cNvSpPr/>
              <p:nvPr/>
            </p:nvSpPr>
            <p:spPr>
              <a:xfrm>
                <a:off x="8583319" y="8305800"/>
                <a:ext cx="6619941" cy="2974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𝐜𝐨𝐭</m:t>
                          </m:r>
                        </m:fName>
                        <m:e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i="1" spc="-150" dirty="0">
                  <a:solidFill>
                    <a:schemeClr val="tx1"/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⟺</m:t>
                      </m:r>
                      <m:func>
                        <m:funcPr>
                          <m:ctrlP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𝐜𝐨𝐭</m:t>
                          </m:r>
                        </m:fName>
                        <m:e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𝐜𝐨𝐭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𝟔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D79F643-61F0-4D69-BBFB-B151EF2566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319" y="8305800"/>
                <a:ext cx="6619941" cy="29748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A064F710-DB91-4B96-A3A0-731B0CF3E954}"/>
                  </a:ext>
                </a:extLst>
              </p:cNvPr>
              <p:cNvSpPr txBox="1"/>
              <p:nvPr/>
            </p:nvSpPr>
            <p:spPr>
              <a:xfrm>
                <a:off x="7822248" y="11411776"/>
                <a:ext cx="5976257" cy="1252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⇔</m:t>
                      </m:r>
                      <m:r>
                        <a:rPr kumimoji="0" lang="en-US" sz="4400" b="1" i="1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kumimoji="0" lang="en-US" sz="4400" b="1" i="1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kumimoji="0" lang="en-US" sz="4400" b="1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kumimoji="0" lang="en-US" sz="4400" b="1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𝟏𝟐</m:t>
                          </m:r>
                        </m:den>
                      </m:f>
                      <m:r>
                        <a:rPr kumimoji="0" lang="en-US" sz="4400" b="1" i="1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kumimoji="0" lang="en-US" sz="4400" b="1" i="1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𝒌</m:t>
                      </m:r>
                      <m:f>
                        <m:fPr>
                          <m:ctrlPr>
                            <a:rPr kumimoji="0" lang="en-US" sz="4400" b="1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kumimoji="0" lang="en-US" sz="4400" b="1" i="1" u="none" strike="noStrike" kern="1200" cap="none" spc="-15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064F710-DB91-4B96-A3A0-731B0CF3E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248" y="11411776"/>
                <a:ext cx="5976257" cy="12528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69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49" grpId="0" animBg="1"/>
      <p:bldP spid="50" grpId="0"/>
      <p:bldP spid="5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691128"/>
            <a:ext cx="22136901" cy="6548280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2507013"/>
            <a:ext cx="23391942" cy="4198290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17.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805072" y="2442481"/>
                <a:ext cx="17834574" cy="1846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vị trí biểu diễn các nghiệm của phương trình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𝐜𝐨𝐭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𝟐</m:t>
                            </m:r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𝐱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4400" b="1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4400" b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072" y="2442481"/>
                <a:ext cx="17834574" cy="1846468"/>
              </a:xfrm>
              <a:prstGeom prst="rect">
                <a:avLst/>
              </a:prstGeom>
              <a:blipFill>
                <a:blip r:embed="rId5"/>
                <a:stretch>
                  <a:fillRect l="-1367" b="-14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78754" y="5275965"/>
                <a:ext cx="438854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754" y="5275965"/>
                <a:ext cx="438854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407586" y="5332084"/>
                <a:ext cx="438854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586" y="5332084"/>
                <a:ext cx="4388542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92000" y="5254788"/>
                <a:ext cx="444710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5254788"/>
                <a:ext cx="4447108" cy="769441"/>
              </a:xfrm>
              <a:prstGeom prst="rect">
                <a:avLst/>
              </a:prstGeom>
              <a:blipFill>
                <a:blip r:embed="rId8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231583" y="5328611"/>
                <a:ext cx="402346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1583" y="5328611"/>
                <a:ext cx="4023461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1633600" y="504037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92C3E470-CAFA-4900-9576-7ACBF2CC8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xmlns="" id="{15128AEB-2811-4BCC-8CD2-F0CD0D35D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xmlns="" id="{AD5D6262-E0A5-4BCC-8C88-8FF592BD1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37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7FE03C25-1696-4314-8131-79CB3E4BCF80}"/>
                  </a:ext>
                </a:extLst>
              </p:cNvPr>
              <p:cNvSpPr txBox="1"/>
              <p:nvPr/>
            </p:nvSpPr>
            <p:spPr>
              <a:xfrm>
                <a:off x="7317556" y="7399632"/>
                <a:ext cx="5811206" cy="11973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d>
                            <m:dPr>
                              <m:ctrlP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4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vi-VN" sz="44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d>
                          <m:r>
                            <a:rPr lang="vi-VN" sz="4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 smtClean="0">
                                  <a:latin typeface="Cambria Math" panose="02040503050406030204" pitchFamily="18" charset="0"/>
                                </a:rPr>
                                <m:t>𝐜𝐨𝐭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vi-VN" sz="44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E03C25-1696-4314-8131-79CB3E4BC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556" y="7399632"/>
                <a:ext cx="5811206" cy="11973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1595D9F3-ED77-400B-B517-170671C1080F}"/>
                  </a:ext>
                </a:extLst>
              </p:cNvPr>
              <p:cNvSpPr txBox="1"/>
              <p:nvPr/>
            </p:nvSpPr>
            <p:spPr>
              <a:xfrm>
                <a:off x="11633600" y="10949340"/>
                <a:ext cx="11452487" cy="12816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ặ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𝒌𝒉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𝝐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95D9F3-ED77-400B-B517-170671C10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3600" y="10949340"/>
                <a:ext cx="11452487" cy="12816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810B28E1-E1E4-44D1-8203-B31BE26DC454}"/>
                  </a:ext>
                </a:extLst>
              </p:cNvPr>
              <p:cNvSpPr txBox="1"/>
              <p:nvPr/>
            </p:nvSpPr>
            <p:spPr>
              <a:xfrm>
                <a:off x="7870069" y="8923833"/>
                <a:ext cx="5811206" cy="3580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⇔</m:t>
                      </m:r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𝟐</m:t>
                      </m:r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vi-VN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𝝅</m:t>
                          </m:r>
                        </m:num>
                        <m:den>
                          <m:r>
                            <a:rPr kumimoji="0" lang="vi-VN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𝟔</m:t>
                          </m:r>
                        </m:den>
                      </m:f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vi-VN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vi-VN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𝝅</m:t>
                          </m:r>
                        </m:num>
                        <m:den>
                          <m:r>
                            <a:rPr kumimoji="0" lang="vi-VN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𝟔</m:t>
                          </m:r>
                        </m:den>
                      </m:f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𝒌</m:t>
                      </m:r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𝝅</m:t>
                      </m:r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⇔</m:t>
                      </m:r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𝒌</m:t>
                      </m:r>
                      <m:f>
                        <m:fPr>
                          <m:ctrlPr>
                            <a:rPr kumimoji="0" lang="vi-VN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𝝅</m:t>
                          </m:r>
                        </m:num>
                        <m:den>
                          <m:r>
                            <a:rPr kumimoji="0" lang="vi-VN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0B28E1-E1E4-44D1-8203-B31BE26DC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069" y="8923833"/>
                <a:ext cx="5811206" cy="35805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47">
            <a:extLst>
              <a:ext uri="{FF2B5EF4-FFF2-40B4-BE49-F238E27FC236}">
                <a16:creationId xmlns:a16="http://schemas.microsoft.com/office/drawing/2014/main" xmlns="" id="{551BD217-7754-4755-BE51-565AB91135B2}"/>
              </a:ext>
            </a:extLst>
          </p:cNvPr>
          <p:cNvGrpSpPr/>
          <p:nvPr/>
        </p:nvGrpSpPr>
        <p:grpSpPr>
          <a:xfrm>
            <a:off x="6433557" y="1385460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77" name="Freeform 71">
              <a:extLst>
                <a:ext uri="{FF2B5EF4-FFF2-40B4-BE49-F238E27FC236}">
                  <a16:creationId xmlns:a16="http://schemas.microsoft.com/office/drawing/2014/main" xmlns="" id="{2ECC206D-6EC5-4BD2-A818-D35A515B88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8" name="Group 30">
              <a:extLst>
                <a:ext uri="{FF2B5EF4-FFF2-40B4-BE49-F238E27FC236}">
                  <a16:creationId xmlns:a16="http://schemas.microsoft.com/office/drawing/2014/main" xmlns="" id="{6CCDC3B3-2FDF-4AC0-B76F-E2E1DA073326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79" name="Freeform 71">
                <a:extLst>
                  <a:ext uri="{FF2B5EF4-FFF2-40B4-BE49-F238E27FC236}">
                    <a16:creationId xmlns:a16="http://schemas.microsoft.com/office/drawing/2014/main" xmlns="" id="{E071B2EB-1267-453D-8483-0DF59041F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Oval 72">
                <a:extLst>
                  <a:ext uri="{FF2B5EF4-FFF2-40B4-BE49-F238E27FC236}">
                    <a16:creationId xmlns:a16="http://schemas.microsoft.com/office/drawing/2014/main" xmlns="" id="{26091A7D-DCE0-4709-87F5-920A9DBA8E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3">
                <a:extLst>
                  <a:ext uri="{FF2B5EF4-FFF2-40B4-BE49-F238E27FC236}">
                    <a16:creationId xmlns:a16="http://schemas.microsoft.com/office/drawing/2014/main" xmlns="" id="{4A43FE84-6DD4-4895-B28A-9E1BFD3EF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4">
                <a:extLst>
                  <a:ext uri="{FF2B5EF4-FFF2-40B4-BE49-F238E27FC236}">
                    <a16:creationId xmlns:a16="http://schemas.microsoft.com/office/drawing/2014/main" xmlns="" id="{BECAF1D5-25B7-4372-80EA-DE2D9F27E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5">
                <a:extLst>
                  <a:ext uri="{FF2B5EF4-FFF2-40B4-BE49-F238E27FC236}">
                    <a16:creationId xmlns:a16="http://schemas.microsoft.com/office/drawing/2014/main" xmlns="" id="{040A51BA-1DB5-4C63-9375-136854C84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76">
                <a:extLst>
                  <a:ext uri="{FF2B5EF4-FFF2-40B4-BE49-F238E27FC236}">
                    <a16:creationId xmlns:a16="http://schemas.microsoft.com/office/drawing/2014/main" xmlns="" id="{31001183-CFAD-4CFE-B14E-9D3766E23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77">
                <a:extLst>
                  <a:ext uri="{FF2B5EF4-FFF2-40B4-BE49-F238E27FC236}">
                    <a16:creationId xmlns:a16="http://schemas.microsoft.com/office/drawing/2014/main" xmlns="" id="{3D84D703-DA2B-4C12-A9EC-D0339A7EF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78">
                <a:extLst>
                  <a:ext uri="{FF2B5EF4-FFF2-40B4-BE49-F238E27FC236}">
                    <a16:creationId xmlns:a16="http://schemas.microsoft.com/office/drawing/2014/main" xmlns="" id="{FDD1B840-C949-4C38-8A81-6CC5C94A3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79">
                <a:extLst>
                  <a:ext uri="{FF2B5EF4-FFF2-40B4-BE49-F238E27FC236}">
                    <a16:creationId xmlns:a16="http://schemas.microsoft.com/office/drawing/2014/main" xmlns="" id="{255851E9-109B-42F0-9CE5-DD90AFC67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0">
                <a:extLst>
                  <a:ext uri="{FF2B5EF4-FFF2-40B4-BE49-F238E27FC236}">
                    <a16:creationId xmlns:a16="http://schemas.microsoft.com/office/drawing/2014/main" xmlns="" id="{258DC8BA-2A72-4F00-9576-35633B2FC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1">
                <a:extLst>
                  <a:ext uri="{FF2B5EF4-FFF2-40B4-BE49-F238E27FC236}">
                    <a16:creationId xmlns:a16="http://schemas.microsoft.com/office/drawing/2014/main" xmlns="" id="{E323FDCA-B1E5-4355-8542-A7BD0C95A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82">
                <a:extLst>
                  <a:ext uri="{FF2B5EF4-FFF2-40B4-BE49-F238E27FC236}">
                    <a16:creationId xmlns:a16="http://schemas.microsoft.com/office/drawing/2014/main" xmlns="" id="{E5E44434-6892-4D01-A5AC-D69C5D58D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TextBox 43">
                <a:extLst>
                  <a:ext uri="{FF2B5EF4-FFF2-40B4-BE49-F238E27FC236}">
                    <a16:creationId xmlns:a16="http://schemas.microsoft.com/office/drawing/2014/main" xmlns="" id="{3B94637A-8777-4839-BFEB-C581F27A85C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456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7" grpId="0" animBg="1"/>
      <p:bldP spid="4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691128"/>
            <a:ext cx="22136901" cy="6548280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M</a:t>
              </a: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19777" y="2337263"/>
            <a:ext cx="23391942" cy="4198290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18.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805072" y="2442481"/>
                <a:ext cx="17834574" cy="833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𝐡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ươ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𝐧𝐠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 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𝐭𝐫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ì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𝐧𝐡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 </m:t>
                    </m:r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𝐜𝐨𝐭</m:t>
                        </m:r>
                      </m:fName>
                      <m:e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𝟑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𝟏𝟓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°</m:t>
                            </m:r>
                          </m:e>
                        </m:d>
                      </m:e>
                    </m:func>
                    <m:r>
                      <a:rPr lang="en-US" sz="4400" b="1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072" y="2442481"/>
                <a:ext cx="17834574" cy="833113"/>
              </a:xfrm>
              <a:prstGeom prst="rect">
                <a:avLst/>
              </a:prstGeom>
              <a:blipFill>
                <a:blip r:embed="rId4"/>
                <a:stretch>
                  <a:fillRect l="-1367" t="-8824" b="-3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158" y="3898329"/>
                <a:ext cx="723904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𝟔𝟎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°+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𝒌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𝟏𝟖𝟎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58" y="3898329"/>
                <a:ext cx="723904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941720" y="5141487"/>
                <a:ext cx="774508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𝟒𝟓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°+</m:t>
                      </m:r>
                      <m:r>
                        <a:rPr lang="en-US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𝒌</m:t>
                      </m:r>
                      <m:r>
                        <a:rPr lang="en-US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𝟏𝟖𝟎</m:t>
                      </m:r>
                      <m:r>
                        <a:rPr lang="en-US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720" y="5141487"/>
                <a:ext cx="774508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9747198" y="3883390"/>
                <a:ext cx="685173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𝟒𝟓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°+</m:t>
                      </m:r>
                      <m:r>
                        <a:rPr lang="en-US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𝒌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𝟔</m:t>
                      </m:r>
                      <m:r>
                        <a:rPr lang="en-US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198" y="3883390"/>
                <a:ext cx="6851732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9747199" y="5156613"/>
                <a:ext cx="685173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𝟏𝟓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°+</m:t>
                      </m:r>
                      <m:r>
                        <a:rPr lang="en-US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𝒌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𝟔𝟎</m:t>
                      </m:r>
                      <m:r>
                        <a:rPr lang="en-US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199" y="5156613"/>
                <a:ext cx="685173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0684364" y="4956874"/>
            <a:ext cx="1072553" cy="116891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92C3E470-CAFA-4900-9576-7ACBF2CC8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xmlns="" id="{15128AEB-2811-4BCC-8CD2-F0CD0D35D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xmlns="" id="{AD5D6262-E0A5-4BCC-8C88-8FF592BD1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37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04263D5E-1B7D-4443-8E4C-47558924F948}"/>
                  </a:ext>
                </a:extLst>
              </p:cNvPr>
              <p:cNvSpPr txBox="1"/>
              <p:nvPr/>
            </p:nvSpPr>
            <p:spPr>
              <a:xfrm>
                <a:off x="8915400" y="7628438"/>
                <a:ext cx="7047201" cy="7567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d>
                            <m:dPr>
                              <m:ctrlP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  <m:r>
                            <a:rPr lang="vi-VN" sz="4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263D5E-1B7D-4443-8E4C-47558924F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400" y="7628438"/>
                <a:ext cx="7047201" cy="7567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30BFC727-A996-4168-9E33-BDC8BAEEAFE0}"/>
                  </a:ext>
                </a:extLst>
              </p:cNvPr>
              <p:cNvSpPr/>
              <p:nvPr/>
            </p:nvSpPr>
            <p:spPr>
              <a:xfrm>
                <a:off x="18692859" y="4182135"/>
                <a:ext cx="3024931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66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𝑘</m:t>
                      </m:r>
                      <m:r>
                        <a:rPr lang="en-US" sz="66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∈</m:t>
                      </m:r>
                      <m:r>
                        <a:rPr lang="en-US" sz="66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ℤ</m:t>
                      </m:r>
                      <m:r>
                        <a:rPr lang="en-US" sz="66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vi-VN" sz="6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0BFC727-A996-4168-9E33-BDC8BAEEA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2859" y="4182135"/>
                <a:ext cx="3024931" cy="11079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47">
            <a:extLst>
              <a:ext uri="{FF2B5EF4-FFF2-40B4-BE49-F238E27FC236}">
                <a16:creationId xmlns:a16="http://schemas.microsoft.com/office/drawing/2014/main" xmlns="" id="{4608228E-4E3B-43FE-B303-D095705B8ED8}"/>
              </a:ext>
            </a:extLst>
          </p:cNvPr>
          <p:cNvGrpSpPr/>
          <p:nvPr/>
        </p:nvGrpSpPr>
        <p:grpSpPr>
          <a:xfrm>
            <a:off x="6433557" y="1385460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6" name="Freeform 71">
              <a:extLst>
                <a:ext uri="{FF2B5EF4-FFF2-40B4-BE49-F238E27FC236}">
                  <a16:creationId xmlns:a16="http://schemas.microsoft.com/office/drawing/2014/main" xmlns="" id="{69607873-A49E-4E0A-AD70-27A245AD9C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8" name="Group 30">
              <a:extLst>
                <a:ext uri="{FF2B5EF4-FFF2-40B4-BE49-F238E27FC236}">
                  <a16:creationId xmlns:a16="http://schemas.microsoft.com/office/drawing/2014/main" xmlns="" id="{51323770-1A78-4E27-8976-9F72BFEF4F11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76" name="Freeform 71">
                <a:extLst>
                  <a:ext uri="{FF2B5EF4-FFF2-40B4-BE49-F238E27FC236}">
                    <a16:creationId xmlns:a16="http://schemas.microsoft.com/office/drawing/2014/main" xmlns="" id="{5F770F15-1609-457A-9395-04BA65A99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Oval 72">
                <a:extLst>
                  <a:ext uri="{FF2B5EF4-FFF2-40B4-BE49-F238E27FC236}">
                    <a16:creationId xmlns:a16="http://schemas.microsoft.com/office/drawing/2014/main" xmlns="" id="{BE12AE3C-81BC-470B-915D-2469708CE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3">
                <a:extLst>
                  <a:ext uri="{FF2B5EF4-FFF2-40B4-BE49-F238E27FC236}">
                    <a16:creationId xmlns:a16="http://schemas.microsoft.com/office/drawing/2014/main" xmlns="" id="{3DDDA68D-551E-45BD-B8F2-EA2259A31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4">
                <a:extLst>
                  <a:ext uri="{FF2B5EF4-FFF2-40B4-BE49-F238E27FC236}">
                    <a16:creationId xmlns:a16="http://schemas.microsoft.com/office/drawing/2014/main" xmlns="" id="{BFE046C7-28DB-4067-9520-39979D1F2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5">
                <a:extLst>
                  <a:ext uri="{FF2B5EF4-FFF2-40B4-BE49-F238E27FC236}">
                    <a16:creationId xmlns:a16="http://schemas.microsoft.com/office/drawing/2014/main" xmlns="" id="{F9458ED1-8A22-4090-B68D-8D864A4A7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6">
                <a:extLst>
                  <a:ext uri="{FF2B5EF4-FFF2-40B4-BE49-F238E27FC236}">
                    <a16:creationId xmlns:a16="http://schemas.microsoft.com/office/drawing/2014/main" xmlns="" id="{71A7B60F-2E68-4DF5-A773-CD3F5ABFA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7">
                <a:extLst>
                  <a:ext uri="{FF2B5EF4-FFF2-40B4-BE49-F238E27FC236}">
                    <a16:creationId xmlns:a16="http://schemas.microsoft.com/office/drawing/2014/main" xmlns="" id="{CF324A54-9EA3-406A-BE1B-38A152CC4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8">
                <a:extLst>
                  <a:ext uri="{FF2B5EF4-FFF2-40B4-BE49-F238E27FC236}">
                    <a16:creationId xmlns:a16="http://schemas.microsoft.com/office/drawing/2014/main" xmlns="" id="{E65C5E14-B90E-4E4A-891C-FE6DE7974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79">
                <a:extLst>
                  <a:ext uri="{FF2B5EF4-FFF2-40B4-BE49-F238E27FC236}">
                    <a16:creationId xmlns:a16="http://schemas.microsoft.com/office/drawing/2014/main" xmlns="" id="{9C65FD8A-D86F-453C-8840-4C90823AF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0">
                <a:extLst>
                  <a:ext uri="{FF2B5EF4-FFF2-40B4-BE49-F238E27FC236}">
                    <a16:creationId xmlns:a16="http://schemas.microsoft.com/office/drawing/2014/main" xmlns="" id="{35536180-1021-417F-8E83-61D984203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1">
                <a:extLst>
                  <a:ext uri="{FF2B5EF4-FFF2-40B4-BE49-F238E27FC236}">
                    <a16:creationId xmlns:a16="http://schemas.microsoft.com/office/drawing/2014/main" xmlns="" id="{32A56D4D-6FBF-4FED-80AE-BA1A4610F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2">
                <a:extLst>
                  <a:ext uri="{FF2B5EF4-FFF2-40B4-BE49-F238E27FC236}">
                    <a16:creationId xmlns:a16="http://schemas.microsoft.com/office/drawing/2014/main" xmlns="" id="{4EF09688-4AF0-42EE-B072-CE4B054FA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TextBox 43">
                <a:extLst>
                  <a:ext uri="{FF2B5EF4-FFF2-40B4-BE49-F238E27FC236}">
                    <a16:creationId xmlns:a16="http://schemas.microsoft.com/office/drawing/2014/main" xmlns="" id="{0FC238CC-533E-4AD6-ACF7-2E12C219541E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id="{C90D4E4C-A55D-49AF-BC24-6F07D75BD3C4}"/>
                  </a:ext>
                </a:extLst>
              </p:cNvPr>
              <p:cNvSpPr txBox="1"/>
              <p:nvPr/>
            </p:nvSpPr>
            <p:spPr>
              <a:xfrm>
                <a:off x="6250472" y="9033673"/>
                <a:ext cx="1237705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⇔</m:t>
                      </m:r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𝟏𝟓</m:t>
                      </m:r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°+</m:t>
                      </m:r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𝒌</m:t>
                      </m:r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𝟔𝟎</m:t>
                      </m:r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90D4E4C-A55D-49AF-BC24-6F07D75BD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472" y="9033673"/>
                <a:ext cx="12377056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87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7" grpId="0" animBg="1"/>
      <p:bldP spid="4" grpId="0"/>
      <p:bldP spid="6" grpId="0"/>
      <p:bldP spid="8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9600" y="8482264"/>
            <a:ext cx="23164799" cy="4904026"/>
            <a:chOff x="1205494" y="6773264"/>
            <a:chExt cx="23167815" cy="6714136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163724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773264"/>
              <a:ext cx="3534904" cy="956935"/>
              <a:chOff x="1205494" y="6773264"/>
              <a:chExt cx="3534904" cy="95693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98830" y="6773264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57200" y="2385368"/>
            <a:ext cx="23391942" cy="604594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50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19.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530049" y="2852943"/>
                <a:ext cx="2256588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𝐜𝐨𝐭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49" y="2852943"/>
                <a:ext cx="22565882" cy="769441"/>
              </a:xfrm>
              <a:prstGeom prst="rect">
                <a:avLst/>
              </a:prstGeom>
              <a:blipFill>
                <a:blip r:embed="rId5"/>
                <a:stretch>
                  <a:fillRect l="-108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02883" y="4331320"/>
                <a:ext cx="522492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ô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𝒏𝒈𝒉𝒊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ệ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83" y="4331320"/>
                <a:ext cx="522492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9294358" y="4400460"/>
                <a:ext cx="8656269" cy="1242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,(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𝒌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∈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ℤ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358" y="4400460"/>
                <a:ext cx="8656269" cy="12429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014489" y="6568219"/>
                <a:ext cx="988894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arccot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−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a:rPr lang="el-GR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𝝅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489" y="6568219"/>
                <a:ext cx="9888948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0903437" y="6494829"/>
                <a:ext cx="1127422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𝐱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𝐚𝐫𝐜𝐜𝐨𝐭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𝐤𝟐</m:t>
                      </m:r>
                      <m:r>
                        <a:rPr lang="el-GR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𝝅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3437" y="6494829"/>
                <a:ext cx="11274223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822624" y="6426075"/>
            <a:ext cx="1072553" cy="105372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BB357649-8C4F-446F-8207-880B4E19A465}"/>
                  </a:ext>
                </a:extLst>
              </p:cNvPr>
              <p:cNvSpPr txBox="1"/>
              <p:nvPr/>
            </p:nvSpPr>
            <p:spPr>
              <a:xfrm>
                <a:off x="19675831" y="5211198"/>
                <a:ext cx="284026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66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𝑘</m:t>
                      </m:r>
                      <m:r>
                        <a:rPr lang="en-US" sz="66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∈</m:t>
                      </m:r>
                      <m:r>
                        <a:rPr lang="en-US" sz="66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ℤ</m:t>
                      </m:r>
                      <m:r>
                        <a:rPr lang="en-US" sz="66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357649-8C4F-446F-8207-880B4E19A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5831" y="5211198"/>
                <a:ext cx="2840265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AF47B8C2-E9D8-4402-A9CD-B72C751104C9}"/>
                  </a:ext>
                </a:extLst>
              </p:cNvPr>
              <p:cNvSpPr txBox="1"/>
              <p:nvPr/>
            </p:nvSpPr>
            <p:spPr>
              <a:xfrm>
                <a:off x="9360941" y="9985643"/>
                <a:ext cx="289694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vi-VN" sz="4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47B8C2-E9D8-4402-A9CD-B72C75110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941" y="9985643"/>
                <a:ext cx="2896947" cy="67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7">
            <a:extLst>
              <a:ext uri="{FF2B5EF4-FFF2-40B4-BE49-F238E27FC236}">
                <a16:creationId xmlns:a16="http://schemas.microsoft.com/office/drawing/2014/main" xmlns="" id="{DD872C2D-781A-44A0-B590-FB253E38729D}"/>
              </a:ext>
            </a:extLst>
          </p:cNvPr>
          <p:cNvGrpSpPr/>
          <p:nvPr/>
        </p:nvGrpSpPr>
        <p:grpSpPr>
          <a:xfrm>
            <a:off x="6433557" y="1385460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0" name="Freeform 71">
              <a:extLst>
                <a:ext uri="{FF2B5EF4-FFF2-40B4-BE49-F238E27FC236}">
                  <a16:creationId xmlns:a16="http://schemas.microsoft.com/office/drawing/2014/main" xmlns="" id="{CBDF99FA-7B22-4E46-B964-CC56AFF807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1" name="Group 30">
              <a:extLst>
                <a:ext uri="{FF2B5EF4-FFF2-40B4-BE49-F238E27FC236}">
                  <a16:creationId xmlns:a16="http://schemas.microsoft.com/office/drawing/2014/main" xmlns="" id="{D6F75142-C511-4BAD-A685-B6F07981A94A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2" name="Freeform 71">
                <a:extLst>
                  <a:ext uri="{FF2B5EF4-FFF2-40B4-BE49-F238E27FC236}">
                    <a16:creationId xmlns:a16="http://schemas.microsoft.com/office/drawing/2014/main" xmlns="" id="{56C68F7B-04B2-4CF2-B4CA-AB6AE8059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Oval 72">
                <a:extLst>
                  <a:ext uri="{FF2B5EF4-FFF2-40B4-BE49-F238E27FC236}">
                    <a16:creationId xmlns:a16="http://schemas.microsoft.com/office/drawing/2014/main" xmlns="" id="{7EB00338-5C12-4662-93D4-CD6C3A2F5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3">
                <a:extLst>
                  <a:ext uri="{FF2B5EF4-FFF2-40B4-BE49-F238E27FC236}">
                    <a16:creationId xmlns:a16="http://schemas.microsoft.com/office/drawing/2014/main" xmlns="" id="{496DEB8E-0484-4FF0-85B2-458610806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4">
                <a:extLst>
                  <a:ext uri="{FF2B5EF4-FFF2-40B4-BE49-F238E27FC236}">
                    <a16:creationId xmlns:a16="http://schemas.microsoft.com/office/drawing/2014/main" xmlns="" id="{2BC68C2F-5E5A-49D3-9F3F-D78EED961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5">
                <a:extLst>
                  <a:ext uri="{FF2B5EF4-FFF2-40B4-BE49-F238E27FC236}">
                    <a16:creationId xmlns:a16="http://schemas.microsoft.com/office/drawing/2014/main" xmlns="" id="{DEA1BB9E-B6A2-416B-99D0-2B2D2904D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6">
                <a:extLst>
                  <a:ext uri="{FF2B5EF4-FFF2-40B4-BE49-F238E27FC236}">
                    <a16:creationId xmlns:a16="http://schemas.microsoft.com/office/drawing/2014/main" xmlns="" id="{0C3ABEFF-872A-4E46-956B-00C3E4623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7">
                <a:extLst>
                  <a:ext uri="{FF2B5EF4-FFF2-40B4-BE49-F238E27FC236}">
                    <a16:creationId xmlns:a16="http://schemas.microsoft.com/office/drawing/2014/main" xmlns="" id="{694ECD7A-8595-4006-B275-502E60CA2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8">
                <a:extLst>
                  <a:ext uri="{FF2B5EF4-FFF2-40B4-BE49-F238E27FC236}">
                    <a16:creationId xmlns:a16="http://schemas.microsoft.com/office/drawing/2014/main" xmlns="" id="{EE459350-6EA3-4961-AABF-00283C7D8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9">
                <a:extLst>
                  <a:ext uri="{FF2B5EF4-FFF2-40B4-BE49-F238E27FC236}">
                    <a16:creationId xmlns:a16="http://schemas.microsoft.com/office/drawing/2014/main" xmlns="" id="{A2AFE8A3-1269-48A5-A1FF-0CA41FC26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0">
                <a:extLst>
                  <a:ext uri="{FF2B5EF4-FFF2-40B4-BE49-F238E27FC236}">
                    <a16:creationId xmlns:a16="http://schemas.microsoft.com/office/drawing/2014/main" xmlns="" id="{93C38026-0E46-455D-AF06-211E983D9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1">
                <a:extLst>
                  <a:ext uri="{FF2B5EF4-FFF2-40B4-BE49-F238E27FC236}">
                    <a16:creationId xmlns:a16="http://schemas.microsoft.com/office/drawing/2014/main" xmlns="" id="{D50D993B-2BA1-4214-B001-563124079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2">
                <a:extLst>
                  <a:ext uri="{FF2B5EF4-FFF2-40B4-BE49-F238E27FC236}">
                    <a16:creationId xmlns:a16="http://schemas.microsoft.com/office/drawing/2014/main" xmlns="" id="{9F9ABCA1-2ABB-4CAE-B1F2-C43A9581D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TextBox 43">
                <a:extLst>
                  <a:ext uri="{FF2B5EF4-FFF2-40B4-BE49-F238E27FC236}">
                    <a16:creationId xmlns:a16="http://schemas.microsoft.com/office/drawing/2014/main" xmlns="" id="{32421443-5CF8-40E2-8471-3B60BD1A05A0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07C394D4-4837-41A8-BD76-F736E70ABF4D}"/>
                  </a:ext>
                </a:extLst>
              </p:cNvPr>
              <p:cNvSpPr txBox="1"/>
              <p:nvPr/>
            </p:nvSpPr>
            <p:spPr>
              <a:xfrm>
                <a:off x="7694986" y="11082772"/>
                <a:ext cx="730025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⇔</m:t>
                      </m:r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𝒂𝒓𝒄</m:t>
                      </m:r>
                      <m:func>
                        <m:funcPr>
                          <m:ctrlPr>
                            <a:rPr kumimoji="0" lang="vi-VN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a:rPr kumimoji="0" lang="vi-VN" sz="4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𝐜𝐨𝐭</m:t>
                          </m:r>
                        </m:fName>
                        <m:e>
                          <m:r>
                            <a:rPr kumimoji="0" lang="vi-VN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vi-VN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e>
                      </m:func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𝒌</m:t>
                      </m:r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7C394D4-4837-41A8-BD76-F736E70AB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986" y="11082772"/>
                <a:ext cx="7300251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73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4" grpId="1"/>
      <p:bldP spid="55" grpId="0"/>
      <p:bldP spid="57" grpId="0" animBg="1"/>
      <p:bldP spid="4" grpId="0"/>
      <p:bldP spid="5" grpId="0"/>
      <p:bldP spid="8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69785" y="7553331"/>
            <a:ext cx="23036456" cy="6162669"/>
            <a:chOff x="1205494" y="6941416"/>
            <a:chExt cx="23039455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3035363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M</a:t>
              </a: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614298" y="2459033"/>
            <a:ext cx="23391942" cy="5115831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50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20.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3840969" y="2838878"/>
            <a:ext cx="178345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bé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81340" y="4575209"/>
                <a:ext cx="571264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func>
                        <m:funcPr>
                          <m:ctrlP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𝐭𝐚𝐧</m:t>
                          </m:r>
                        </m:fName>
                        <m:e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340" y="4575209"/>
                <a:ext cx="5712646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486984" y="5907640"/>
                <a:ext cx="7629905" cy="1242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𝐭𝐚𝐧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984" y="5907640"/>
                <a:ext cx="7629905" cy="1242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4327954" y="4887008"/>
                <a:ext cx="571264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𝐜𝐨𝐭</m:t>
                          </m:r>
                        </m:fName>
                        <m:e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7954" y="4887008"/>
                <a:ext cx="571264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3324674" y="6269398"/>
                <a:ext cx="6110656" cy="849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𝐜𝐨𝐭</m:t>
                          </m:r>
                        </m:fName>
                        <m:e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e>
                      </m:ra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4674" y="6269398"/>
                <a:ext cx="6110656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3869043" y="472029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92C3E470-CAFA-4900-9576-7ACBF2CC8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xmlns="" id="{15128AEB-2811-4BCC-8CD2-F0CD0D35D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xmlns="" id="{AD5D6262-E0A5-4BCC-8C88-8FF592BD1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37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336930BA-71B9-4995-9ACF-226EB263925E}"/>
                  </a:ext>
                </a:extLst>
              </p:cNvPr>
              <p:cNvSpPr txBox="1"/>
              <p:nvPr/>
            </p:nvSpPr>
            <p:spPr>
              <a:xfrm>
                <a:off x="1344674" y="8453947"/>
                <a:ext cx="16929164" cy="9028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𝒌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6930BA-71B9-4995-9ACF-226EB2639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674" y="8453947"/>
                <a:ext cx="16929164" cy="902811"/>
              </a:xfrm>
              <a:prstGeom prst="rect">
                <a:avLst/>
              </a:prstGeom>
              <a:blipFill>
                <a:blip r:embed="rId8"/>
                <a:stretch>
                  <a:fillRect l="-72" t="-12838" b="-17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B34CEC9A-E6E0-4660-A752-FE97295C4F18}"/>
                  </a:ext>
                </a:extLst>
              </p:cNvPr>
              <p:cNvSpPr txBox="1"/>
              <p:nvPr/>
            </p:nvSpPr>
            <p:spPr>
              <a:xfrm>
                <a:off x="1289125" y="9935373"/>
                <a:ext cx="16929164" cy="9716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nghiệm dương bé nhất là: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34CEC9A-E6E0-4660-A752-FE97295C4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125" y="9935373"/>
                <a:ext cx="16929164" cy="971613"/>
              </a:xfrm>
              <a:prstGeom prst="rect">
                <a:avLst/>
              </a:prstGeom>
              <a:blipFill>
                <a:blip r:embed="rId9"/>
                <a:stretch>
                  <a:fillRect l="-1980" t="-4403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B1A2A5B1-6DE7-485D-BB14-C4F6CFACDD10}"/>
                  </a:ext>
                </a:extLst>
              </p:cNvPr>
              <p:cNvSpPr txBox="1"/>
              <p:nvPr/>
            </p:nvSpPr>
            <p:spPr>
              <a:xfrm>
                <a:off x="1229188" y="11274140"/>
                <a:ext cx="16929164" cy="8981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nghiệm dương bé nhất là: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1A2A5B1-6DE7-485D-BB14-C4F6CFACD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188" y="11274140"/>
                <a:ext cx="16929164" cy="898195"/>
              </a:xfrm>
              <a:prstGeom prst="rect">
                <a:avLst/>
              </a:prstGeom>
              <a:blipFill>
                <a:blip r:embed="rId10"/>
                <a:stretch>
                  <a:fillRect l="-2017" t="-12838" b="-18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5871E957-A866-42B6-A6D1-0B3B100AEECF}"/>
                  </a:ext>
                </a:extLst>
              </p:cNvPr>
              <p:cNvSpPr txBox="1"/>
              <p:nvPr/>
            </p:nvSpPr>
            <p:spPr>
              <a:xfrm>
                <a:off x="1229188" y="12268200"/>
                <a:ext cx="16929164" cy="9880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nghiệm dương bé nhất là: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871E957-A866-42B6-A6D1-0B3B100AE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188" y="12268200"/>
                <a:ext cx="16929164" cy="988091"/>
              </a:xfrm>
              <a:prstGeom prst="rect">
                <a:avLst/>
              </a:prstGeom>
              <a:blipFill>
                <a:blip r:embed="rId11"/>
                <a:stretch>
                  <a:fillRect t="-3086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E2ED5D8A-261D-4B03-AF17-9B2D95EB2D59}"/>
                  </a:ext>
                </a:extLst>
              </p:cNvPr>
              <p:cNvSpPr txBox="1"/>
              <p:nvPr/>
            </p:nvSpPr>
            <p:spPr>
              <a:xfrm>
                <a:off x="17607158" y="10200014"/>
                <a:ext cx="1860829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𝑘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∈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ℤ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vi-VN" sz="44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2ED5D8A-261D-4B03-AF17-9B2D95EB2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7158" y="10200014"/>
                <a:ext cx="1860829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47">
            <a:extLst>
              <a:ext uri="{FF2B5EF4-FFF2-40B4-BE49-F238E27FC236}">
                <a16:creationId xmlns:a16="http://schemas.microsoft.com/office/drawing/2014/main" xmlns="" id="{28AD2051-E5F2-4A79-A5B3-0FCB988802F6}"/>
              </a:ext>
            </a:extLst>
          </p:cNvPr>
          <p:cNvGrpSpPr/>
          <p:nvPr/>
        </p:nvGrpSpPr>
        <p:grpSpPr>
          <a:xfrm>
            <a:off x="6433557" y="1385460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79" name="Freeform 71">
              <a:extLst>
                <a:ext uri="{FF2B5EF4-FFF2-40B4-BE49-F238E27FC236}">
                  <a16:creationId xmlns:a16="http://schemas.microsoft.com/office/drawing/2014/main" xmlns="" id="{E0E3E3E5-E9E3-4461-9DA5-A2B2E98B01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0" name="Group 30">
              <a:extLst>
                <a:ext uri="{FF2B5EF4-FFF2-40B4-BE49-F238E27FC236}">
                  <a16:creationId xmlns:a16="http://schemas.microsoft.com/office/drawing/2014/main" xmlns="" id="{BC996D15-9EE3-4CAE-A2FE-AA1F89DC75EA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81" name="Freeform 71">
                <a:extLst>
                  <a:ext uri="{FF2B5EF4-FFF2-40B4-BE49-F238E27FC236}">
                    <a16:creationId xmlns:a16="http://schemas.microsoft.com/office/drawing/2014/main" xmlns="" id="{D1AE2653-EB8F-4025-A4CB-44B4A1D75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Oval 72">
                <a:extLst>
                  <a:ext uri="{FF2B5EF4-FFF2-40B4-BE49-F238E27FC236}">
                    <a16:creationId xmlns:a16="http://schemas.microsoft.com/office/drawing/2014/main" xmlns="" id="{85CDB52D-1E41-42D1-ACDA-C1C4D9A06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3">
                <a:extLst>
                  <a:ext uri="{FF2B5EF4-FFF2-40B4-BE49-F238E27FC236}">
                    <a16:creationId xmlns:a16="http://schemas.microsoft.com/office/drawing/2014/main" xmlns="" id="{6FC79071-BD7A-4FDF-91C0-4477074B0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74">
                <a:extLst>
                  <a:ext uri="{FF2B5EF4-FFF2-40B4-BE49-F238E27FC236}">
                    <a16:creationId xmlns:a16="http://schemas.microsoft.com/office/drawing/2014/main" xmlns="" id="{AF40C0BC-910C-4E35-A22F-90D734FAB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75">
                <a:extLst>
                  <a:ext uri="{FF2B5EF4-FFF2-40B4-BE49-F238E27FC236}">
                    <a16:creationId xmlns:a16="http://schemas.microsoft.com/office/drawing/2014/main" xmlns="" id="{D9DED7CF-4BA5-416C-B47A-A4CFDFCDB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76">
                <a:extLst>
                  <a:ext uri="{FF2B5EF4-FFF2-40B4-BE49-F238E27FC236}">
                    <a16:creationId xmlns:a16="http://schemas.microsoft.com/office/drawing/2014/main" xmlns="" id="{2DDB39BE-BF20-4683-8981-DB9E26ABF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77">
                <a:extLst>
                  <a:ext uri="{FF2B5EF4-FFF2-40B4-BE49-F238E27FC236}">
                    <a16:creationId xmlns:a16="http://schemas.microsoft.com/office/drawing/2014/main" xmlns="" id="{C2B6D476-EB9C-4F65-B590-44541E764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78">
                <a:extLst>
                  <a:ext uri="{FF2B5EF4-FFF2-40B4-BE49-F238E27FC236}">
                    <a16:creationId xmlns:a16="http://schemas.microsoft.com/office/drawing/2014/main" xmlns="" id="{579A4556-194F-4116-ADD6-060EF86F5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79">
                <a:extLst>
                  <a:ext uri="{FF2B5EF4-FFF2-40B4-BE49-F238E27FC236}">
                    <a16:creationId xmlns:a16="http://schemas.microsoft.com/office/drawing/2014/main" xmlns="" id="{4F43C6A7-7A19-4151-B4FC-49F218920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80">
                <a:extLst>
                  <a:ext uri="{FF2B5EF4-FFF2-40B4-BE49-F238E27FC236}">
                    <a16:creationId xmlns:a16="http://schemas.microsoft.com/office/drawing/2014/main" xmlns="" id="{EFE00345-51F7-46ED-B369-4674E1E94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81">
                <a:extLst>
                  <a:ext uri="{FF2B5EF4-FFF2-40B4-BE49-F238E27FC236}">
                    <a16:creationId xmlns:a16="http://schemas.microsoft.com/office/drawing/2014/main" xmlns="" id="{5ECCE77B-9E4F-4A06-A4A5-596193180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82">
                <a:extLst>
                  <a:ext uri="{FF2B5EF4-FFF2-40B4-BE49-F238E27FC236}">
                    <a16:creationId xmlns:a16="http://schemas.microsoft.com/office/drawing/2014/main" xmlns="" id="{69EBB338-5FD9-42AB-ACA4-3347AD1AB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43">
                <a:extLst>
                  <a:ext uri="{FF2B5EF4-FFF2-40B4-BE49-F238E27FC236}">
                    <a16:creationId xmlns:a16="http://schemas.microsoft.com/office/drawing/2014/main" xmlns="" id="{E84D4C54-EACF-4EE9-B2FD-8768433EBA98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104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7" grpId="0" animBg="1"/>
      <p:bldP spid="4" grpId="0"/>
      <p:bldP spid="56" grpId="0"/>
      <p:bldP spid="58" grpId="0"/>
      <p:bldP spid="76" grpId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9036" y="2514600"/>
            <a:ext cx="564602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5772342" y="1945341"/>
            <a:ext cx="72387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>
                <a:solidFill>
                  <a:srgbClr val="FF0000"/>
                </a:solidFill>
              </a:rPr>
              <a:t>THẢO LUẬN NHÓM</a:t>
            </a:r>
            <a:endParaRPr lang="vi-VN" sz="44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199" y="8527971"/>
            <a:ext cx="21945599" cy="450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30000"/>
              </a:lnSpc>
              <a:spcBef>
                <a:spcPts val="900"/>
              </a:spcBef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Chia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giấy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- 2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3152526"/>
            <a:ext cx="17907000" cy="4772274"/>
            <a:chOff x="457200" y="3152526"/>
            <a:chExt cx="16840328" cy="4772274"/>
          </a:xfrm>
        </p:grpSpPr>
        <p:sp>
          <p:nvSpPr>
            <p:cNvPr id="6" name="Rectangle 5"/>
            <p:cNvSpPr/>
            <p:nvPr/>
          </p:nvSpPr>
          <p:spPr>
            <a:xfrm>
              <a:off x="457328" y="3152526"/>
              <a:ext cx="16840200" cy="4772274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57328" y="4295526"/>
              <a:ext cx="168402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151094" y="3152526"/>
              <a:ext cx="0" cy="4772274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363200" y="3152526"/>
              <a:ext cx="0" cy="4772274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3314572" y="4483923"/>
                  <a:ext cx="6820028" cy="26087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4400" b="1" spc="-4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Gọi</a:t>
                  </a:r>
                  <a:r>
                    <a:rPr lang="en-US" sz="4400" b="1" spc="-4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𝜶</m:t>
                      </m:r>
                    </m:oMath>
                  </a14:m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sđ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rad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cung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lượng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giác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</m:ctrlPr>
                        </m:limUpp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  <m:t>𝑨𝑴</m:t>
                          </m:r>
                        </m:e>
                        <m:lim>
                          <m:r>
                            <a:rPr lang="en-US" sz="4400" b="1" smtClean="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  <m:t>↷</m:t>
                          </m:r>
                        </m:lim>
                      </m:limUpp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Khi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đó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sđ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𝑨𝑴</m:t>
                          </m:r>
                        </m:e>
                        <m:lim>
                          <m:r>
                            <a:rPr lang="en-US" sz="4400" b="1" smtClean="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↷</m:t>
                          </m:r>
                        </m:lim>
                      </m:limUpp>
                    </m:oMath>
                  </a14:m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= ? 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4572" y="4483923"/>
                  <a:ext cx="6820028" cy="2608727"/>
                </a:xfrm>
                <a:prstGeom prst="rect">
                  <a:avLst/>
                </a:prstGeom>
                <a:blipFill>
                  <a:blip r:embed="rId3"/>
                  <a:stretch>
                    <a:fillRect l="-3361" t="-3981" r="-3361" b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10515600" y="4500876"/>
                  <a:ext cx="6629400" cy="303070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4400" b="1" spc="-4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Gọi</a:t>
                  </a:r>
                  <a:r>
                    <a:rPr lang="en-US" sz="4400" b="1" spc="-4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𝜶</m:t>
                      </m:r>
                    </m:oMath>
                  </a14:m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sđ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rad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cung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lượng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giác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</m:ctrlPr>
                        </m:limUpp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  <m:t>𝑨𝑴</m:t>
                          </m:r>
                        </m:e>
                        <m:lim>
                          <m:r>
                            <a:rPr lang="en-US" sz="4400" b="1" smtClean="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  <m:t>↷</m:t>
                          </m:r>
                        </m:lim>
                      </m:limUpp>
                    </m:oMath>
                  </a14:m>
                  <a:endPara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Khi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đó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sđ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e>
                            <m:sup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lim>
                          <m:r>
                            <a:rPr lang="en-US" sz="4400" b="1" smtClean="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↷</m:t>
                          </m:r>
                        </m:lim>
                      </m:limUpp>
                    </m:oMath>
                  </a14:m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= ?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15600" y="4500876"/>
                  <a:ext cx="6629400" cy="3030701"/>
                </a:xfrm>
                <a:prstGeom prst="rect">
                  <a:avLst/>
                </a:prstGeom>
                <a:blipFill>
                  <a:blip r:embed="rId4"/>
                  <a:stretch>
                    <a:fillRect l="-3547" t="-3219" r="-3460" b="-8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457200" y="5819526"/>
              <a:ext cx="3086228" cy="792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Nhiệm</a:t>
              </a:r>
              <a:r>
                <a: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vụ</a:t>
              </a:r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458572" y="3352800"/>
              <a:ext cx="3086228" cy="792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 2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62600" y="3319992"/>
              <a:ext cx="3086228" cy="792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111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2554" y="2514600"/>
            <a:ext cx="5642511" cy="5406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5772342" y="1477237"/>
            <a:ext cx="72387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>
                <a:solidFill>
                  <a:srgbClr val="FF0000"/>
                </a:solidFill>
              </a:rPr>
              <a:t>THẢO LUẬN NHÓM</a:t>
            </a:r>
            <a:endParaRPr lang="vi-VN" sz="4400" b="1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199" y="7456696"/>
            <a:ext cx="18165215" cy="1813174"/>
            <a:chOff x="457200" y="7924800"/>
            <a:chExt cx="16840200" cy="18131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457200" y="7924800"/>
                  <a:ext cx="16840200" cy="1800474"/>
                </a:xfrm>
                <a:prstGeom prst="rect">
                  <a:avLst/>
                </a:prstGeom>
                <a:pattFill prst="pct10">
                  <a:fgClr>
                    <a:schemeClr val="accent1"/>
                  </a:fgClr>
                  <a:bgClr>
                    <a:schemeClr val="bg1"/>
                  </a:bgClr>
                </a:pattFill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sđ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𝑨𝑴</m:t>
                          </m:r>
                          <m:r>
                            <a:rPr lang="en-US" sz="4400" b="1" i="1" smtClean="0">
                              <a:latin typeface="Cambria Math"/>
                            </a:rPr>
                            <m:t>′</m:t>
                          </m:r>
                        </m:e>
                        <m:lim>
                          <m:r>
                            <a:rPr lang="en-US" sz="4400" b="1" smtClean="0">
                              <a:latin typeface="Cambria Math"/>
                            </a:rPr>
                            <m:t>↷</m:t>
                          </m:r>
                        </m:lim>
                      </m:limUpp>
                      <m:r>
                        <a:rPr lang="en-US" sz="4400" b="1" i="1" smtClean="0">
                          <a:latin typeface="Cambria Math"/>
                        </a:rPr>
                        <m:t>=</m:t>
                      </m:r>
                      <m:r>
                        <a:rPr lang="en-US" sz="4400" b="1" i="1" smtClean="0">
                          <a:latin typeface="Cambria Math"/>
                        </a:rPr>
                        <m:t>𝝅</m:t>
                      </m:r>
                      <m:r>
                        <a:rPr lang="en-US" sz="4400" b="1" i="1" smtClean="0">
                          <a:latin typeface="Cambria Math"/>
                        </a:rPr>
                        <m:t>−</m:t>
                      </m:r>
                      <m:r>
                        <a:rPr lang="en-US" sz="4400" b="1" i="1" smtClean="0">
                          <a:latin typeface="Cambria Math"/>
                        </a:rPr>
                        <m:t>𝜶</m:t>
                      </m:r>
                      <m:r>
                        <a:rPr lang="en-US" sz="4400" b="1" i="1" smtClean="0">
                          <a:latin typeface="Cambria Math"/>
                        </a:rPr>
                        <m:t>+</m:t>
                      </m:r>
                      <m:r>
                        <a:rPr lang="en-US" sz="4400" b="1" i="1" smtClean="0">
                          <a:latin typeface="Cambria Math"/>
                        </a:rPr>
                        <m:t>𝒌</m:t>
                      </m:r>
                      <m:r>
                        <a:rPr lang="en-US" sz="4400" b="1" i="1" smtClean="0">
                          <a:latin typeface="Cambria Math"/>
                        </a:rPr>
                        <m:t>𝟐</m:t>
                      </m:r>
                      <m:r>
                        <a:rPr lang="en-US" sz="4400" b="1" i="1" smtClean="0">
                          <a:latin typeface="Cambria Math"/>
                        </a:rPr>
                        <m:t>𝝅</m:t>
                      </m:r>
                    </m:oMath>
                  </a14:m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7924800"/>
                  <a:ext cx="16840200" cy="180047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0000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/>
            <p:cNvCxnSpPr/>
            <p:nvPr/>
          </p:nvCxnSpPr>
          <p:spPr>
            <a:xfrm>
              <a:off x="3152775" y="7924800"/>
              <a:ext cx="0" cy="1800474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363200" y="7924800"/>
              <a:ext cx="0" cy="1813174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3432850" y="8129240"/>
                  <a:ext cx="4251961" cy="105888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sđ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limUp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𝑨𝑴</m:t>
                          </m:r>
                        </m:e>
                        <m:lim>
                          <m:r>
                            <a:rPr lang="en-US" sz="4400" b="1" smtClean="0">
                              <a:latin typeface="Cambria Math" pitchFamily="18" charset="0"/>
                              <a:ea typeface="Cambria Math" pitchFamily="18" charset="0"/>
                            </a:rPr>
                            <m:t>↷</m:t>
                          </m:r>
                        </m:lim>
                      </m:limUpp>
                      <m:r>
                        <a:rPr lang="en-US" sz="4400" b="1" i="1" smtClean="0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itchFamily="18" charset="0"/>
                          <a:ea typeface="Cambria Math" pitchFamily="18" charset="0"/>
                        </a:rPr>
                        <m:t>𝜶</m:t>
                      </m:r>
                      <m:r>
                        <a:rPr lang="en-US" sz="4400" b="1" i="1" smtClean="0"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itchFamily="18" charset="0"/>
                          <a:ea typeface="Cambria Math" pitchFamily="18" charset="0"/>
                        </a:rPr>
                        <m:t>𝒌</m:t>
                      </m:r>
                      <m:r>
                        <a:rPr lang="en-US" sz="4400" b="1" i="1" smtClean="0">
                          <a:latin typeface="Cambria Math" pitchFamily="18" charset="0"/>
                          <a:ea typeface="Cambria Math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itchFamily="18" charset="0"/>
                          <a:ea typeface="Cambria Math" pitchFamily="18" charset="0"/>
                        </a:rPr>
                        <m:t>𝝅</m:t>
                      </m:r>
                    </m:oMath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2850" y="8129240"/>
                  <a:ext cx="4251961" cy="1058880"/>
                </a:xfrm>
                <a:prstGeom prst="rect">
                  <a:avLst/>
                </a:prstGeom>
                <a:blipFill>
                  <a:blip r:embed="rId4"/>
                  <a:stretch>
                    <a:fillRect l="-5452" b="-26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10591800" y="8077200"/>
                  <a:ext cx="5368717" cy="11129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sđ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limUp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𝑨𝑴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′</m:t>
                          </m:r>
                        </m:e>
                        <m:lim>
                          <m:r>
                            <a:rPr lang="en-US" sz="4400" b="1" smtClean="0">
                              <a:latin typeface="Cambria Math" pitchFamily="18" charset="0"/>
                              <a:ea typeface="Cambria Math" pitchFamily="18" charset="0"/>
                            </a:rPr>
                            <m:t>↷</m:t>
                          </m:r>
                        </m:lim>
                      </m:limUpp>
                      <m:r>
                        <a:rPr lang="en-US" sz="4400" b="1" i="1" smtClean="0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itchFamily="18" charset="0"/>
                          <a:ea typeface="Cambria Math" pitchFamily="18" charset="0"/>
                        </a:rPr>
                        <m:t>𝝅</m:t>
                      </m:r>
                      <m:r>
                        <a:rPr lang="en-US" sz="4400" b="1" i="1" smtClean="0">
                          <a:latin typeface="Cambria Math" pitchFamily="18" charset="0"/>
                          <a:ea typeface="Cambria Math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itchFamily="18" charset="0"/>
                          <a:ea typeface="Cambria Math" pitchFamily="18" charset="0"/>
                        </a:rPr>
                        <m:t>𝜶</m:t>
                      </m:r>
                      <m:r>
                        <a:rPr lang="en-US" sz="4400" b="1" i="1" smtClean="0"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itchFamily="18" charset="0"/>
                          <a:ea typeface="Cambria Math" pitchFamily="18" charset="0"/>
                        </a:rPr>
                        <m:t>𝒌</m:t>
                      </m:r>
                      <m:r>
                        <a:rPr lang="en-US" sz="4400" b="1" i="1" smtClean="0">
                          <a:latin typeface="Cambria Math" pitchFamily="18" charset="0"/>
                          <a:ea typeface="Cambria Math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itchFamily="18" charset="0"/>
                          <a:ea typeface="Cambria Math" pitchFamily="18" charset="0"/>
                        </a:rPr>
                        <m:t>𝝅</m:t>
                      </m:r>
                    </m:oMath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91800" y="8077200"/>
                  <a:ext cx="5368717" cy="1112933"/>
                </a:xfrm>
                <a:prstGeom prst="rect">
                  <a:avLst/>
                </a:prstGeom>
                <a:blipFill>
                  <a:blip r:embed="rId5"/>
                  <a:stretch>
                    <a:fillRect l="-4211" b="-240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/>
            <p:cNvSpPr/>
            <p:nvPr/>
          </p:nvSpPr>
          <p:spPr>
            <a:xfrm>
              <a:off x="723772" y="8389533"/>
              <a:ext cx="2324228" cy="804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Kết quả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00" y="2684422"/>
            <a:ext cx="18165354" cy="4772274"/>
            <a:chOff x="457200" y="3152526"/>
            <a:chExt cx="16840328" cy="4772274"/>
          </a:xfrm>
        </p:grpSpPr>
        <p:sp>
          <p:nvSpPr>
            <p:cNvPr id="12" name="Rectangle 11"/>
            <p:cNvSpPr/>
            <p:nvPr/>
          </p:nvSpPr>
          <p:spPr>
            <a:xfrm>
              <a:off x="457328" y="3152526"/>
              <a:ext cx="16840200" cy="4772274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57328" y="4295526"/>
              <a:ext cx="168402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151094" y="3152526"/>
              <a:ext cx="0" cy="4772274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363200" y="3152526"/>
              <a:ext cx="0" cy="4772274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3314572" y="4483923"/>
                  <a:ext cx="6820028" cy="26087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4400" b="1" spc="-4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Gọi</a:t>
                  </a:r>
                  <a:r>
                    <a:rPr lang="en-US" sz="4400" b="1" spc="-4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𝜶</m:t>
                      </m:r>
                    </m:oMath>
                  </a14:m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sđ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rad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cung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lượng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giác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</m:ctrlPr>
                        </m:limUpp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  <m:t>𝑨𝑴</m:t>
                          </m:r>
                        </m:e>
                        <m:lim>
                          <m:r>
                            <a:rPr lang="en-US" sz="4400" b="1" smtClean="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  <m:t>↷</m:t>
                          </m:r>
                        </m:lim>
                      </m:limUpp>
                    </m:oMath>
                  </a14:m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Khi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đó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sđ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𝑨𝑴</m:t>
                          </m:r>
                        </m:e>
                        <m:lim>
                          <m:r>
                            <a:rPr lang="en-US" sz="4400" b="1" smtClean="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↷</m:t>
                          </m:r>
                        </m:lim>
                      </m:limUpp>
                    </m:oMath>
                  </a14:m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= ? 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4572" y="4483923"/>
                  <a:ext cx="6820028" cy="2608727"/>
                </a:xfrm>
                <a:prstGeom prst="rect">
                  <a:avLst/>
                </a:prstGeom>
                <a:blipFill>
                  <a:blip r:embed="rId6"/>
                  <a:stretch>
                    <a:fillRect l="-3400" t="-3972" r="-3400" b="-226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10515600" y="4500876"/>
                  <a:ext cx="6629400" cy="294561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4400" b="1" spc="-40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Gọi</a:t>
                  </a:r>
                  <a:r>
                    <a:rPr lang="en-US" sz="4400" b="1" spc="-4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</a:rPr>
                        <m:t>𝜶</m:t>
                      </m:r>
                    </m:oMath>
                  </a14:m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sđ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rad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cung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lượng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giác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</m:ctrlPr>
                        </m:limUpp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  <m:t>𝑨𝑴</m:t>
                          </m:r>
                        </m:e>
                        <m:lim>
                          <m:r>
                            <a:rPr lang="en-US" sz="4400" b="1" smtClean="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  <m:t>↷</m:t>
                          </m:r>
                        </m:lim>
                      </m:limUpp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Khi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đó</a:t>
                  </a:r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</a:t>
                  </a:r>
                  <a:r>
                    <a:rPr lang="en-US" sz="4400" b="1" spc="-4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sđ</a:t>
                  </a:r>
                  <a14:m>
                    <m:oMath xmlns:m="http://schemas.openxmlformats.org/officeDocument/2006/math">
                      <m:limUpp>
                        <m:limUp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e>
                            <m:sup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lim>
                          <m:r>
                            <a:rPr lang="en-US" sz="4400" b="1" smtClean="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↷</m:t>
                          </m:r>
                        </m:lim>
                      </m:limUpp>
                    </m:oMath>
                  </a14:m>
                  <a:r>
                    <a:rPr lang="en-US" sz="4400" b="1" spc="-4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= ?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15600" y="4500876"/>
                  <a:ext cx="6629400" cy="2945615"/>
                </a:xfrm>
                <a:prstGeom prst="rect">
                  <a:avLst/>
                </a:prstGeom>
                <a:blipFill>
                  <a:blip r:embed="rId7"/>
                  <a:stretch>
                    <a:fillRect l="-3495" t="-3520" r="-3410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>
              <a:off x="457200" y="5819526"/>
              <a:ext cx="3086228" cy="804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Nhiệm vụ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458572" y="3352800"/>
              <a:ext cx="3086228" cy="804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 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62600" y="3319992"/>
              <a:ext cx="3086228" cy="804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95428" y="9590296"/>
                <a:ext cx="18875558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spc="-40">
                    <a:solidFill>
                      <a:srgbClr val="0000CC"/>
                    </a:solidFill>
                    <a:latin typeface="Arial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??? Từ đó hãy nêu các nghiệm của phương trình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CC"/>
                        </a:solidFill>
                        <a:latin typeface="Cambria Math"/>
                      </a:rPr>
                      <m:t>𝒔𝒊𝒏𝒙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00CC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400" b="1" spc="-40">
                    <a:solidFill>
                      <a:srgbClr val="0000CC"/>
                    </a:solidFill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?</a:t>
                </a:r>
                <a:endParaRPr lang="en-US" sz="44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28" y="9590296"/>
                <a:ext cx="18875558" cy="871008"/>
              </a:xfrm>
              <a:prstGeom prst="rect">
                <a:avLst/>
              </a:prstGeom>
              <a:blipFill rotWithShape="1">
                <a:blip r:embed="rId8"/>
                <a:stretch>
                  <a:fillRect l="-1292" t="-10490" b="-24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2721222" y="10352296"/>
            <a:ext cx="18966009" cy="2373104"/>
            <a:chOff x="2910955" y="11344829"/>
            <a:chExt cx="18966009" cy="18238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2910955" y="11344829"/>
                  <a:ext cx="9899313" cy="1823897"/>
                </a:xfrm>
                <a:prstGeom prst="rect">
                  <a:avLst/>
                </a:prstGeom>
                <a:ln w="12700"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itchFamily="18" charset="0"/>
                            <a:ea typeface="Cambria Math" pitchFamily="18" charset="0"/>
                          </a:rPr>
                          <m:t>𝐬𝐢𝐧</m:t>
                        </m:r>
                        <m:r>
                          <a:rPr lang="en-US" sz="4400" b="1" i="1">
                            <a:latin typeface="Cambria Math" pitchFamily="18" charset="0"/>
                            <a:ea typeface="Cambria Math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itchFamily="18" charset="0"/>
                            <a:ea typeface="Cambria Math" pitchFamily="18" charset="0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 pitchFamily="18" charset="0"/>
                            <a:ea typeface="Cambria Math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itchFamily="18" charset="0"/>
                            <a:ea typeface="Cambria Math" pitchFamily="18" charset="0"/>
                          </a:rPr>
                          <m:t>⇔</m:t>
                        </m:r>
                        <m:d>
                          <m:dPr>
                            <m:begChr m:val="["/>
                            <m:endChr m:val=""/>
                            <m:ctrlP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4400" b="1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=</m:t>
                                  </m:r>
                                  <m:r>
                                    <a:rPr lang="en-US" sz="4400" b="1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𝜶</m:t>
                                  </m:r>
                                  <m:r>
                                    <a:rPr lang="en-US" sz="4400" b="1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𝒌</m:t>
                                  </m:r>
                                  <m:r>
                                    <a:rPr lang="en-US" sz="4400" b="1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𝝅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4400" b="1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=</m:t>
                                  </m:r>
                                  <m:r>
                                    <a:rPr lang="en-US" sz="4400" b="1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𝝅</m:t>
                                  </m:r>
                                  <m:r>
                                    <a:rPr lang="en-US" sz="4400" b="1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𝜶</m:t>
                                  </m:r>
                                  <m:r>
                                    <a:rPr lang="en-US" sz="4400" b="1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𝒌</m:t>
                                  </m:r>
                                  <m:r>
                                    <a:rPr lang="en-US" sz="4400" b="1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𝝅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4400" b="1" i="1"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itchFamily="18" charset="0"/>
                            <a:ea typeface="Cambria Math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itchFamily="18" charset="0"/>
                            <a:ea typeface="Cambria Math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itchFamily="18" charset="0"/>
                            <a:ea typeface="Cambria Math" pitchFamily="18" charset="0"/>
                          </a:rPr>
                          <m:t>∈</m:t>
                        </m:r>
                        <m:r>
                          <a:rPr lang="en-US" sz="4400" b="1" i="1">
                            <a:latin typeface="Cambria Math" pitchFamily="18" charset="0"/>
                            <a:ea typeface="Cambria Math" pitchFamily="18" charset="0"/>
                          </a:rPr>
                          <m:t>ℤ</m:t>
                        </m:r>
                        <m:r>
                          <a:rPr lang="en-US" sz="4400" b="1">
                            <a:latin typeface="Cambria Math" pitchFamily="18" charset="0"/>
                            <a:ea typeface="Cambria Math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4400" b="1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0955" y="11344829"/>
                  <a:ext cx="9899313" cy="18238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12920536" y="11854392"/>
                  <a:ext cx="8956428" cy="8047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4400" dirty="0">
                      <a:effectLst/>
                      <a:latin typeface="Arial" pitchFamily="34" charset="0"/>
                      <a:ea typeface="MS Mincho" panose="02020609040205080304" pitchFamily="49" charset="-128"/>
                      <a:cs typeface="Arial" pitchFamily="34" charset="0"/>
                    </a:rPr>
                    <a:t>(</a:t>
                  </a:r>
                  <a:r>
                    <a:rPr lang="en-US" sz="4400" dirty="0" err="1">
                      <a:effectLst/>
                      <a:latin typeface="Arial" pitchFamily="34" charset="0"/>
                      <a:ea typeface="MS Mincho" panose="02020609040205080304" pitchFamily="49" charset="-128"/>
                      <a:cs typeface="Arial" pitchFamily="34" charset="0"/>
                    </a:rPr>
                    <a:t>Trong</a:t>
                  </a:r>
                  <a:r>
                    <a:rPr lang="en-US" sz="4400" dirty="0">
                      <a:effectLst/>
                      <a:latin typeface="Arial" pitchFamily="34" charset="0"/>
                      <a:ea typeface="MS Mincho" panose="02020609040205080304" pitchFamily="49" charset="-128"/>
                      <a:cs typeface="Arial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Arial" pitchFamily="34" charset="0"/>
                      <a:ea typeface="MS Mincho" panose="02020609040205080304" pitchFamily="49" charset="-128"/>
                      <a:cs typeface="Arial" pitchFamily="34" charset="0"/>
                    </a:rPr>
                    <a:t>đó</a:t>
                  </a:r>
                  <a:r>
                    <a:rPr lang="en-US" sz="4400" dirty="0">
                      <a:effectLst/>
                      <a:latin typeface="Arial" pitchFamily="34" charset="0"/>
                      <a:ea typeface="MS Mincho" panose="02020609040205080304" pitchFamily="49" charset="-128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>
                          <a:latin typeface="Cambria Math" pitchFamily="18" charset="0"/>
                          <a:ea typeface="Cambria Math" pitchFamily="18" charset="0"/>
                        </a:rPr>
                        <m:t>𝛼</m:t>
                      </m:r>
                    </m:oMath>
                  </a14:m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thỏa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:r>
                    <a:rPr lang="en-US" sz="4400" spc="-40" dirty="0" err="1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mãn</a:t>
                  </a:r>
                  <a:r>
                    <a:rPr lang="en-US" sz="4400" spc="-40" dirty="0">
                      <a:effectLst/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>
                          <a:latin typeface="Cambria Math" pitchFamily="18" charset="0"/>
                          <a:ea typeface="Cambria Math" pitchFamily="18" charset="0"/>
                        </a:rPr>
                        <m:t>𝑠𝑖𝑛</m:t>
                      </m:r>
                      <m:r>
                        <a:rPr lang="en-US" sz="4400" b="0" i="1">
                          <a:latin typeface="Cambria Math" pitchFamily="18" charset="0"/>
                          <a:ea typeface="Cambria Math" pitchFamily="18" charset="0"/>
                        </a:rPr>
                        <m:t>𝛼</m:t>
                      </m:r>
                      <m:r>
                        <a:rPr lang="en-US" sz="4400" b="0" i="1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en-US" sz="4400" b="0" i="1">
                          <a:latin typeface="Cambria Math" pitchFamily="18" charset="0"/>
                          <a:ea typeface="Cambria Math" pitchFamily="18" charset="0"/>
                        </a:rPr>
                        <m:t>𝑎</m:t>
                      </m:r>
                    </m:oMath>
                  </a14:m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20536" y="11854392"/>
                  <a:ext cx="8956428" cy="80477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2791" t="-11364" b="-348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5709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0" y="1632800"/>
            <a:ext cx="23936547" cy="12227700"/>
            <a:chOff x="1076414" y="4334859"/>
            <a:chExt cx="23936547" cy="12227700"/>
          </a:xfrm>
        </p:grpSpPr>
        <p:sp>
          <p:nvSpPr>
            <p:cNvPr id="50" name="Rounded Rectangle 49"/>
            <p:cNvSpPr/>
            <p:nvPr/>
          </p:nvSpPr>
          <p:spPr>
            <a:xfrm>
              <a:off x="1533269" y="4671091"/>
              <a:ext cx="23479692" cy="11891468"/>
            </a:xfrm>
            <a:prstGeom prst="roundRect">
              <a:avLst>
                <a:gd name="adj" fmla="val 4110"/>
              </a:avLst>
            </a:prstGeom>
            <a:ln/>
          </p:spPr>
          <p:style>
            <a:lnRef idx="2">
              <a:schemeClr val="dk1"/>
            </a:lnRef>
            <a:fillRef idx="1002">
              <a:schemeClr val="lt2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18000" rIns="36000" bIns="18000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4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1002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3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0">
                  <a:scrgbClr r="0" g="0" b="0"/>
                </a:lnRef>
                <a:fillRef idx="1002">
                  <a:schemeClr val="lt2"/>
                </a:fillRef>
                <a:effectRef idx="0">
                  <a:scrgbClr r="0" g="0" b="0"/>
                </a:effectRef>
                <a:fontRef idx="major"/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0">
                  <a:scrgbClr r="0" g="0" b="0"/>
                </a:lnRef>
                <a:fillRef idx="1002">
                  <a:schemeClr val="lt2"/>
                </a:fillRef>
                <a:effectRef idx="0">
                  <a:scrgbClr r="0" g="0" b="0"/>
                </a:effectRef>
                <a:fontRef idx="major"/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0">
                  <a:scrgbClr r="0" g="0" b="0"/>
                </a:lnRef>
                <a:fillRef idx="1002">
                  <a:schemeClr val="lt2"/>
                </a:fillRef>
                <a:effectRef idx="0">
                  <a:scrgbClr r="0" g="0" b="0"/>
                </a:effectRef>
                <a:fontRef idx="major"/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0">
                  <a:scrgbClr r="0" g="0" b="0"/>
                </a:lnRef>
                <a:fillRef idx="1002">
                  <a:schemeClr val="lt2"/>
                </a:fillRef>
                <a:effectRef idx="0">
                  <a:scrgbClr r="0" g="0" b="0"/>
                </a:effectRef>
                <a:fontRef idx="major"/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0">
                  <a:scrgbClr r="0" g="0" b="0"/>
                </a:lnRef>
                <a:fillRef idx="1002">
                  <a:schemeClr val="lt2"/>
                </a:fillRef>
                <a:effectRef idx="0">
                  <a:scrgbClr r="0" g="0" b="0"/>
                </a:effectRef>
                <a:fontRef idx="major"/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0">
                  <a:scrgbClr r="0" g="0" b="0"/>
                </a:lnRef>
                <a:fillRef idx="1002">
                  <a:schemeClr val="lt2"/>
                </a:fillRef>
                <a:effectRef idx="0">
                  <a:scrgbClr r="0" g="0" b="0"/>
                </a:effectRef>
                <a:fontRef idx="major"/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0">
                  <a:scrgbClr r="0" g="0" b="0"/>
                </a:lnRef>
                <a:fillRef idx="1002">
                  <a:schemeClr val="lt2"/>
                </a:fillRef>
                <a:effectRef idx="0">
                  <a:scrgbClr r="0" g="0" b="0"/>
                </a:effectRef>
                <a:fontRef idx="major"/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0">
                  <a:scrgbClr r="0" g="0" b="0"/>
                </a:lnRef>
                <a:fillRef idx="1002">
                  <a:schemeClr val="lt2"/>
                </a:fillRef>
                <a:effectRef idx="0">
                  <a:scrgbClr r="0" g="0" b="0"/>
                </a:effectRef>
                <a:fontRef idx="major"/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1002">
                  <a:schemeClr val="lt2"/>
                </a:fillRef>
                <a:effectRef idx="0">
                  <a:scrgbClr r="0" g="0" b="0"/>
                </a:effectRef>
                <a:fontRef idx="major"/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1002">
                  <a:schemeClr val="lt2"/>
                </a:fillRef>
                <a:effectRef idx="0">
                  <a:scrgbClr r="0" g="0" b="0"/>
                </a:effectRef>
                <a:fontRef idx="major"/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0">
                  <a:scrgbClr r="0" g="0" b="0"/>
                </a:lnRef>
                <a:fillRef idx="1002">
                  <a:schemeClr val="lt2"/>
                </a:fillRef>
                <a:effectRef idx="0">
                  <a:scrgbClr r="0" g="0" b="0"/>
                </a:effectRef>
                <a:fontRef idx="major"/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0">
                  <a:scrgbClr r="0" g="0" b="0"/>
                </a:lnRef>
                <a:fillRef idx="1002">
                  <a:schemeClr val="lt2"/>
                </a:fillRef>
                <a:effectRef idx="0">
                  <a:scrgbClr r="0" g="0" b="0"/>
                </a:effectRef>
                <a:fontRef idx="major"/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932118" y="8712046"/>
                <a:ext cx="1938351" cy="7694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1002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 ý 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36518" y="1676400"/>
                <a:ext cx="16993066" cy="3230180"/>
              </a:xfrm>
              <a:prstGeom prst="rect">
                <a:avLst/>
              </a:prstGeom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𝒔𝒊𝒏𝒙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𝒔𝒊𝒏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𝜶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𝜶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𝝅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       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𝝅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𝜶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𝝅</m:t>
                              </m:r>
                            </m:e>
                          </m:mr>
                        </m:m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𝒌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∈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ℤ</m:t>
                        </m:r>
                      </m:e>
                    </m:d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18" y="1676400"/>
                <a:ext cx="16993066" cy="3230180"/>
              </a:xfrm>
              <a:prstGeom prst="rect">
                <a:avLst/>
              </a:prstGeom>
              <a:blipFill>
                <a:blip r:embed="rId3"/>
                <a:stretch>
                  <a:fillRect l="-1471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69025" y="5332771"/>
                <a:ext cx="16993066" cy="2726516"/>
              </a:xfrm>
              <a:prstGeom prst="rect">
                <a:avLst/>
              </a:prstGeom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𝒔𝒊𝒏𝒙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𝐬𝐢𝐧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𝜷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𝟎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𝟑𝟔</m:t>
                              </m:r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 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𝟑𝟔</m:t>
                              </m:r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𝒌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∈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ℤ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025" y="5332771"/>
                <a:ext cx="16993066" cy="2726516"/>
              </a:xfrm>
              <a:prstGeom prst="rect">
                <a:avLst/>
              </a:prstGeom>
              <a:blipFill>
                <a:blip r:embed="rId4"/>
                <a:stretch>
                  <a:fillRect l="-1471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64882" y="7971222"/>
            <a:ext cx="20624745" cy="969946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52054" y="3817441"/>
                <a:ext cx="18479145" cy="2164247"/>
              </a:xfrm>
              <a:prstGeom prst="rect">
                <a:avLst/>
              </a:prstGeom>
              <a:ln w="762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𝐬𝐢𝐧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𝐟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𝐬𝐢𝐧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𝐠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𝐱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)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𝝅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        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𝒇</m:t>
                              </m:r>
                              <m:r>
                                <a:rPr kumimoji="0" lang="en-US" sz="44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)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𝝅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𝒈</m:t>
                              </m:r>
                              <m:r>
                                <a:rPr kumimoji="0" lang="en-US" sz="44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)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𝝅</m:t>
                              </m:r>
                            </m:e>
                          </m:mr>
                        </m:m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𝒌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∈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ℤ</m:t>
                    </m:r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054" y="3817441"/>
                <a:ext cx="18479145" cy="2164247"/>
              </a:xfrm>
              <a:prstGeom prst="rect">
                <a:avLst/>
              </a:prstGeom>
              <a:blipFill>
                <a:blip r:embed="rId5"/>
                <a:stretch>
                  <a:fillRect l="-1150"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41BB3FB-0445-42C6-A79A-A779904A4585}"/>
              </a:ext>
            </a:extLst>
          </p:cNvPr>
          <p:cNvSpPr txBox="1"/>
          <p:nvPr/>
        </p:nvSpPr>
        <p:spPr>
          <a:xfrm>
            <a:off x="697515" y="8805176"/>
            <a:ext cx="122340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B57EB8FB-5D00-46DE-9DE7-727F864CFD28}"/>
                  </a:ext>
                </a:extLst>
              </p:cNvPr>
              <p:cNvSpPr/>
              <p:nvPr/>
            </p:nvSpPr>
            <p:spPr>
              <a:xfrm>
                <a:off x="609600" y="9795521"/>
                <a:ext cx="9661428" cy="3746860"/>
              </a:xfrm>
              <a:prstGeom prst="rect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0">
                <a:scrgbClr r="0" g="0" b="0"/>
              </a:lnRef>
              <a:fillRef idx="1001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itchFamily="18" charset="0"/>
                              <a:cs typeface="+mj-cs"/>
                            </a:rPr>
                          </m:ctrlPr>
                        </m:mPr>
                        <m:m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itchFamily="18" charset="0"/>
                                <a:ea typeface="Cambria Math" pitchFamily="18" charset="0"/>
                                <a:cs typeface="+mj-cs"/>
                              </a:rPr>
                              <m:t>•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itchFamily="18" charset="0"/>
                                <a:ea typeface="Cambria Math" pitchFamily="18" charset="0"/>
                                <a:cs typeface="+mj-cs"/>
                              </a:rPr>
                              <m:t>𝒔𝒊𝒏𝒙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itchFamily="18" charset="0"/>
                                <a:ea typeface="Cambria Math" pitchFamily="18" charset="0"/>
                                <a:cs typeface="+mj-cs"/>
                              </a:rPr>
                              <m:t>=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itchFamily="18" charset="0"/>
                                <a:ea typeface="Cambria Math" pitchFamily="18" charset="0"/>
                                <a:cs typeface="+mj-cs"/>
                              </a:rPr>
                              <m:t>𝟏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itchFamily="18" charset="0"/>
                                <a:ea typeface="Cambria Math" pitchFamily="18" charset="0"/>
                                <a:cs typeface="+mj-cs"/>
                              </a:rPr>
                              <m:t>⇔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itchFamily="18" charset="0"/>
                                <a:ea typeface="Cambria Math" pitchFamily="18" charset="0"/>
                                <a:cs typeface="+mj-cs"/>
                              </a:rPr>
                              <m:t>𝒙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itchFamily="18" charset="0"/>
                                <a:ea typeface="Cambria Math" pitchFamily="18" charset="0"/>
                                <a:cs typeface="+mj-cs"/>
                              </a:rPr>
                              <m:t>=</m:t>
                            </m:r>
                            <m:f>
                              <m:f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itchFamily="18" charset="0"/>
                                    <a:ea typeface="Cambria Math" pitchFamily="18" charset="0"/>
                                    <a:cs typeface="+mj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itchFamily="18" charset="0"/>
                                    <a:ea typeface="Cambria Math" pitchFamily="18" charset="0"/>
                                    <a:cs typeface="+mj-cs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itchFamily="18" charset="0"/>
                                    <a:ea typeface="Cambria Math" pitchFamily="18" charset="0"/>
                                    <a:cs typeface="+mj-cs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itchFamily="18" charset="0"/>
                                <a:ea typeface="Cambria Math" pitchFamily="18" charset="0"/>
                                <a:cs typeface="+mj-cs"/>
                              </a:rPr>
                              <m:t>+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itchFamily="18" charset="0"/>
                                <a:ea typeface="Cambria Math" pitchFamily="18" charset="0"/>
                                <a:cs typeface="+mj-cs"/>
                              </a:rPr>
                              <m:t>𝒌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itchFamily="18" charset="0"/>
                                <a:ea typeface="Cambria Math" pitchFamily="18" charset="0"/>
                                <a:cs typeface="+mj-cs"/>
                              </a:rPr>
                              <m:t>𝟐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itchFamily="18" charset="0"/>
                                <a:ea typeface="Cambria Math" pitchFamily="18" charset="0"/>
                                <a:cs typeface="+mj-cs"/>
                              </a:rPr>
                              <m:t>𝝅</m:t>
                            </m:r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 pitchFamily="18" charset="0"/>
                                <a:cs typeface="+mj-cs"/>
                              </a:rPr>
                              <m:t>                        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itchFamily="18" charset="0"/>
                                <a:cs typeface="+mj-cs"/>
                              </a:rPr>
                              <m:t>   </m:t>
                            </m:r>
                          </m:e>
                        </m:mr>
                        <m:m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itchFamily="18" charset="0"/>
                                <a:cs typeface="+mj-cs"/>
                              </a:rPr>
                              <m:t>•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itchFamily="18" charset="0"/>
                                <a:cs typeface="+mj-cs"/>
                              </a:rPr>
                              <m:t>𝒔𝒊𝒏𝒙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itchFamily="18" charset="0"/>
                                <a:cs typeface="+mj-cs"/>
                              </a:rPr>
                              <m:t>=−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itchFamily="18" charset="0"/>
                                <a:cs typeface="+mj-cs"/>
                              </a:rPr>
                              <m:t>𝟏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itchFamily="18" charset="0"/>
                                <a:cs typeface="+mj-cs"/>
                              </a:rPr>
                              <m:t>⇔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itchFamily="18" charset="0"/>
                                <a:cs typeface="+mj-cs"/>
                              </a:rPr>
                              <m:t>𝒙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itchFamily="18" charset="0"/>
                                <a:cs typeface="+mj-cs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+mj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+mj-cs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+mj-cs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itchFamily="18" charset="0"/>
                                <a:ea typeface="Cambria Math" pitchFamily="18" charset="0"/>
                                <a:cs typeface="+mj-cs"/>
                              </a:rPr>
                              <m:t>+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itchFamily="18" charset="0"/>
                                <a:ea typeface="Cambria Math" pitchFamily="18" charset="0"/>
                                <a:cs typeface="+mj-cs"/>
                              </a:rPr>
                              <m:t>𝒌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itchFamily="18" charset="0"/>
                                <a:ea typeface="Cambria Math" pitchFamily="18" charset="0"/>
                                <a:cs typeface="+mj-cs"/>
                              </a:rPr>
                              <m:t>𝟐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itchFamily="18" charset="0"/>
                                <a:ea typeface="Cambria Math" pitchFamily="18" charset="0"/>
                                <a:cs typeface="+mj-cs"/>
                              </a:rPr>
                              <m:t>𝝅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itchFamily="18" charset="0"/>
                                <a:ea typeface="Cambria Math" pitchFamily="18" charset="0"/>
                                <a:cs typeface="+mj-cs"/>
                              </a:rPr>
                              <m:t> </m:t>
                            </m:r>
                            <m:d>
                              <m:d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itchFamily="18" charset="0"/>
                                    <a:ea typeface="Cambria Math" pitchFamily="18" charset="0"/>
                                    <a:cs typeface="+mj-cs"/>
                                  </a:rPr>
                                </m:ctrlPr>
                              </m:dPr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itchFamily="18" charset="0"/>
                                    <a:ea typeface="Cambria Math" pitchFamily="18" charset="0"/>
                                    <a:cs typeface="+mj-cs"/>
                                  </a:rPr>
                                  <m:t>𝒌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itchFamily="18" charset="0"/>
                                    <a:ea typeface="Cambria Math" pitchFamily="18" charset="0"/>
                                    <a:cs typeface="+mj-cs"/>
                                  </a:rPr>
                                  <m:t>∈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itchFamily="18" charset="0"/>
                                    <a:ea typeface="Cambria Math" pitchFamily="18" charset="0"/>
                                    <a:cs typeface="+mj-cs"/>
                                  </a:rPr>
                                  <m:t>ℤ</m:t>
                                </m:r>
                              </m:e>
                            </m:d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 pitchFamily="18" charset="0"/>
                                <a:cs typeface="+mj-cs"/>
                              </a:rPr>
                              <m:t>    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+mj-cs"/>
                                  </a:rPr>
                                </m:ctrlPr>
                              </m:eqArrPr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+mj-cs"/>
                                  </a:rPr>
                                  <m:t>•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+mj-cs"/>
                                  </a:rPr>
                                  <m:t>𝒔𝒊𝒏𝒙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+mj-cs"/>
                                  </a:rPr>
                                  <m:t>=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+mj-cs"/>
                                  </a:rPr>
                                  <m:t>𝟎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+mj-cs"/>
                                  </a:rPr>
                                  <m:t>⇔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+mj-cs"/>
                                  </a:rPr>
                                  <m:t>𝒙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+mj-cs"/>
                                  </a:rPr>
                                  <m:t>=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+mj-cs"/>
                                  </a:rPr>
                                  <m:t>𝒌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+mj-cs"/>
                                  </a:rPr>
                                  <m:t>𝝅</m:t>
                                </m:r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 pitchFamily="18" charset="0"/>
                                    <a:cs typeface="+mj-cs"/>
                                  </a:rPr>
                                  <m:t>                                    </m:t>
                                </m:r>
                              </m:e>
                              <m:e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 pitchFamily="18" charset="0"/>
                                    <a:cs typeface="+mj-cs"/>
                                  </a:rPr>
                                  <m:t>  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57EB8FB-5D00-46DE-9DE7-727F864CFD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9795521"/>
                <a:ext cx="9661428" cy="37468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8807049A-305E-4EF0-8282-6D20029F2813}"/>
                  </a:ext>
                </a:extLst>
              </p:cNvPr>
              <p:cNvSpPr/>
              <p:nvPr/>
            </p:nvSpPr>
            <p:spPr>
              <a:xfrm>
                <a:off x="10591800" y="9807072"/>
                <a:ext cx="13226983" cy="3604128"/>
              </a:xfrm>
              <a:prstGeom prst="rect">
                <a:avLst/>
              </a:prstGeom>
              <a:ln w="762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+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Nếu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số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thực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  <a:sym typeface="Symbol"/>
                  </a:rPr>
                  <a:t>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thỏa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mãn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điều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kiện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l-GR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l-GR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𝝅</m:t>
                        </m:r>
                      </m:num>
                      <m:den>
                        <m:r>
                          <a:rPr kumimoji="0" lang="el-GR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≤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𝜶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≤</m:t>
                    </m:r>
                    <m:f>
                      <m:fPr>
                        <m:ctrlPr>
                          <a:rPr kumimoji="0" lang="el-GR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l-GR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𝝅</m:t>
                        </m:r>
                      </m:num>
                      <m:den>
                        <m:r>
                          <a:rPr kumimoji="0" lang="el-GR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𝐬𝐢𝐧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𝜶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𝒂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thì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viết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𝜶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𝒂𝒓𝒄𝒔𝒊𝒏𝒂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. Khi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đó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m:t>𝒔𝒊𝒏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m:t>𝜶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m:t>𝒂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itchFamily="18" charset="0"/>
                              <a:ea typeface="Cambria Math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itchFamily="18" charset="0"/>
                                  <a:ea typeface="Cambria Math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itchFamily="18" charset="0"/>
                                    <a:ea typeface="Cambria Math" pitchFamily="18" charset="0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itchFamily="18" charset="0"/>
                                    <a:ea typeface="Cambria Math" pitchFamily="18" charset="0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itchFamily="18" charset="0"/>
                                    <a:ea typeface="Cambria Math" pitchFamily="18" charset="0"/>
                                    <a:cs typeface="+mn-cs"/>
                                  </a:rPr>
                                  <m:t>𝒂𝒓𝒄𝒔𝒊𝒏𝒂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itchFamily="18" charset="0"/>
                                    <a:ea typeface="Cambria Math" pitchFamily="18" charset="0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itchFamily="18" charset="0"/>
                                    <a:ea typeface="Cambria Math" pitchFamily="18" charset="0"/>
                                    <a:cs typeface="+mn-cs"/>
                                  </a:rPr>
                                  <m:t>𝒌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itchFamily="18" charset="0"/>
                                    <a:ea typeface="Cambria Math" pitchFamily="18" charset="0"/>
                                    <a:cs typeface="+mn-cs"/>
                                  </a:rPr>
                                  <m:t>𝟐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itchFamily="18" charset="0"/>
                                    <a:ea typeface="Cambria Math" pitchFamily="18" charset="0"/>
                                    <a:cs typeface="+mn-cs"/>
                                  </a:rPr>
                                  <m:t>𝝅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itchFamily="18" charset="0"/>
                                    <a:ea typeface="Cambria Math" pitchFamily="18" charset="0"/>
                                    <a:cs typeface="+mn-cs"/>
                                  </a:rPr>
                                  <m:t>   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itchFamily="18" charset="0"/>
                                    <a:ea typeface="Cambria Math" pitchFamily="18" charset="0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itchFamily="18" charset="0"/>
                                    <a:ea typeface="Cambria Math" pitchFamily="18" charset="0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itchFamily="18" charset="0"/>
                                    <a:ea typeface="Cambria Math" pitchFamily="18" charset="0"/>
                                    <a:cs typeface="+mn-cs"/>
                                  </a:rPr>
                                  <m:t>𝝅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itchFamily="18" charset="0"/>
                                    <a:ea typeface="Cambria Math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itchFamily="18" charset="0"/>
                                    <a:ea typeface="Cambria Math" pitchFamily="18" charset="0"/>
                                    <a:cs typeface="+mn-cs"/>
                                  </a:rPr>
                                  <m:t>𝒂𝒓𝒄𝒔𝒊𝒏𝒂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itchFamily="18" charset="0"/>
                                    <a:ea typeface="Cambria Math" pitchFamily="18" charset="0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itchFamily="18" charset="0"/>
                                    <a:ea typeface="Cambria Math" pitchFamily="18" charset="0"/>
                                    <a:cs typeface="+mn-cs"/>
                                  </a:rPr>
                                  <m:t>𝒌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itchFamily="18" charset="0"/>
                                    <a:ea typeface="Cambria Math" pitchFamily="18" charset="0"/>
                                    <a:cs typeface="+mn-cs"/>
                                  </a:rPr>
                                  <m:t>𝟐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itchFamily="18" charset="0"/>
                                    <a:ea typeface="Cambria Math" pitchFamily="18" charset="0"/>
                                    <a:cs typeface="+mn-cs"/>
                                  </a:rPr>
                                  <m:t>𝝅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m:t> 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m:t>(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m:t>𝒌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m:t>∈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m:t>ℤ</m:t>
                      </m:r>
                      <m: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itchFamily="18" charset="0"/>
                          <a:ea typeface="Cambria Math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Cambria Math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807049A-305E-4EF0-8282-6D20029F28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800" y="9807072"/>
                <a:ext cx="13226983" cy="3604128"/>
              </a:xfrm>
              <a:prstGeom prst="rect">
                <a:avLst/>
              </a:prstGeom>
              <a:blipFill>
                <a:blip r:embed="rId7"/>
                <a:stretch>
                  <a:fillRect l="-1604"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53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25" grpId="0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>
            <a:extLst>
              <a:ext uri="{FF2B5EF4-FFF2-40B4-BE49-F238E27FC236}">
                <a16:creationId xmlns:a16="http://schemas.microsoft.com/office/drawing/2014/main" xmlns="" id="{44ADB2AE-8B93-41F0-8DD4-34DB95196451}"/>
              </a:ext>
            </a:extLst>
          </p:cNvPr>
          <p:cNvGrpSpPr/>
          <p:nvPr/>
        </p:nvGrpSpPr>
        <p:grpSpPr>
          <a:xfrm>
            <a:off x="960605" y="5548191"/>
            <a:ext cx="22403203" cy="7509641"/>
            <a:chOff x="1270511" y="5867400"/>
            <a:chExt cx="22403203" cy="8308150"/>
          </a:xfrm>
        </p:grpSpPr>
        <p:sp>
          <p:nvSpPr>
            <p:cNvPr id="6" name="Rounded Rectangle 52">
              <a:extLst>
                <a:ext uri="{FF2B5EF4-FFF2-40B4-BE49-F238E27FC236}">
                  <a16:creationId xmlns:a16="http://schemas.microsoft.com/office/drawing/2014/main" xmlns="" id="{38DCB40F-8E10-4D47-A4F5-462637987C57}"/>
                </a:ext>
              </a:extLst>
            </p:cNvPr>
            <p:cNvSpPr/>
            <p:nvPr/>
          </p:nvSpPr>
          <p:spPr>
            <a:xfrm>
              <a:off x="1272210" y="6139009"/>
              <a:ext cx="22401504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0">
              <a:extLst>
                <a:ext uri="{FF2B5EF4-FFF2-40B4-BE49-F238E27FC236}">
                  <a16:creationId xmlns:a16="http://schemas.microsoft.com/office/drawing/2014/main" xmlns="" id="{860F32FC-4B8D-426B-8C8A-AE77254EEE3F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8" name="Freeform 20">
                <a:extLst>
                  <a:ext uri="{FF2B5EF4-FFF2-40B4-BE49-F238E27FC236}">
                    <a16:creationId xmlns:a16="http://schemas.microsoft.com/office/drawing/2014/main" xmlns="" id="{D4087BE7-7F64-45BA-A0FC-829CEB67644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2656938C-1954-488D-8AC1-D7506095A5C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Round Diagonal Corner Rectangle 58">
                <a:extLst>
                  <a:ext uri="{FF2B5EF4-FFF2-40B4-BE49-F238E27FC236}">
                    <a16:creationId xmlns:a16="http://schemas.microsoft.com/office/drawing/2014/main" xmlns="" id="{5CA15743-277F-4867-8235-81E4C685FDC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:a16="http://schemas.microsoft.com/office/drawing/2014/main" xmlns="" id="{A3B123F0-2511-4256-8D69-7C0F526E25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" name="Group 54">
            <a:extLst>
              <a:ext uri="{FF2B5EF4-FFF2-40B4-BE49-F238E27FC236}">
                <a16:creationId xmlns:a16="http://schemas.microsoft.com/office/drawing/2014/main" xmlns="" id="{EDECCC0D-1508-45C9-AC3E-AC254963436F}"/>
              </a:ext>
            </a:extLst>
          </p:cNvPr>
          <p:cNvGrpSpPr/>
          <p:nvPr/>
        </p:nvGrpSpPr>
        <p:grpSpPr>
          <a:xfrm>
            <a:off x="960605" y="1828800"/>
            <a:ext cx="22403203" cy="3505199"/>
            <a:chOff x="1268078" y="3405486"/>
            <a:chExt cx="22403203" cy="3505199"/>
          </a:xfrm>
        </p:grpSpPr>
        <p:sp>
          <p:nvSpPr>
            <p:cNvPr id="13" name="Rounded Rectangle 61">
              <a:extLst>
                <a:ext uri="{FF2B5EF4-FFF2-40B4-BE49-F238E27FC236}">
                  <a16:creationId xmlns:a16="http://schemas.microsoft.com/office/drawing/2014/main" xmlns="" id="{B25DA59E-651C-412A-877C-8F9FD63C7EBD}"/>
                </a:ext>
              </a:extLst>
            </p:cNvPr>
            <p:cNvSpPr/>
            <p:nvPr/>
          </p:nvSpPr>
          <p:spPr>
            <a:xfrm>
              <a:off x="1268078" y="3790950"/>
              <a:ext cx="22403203" cy="311973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67">
              <a:extLst>
                <a:ext uri="{FF2B5EF4-FFF2-40B4-BE49-F238E27FC236}">
                  <a16:creationId xmlns:a16="http://schemas.microsoft.com/office/drawing/2014/main" xmlns="" id="{57A2586A-04C8-4B46-9876-DC54151E051F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xmlns="" id="{B39EB32F-DA69-4ACC-B48E-0C2D8619962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30EE156C-852F-4C2A-98B3-491F3DC63847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17" name="Group 70">
                <a:extLst>
                  <a:ext uri="{FF2B5EF4-FFF2-40B4-BE49-F238E27FC236}">
                    <a16:creationId xmlns:a16="http://schemas.microsoft.com/office/drawing/2014/main" xmlns="" id="{33FF6282-A29E-499E-AAE1-BF80ACAE166D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6644323C-D556-4363-B2BE-C5D9AC5DEC9D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3">
                  <a:extLst>
                    <a:ext uri="{FF2B5EF4-FFF2-40B4-BE49-F238E27FC236}">
                      <a16:creationId xmlns:a16="http://schemas.microsoft.com/office/drawing/2014/main" xmlns="" id="{B9D62B58-4C06-43F0-84E8-C3954DC62E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4">
                  <a:extLst>
                    <a:ext uri="{FF2B5EF4-FFF2-40B4-BE49-F238E27FC236}">
                      <a16:creationId xmlns:a16="http://schemas.microsoft.com/office/drawing/2014/main" xmlns="" id="{F7B053C7-0576-4F3D-99BB-C9DC0E11C8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5">
                  <a:extLst>
                    <a:ext uri="{FF2B5EF4-FFF2-40B4-BE49-F238E27FC236}">
                      <a16:creationId xmlns:a16="http://schemas.microsoft.com/office/drawing/2014/main" xmlns="" id="{9B5B3420-9398-4B43-A809-A5082124CB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6">
                  <a:extLst>
                    <a:ext uri="{FF2B5EF4-FFF2-40B4-BE49-F238E27FC236}">
                      <a16:creationId xmlns:a16="http://schemas.microsoft.com/office/drawing/2014/main" xmlns="" id="{34B91F37-5534-4AED-A02A-3ECC217D9F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17">
                  <a:extLst>
                    <a:ext uri="{FF2B5EF4-FFF2-40B4-BE49-F238E27FC236}">
                      <a16:creationId xmlns:a16="http://schemas.microsoft.com/office/drawing/2014/main" xmlns="" id="{74718318-21E7-4DB6-85EB-AC0328C32B5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18">
                  <a:extLst>
                    <a:ext uri="{FF2B5EF4-FFF2-40B4-BE49-F238E27FC236}">
                      <a16:creationId xmlns:a16="http://schemas.microsoft.com/office/drawing/2014/main" xmlns="" id="{D62DDE05-204F-4E90-93A0-F50F5BCF0E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19">
                  <a:extLst>
                    <a:ext uri="{FF2B5EF4-FFF2-40B4-BE49-F238E27FC236}">
                      <a16:creationId xmlns:a16="http://schemas.microsoft.com/office/drawing/2014/main" xmlns="" id="{B5C087CB-675F-468F-9884-0E7F55E3A2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0">
                  <a:extLst>
                    <a:ext uri="{FF2B5EF4-FFF2-40B4-BE49-F238E27FC236}">
                      <a16:creationId xmlns:a16="http://schemas.microsoft.com/office/drawing/2014/main" xmlns="" id="{AD47CAA8-DE8B-46C9-A5EC-DE8ADDBA53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1">
                  <a:extLst>
                    <a:ext uri="{FF2B5EF4-FFF2-40B4-BE49-F238E27FC236}">
                      <a16:creationId xmlns:a16="http://schemas.microsoft.com/office/drawing/2014/main" xmlns="" id="{6B7E431A-6BE5-4979-B07D-70A0D04B21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2">
                  <a:extLst>
                    <a:ext uri="{FF2B5EF4-FFF2-40B4-BE49-F238E27FC236}">
                      <a16:creationId xmlns:a16="http://schemas.microsoft.com/office/drawing/2014/main" xmlns="" id="{AAED8A7D-0611-4AE0-A0AF-393B9854D4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3">
                  <a:extLst>
                    <a:ext uri="{FF2B5EF4-FFF2-40B4-BE49-F238E27FC236}">
                      <a16:creationId xmlns:a16="http://schemas.microsoft.com/office/drawing/2014/main" xmlns="" id="{C74AC54E-56AC-49FD-8B31-7ECECDE1F6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4">
                  <a:extLst>
                    <a:ext uri="{FF2B5EF4-FFF2-40B4-BE49-F238E27FC236}">
                      <a16:creationId xmlns:a16="http://schemas.microsoft.com/office/drawing/2014/main" xmlns="" id="{A262BE6A-7EB2-4393-AEAA-E18B9B59C6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5">
                  <a:extLst>
                    <a:ext uri="{FF2B5EF4-FFF2-40B4-BE49-F238E27FC236}">
                      <a16:creationId xmlns:a16="http://schemas.microsoft.com/office/drawing/2014/main" xmlns="" id="{A6C7CC7E-9CB7-4DD5-9AAB-4EB43983FE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6">
                  <a:extLst>
                    <a:ext uri="{FF2B5EF4-FFF2-40B4-BE49-F238E27FC236}">
                      <a16:creationId xmlns:a16="http://schemas.microsoft.com/office/drawing/2014/main" xmlns="" id="{6A3603FD-10A9-497D-8612-C53A532F5A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27">
                  <a:extLst>
                    <a:ext uri="{FF2B5EF4-FFF2-40B4-BE49-F238E27FC236}">
                      <a16:creationId xmlns:a16="http://schemas.microsoft.com/office/drawing/2014/main" xmlns="" id="{8610CCF1-FF22-4095-88BC-5422BDAFDE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28">
                  <a:extLst>
                    <a:ext uri="{FF2B5EF4-FFF2-40B4-BE49-F238E27FC236}">
                      <a16:creationId xmlns:a16="http://schemas.microsoft.com/office/drawing/2014/main" xmlns="" id="{86FC81F1-4EB9-4B4E-AB8F-986B57F5D2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29">
                  <a:extLst>
                    <a:ext uri="{FF2B5EF4-FFF2-40B4-BE49-F238E27FC236}">
                      <a16:creationId xmlns:a16="http://schemas.microsoft.com/office/drawing/2014/main" xmlns="" id="{901D8844-850B-4D87-A3A6-FA8F048DD4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0">
                  <a:extLst>
                    <a:ext uri="{FF2B5EF4-FFF2-40B4-BE49-F238E27FC236}">
                      <a16:creationId xmlns:a16="http://schemas.microsoft.com/office/drawing/2014/main" xmlns="" id="{BB1E60DF-49B7-44FE-9A87-FEB1E587E8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1">
                  <a:extLst>
                    <a:ext uri="{FF2B5EF4-FFF2-40B4-BE49-F238E27FC236}">
                      <a16:creationId xmlns:a16="http://schemas.microsoft.com/office/drawing/2014/main" xmlns="" id="{84B2827C-8BA7-4590-8909-D3B2C6F063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2">
                  <a:extLst>
                    <a:ext uri="{FF2B5EF4-FFF2-40B4-BE49-F238E27FC236}">
                      <a16:creationId xmlns:a16="http://schemas.microsoft.com/office/drawing/2014/main" xmlns="" id="{E3CCE8B0-3218-42C7-811C-5A32AFEAD3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3">
                  <a:extLst>
                    <a:ext uri="{FF2B5EF4-FFF2-40B4-BE49-F238E27FC236}">
                      <a16:creationId xmlns:a16="http://schemas.microsoft.com/office/drawing/2014/main" xmlns="" id="{59668893-B5E1-4381-AC6C-CCB96AA7F7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34">
                  <a:extLst>
                    <a:ext uri="{FF2B5EF4-FFF2-40B4-BE49-F238E27FC236}">
                      <a16:creationId xmlns:a16="http://schemas.microsoft.com/office/drawing/2014/main" xmlns="" id="{37A209A5-3F3D-4496-B701-82A1258BF8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35">
                  <a:extLst>
                    <a:ext uri="{FF2B5EF4-FFF2-40B4-BE49-F238E27FC236}">
                      <a16:creationId xmlns:a16="http://schemas.microsoft.com/office/drawing/2014/main" xmlns="" id="{89BA2C6B-0778-40F1-B4EC-900BA95B6B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36">
                  <a:extLst>
                    <a:ext uri="{FF2B5EF4-FFF2-40B4-BE49-F238E27FC236}">
                      <a16:creationId xmlns:a16="http://schemas.microsoft.com/office/drawing/2014/main" xmlns="" id="{19A78A24-A30A-4EAE-8F07-481040F2CA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E697526D-0B0E-47E1-9517-E26B8BD09AA8}"/>
              </a:ext>
            </a:extLst>
          </p:cNvPr>
          <p:cNvSpPr/>
          <p:nvPr/>
        </p:nvSpPr>
        <p:spPr>
          <a:xfrm>
            <a:off x="4398006" y="2123304"/>
            <a:ext cx="10944691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vi-VN" sz="4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359022" y="2846579"/>
                <a:ext cx="14674877" cy="2157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			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d)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022" y="2846579"/>
                <a:ext cx="14674877" cy="2157963"/>
              </a:xfrm>
              <a:prstGeom prst="rect">
                <a:avLst/>
              </a:prstGeom>
              <a:blipFill>
                <a:blip r:embed="rId2"/>
                <a:stretch>
                  <a:fillRect l="-1662" b="-4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FDD76F46-FD89-4C24-B9E0-C9AC3EFCEC8C}"/>
                  </a:ext>
                </a:extLst>
              </p:cNvPr>
              <p:cNvSpPr txBox="1"/>
              <p:nvPr/>
            </p:nvSpPr>
            <p:spPr>
              <a:xfrm>
                <a:off x="2119874" y="6193488"/>
                <a:ext cx="5393931" cy="22298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4400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en-GB" sz="4400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DD76F46-FD89-4C24-B9E0-C9AC3EFCE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874" y="6193488"/>
                <a:ext cx="5393931" cy="22298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A9384691-C4AA-42BD-A95F-441E8A66CB11}"/>
                  </a:ext>
                </a:extLst>
              </p:cNvPr>
              <p:cNvSpPr txBox="1"/>
              <p:nvPr/>
            </p:nvSpPr>
            <p:spPr>
              <a:xfrm>
                <a:off x="7621084" y="5927715"/>
                <a:ext cx="3124200" cy="2458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9384691-C4AA-42BD-A95F-441E8A66C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084" y="5927715"/>
                <a:ext cx="3124200" cy="2458878"/>
              </a:xfrm>
              <a:prstGeom prst="rect">
                <a:avLst/>
              </a:prstGeom>
              <a:blipFill>
                <a:blip r:embed="rId4"/>
                <a:stretch>
                  <a:fillRect r="-52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29D5B862-E75F-4231-B906-693F3CD7B734}"/>
                  </a:ext>
                </a:extLst>
              </p:cNvPr>
              <p:cNvSpPr txBox="1"/>
              <p:nvPr/>
            </p:nvSpPr>
            <p:spPr>
              <a:xfrm>
                <a:off x="13076405" y="5765421"/>
                <a:ext cx="6858000" cy="2842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itchFamily="18" charset="0"/>
                        </a:rPr>
                        <m:t>ℤ</m:t>
                      </m:r>
                    </m:oMath>
                  </m:oMathPara>
                </a14:m>
                <a:endParaRPr lang="en-US" sz="40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D5B862-E75F-4231-B906-693F3CD7B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6405" y="5765421"/>
                <a:ext cx="6858000" cy="28420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FC6EFAD6-8D51-468E-B615-65244C9C5BE9}"/>
                  </a:ext>
                </a:extLst>
              </p:cNvPr>
              <p:cNvSpPr txBox="1"/>
              <p:nvPr/>
            </p:nvSpPr>
            <p:spPr>
              <a:xfrm>
                <a:off x="2119874" y="9572332"/>
                <a:ext cx="3094605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C6EFAD6-8D51-468E-B615-65244C9C5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874" y="9572332"/>
                <a:ext cx="3094605" cy="12488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5B8833E4-FECD-449C-8A8C-695A7AE27B6D}"/>
                  </a:ext>
                </a:extLst>
              </p:cNvPr>
              <p:cNvSpPr txBox="1"/>
              <p:nvPr/>
            </p:nvSpPr>
            <p:spPr>
              <a:xfrm>
                <a:off x="5981899" y="8855604"/>
                <a:ext cx="10675906" cy="2935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𝒂𝒓𝒄𝒔𝒊𝒏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𝟓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𝒂𝒓𝒄𝒔𝒊𝒏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𝟓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itchFamily="18" charset="0"/>
                        </a:rPr>
                        <m:t>ℤ</m:t>
                      </m:r>
                    </m:oMath>
                  </m:oMathPara>
                </a14:m>
                <a:endParaRPr lang="en-US" sz="3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B8833E4-FECD-449C-8A8C-695A7AE27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899" y="8855604"/>
                <a:ext cx="10675906" cy="29356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11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utoUpdateAnimBg="0"/>
      <p:bldP spid="3" grpId="0" autoUpdateAnimBg="0"/>
      <p:bldP spid="45" grpId="0" autoUpdateAnimBg="0"/>
      <p:bldP spid="2" grpId="0" autoUpdateAnimBg="0"/>
      <p:bldP spid="4" grpId="0" autoUpdateAnimBg="0"/>
      <p:bldP spid="44" grpId="0" autoUpdateAnimBg="0"/>
      <p:bldP spid="4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>
            <a:extLst>
              <a:ext uri="{FF2B5EF4-FFF2-40B4-BE49-F238E27FC236}">
                <a16:creationId xmlns:a16="http://schemas.microsoft.com/office/drawing/2014/main" xmlns="" id="{44ADB2AE-8B93-41F0-8DD4-34DB95196451}"/>
              </a:ext>
            </a:extLst>
          </p:cNvPr>
          <p:cNvGrpSpPr/>
          <p:nvPr/>
        </p:nvGrpSpPr>
        <p:grpSpPr>
          <a:xfrm>
            <a:off x="1282162" y="5576404"/>
            <a:ext cx="21819676" cy="7509641"/>
            <a:chOff x="1270511" y="5867400"/>
            <a:chExt cx="21819676" cy="8308150"/>
          </a:xfrm>
        </p:grpSpPr>
        <p:sp>
          <p:nvSpPr>
            <p:cNvPr id="6" name="Rounded Rectangle 52">
              <a:extLst>
                <a:ext uri="{FF2B5EF4-FFF2-40B4-BE49-F238E27FC236}">
                  <a16:creationId xmlns:a16="http://schemas.microsoft.com/office/drawing/2014/main" xmlns="" id="{38DCB40F-8E10-4D47-A4F5-462637987C57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0">
              <a:extLst>
                <a:ext uri="{FF2B5EF4-FFF2-40B4-BE49-F238E27FC236}">
                  <a16:creationId xmlns:a16="http://schemas.microsoft.com/office/drawing/2014/main" xmlns="" id="{860F32FC-4B8D-426B-8C8A-AE77254EEE3F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8" name="Freeform 20">
                <a:extLst>
                  <a:ext uri="{FF2B5EF4-FFF2-40B4-BE49-F238E27FC236}">
                    <a16:creationId xmlns:a16="http://schemas.microsoft.com/office/drawing/2014/main" xmlns="" id="{D4087BE7-7F64-45BA-A0FC-829CEB67644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2656938C-1954-488D-8AC1-D7506095A5C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Round Diagonal Corner Rectangle 58">
                <a:extLst>
                  <a:ext uri="{FF2B5EF4-FFF2-40B4-BE49-F238E27FC236}">
                    <a16:creationId xmlns:a16="http://schemas.microsoft.com/office/drawing/2014/main" xmlns="" id="{5CA15743-277F-4867-8235-81E4C685FDC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:a16="http://schemas.microsoft.com/office/drawing/2014/main" xmlns="" id="{A3B123F0-2511-4256-8D69-7C0F526E25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" name="Group 54">
            <a:extLst>
              <a:ext uri="{FF2B5EF4-FFF2-40B4-BE49-F238E27FC236}">
                <a16:creationId xmlns:a16="http://schemas.microsoft.com/office/drawing/2014/main" xmlns="" id="{EDECCC0D-1508-45C9-AC3E-AC254963436F}"/>
              </a:ext>
            </a:extLst>
          </p:cNvPr>
          <p:cNvGrpSpPr/>
          <p:nvPr/>
        </p:nvGrpSpPr>
        <p:grpSpPr>
          <a:xfrm>
            <a:off x="1214854" y="1760794"/>
            <a:ext cx="21841827" cy="3505199"/>
            <a:chOff x="1268078" y="3405486"/>
            <a:chExt cx="21841827" cy="3505199"/>
          </a:xfrm>
        </p:grpSpPr>
        <p:sp>
          <p:nvSpPr>
            <p:cNvPr id="13" name="Rounded Rectangle 61">
              <a:extLst>
                <a:ext uri="{FF2B5EF4-FFF2-40B4-BE49-F238E27FC236}">
                  <a16:creationId xmlns:a16="http://schemas.microsoft.com/office/drawing/2014/main" xmlns="" id="{B25DA59E-651C-412A-877C-8F9FD63C7EBD}"/>
                </a:ext>
              </a:extLst>
            </p:cNvPr>
            <p:cNvSpPr/>
            <p:nvPr/>
          </p:nvSpPr>
          <p:spPr>
            <a:xfrm>
              <a:off x="1268078" y="3790950"/>
              <a:ext cx="21841827" cy="311973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67">
              <a:extLst>
                <a:ext uri="{FF2B5EF4-FFF2-40B4-BE49-F238E27FC236}">
                  <a16:creationId xmlns:a16="http://schemas.microsoft.com/office/drawing/2014/main" xmlns="" id="{57A2586A-04C8-4B46-9876-DC54151E051F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xmlns="" id="{B39EB32F-DA69-4ACC-B48E-0C2D8619962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30EE156C-852F-4C2A-98B3-491F3DC63847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17" name="Group 70">
                <a:extLst>
                  <a:ext uri="{FF2B5EF4-FFF2-40B4-BE49-F238E27FC236}">
                    <a16:creationId xmlns:a16="http://schemas.microsoft.com/office/drawing/2014/main" xmlns="" id="{33FF6282-A29E-499E-AAE1-BF80ACAE166D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6644323C-D556-4363-B2BE-C5D9AC5DEC9D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3">
                  <a:extLst>
                    <a:ext uri="{FF2B5EF4-FFF2-40B4-BE49-F238E27FC236}">
                      <a16:creationId xmlns:a16="http://schemas.microsoft.com/office/drawing/2014/main" xmlns="" id="{B9D62B58-4C06-43F0-84E8-C3954DC62E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4">
                  <a:extLst>
                    <a:ext uri="{FF2B5EF4-FFF2-40B4-BE49-F238E27FC236}">
                      <a16:creationId xmlns:a16="http://schemas.microsoft.com/office/drawing/2014/main" xmlns="" id="{F7B053C7-0576-4F3D-99BB-C9DC0E11C8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5">
                  <a:extLst>
                    <a:ext uri="{FF2B5EF4-FFF2-40B4-BE49-F238E27FC236}">
                      <a16:creationId xmlns:a16="http://schemas.microsoft.com/office/drawing/2014/main" xmlns="" id="{9B5B3420-9398-4B43-A809-A5082124CB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6">
                  <a:extLst>
                    <a:ext uri="{FF2B5EF4-FFF2-40B4-BE49-F238E27FC236}">
                      <a16:creationId xmlns:a16="http://schemas.microsoft.com/office/drawing/2014/main" xmlns="" id="{34B91F37-5534-4AED-A02A-3ECC217D9F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17">
                  <a:extLst>
                    <a:ext uri="{FF2B5EF4-FFF2-40B4-BE49-F238E27FC236}">
                      <a16:creationId xmlns:a16="http://schemas.microsoft.com/office/drawing/2014/main" xmlns="" id="{74718318-21E7-4DB6-85EB-AC0328C32B5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18">
                  <a:extLst>
                    <a:ext uri="{FF2B5EF4-FFF2-40B4-BE49-F238E27FC236}">
                      <a16:creationId xmlns:a16="http://schemas.microsoft.com/office/drawing/2014/main" xmlns="" id="{D62DDE05-204F-4E90-93A0-F50F5BCF0E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19">
                  <a:extLst>
                    <a:ext uri="{FF2B5EF4-FFF2-40B4-BE49-F238E27FC236}">
                      <a16:creationId xmlns:a16="http://schemas.microsoft.com/office/drawing/2014/main" xmlns="" id="{B5C087CB-675F-468F-9884-0E7F55E3A2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0">
                  <a:extLst>
                    <a:ext uri="{FF2B5EF4-FFF2-40B4-BE49-F238E27FC236}">
                      <a16:creationId xmlns:a16="http://schemas.microsoft.com/office/drawing/2014/main" xmlns="" id="{AD47CAA8-DE8B-46C9-A5EC-DE8ADDBA53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1">
                  <a:extLst>
                    <a:ext uri="{FF2B5EF4-FFF2-40B4-BE49-F238E27FC236}">
                      <a16:creationId xmlns:a16="http://schemas.microsoft.com/office/drawing/2014/main" xmlns="" id="{6B7E431A-6BE5-4979-B07D-70A0D04B21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2">
                  <a:extLst>
                    <a:ext uri="{FF2B5EF4-FFF2-40B4-BE49-F238E27FC236}">
                      <a16:creationId xmlns:a16="http://schemas.microsoft.com/office/drawing/2014/main" xmlns="" id="{AAED8A7D-0611-4AE0-A0AF-393B9854D4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3">
                  <a:extLst>
                    <a:ext uri="{FF2B5EF4-FFF2-40B4-BE49-F238E27FC236}">
                      <a16:creationId xmlns:a16="http://schemas.microsoft.com/office/drawing/2014/main" xmlns="" id="{C74AC54E-56AC-49FD-8B31-7ECECDE1F6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4">
                  <a:extLst>
                    <a:ext uri="{FF2B5EF4-FFF2-40B4-BE49-F238E27FC236}">
                      <a16:creationId xmlns:a16="http://schemas.microsoft.com/office/drawing/2014/main" xmlns="" id="{A262BE6A-7EB2-4393-AEAA-E18B9B59C6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5">
                  <a:extLst>
                    <a:ext uri="{FF2B5EF4-FFF2-40B4-BE49-F238E27FC236}">
                      <a16:creationId xmlns:a16="http://schemas.microsoft.com/office/drawing/2014/main" xmlns="" id="{A6C7CC7E-9CB7-4DD5-9AAB-4EB43983FE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6">
                  <a:extLst>
                    <a:ext uri="{FF2B5EF4-FFF2-40B4-BE49-F238E27FC236}">
                      <a16:creationId xmlns:a16="http://schemas.microsoft.com/office/drawing/2014/main" xmlns="" id="{6A3603FD-10A9-497D-8612-C53A532F5A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27">
                  <a:extLst>
                    <a:ext uri="{FF2B5EF4-FFF2-40B4-BE49-F238E27FC236}">
                      <a16:creationId xmlns:a16="http://schemas.microsoft.com/office/drawing/2014/main" xmlns="" id="{8610CCF1-FF22-4095-88BC-5422BDAFDE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28">
                  <a:extLst>
                    <a:ext uri="{FF2B5EF4-FFF2-40B4-BE49-F238E27FC236}">
                      <a16:creationId xmlns:a16="http://schemas.microsoft.com/office/drawing/2014/main" xmlns="" id="{86FC81F1-4EB9-4B4E-AB8F-986B57F5D2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29">
                  <a:extLst>
                    <a:ext uri="{FF2B5EF4-FFF2-40B4-BE49-F238E27FC236}">
                      <a16:creationId xmlns:a16="http://schemas.microsoft.com/office/drawing/2014/main" xmlns="" id="{901D8844-850B-4D87-A3A6-FA8F048DD4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0">
                  <a:extLst>
                    <a:ext uri="{FF2B5EF4-FFF2-40B4-BE49-F238E27FC236}">
                      <a16:creationId xmlns:a16="http://schemas.microsoft.com/office/drawing/2014/main" xmlns="" id="{BB1E60DF-49B7-44FE-9A87-FEB1E587E8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1">
                  <a:extLst>
                    <a:ext uri="{FF2B5EF4-FFF2-40B4-BE49-F238E27FC236}">
                      <a16:creationId xmlns:a16="http://schemas.microsoft.com/office/drawing/2014/main" xmlns="" id="{84B2827C-8BA7-4590-8909-D3B2C6F063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2">
                  <a:extLst>
                    <a:ext uri="{FF2B5EF4-FFF2-40B4-BE49-F238E27FC236}">
                      <a16:creationId xmlns:a16="http://schemas.microsoft.com/office/drawing/2014/main" xmlns="" id="{E3CCE8B0-3218-42C7-811C-5A32AFEAD3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3">
                  <a:extLst>
                    <a:ext uri="{FF2B5EF4-FFF2-40B4-BE49-F238E27FC236}">
                      <a16:creationId xmlns:a16="http://schemas.microsoft.com/office/drawing/2014/main" xmlns="" id="{59668893-B5E1-4381-AC6C-CCB96AA7F7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34">
                  <a:extLst>
                    <a:ext uri="{FF2B5EF4-FFF2-40B4-BE49-F238E27FC236}">
                      <a16:creationId xmlns:a16="http://schemas.microsoft.com/office/drawing/2014/main" xmlns="" id="{37A209A5-3F3D-4496-B701-82A1258BF8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35">
                  <a:extLst>
                    <a:ext uri="{FF2B5EF4-FFF2-40B4-BE49-F238E27FC236}">
                      <a16:creationId xmlns:a16="http://schemas.microsoft.com/office/drawing/2014/main" xmlns="" id="{89BA2C6B-0778-40F1-B4EC-900BA95B6B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36">
                  <a:extLst>
                    <a:ext uri="{FF2B5EF4-FFF2-40B4-BE49-F238E27FC236}">
                      <a16:creationId xmlns:a16="http://schemas.microsoft.com/office/drawing/2014/main" xmlns="" id="{19A78A24-A30A-4EAE-8F07-481040F2CA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E697526D-0B0E-47E1-9517-E26B8BD09AA8}"/>
              </a:ext>
            </a:extLst>
          </p:cNvPr>
          <p:cNvSpPr/>
          <p:nvPr/>
        </p:nvSpPr>
        <p:spPr>
          <a:xfrm>
            <a:off x="4652255" y="2055298"/>
            <a:ext cx="10944691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vi-VN" sz="4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13271" y="2778573"/>
                <a:ext cx="14674877" cy="2157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			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d)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271" y="2778573"/>
                <a:ext cx="14674877" cy="2157963"/>
              </a:xfrm>
              <a:prstGeom prst="rect">
                <a:avLst/>
              </a:prstGeom>
              <a:blipFill>
                <a:blip r:embed="rId2"/>
                <a:stretch>
                  <a:fillRect l="-1703" b="-4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5E7D22F2-09BD-41F5-90E0-DB8C646D95B0}"/>
                  </a:ext>
                </a:extLst>
              </p:cNvPr>
              <p:cNvSpPr txBox="1"/>
              <p:nvPr/>
            </p:nvSpPr>
            <p:spPr>
              <a:xfrm>
                <a:off x="1480767" y="6107420"/>
                <a:ext cx="21589606" cy="1679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179705" algn="l"/>
                    <a:tab pos="1800225" algn="l"/>
                    <a:tab pos="3420110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GB" sz="44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E7D22F2-09BD-41F5-90E0-DB8C646D9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767" y="6107420"/>
                <a:ext cx="21589606" cy="16799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0466ED48-0349-4765-A4C0-307C3F3BA19C}"/>
                  </a:ext>
                </a:extLst>
              </p:cNvPr>
              <p:cNvSpPr txBox="1"/>
              <p:nvPr/>
            </p:nvSpPr>
            <p:spPr>
              <a:xfrm>
                <a:off x="1686719" y="7907646"/>
                <a:ext cx="9109069" cy="1462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𝟑𝟔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𝟑𝟔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466ED48-0349-4765-A4C0-307C3F3BA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719" y="7907646"/>
                <a:ext cx="9109069" cy="14621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38E3D4EC-75A2-4A11-A891-472443E45D56}"/>
                  </a:ext>
                </a:extLst>
              </p:cNvPr>
              <p:cNvSpPr txBox="1"/>
              <p:nvPr/>
            </p:nvSpPr>
            <p:spPr>
              <a:xfrm>
                <a:off x="1522452" y="10086436"/>
                <a:ext cx="8032381" cy="2123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𝟑𝟔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𝟐𝟐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𝟑𝟔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itchFamily="18" charset="0"/>
                        </a:rPr>
                        <m:t>ℤ</m:t>
                      </m:r>
                    </m:oMath>
                  </m:oMathPara>
                </a14:m>
                <a:endParaRPr lang="en-US" sz="4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E3D4EC-75A2-4A11-A891-472443E45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452" y="10086436"/>
                <a:ext cx="8032381" cy="21238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D0CA427B-87B3-4122-B5D8-A25E0EA0A2F0}"/>
                  </a:ext>
                </a:extLst>
              </p:cNvPr>
              <p:cNvSpPr txBox="1"/>
              <p:nvPr/>
            </p:nvSpPr>
            <p:spPr>
              <a:xfrm>
                <a:off x="12135767" y="5964536"/>
                <a:ext cx="7767411" cy="1385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𝒅</m:t>
                      </m:r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0CA427B-87B3-4122-B5D8-A25E0EA0A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5767" y="5964536"/>
                <a:ext cx="7767411" cy="13853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FE14DFC7-193E-4986-B88A-DC6C6307B81B}"/>
                  </a:ext>
                </a:extLst>
              </p:cNvPr>
              <p:cNvSpPr txBox="1"/>
              <p:nvPr/>
            </p:nvSpPr>
            <p:spPr>
              <a:xfrm>
                <a:off x="12844816" y="7470566"/>
                <a:ext cx="6676174" cy="2450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E14DFC7-193E-4986-B88A-DC6C6307B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4816" y="7470566"/>
                <a:ext cx="6676174" cy="24509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31768433-4864-4280-9F79-9411CF00CDCB}"/>
                  </a:ext>
                </a:extLst>
              </p:cNvPr>
              <p:cNvSpPr txBox="1"/>
              <p:nvPr/>
            </p:nvSpPr>
            <p:spPr>
              <a:xfrm>
                <a:off x="11049000" y="10221825"/>
                <a:ext cx="11261499" cy="3222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itchFamily="18" charset="0"/>
                        </a:rPr>
                        <m:t>ℤ</m:t>
                      </m:r>
                    </m:oMath>
                  </m:oMathPara>
                </a14:m>
                <a:endParaRPr lang="en-US" sz="4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1768433-4864-4280-9F79-9411CF00C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0" y="10221825"/>
                <a:ext cx="11261499" cy="32225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874F2B9D-6C40-4E30-AE78-B681365C4E3A}"/>
              </a:ext>
            </a:extLst>
          </p:cNvPr>
          <p:cNvCxnSpPr/>
          <p:nvPr/>
        </p:nvCxnSpPr>
        <p:spPr>
          <a:xfrm>
            <a:off x="12192000" y="5656705"/>
            <a:ext cx="83570" cy="7429340"/>
          </a:xfrm>
          <a:prstGeom prst="line">
            <a:avLst/>
          </a:prstGeom>
          <a:ln w="76200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45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utoUpdateAnimBg="0"/>
      <p:bldP spid="3" grpId="0" autoUpdateAnimBg="0"/>
      <p:bldP spid="44" grpId="0" autoUpdateAnimBg="0"/>
      <p:bldP spid="2" grpId="0" autoUpdateAnimBg="0"/>
      <p:bldP spid="4" grpId="0" autoUpdateAnimBg="0"/>
      <p:bldP spid="45" grpId="0" autoUpdateAnimBg="0"/>
      <p:bldP spid="46" grpId="0" autoUpdateAnimBg="0"/>
      <p:bldP spid="47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1515</TotalTime>
  <Words>2751</Words>
  <PresentationFormat>Custom</PresentationFormat>
  <Paragraphs>605</Paragraphs>
  <Slides>48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MS Mincho</vt:lpstr>
      <vt:lpstr>Arial</vt:lpstr>
      <vt:lpstr>Calibri</vt:lpstr>
      <vt:lpstr>Calibri Light</vt:lpstr>
      <vt:lpstr>Cambria Math</vt:lpstr>
      <vt:lpstr>Symbol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2010-10-06T00:33:05Z</dcterms:modified>
</cp:coreProperties>
</file>