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4" r:id="rId1"/>
  </p:sldMasterIdLst>
  <p:notesMasterIdLst>
    <p:notesMasterId r:id="rId34"/>
  </p:notesMasterIdLst>
  <p:sldIdLst>
    <p:sldId id="257" r:id="rId2"/>
    <p:sldId id="256" r:id="rId3"/>
    <p:sldId id="258" r:id="rId4"/>
    <p:sldId id="259" r:id="rId5"/>
    <p:sldId id="267" r:id="rId6"/>
    <p:sldId id="263" r:id="rId7"/>
    <p:sldId id="260" r:id="rId8"/>
    <p:sldId id="298" r:id="rId9"/>
    <p:sldId id="261" r:id="rId10"/>
    <p:sldId id="265" r:id="rId11"/>
    <p:sldId id="300" r:id="rId12"/>
    <p:sldId id="293" r:id="rId13"/>
    <p:sldId id="294" r:id="rId14"/>
    <p:sldId id="291" r:id="rId15"/>
    <p:sldId id="268" r:id="rId16"/>
    <p:sldId id="269" r:id="rId17"/>
    <p:sldId id="270" r:id="rId18"/>
    <p:sldId id="271" r:id="rId19"/>
    <p:sldId id="295" r:id="rId20"/>
    <p:sldId id="296" r:id="rId21"/>
    <p:sldId id="277" r:id="rId22"/>
    <p:sldId id="273" r:id="rId23"/>
    <p:sldId id="297" r:id="rId24"/>
    <p:sldId id="284" r:id="rId25"/>
    <p:sldId id="288" r:id="rId26"/>
    <p:sldId id="279" r:id="rId27"/>
    <p:sldId id="287" r:id="rId28"/>
    <p:sldId id="289" r:id="rId29"/>
    <p:sldId id="299" r:id="rId30"/>
    <p:sldId id="290" r:id="rId31"/>
    <p:sldId id="285" r:id="rId32"/>
    <p:sldId id="282" r:id="rId33"/>
  </p:sldIdLst>
  <p:sldSz cx="9144000" cy="5143500" type="screen16x9"/>
  <p:notesSz cx="6858000" cy="9144000"/>
  <p:embeddedFontLst>
    <p:embeddedFont>
      <p:font typeface="Balsamiq Sans" panose="020B0604020202020204" charset="0"/>
      <p:regular r:id="rId35"/>
      <p:bold r:id="rId36"/>
      <p:italic r:id="rId37"/>
      <p:boldItalic r:id="rId38"/>
    </p:embeddedFont>
    <p:embeddedFont>
      <p:font typeface="Bebas Neue" panose="020B0606020202050201" pitchFamily="34" charset="0"/>
      <p:regular r:id="rId39"/>
    </p:embeddedFont>
    <p:embeddedFont>
      <p:font typeface="Calibri" panose="020F0502020204030204" pitchFamily="34" charset="0"/>
      <p:regular r:id="rId40"/>
      <p:bold r:id="rId41"/>
      <p:italic r:id="rId42"/>
      <p:boldItalic r:id="rId43"/>
    </p:embeddedFont>
    <p:embeddedFont>
      <p:font typeface="Corbel" panose="020B0503020204020204" pitchFamily="3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9A9B"/>
    <a:srgbClr val="D01227"/>
    <a:srgbClr val="FF0000"/>
    <a:srgbClr val="FEC72E"/>
    <a:srgbClr val="B3DCF3"/>
    <a:srgbClr val="7BA37C"/>
    <a:srgbClr val="77A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4CCCEA-0F54-4CD3-AE46-43BDC69F7A1B}">
  <a:tblStyle styleId="{1D4CCCEA-0F54-4CD3-AE46-43BDC69F7A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20" autoAdjust="0"/>
  </p:normalViewPr>
  <p:slideViewPr>
    <p:cSldViewPr snapToGrid="0">
      <p:cViewPr varScale="1">
        <p:scale>
          <a:sx n="135" d="100"/>
          <a:sy n="135" d="100"/>
        </p:scale>
        <p:origin x="9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750173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9"/>
        <p:cNvGrpSpPr/>
        <p:nvPr/>
      </p:nvGrpSpPr>
      <p:grpSpPr>
        <a:xfrm>
          <a:off x="0" y="0"/>
          <a:ext cx="0" cy="0"/>
          <a:chOff x="0" y="0"/>
          <a:chExt cx="0" cy="0"/>
        </a:xfrm>
      </p:grpSpPr>
      <p:sp>
        <p:nvSpPr>
          <p:cNvPr id="3230" name="Google Shape;3230;g11a1a2aa2d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1" name="Google Shape;3231;g11a1a2aa2d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Khi mở nắp lọ tinh dầu, chúng ta có thể cảm nhận được mùi thơm do một số chất ở trong tinh dầu đã tách ra thành những hạt rất nhỏ,  lan toả trong không khí và tác động lên khứu giác của con người. Những hạt như vậy được gọi là phân tử. </a:t>
            </a:r>
            <a:r>
              <a:rPr lang="vi-VN"/>
              <a:t>Hoặc khi cho một lượng nhỏ đường ăn vào trong cốc nước rồi khuấy đều. Sau một thời gian ta sẽ không còn nhìn thấy đường trong cốc và dung dịch thu được thì có vị ngọt. Sở dĩ như vậy là do những hạt đường ban đầu đã tách ra thành các phân tử đường và lan toả vào trong nước. Mỗi phân tử đường gồm nhiều nguyên tử C, H, O liên kết với nhau.  Vậy phân tử là gì? Thế nào là đơn chất? Hợp chất? Các em sẽ tìm hiểu trong nội dung bài 4: Phân tử, đơn chất, hợp chất.</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4869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0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0" i="0">
                <a:solidFill>
                  <a:srgbClr val="000000"/>
                </a:solidFill>
                <a:effectLst/>
                <a:latin typeface="Open Sans" panose="020B0606030504020204" pitchFamily="34" charset="0"/>
              </a:rPr>
              <a:t>P</a:t>
            </a:r>
            <a:r>
              <a:rPr lang="vi-VN" b="0" i="0">
                <a:solidFill>
                  <a:srgbClr val="000000"/>
                </a:solidFill>
                <a:effectLst/>
                <a:latin typeface="Open Sans" panose="020B0606030504020204" pitchFamily="34" charset="0"/>
              </a:rPr>
              <a:t>hân tử fluorine gồm 2 nguyên tử F (mỗi nguyên tử có khối lượng 19 amu)</a:t>
            </a:r>
          </a:p>
          <a:p>
            <a:pPr marL="158750" indent="0" algn="just">
              <a:buNone/>
            </a:pPr>
            <a:r>
              <a:rPr lang="vi-VN" b="0" i="0">
                <a:solidFill>
                  <a:srgbClr val="000000"/>
                </a:solidFill>
                <a:effectLst/>
                <a:latin typeface="Open Sans" panose="020B0606030504020204" pitchFamily="34" charset="0"/>
              </a:rPr>
              <a:t>⇒ Khối lượng phân tử fluorine: M</a:t>
            </a:r>
            <a:r>
              <a:rPr lang="vi-VN" b="0" i="0" baseline="-25000">
                <a:solidFill>
                  <a:srgbClr val="000000"/>
                </a:solidFill>
                <a:effectLst/>
                <a:latin typeface="Open Sans" panose="020B0606030504020204" pitchFamily="34" charset="0"/>
              </a:rPr>
              <a:t>fluorine</a:t>
            </a:r>
            <a:r>
              <a:rPr lang="vi-VN" b="0" i="0">
                <a:solidFill>
                  <a:srgbClr val="000000"/>
                </a:solidFill>
                <a:effectLst/>
                <a:latin typeface="Open Sans" panose="020B0606030504020204" pitchFamily="34" charset="0"/>
              </a:rPr>
              <a:t> = 2.19 = 38 (amu)</a:t>
            </a:r>
          </a:p>
          <a:p>
            <a:pPr marL="158750" indent="0" algn="just">
              <a:buNone/>
            </a:pPr>
            <a:r>
              <a:rPr lang="vi-VN" b="0" i="0">
                <a:solidFill>
                  <a:srgbClr val="000000"/>
                </a:solidFill>
                <a:effectLst/>
                <a:latin typeface="Open Sans" panose="020B0606030504020204" pitchFamily="34" charset="0"/>
              </a:rPr>
              <a:t>- Phân tử methane gồm 1 nguyên tử C (có khối lượng 12 amu) và 4 nguyên tử H (mỗi nguyên tử có khối lượng 1 amu)</a:t>
            </a:r>
          </a:p>
          <a:p>
            <a:pPr marL="158750" indent="0" algn="just">
              <a:buNone/>
            </a:pPr>
            <a:r>
              <a:rPr lang="vi-VN" b="0" i="0">
                <a:solidFill>
                  <a:srgbClr val="000000"/>
                </a:solidFill>
                <a:effectLst/>
                <a:latin typeface="Open Sans" panose="020B0606030504020204" pitchFamily="34" charset="0"/>
              </a:rPr>
              <a:t>⇒ Khối lượng phân tử methane: M</a:t>
            </a:r>
            <a:r>
              <a:rPr lang="vi-VN" b="0" i="0" baseline="-25000">
                <a:solidFill>
                  <a:srgbClr val="000000"/>
                </a:solidFill>
                <a:effectLst/>
                <a:latin typeface="Open Sans" panose="020B0606030504020204" pitchFamily="34" charset="0"/>
              </a:rPr>
              <a:t>methane</a:t>
            </a:r>
            <a:r>
              <a:rPr lang="vi-VN" b="0" i="0">
                <a:solidFill>
                  <a:srgbClr val="000000"/>
                </a:solidFill>
                <a:effectLst/>
                <a:latin typeface="Open Sans" panose="020B0606030504020204" pitchFamily="34" charset="0"/>
              </a:rPr>
              <a:t> = 1.12 + 4.1 = 16 (amu).</a:t>
            </a:r>
          </a:p>
          <a:p>
            <a:pPr marL="0" lvl="0" indent="0" algn="l" rtl="0">
              <a:spcBef>
                <a:spcPts val="0"/>
              </a:spcBef>
              <a:spcAft>
                <a:spcPts val="0"/>
              </a:spcAft>
              <a:buNone/>
            </a:pPr>
            <a:endParaRPr/>
          </a:p>
        </p:txBody>
      </p:sp>
    </p:spTree>
    <p:extLst>
      <p:ext uri="{BB962C8B-B14F-4D97-AF65-F5344CB8AC3E}">
        <p14:creationId xmlns:p14="http://schemas.microsoft.com/office/powerpoint/2010/main" val="158765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16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5"/>
        <p:cNvGrpSpPr/>
        <p:nvPr/>
      </p:nvGrpSpPr>
      <p:grpSpPr>
        <a:xfrm>
          <a:off x="0" y="0"/>
          <a:ext cx="0" cy="0"/>
          <a:chOff x="0" y="0"/>
          <a:chExt cx="0" cy="0"/>
        </a:xfrm>
      </p:grpSpPr>
      <p:sp>
        <p:nvSpPr>
          <p:cNvPr id="4196" name="Google Shape;4196;g11a1a2aa2d3_0_2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7" name="Google Shape;4197;g11a1a2aa2d3_0_2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arial" panose="020B0604020202020204" pitchFamily="34" charset="0"/>
              </a:rPr>
              <a:t> </a:t>
            </a:r>
            <a:r>
              <a:rPr lang="vi-VN" b="0" i="0">
                <a:solidFill>
                  <a:srgbClr val="000000"/>
                </a:solidFill>
                <a:effectLst/>
                <a:latin typeface="arial" panose="020B0604020202020204" pitchFamily="34" charset="0"/>
              </a:rPr>
              <a:t>Xét hình 4.4:</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hydrogen được tạo nên từ 1 nguyên tố H</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nit</a:t>
            </a:r>
            <a:r>
              <a:rPr lang="en-US" b="0" i="0">
                <a:solidFill>
                  <a:srgbClr val="000000"/>
                </a:solidFill>
                <a:effectLst/>
                <a:latin typeface="arial" panose="020B0604020202020204" pitchFamily="34" charset="0"/>
              </a:rPr>
              <a:t>rogen</a:t>
            </a:r>
            <a:r>
              <a:rPr lang="vi-VN" b="0" i="0">
                <a:solidFill>
                  <a:srgbClr val="000000"/>
                </a:solidFill>
                <a:effectLst/>
                <a:latin typeface="arial" panose="020B0604020202020204" pitchFamily="34" charset="0"/>
              </a:rPr>
              <a:t> được tạo nên từ 1 nguyên tố N</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chlorine được tạo nên từ 1 nguyên tố Cl</a:t>
            </a:r>
          </a:p>
          <a:p>
            <a:pPr marL="0" lvl="0" indent="0" algn="l" rtl="0">
              <a:spcBef>
                <a:spcPts val="0"/>
              </a:spcBef>
              <a:spcAft>
                <a:spcPts val="0"/>
              </a:spcAft>
              <a:buNone/>
            </a:pPr>
            <a:r>
              <a:rPr lang="vi-VN" b="0" i="0">
                <a:solidFill>
                  <a:srgbClr val="000000"/>
                </a:solidFill>
                <a:effectLst/>
                <a:latin typeface="arial" panose="020B0604020202020204" pitchFamily="34" charset="0"/>
              </a:rPr>
              <a:t>- Xét hình 4.5: kim loại </a:t>
            </a:r>
            <a:r>
              <a:rPr lang="en-US" b="0" i="0">
                <a:solidFill>
                  <a:srgbClr val="000000"/>
                </a:solidFill>
                <a:effectLst/>
                <a:latin typeface="arial" panose="020B0604020202020204" pitchFamily="34" charset="0"/>
              </a:rPr>
              <a:t>Copper (</a:t>
            </a:r>
            <a:r>
              <a:rPr lang="vi-VN" b="0" i="0">
                <a:solidFill>
                  <a:srgbClr val="000000"/>
                </a:solidFill>
                <a:effectLst/>
                <a:latin typeface="arial" panose="020B0604020202020204" pitchFamily="34" charset="0"/>
              </a:rPr>
              <a:t>đồng</a:t>
            </a:r>
            <a:r>
              <a:rPr lang="en-US" b="0" i="0">
                <a:solidFill>
                  <a:srgbClr val="000000"/>
                </a:solidFill>
                <a:effectLst/>
                <a:latin typeface="arial" panose="020B0604020202020204" pitchFamily="34" charset="0"/>
              </a:rPr>
              <a:t>)</a:t>
            </a:r>
            <a:r>
              <a:rPr lang="vi-VN" b="0" i="0">
                <a:solidFill>
                  <a:srgbClr val="000000"/>
                </a:solidFill>
                <a:effectLst/>
                <a:latin typeface="arial" panose="020B0604020202020204" pitchFamily="34" charset="0"/>
              </a:rPr>
              <a:t> được tạo nên từ 1 nguyên tố Cu</a:t>
            </a:r>
          </a:p>
          <a:p>
            <a:pPr marL="0" lvl="0" indent="0" algn="l" rtl="0">
              <a:spcBef>
                <a:spcPts val="0"/>
              </a:spcBef>
              <a:spcAft>
                <a:spcPts val="0"/>
              </a:spcAft>
              <a:buNone/>
            </a:pPr>
            <a:r>
              <a:rPr lang="vi-VN" b="0" i="0">
                <a:solidFill>
                  <a:srgbClr val="000000"/>
                </a:solidFill>
                <a:effectLst/>
                <a:latin typeface="arial" panose="020B0604020202020204" pitchFamily="34" charset="0"/>
              </a:rPr>
              <a:t>=&gt; Hình 4.4 và 4.5 có đặc điểm chung là các chất được tạo thành từ 1 nguyên tố hóa học.</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7"/>
        <p:cNvGrpSpPr/>
        <p:nvPr/>
      </p:nvGrpSpPr>
      <p:grpSpPr>
        <a:xfrm>
          <a:off x="0" y="0"/>
          <a:ext cx="0" cy="0"/>
          <a:chOff x="0" y="0"/>
          <a:chExt cx="0" cy="0"/>
        </a:xfrm>
      </p:grpSpPr>
      <p:sp>
        <p:nvSpPr>
          <p:cNvPr id="4508" name="Google Shape;4508;g11e085b000a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9" name="Google Shape;4509;g11e085b000a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i="0">
                <a:solidFill>
                  <a:srgbClr val="212529"/>
                </a:solidFill>
                <a:effectLst/>
                <a:latin typeface="Muli"/>
              </a:rPr>
              <a:t> Ở điều kiện thường, trừ mercury ở thể lỏng, các đơn chất kim loại khác đều ở thể rắn.</a:t>
            </a:r>
            <a:endParaRPr/>
          </a:p>
        </p:txBody>
      </p:sp>
    </p:spTree>
    <p:extLst>
      <p:ext uri="{BB962C8B-B14F-4D97-AF65-F5344CB8AC3E}">
        <p14:creationId xmlns:p14="http://schemas.microsoft.com/office/powerpoint/2010/main" val="416134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11a1ccd9bf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7" name="Google Shape;3067;g11a1ccd9bf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arial" panose="020B0604020202020204" pitchFamily="34" charset="0"/>
              </a:rPr>
              <a:t> </a:t>
            </a:r>
            <a:r>
              <a:rPr lang="vi-VN" b="0" i="0">
                <a:solidFill>
                  <a:srgbClr val="212529"/>
                </a:solidFill>
                <a:effectLst/>
                <a:latin typeface="Muli"/>
              </a:rPr>
              <a:t>Tên của các đơn chất thường trùng với tên của các nguyên tố tạo nên chất đó, trừ một số nguyên tố tạo ra được hai hay nhiều đơn chất.</a:t>
            </a:r>
            <a:r>
              <a:rPr lang="en-US" b="0" i="0">
                <a:solidFill>
                  <a:srgbClr val="212529"/>
                </a:solidFill>
                <a:effectLst/>
                <a:latin typeface="Muli"/>
              </a:rPr>
              <a:t> </a:t>
            </a:r>
          </a:p>
          <a:p>
            <a:pPr algn="l">
              <a:buFont typeface="Arial" panose="020B0604020202020204" pitchFamily="34" charset="0"/>
              <a:buChar char="•"/>
            </a:pPr>
            <a:r>
              <a:rPr lang="vi-VN" b="0" i="0">
                <a:solidFill>
                  <a:srgbClr val="212529"/>
                </a:solidFill>
                <a:effectLst/>
                <a:latin typeface="Muli"/>
              </a:rPr>
              <a:t>Than và kim cương là các đơn chất được tạo ra từ cùng một nguyên tố carbon.</a:t>
            </a:r>
          </a:p>
          <a:p>
            <a:pPr algn="l">
              <a:buFont typeface="Arial" panose="020B0604020202020204" pitchFamily="34" charset="0"/>
              <a:buChar char="•"/>
            </a:pPr>
            <a:r>
              <a:rPr lang="vi-VN" b="0" i="0">
                <a:solidFill>
                  <a:srgbClr val="212529"/>
                </a:solidFill>
                <a:effectLst/>
                <a:latin typeface="Muli"/>
              </a:rPr>
              <a:t>Khí oxygen và khí ozone là các đơn chất được tạo ra từ cùng một nguyên tố oxygen</a:t>
            </a:r>
          </a:p>
          <a:p>
            <a:pPr marL="0" lvl="0" indent="0" algn="l" rtl="0">
              <a:spcBef>
                <a:spcPts val="0"/>
              </a:spcBef>
              <a:spcAft>
                <a:spcPts val="0"/>
              </a:spcAft>
              <a:buNone/>
            </a:pPr>
            <a:endParaRPr/>
          </a:p>
        </p:txBody>
      </p:sp>
    </p:spTree>
    <p:extLst>
      <p:ext uri="{BB962C8B-B14F-4D97-AF65-F5344CB8AC3E}">
        <p14:creationId xmlns:p14="http://schemas.microsoft.com/office/powerpoint/2010/main" val="146510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0"/>
        <p:cNvGrpSpPr/>
        <p:nvPr/>
      </p:nvGrpSpPr>
      <p:grpSpPr>
        <a:xfrm>
          <a:off x="0" y="0"/>
          <a:ext cx="0" cy="0"/>
          <a:chOff x="0" y="0"/>
          <a:chExt cx="0" cy="0"/>
        </a:xfrm>
      </p:grpSpPr>
      <p:sp>
        <p:nvSpPr>
          <p:cNvPr id="4931" name="Google Shape;4931;g11d5e6dd1b0_0_3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2" name="Google Shape;4932;g11d5e6dd1b0_0_3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1">
                <a:solidFill>
                  <a:srgbClr val="000000"/>
                </a:solidFill>
                <a:effectLst/>
                <a:latin typeface="Open Sans" panose="020B0606030504020204" pitchFamily="34" charset="0"/>
              </a:rPr>
              <a:t>Đơn chất là những chất được tạo thành từ một nguyên tố hóa học.</a:t>
            </a:r>
            <a:endParaRPr lang="vi-VN"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a) Kim loại sodium là đơn chất vì chỉ được tạo thành từ 1 nguyên tố hóa học là Na.</a:t>
            </a:r>
          </a:p>
          <a:p>
            <a:pPr marL="158750" indent="0" algn="just">
              <a:buNone/>
            </a:pPr>
            <a:r>
              <a:rPr lang="vi-VN" b="0" i="0">
                <a:solidFill>
                  <a:srgbClr val="000000"/>
                </a:solidFill>
                <a:effectLst/>
                <a:latin typeface="Open Sans" panose="020B0606030504020204" pitchFamily="34" charset="0"/>
              </a:rPr>
              <a:t>b) Lactic acid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3 nguyên tố hóa học là C, H, O.</a:t>
            </a:r>
          </a:p>
          <a:p>
            <a:pPr marL="158750" indent="0" algn="just">
              <a:buNone/>
            </a:pPr>
            <a:r>
              <a:rPr lang="vi-VN" b="0" i="0">
                <a:solidFill>
                  <a:srgbClr val="000000"/>
                </a:solidFill>
                <a:effectLst/>
                <a:latin typeface="Open Sans" panose="020B0606030504020204" pitchFamily="34" charset="0"/>
              </a:rPr>
              <a:t>c) Kim cương là đơn chất vì chỉ được tạo thành từ một nguyên tố hóa học là C.</a:t>
            </a:r>
          </a:p>
          <a:p>
            <a:pPr marL="158750" indent="0" algn="just">
              <a:buNone/>
            </a:pPr>
            <a:r>
              <a:rPr lang="vi-VN" b="0" i="0">
                <a:solidFill>
                  <a:srgbClr val="000000"/>
                </a:solidFill>
                <a:effectLst/>
                <a:latin typeface="Open Sans" panose="020B0606030504020204" pitchFamily="34" charset="0"/>
              </a:rPr>
              <a:t>d) Muối ăn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2 nguyên tố hóa học là Na và Cl.</a:t>
            </a: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extLst>
      <p:ext uri="{BB962C8B-B14F-4D97-AF65-F5344CB8AC3E}">
        <p14:creationId xmlns:p14="http://schemas.microsoft.com/office/powerpoint/2010/main" val="315815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7"/>
        <p:cNvGrpSpPr/>
        <p:nvPr/>
      </p:nvGrpSpPr>
      <p:grpSpPr>
        <a:xfrm>
          <a:off x="0" y="0"/>
          <a:ext cx="0" cy="0"/>
          <a:chOff x="0" y="0"/>
          <a:chExt cx="0" cy="0"/>
        </a:xfrm>
      </p:grpSpPr>
      <p:sp>
        <p:nvSpPr>
          <p:cNvPr id="5308" name="Google Shape;5308;g11a1a2aa2d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9" name="Google Shape;5309;g11a1a2aa2d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9"/>
        <p:cNvGrpSpPr/>
        <p:nvPr/>
      </p:nvGrpSpPr>
      <p:grpSpPr>
        <a:xfrm>
          <a:off x="0" y="0"/>
          <a:ext cx="0" cy="0"/>
          <a:chOff x="0" y="0"/>
          <a:chExt cx="0" cy="0"/>
        </a:xfrm>
      </p:grpSpPr>
      <p:sp>
        <p:nvSpPr>
          <p:cNvPr id="5850" name="Google Shape;5850;g11a1a2aa2d3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1" name="Google Shape;5851;g11a1a2aa2d3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0"/>
        <p:cNvGrpSpPr/>
        <p:nvPr/>
      </p:nvGrpSpPr>
      <p:grpSpPr>
        <a:xfrm>
          <a:off x="0" y="0"/>
          <a:ext cx="0" cy="0"/>
          <a:chOff x="0" y="0"/>
          <a:chExt cx="0" cy="0"/>
        </a:xfrm>
      </p:grpSpPr>
      <p:sp>
        <p:nvSpPr>
          <p:cNvPr id="5061" name="Google Shape;5061;g11e085b000a_4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2" name="Google Shape;5062;g11e085b000a_4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0" i="0">
                <a:solidFill>
                  <a:srgbClr val="000000"/>
                </a:solidFill>
                <a:effectLst/>
                <a:latin typeface="arial" panose="020B0604020202020204" pitchFamily="34" charset="0"/>
              </a:rPr>
              <a:t>Điểm chung đó là : Mỗi chất trong hình 4.7 đều được tạo thành từ hai hoặc nhiều nguyên tố hoá học</a:t>
            </a:r>
          </a:p>
          <a:p>
            <a:pPr algn="just"/>
            <a:r>
              <a:rPr lang="vi-VN" b="0" i="0">
                <a:solidFill>
                  <a:srgbClr val="000000"/>
                </a:solidFill>
                <a:effectLst/>
                <a:latin typeface="arial" panose="020B0604020202020204" pitchFamily="34" charset="0"/>
              </a:rPr>
              <a:t>Cụ thể là:</a:t>
            </a:r>
          </a:p>
          <a:p>
            <a:pPr algn="just">
              <a:buFont typeface="Arial" panose="020B0604020202020204" pitchFamily="34" charset="0"/>
              <a:buChar char="•"/>
            </a:pPr>
            <a:r>
              <a:rPr lang="vi-VN" b="0" i="0">
                <a:solidFill>
                  <a:srgbClr val="000000"/>
                </a:solidFill>
                <a:effectLst/>
                <a:latin typeface="arial" panose="020B0604020202020204" pitchFamily="34" charset="0"/>
              </a:rPr>
              <a:t>Hình 4.7a được tạo thành từ 2 nguyên tố C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4.7b được tạo thành từ 2 nguyên tố Cl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4.7c được tạo thành từ 2 nguyên tố N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4.7d được tạo thành từ 3 nguyên tố C, H và O</a:t>
            </a: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1"/>
        <p:cNvGrpSpPr/>
        <p:nvPr/>
      </p:nvGrpSpPr>
      <p:grpSpPr>
        <a:xfrm>
          <a:off x="0" y="0"/>
          <a:ext cx="0" cy="0"/>
          <a:chOff x="0" y="0"/>
          <a:chExt cx="0" cy="0"/>
        </a:xfrm>
      </p:grpSpPr>
      <p:sp>
        <p:nvSpPr>
          <p:cNvPr id="5632" name="Google Shape;5632;g11e085b000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3" name="Google Shape;5633;g11e085b000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a) Đường ăn được tạo thành từ 3 nguyên tố C, H và O =&gt; Hợp chất</a:t>
            </a:r>
          </a:p>
          <a:p>
            <a:pPr marL="0" lvl="0" indent="0" algn="l" rtl="0">
              <a:spcBef>
                <a:spcPts val="0"/>
              </a:spcBef>
              <a:spcAft>
                <a:spcPts val="0"/>
              </a:spcAft>
              <a:buNone/>
            </a:pPr>
            <a:r>
              <a:rPr lang="vi-VN"/>
              <a:t>b) Nước được tạo thành từ 2 nguyên tố H và O =&gt; Hợp chất</a:t>
            </a:r>
          </a:p>
          <a:p>
            <a:pPr marL="0" lvl="0" indent="0" algn="l" rtl="0">
              <a:spcBef>
                <a:spcPts val="0"/>
              </a:spcBef>
              <a:spcAft>
                <a:spcPts val="0"/>
              </a:spcAft>
              <a:buNone/>
            </a:pPr>
            <a:r>
              <a:rPr lang="vi-VN"/>
              <a:t>c) Khí hydrogen được tạo thành từ 1 nguyên tố H =&gt; Đơn chất</a:t>
            </a:r>
          </a:p>
          <a:p>
            <a:pPr marL="0" lvl="0" indent="0" algn="l" rtl="0">
              <a:spcBef>
                <a:spcPts val="0"/>
              </a:spcBef>
              <a:spcAft>
                <a:spcPts val="0"/>
              </a:spcAft>
              <a:buNone/>
            </a:pPr>
            <a:r>
              <a:rPr lang="vi-VN"/>
              <a:t>d) Vitamin C được tạo thành từ 3 nguyên tố C, H và O =&gt; Hợp chất</a:t>
            </a:r>
          </a:p>
          <a:p>
            <a:pPr marL="0" lvl="0" indent="0" algn="l" rtl="0">
              <a:spcBef>
                <a:spcPts val="0"/>
              </a:spcBef>
              <a:spcAft>
                <a:spcPts val="0"/>
              </a:spcAft>
              <a:buNone/>
            </a:pPr>
            <a:r>
              <a:rPr lang="vi-VN"/>
              <a:t>e) </a:t>
            </a:r>
            <a:r>
              <a:rPr lang="en-US"/>
              <a:t>Sulfur (</a:t>
            </a:r>
            <a:r>
              <a:rPr lang="vi-VN"/>
              <a:t>Lưu huỳnh</a:t>
            </a:r>
            <a:r>
              <a:rPr lang="en-US"/>
              <a:t>) </a:t>
            </a:r>
            <a:r>
              <a:rPr lang="vi-VN"/>
              <a:t> được tạo thành từ 1 nguyên tố S =&gt; Đơn chất</a:t>
            </a:r>
            <a:endParaRPr/>
          </a:p>
        </p:txBody>
      </p:sp>
    </p:spTree>
    <p:extLst>
      <p:ext uri="{BB962C8B-B14F-4D97-AF65-F5344CB8AC3E}">
        <p14:creationId xmlns:p14="http://schemas.microsoft.com/office/powerpoint/2010/main" val="3116036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88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3"/>
        <p:cNvGrpSpPr/>
        <p:nvPr/>
      </p:nvGrpSpPr>
      <p:grpSpPr>
        <a:xfrm>
          <a:off x="0" y="0"/>
          <a:ext cx="0" cy="0"/>
          <a:chOff x="0" y="0"/>
          <a:chExt cx="0" cy="0"/>
        </a:xfrm>
      </p:grpSpPr>
      <p:sp>
        <p:nvSpPr>
          <p:cNvPr id="3244" name="Google Shape;3244;g119ec1dc325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5" name="Google Shape;3245;g119ec1dc325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u="sng">
                <a:solidFill>
                  <a:srgbClr val="116AB1"/>
                </a:solidFill>
                <a:effectLst/>
                <a:latin typeface="arial" panose="020B0604020202020204" pitchFamily="34" charset="0"/>
              </a:rPr>
              <a:t>Câu trả lời:</a:t>
            </a:r>
            <a:r>
              <a:rPr lang="vi-VN" b="0" i="0">
                <a:solidFill>
                  <a:srgbClr val="000000"/>
                </a:solidFill>
                <a:effectLst/>
                <a:latin typeface="arial" panose="020B0604020202020204" pitchFamily="34" charset="0"/>
              </a:rPr>
              <a:t>Quan sát hình 4.8 thấy:</a:t>
            </a:r>
          </a:p>
          <a:p>
            <a:pPr algn="just">
              <a:buFont typeface="Arial" panose="020B0604020202020204" pitchFamily="34" charset="0"/>
              <a:buChar char="•"/>
            </a:pPr>
            <a:r>
              <a:rPr lang="vi-VN" b="0" i="0">
                <a:solidFill>
                  <a:srgbClr val="000000"/>
                </a:solidFill>
                <a:effectLst/>
                <a:latin typeface="arial" panose="020B0604020202020204" pitchFamily="34" charset="0"/>
              </a:rPr>
              <a:t>Hình 4.8a: Acetic acid là hợp chất vì được tạo thành từ 3 nguyên tố C, H và O</a:t>
            </a:r>
          </a:p>
          <a:p>
            <a:pPr algn="just">
              <a:buFont typeface="Arial" panose="020B0604020202020204" pitchFamily="34" charset="0"/>
              <a:buChar char="•"/>
            </a:pPr>
            <a:r>
              <a:rPr lang="vi-VN" b="0" i="0">
                <a:solidFill>
                  <a:srgbClr val="000000"/>
                </a:solidFill>
                <a:effectLst/>
                <a:latin typeface="arial" panose="020B0604020202020204" pitchFamily="34" charset="0"/>
              </a:rPr>
              <a:t>Hình 4.8b: Oxygen là đơn chất vì được tạo thành từ 1 nguyên tố O</a:t>
            </a:r>
          </a:p>
          <a:p>
            <a:pPr algn="just">
              <a:buFont typeface="Arial" panose="020B0604020202020204" pitchFamily="34" charset="0"/>
              <a:buChar char="•"/>
            </a:pPr>
            <a:r>
              <a:rPr lang="vi-VN" b="0" i="0">
                <a:solidFill>
                  <a:srgbClr val="000000"/>
                </a:solidFill>
                <a:effectLst/>
                <a:latin typeface="arial" panose="020B0604020202020204" pitchFamily="34" charset="0"/>
              </a:rPr>
              <a:t>Hình 4.8c: Hydrogen peroxide là hợp chất vì được tạo thành từ 2 nguyên tố O và H</a:t>
            </a:r>
          </a:p>
          <a:p>
            <a:pPr marL="0" lvl="0" indent="0" algn="l" rtl="0">
              <a:spcBef>
                <a:spcPts val="0"/>
              </a:spcBef>
              <a:spcAft>
                <a:spcPts val="0"/>
              </a:spcAft>
              <a:buNone/>
            </a:pPr>
            <a:endParaRPr/>
          </a:p>
        </p:txBody>
      </p:sp>
    </p:spTree>
    <p:extLst>
      <p:ext uri="{BB962C8B-B14F-4D97-AF65-F5344CB8AC3E}">
        <p14:creationId xmlns:p14="http://schemas.microsoft.com/office/powerpoint/2010/main" val="3906139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3"/>
        <p:cNvGrpSpPr/>
        <p:nvPr/>
      </p:nvGrpSpPr>
      <p:grpSpPr>
        <a:xfrm>
          <a:off x="0" y="0"/>
          <a:ext cx="0" cy="0"/>
          <a:chOff x="0" y="0"/>
          <a:chExt cx="0" cy="0"/>
        </a:xfrm>
      </p:grpSpPr>
      <p:sp>
        <p:nvSpPr>
          <p:cNvPr id="5434" name="Google Shape;5434;g11e085b000a_4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5" name="Google Shape;5435;g11e085b000a_4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4"/>
        <p:cNvGrpSpPr/>
        <p:nvPr/>
      </p:nvGrpSpPr>
      <p:grpSpPr>
        <a:xfrm>
          <a:off x="0" y="0"/>
          <a:ext cx="0" cy="0"/>
          <a:chOff x="0" y="0"/>
          <a:chExt cx="0" cy="0"/>
        </a:xfrm>
      </p:grpSpPr>
      <p:sp>
        <p:nvSpPr>
          <p:cNvPr id="3285" name="Google Shape;3285;g119ec1dc325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6" name="Google Shape;3286;g119ec1dc325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4"/>
        <p:cNvGrpSpPr/>
        <p:nvPr/>
      </p:nvGrpSpPr>
      <p:grpSpPr>
        <a:xfrm>
          <a:off x="0" y="0"/>
          <a:ext cx="0" cy="0"/>
          <a:chOff x="0" y="0"/>
          <a:chExt cx="0" cy="0"/>
        </a:xfrm>
      </p:grpSpPr>
      <p:sp>
        <p:nvSpPr>
          <p:cNvPr id="4085" name="Google Shape;4085;g11a1a2aa2d3_0_2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6" name="Google Shape;4086;g11a1a2aa2d3_0_2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3"/>
        <p:cNvGrpSpPr/>
        <p:nvPr/>
      </p:nvGrpSpPr>
      <p:grpSpPr>
        <a:xfrm>
          <a:off x="0" y="0"/>
          <a:ext cx="0" cy="0"/>
          <a:chOff x="0" y="0"/>
          <a:chExt cx="0" cy="0"/>
        </a:xfrm>
      </p:grpSpPr>
      <p:sp>
        <p:nvSpPr>
          <p:cNvPr id="3784" name="Google Shape;3784;g11a1a2aa2d3_0_1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5" name="Google Shape;3785;g11a1a2aa2d3_0_1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a:solidFill>
                  <a:srgbClr val="008000"/>
                </a:solidFill>
                <a:effectLst/>
                <a:latin typeface="Open Sans" panose="020B0606030504020204" pitchFamily="34" charset="0"/>
              </a:rPr>
              <a:t>Câu hỏi 1: </a:t>
            </a:r>
            <a:r>
              <a:rPr lang="vi-VN" b="0" i="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a:solidFill>
                <a:srgbClr val="000000"/>
              </a:solidFill>
              <a:effectLst/>
              <a:latin typeface="Open Sans" panose="020B0606030504020204" pitchFamily="34" charset="0"/>
            </a:endParaRPr>
          </a:p>
          <a:p>
            <a:pPr marL="158750" indent="0" algn="just">
              <a:buNone/>
            </a:pPr>
            <a:r>
              <a:rPr lang="en-US" b="1" i="0">
                <a:solidFill>
                  <a:srgbClr val="008000"/>
                </a:solidFill>
                <a:effectLst/>
                <a:latin typeface="Open Sans" panose="020B0606030504020204" pitchFamily="34" charset="0"/>
              </a:rPr>
              <a:t>Câu hỏi 2 </a:t>
            </a: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a:solidFill>
                  <a:srgbClr val="008000"/>
                </a:solidFill>
                <a:effectLst/>
                <a:latin typeface="Open Sans" panose="020B0606030504020204" pitchFamily="34" charset="0"/>
              </a:rPr>
              <a:t>Câu hỏi 1: </a:t>
            </a:r>
            <a:r>
              <a:rPr lang="vi-VN" b="0" i="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a:solidFill>
                <a:srgbClr val="000000"/>
              </a:solidFill>
              <a:effectLst/>
              <a:latin typeface="Open Sans" panose="020B0606030504020204" pitchFamily="34" charset="0"/>
            </a:endParaRPr>
          </a:p>
          <a:p>
            <a:pPr marL="158750" indent="0" algn="just">
              <a:buNone/>
            </a:pPr>
            <a:r>
              <a:rPr lang="en-US" b="1" i="0">
                <a:solidFill>
                  <a:srgbClr val="008000"/>
                </a:solidFill>
                <a:effectLst/>
                <a:latin typeface="Open Sans" panose="020B0606030504020204" pitchFamily="34" charset="0"/>
              </a:rPr>
              <a:t>Câu hỏi 2 </a:t>
            </a: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6964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11e3af78c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11e3af78c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 name="Google Shape;10;p2"/>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477550" y="942475"/>
            <a:ext cx="4188900" cy="233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Font typeface="Balsamiq Sans"/>
              <a:buNone/>
              <a:defRPr sz="5200">
                <a:solidFill>
                  <a:schemeClr val="dk2"/>
                </a:solidFill>
              </a:defRPr>
            </a:lvl1pPr>
            <a:lvl2pPr lvl="1"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2pPr>
            <a:lvl3pPr lvl="2"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3pPr>
            <a:lvl4pPr lvl="3"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4pPr>
            <a:lvl5pPr lvl="4"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5pPr>
            <a:lvl6pPr lvl="5"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6pPr>
            <a:lvl7pPr lvl="6"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7pPr>
            <a:lvl8pPr lvl="7"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8pPr>
            <a:lvl9pPr lvl="8"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9pPr>
          </a:lstStyle>
          <a:p>
            <a:endParaRPr/>
          </a:p>
        </p:txBody>
      </p:sp>
      <p:sp>
        <p:nvSpPr>
          <p:cNvPr id="12" name="Google Shape;12;p2"/>
          <p:cNvSpPr txBox="1">
            <a:spLocks noGrp="1"/>
          </p:cNvSpPr>
          <p:nvPr>
            <p:ph type="subTitle" idx="1"/>
          </p:nvPr>
        </p:nvSpPr>
        <p:spPr>
          <a:xfrm>
            <a:off x="2477575" y="3330588"/>
            <a:ext cx="41889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Open Sans"/>
              <a:buNone/>
              <a:defRPr>
                <a:solidFill>
                  <a:schemeClr val="dk1"/>
                </a:solidFill>
              </a:defRPr>
            </a:lvl1pPr>
            <a:lvl2pPr lvl="1" algn="ctr">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grpSp>
        <p:nvGrpSpPr>
          <p:cNvPr id="13" name="Google Shape;13;p2"/>
          <p:cNvGrpSpPr/>
          <p:nvPr/>
        </p:nvGrpSpPr>
        <p:grpSpPr>
          <a:xfrm>
            <a:off x="-221497" y="504869"/>
            <a:ext cx="1536924" cy="3541378"/>
            <a:chOff x="-221497" y="504869"/>
            <a:chExt cx="1536924" cy="3541378"/>
          </a:xfrm>
        </p:grpSpPr>
        <p:sp>
          <p:nvSpPr>
            <p:cNvPr id="14" name="Google Shape;14;p2"/>
            <p:cNvSpPr/>
            <p:nvPr/>
          </p:nvSpPr>
          <p:spPr>
            <a:xfrm>
              <a:off x="881973" y="1179358"/>
              <a:ext cx="433454" cy="2866889"/>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21497" y="1179358"/>
              <a:ext cx="1179732" cy="2866889"/>
              <a:chOff x="-221497" y="1179358"/>
              <a:chExt cx="1179732" cy="2866889"/>
            </a:xfrm>
          </p:grpSpPr>
          <p:grpSp>
            <p:nvGrpSpPr>
              <p:cNvPr id="16" name="Google Shape;16;p2"/>
              <p:cNvGrpSpPr/>
              <p:nvPr/>
            </p:nvGrpSpPr>
            <p:grpSpPr>
              <a:xfrm>
                <a:off x="-221497" y="1179358"/>
                <a:ext cx="1179732" cy="2866889"/>
                <a:chOff x="-221497" y="1179358"/>
                <a:chExt cx="1179732" cy="2866889"/>
              </a:xfrm>
            </p:grpSpPr>
            <p:sp>
              <p:nvSpPr>
                <p:cNvPr id="17" name="Google Shape;17;p2"/>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113172" y="504869"/>
              <a:ext cx="510392" cy="674487"/>
              <a:chOff x="-37116" y="2186994"/>
              <a:chExt cx="510392" cy="674487"/>
            </a:xfrm>
          </p:grpSpPr>
          <p:sp>
            <p:nvSpPr>
              <p:cNvPr id="27" name="Google Shape;27;p2"/>
              <p:cNvSpPr/>
              <p:nvPr/>
            </p:nvSpPr>
            <p:spPr>
              <a:xfrm>
                <a:off x="63791" y="2706778"/>
                <a:ext cx="256323" cy="143808"/>
              </a:xfrm>
              <a:custGeom>
                <a:avLst/>
                <a:gdLst/>
                <a:ahLst/>
                <a:cxnLst/>
                <a:rect l="l" t="t" r="r" b="b"/>
                <a:pathLst>
                  <a:path w="6823" h="3828" extrusionOk="0">
                    <a:moveTo>
                      <a:pt x="2706" y="1"/>
                    </a:moveTo>
                    <a:lnTo>
                      <a:pt x="2706" y="2900"/>
                    </a:lnTo>
                    <a:lnTo>
                      <a:pt x="136" y="3692"/>
                    </a:lnTo>
                    <a:lnTo>
                      <a:pt x="1" y="3827"/>
                    </a:lnTo>
                    <a:lnTo>
                      <a:pt x="6822" y="3827"/>
                    </a:lnTo>
                    <a:lnTo>
                      <a:pt x="6687" y="3692"/>
                    </a:lnTo>
                    <a:lnTo>
                      <a:pt x="4098" y="2900"/>
                    </a:lnTo>
                    <a:lnTo>
                      <a:pt x="40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2896" y="2850548"/>
                <a:ext cx="278112" cy="10932"/>
              </a:xfrm>
              <a:custGeom>
                <a:avLst/>
                <a:gdLst/>
                <a:ahLst/>
                <a:cxnLst/>
                <a:rect l="l" t="t" r="r" b="b"/>
                <a:pathLst>
                  <a:path w="7403" h="291" extrusionOk="0">
                    <a:moveTo>
                      <a:pt x="291" y="0"/>
                    </a:moveTo>
                    <a:lnTo>
                      <a:pt x="1" y="290"/>
                    </a:lnTo>
                    <a:lnTo>
                      <a:pt x="7402" y="290"/>
                    </a:lnTo>
                    <a:lnTo>
                      <a:pt x="7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508" y="2186994"/>
                <a:ext cx="392768" cy="506786"/>
              </a:xfrm>
              <a:custGeom>
                <a:avLst/>
                <a:gdLst/>
                <a:ahLst/>
                <a:cxnLst/>
                <a:rect l="l" t="t" r="r" b="b"/>
                <a:pathLst>
                  <a:path w="10455" h="13490" extrusionOk="0">
                    <a:moveTo>
                      <a:pt x="5836" y="368"/>
                    </a:moveTo>
                    <a:cubicBezTo>
                      <a:pt x="8677" y="1721"/>
                      <a:pt x="10204" y="4890"/>
                      <a:pt x="9508" y="7962"/>
                    </a:cubicBezTo>
                    <a:cubicBezTo>
                      <a:pt x="8812" y="11035"/>
                      <a:pt x="6068" y="13219"/>
                      <a:pt x="2918" y="13219"/>
                    </a:cubicBezTo>
                    <a:cubicBezTo>
                      <a:pt x="2049" y="13219"/>
                      <a:pt x="1179" y="13064"/>
                      <a:pt x="367" y="12716"/>
                    </a:cubicBezTo>
                    <a:lnTo>
                      <a:pt x="5836" y="368"/>
                    </a:lnTo>
                    <a:close/>
                    <a:moveTo>
                      <a:pt x="5701" y="1"/>
                    </a:moveTo>
                    <a:lnTo>
                      <a:pt x="0" y="12851"/>
                    </a:lnTo>
                    <a:lnTo>
                      <a:pt x="136" y="12909"/>
                    </a:lnTo>
                    <a:cubicBezTo>
                      <a:pt x="1005" y="13296"/>
                      <a:pt x="1952" y="13489"/>
                      <a:pt x="2918" y="13489"/>
                    </a:cubicBezTo>
                    <a:lnTo>
                      <a:pt x="2938" y="13489"/>
                    </a:lnTo>
                    <a:cubicBezTo>
                      <a:pt x="6223" y="13470"/>
                      <a:pt x="9063" y="11151"/>
                      <a:pt x="9759" y="7943"/>
                    </a:cubicBezTo>
                    <a:cubicBezTo>
                      <a:pt x="10455" y="4716"/>
                      <a:pt x="8812" y="1450"/>
                      <a:pt x="5836" y="59"/>
                    </a:cubicBezTo>
                    <a:lnTo>
                      <a:pt x="57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37116" y="2201532"/>
                <a:ext cx="466851" cy="455919"/>
                <a:chOff x="-37116" y="2201532"/>
                <a:chExt cx="466851" cy="455919"/>
              </a:xfrm>
            </p:grpSpPr>
            <p:sp>
              <p:nvSpPr>
                <p:cNvPr id="31" name="Google Shape;31;p2"/>
                <p:cNvSpPr/>
                <p:nvPr/>
              </p:nvSpPr>
              <p:spPr>
                <a:xfrm>
                  <a:off x="-37116" y="2201532"/>
                  <a:ext cx="454492" cy="455919"/>
                </a:xfrm>
                <a:custGeom>
                  <a:avLst/>
                  <a:gdLst/>
                  <a:ahLst/>
                  <a:cxnLst/>
                  <a:rect l="l" t="t" r="r" b="b"/>
                  <a:pathLst>
                    <a:path w="12098" h="12136" extrusionOk="0">
                      <a:moveTo>
                        <a:pt x="6049" y="0"/>
                      </a:moveTo>
                      <a:cubicBezTo>
                        <a:pt x="2706" y="0"/>
                        <a:pt x="1" y="2725"/>
                        <a:pt x="1" y="6068"/>
                      </a:cubicBezTo>
                      <a:cubicBezTo>
                        <a:pt x="1" y="9430"/>
                        <a:pt x="2706" y="12136"/>
                        <a:pt x="6049" y="12136"/>
                      </a:cubicBezTo>
                      <a:cubicBezTo>
                        <a:pt x="9392" y="12136"/>
                        <a:pt x="12098" y="9430"/>
                        <a:pt x="12098" y="6068"/>
                      </a:cubicBezTo>
                      <a:cubicBezTo>
                        <a:pt x="12098" y="2725"/>
                        <a:pt x="9392" y="0"/>
                        <a:pt x="6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468" y="2201532"/>
                  <a:ext cx="217103" cy="392054"/>
                </a:xfrm>
                <a:custGeom>
                  <a:avLst/>
                  <a:gdLst/>
                  <a:ahLst/>
                  <a:cxnLst/>
                  <a:rect l="l" t="t" r="r" b="b"/>
                  <a:pathLst>
                    <a:path w="5779" h="10436" extrusionOk="0">
                      <a:moveTo>
                        <a:pt x="3227" y="0"/>
                      </a:moveTo>
                      <a:cubicBezTo>
                        <a:pt x="2319" y="78"/>
                        <a:pt x="1430" y="348"/>
                        <a:pt x="657" y="812"/>
                      </a:cubicBezTo>
                      <a:lnTo>
                        <a:pt x="309" y="1411"/>
                      </a:lnTo>
                      <a:lnTo>
                        <a:pt x="0" y="1894"/>
                      </a:lnTo>
                      <a:lnTo>
                        <a:pt x="136" y="1894"/>
                      </a:lnTo>
                      <a:lnTo>
                        <a:pt x="329" y="1701"/>
                      </a:lnTo>
                      <a:lnTo>
                        <a:pt x="657" y="1218"/>
                      </a:lnTo>
                      <a:lnTo>
                        <a:pt x="329" y="1913"/>
                      </a:lnTo>
                      <a:lnTo>
                        <a:pt x="78" y="2203"/>
                      </a:lnTo>
                      <a:lnTo>
                        <a:pt x="329" y="2590"/>
                      </a:lnTo>
                      <a:lnTo>
                        <a:pt x="967" y="3247"/>
                      </a:lnTo>
                      <a:lnTo>
                        <a:pt x="1121" y="3730"/>
                      </a:lnTo>
                      <a:lnTo>
                        <a:pt x="1682" y="4174"/>
                      </a:lnTo>
                      <a:lnTo>
                        <a:pt x="1488" y="4503"/>
                      </a:lnTo>
                      <a:lnTo>
                        <a:pt x="947" y="4793"/>
                      </a:lnTo>
                      <a:lnTo>
                        <a:pt x="599" y="5430"/>
                      </a:lnTo>
                      <a:cubicBezTo>
                        <a:pt x="599" y="5430"/>
                        <a:pt x="1334" y="6706"/>
                        <a:pt x="1334" y="6764"/>
                      </a:cubicBezTo>
                      <a:cubicBezTo>
                        <a:pt x="1334" y="6822"/>
                        <a:pt x="1198" y="7517"/>
                        <a:pt x="1198" y="7517"/>
                      </a:cubicBezTo>
                      <a:lnTo>
                        <a:pt x="677" y="8715"/>
                      </a:lnTo>
                      <a:lnTo>
                        <a:pt x="503" y="9798"/>
                      </a:lnTo>
                      <a:lnTo>
                        <a:pt x="754" y="10435"/>
                      </a:lnTo>
                      <a:lnTo>
                        <a:pt x="967" y="10319"/>
                      </a:lnTo>
                      <a:lnTo>
                        <a:pt x="1082" y="9836"/>
                      </a:lnTo>
                      <a:lnTo>
                        <a:pt x="1546" y="9334"/>
                      </a:lnTo>
                      <a:lnTo>
                        <a:pt x="2957" y="8986"/>
                      </a:lnTo>
                      <a:lnTo>
                        <a:pt x="3440" y="8406"/>
                      </a:lnTo>
                      <a:lnTo>
                        <a:pt x="3942" y="8406"/>
                      </a:lnTo>
                      <a:lnTo>
                        <a:pt x="4812" y="7981"/>
                      </a:lnTo>
                      <a:lnTo>
                        <a:pt x="4928" y="7653"/>
                      </a:lnTo>
                      <a:lnTo>
                        <a:pt x="5546" y="7343"/>
                      </a:lnTo>
                      <a:lnTo>
                        <a:pt x="5778" y="7092"/>
                      </a:lnTo>
                      <a:lnTo>
                        <a:pt x="4754" y="6493"/>
                      </a:lnTo>
                      <a:lnTo>
                        <a:pt x="4677" y="6165"/>
                      </a:lnTo>
                      <a:lnTo>
                        <a:pt x="4194" y="6068"/>
                      </a:lnTo>
                      <a:lnTo>
                        <a:pt x="4213" y="5469"/>
                      </a:lnTo>
                      <a:lnTo>
                        <a:pt x="3691" y="5160"/>
                      </a:lnTo>
                      <a:lnTo>
                        <a:pt x="3112" y="4290"/>
                      </a:lnTo>
                      <a:lnTo>
                        <a:pt x="2397" y="3865"/>
                      </a:lnTo>
                      <a:lnTo>
                        <a:pt x="1662" y="4000"/>
                      </a:lnTo>
                      <a:lnTo>
                        <a:pt x="1334" y="3749"/>
                      </a:lnTo>
                      <a:lnTo>
                        <a:pt x="1276" y="3401"/>
                      </a:lnTo>
                      <a:lnTo>
                        <a:pt x="1411" y="3227"/>
                      </a:lnTo>
                      <a:lnTo>
                        <a:pt x="1430" y="3015"/>
                      </a:lnTo>
                      <a:lnTo>
                        <a:pt x="1160" y="2744"/>
                      </a:lnTo>
                      <a:lnTo>
                        <a:pt x="1643" y="2493"/>
                      </a:lnTo>
                      <a:lnTo>
                        <a:pt x="1334" y="2435"/>
                      </a:lnTo>
                      <a:lnTo>
                        <a:pt x="947" y="2590"/>
                      </a:lnTo>
                      <a:lnTo>
                        <a:pt x="735" y="2435"/>
                      </a:lnTo>
                      <a:lnTo>
                        <a:pt x="1082" y="1894"/>
                      </a:lnTo>
                      <a:lnTo>
                        <a:pt x="1469" y="1681"/>
                      </a:lnTo>
                      <a:lnTo>
                        <a:pt x="1952" y="1720"/>
                      </a:lnTo>
                      <a:lnTo>
                        <a:pt x="2281" y="1836"/>
                      </a:lnTo>
                      <a:lnTo>
                        <a:pt x="2242" y="2165"/>
                      </a:lnTo>
                      <a:lnTo>
                        <a:pt x="2126" y="2512"/>
                      </a:lnTo>
                      <a:lnTo>
                        <a:pt x="2455" y="2512"/>
                      </a:lnTo>
                      <a:lnTo>
                        <a:pt x="2706" y="1894"/>
                      </a:lnTo>
                      <a:lnTo>
                        <a:pt x="3363" y="1701"/>
                      </a:lnTo>
                      <a:lnTo>
                        <a:pt x="3730" y="1392"/>
                      </a:lnTo>
                      <a:lnTo>
                        <a:pt x="4116" y="1469"/>
                      </a:lnTo>
                      <a:lnTo>
                        <a:pt x="4522" y="1218"/>
                      </a:lnTo>
                      <a:lnTo>
                        <a:pt x="4522" y="966"/>
                      </a:lnTo>
                      <a:lnTo>
                        <a:pt x="3595" y="966"/>
                      </a:lnTo>
                      <a:lnTo>
                        <a:pt x="2976" y="580"/>
                      </a:lnTo>
                      <a:lnTo>
                        <a:pt x="3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6228" y="2304618"/>
                  <a:ext cx="50866" cy="30505"/>
                </a:xfrm>
                <a:custGeom>
                  <a:avLst/>
                  <a:gdLst/>
                  <a:ahLst/>
                  <a:cxnLst/>
                  <a:rect l="l" t="t" r="r" b="b"/>
                  <a:pathLst>
                    <a:path w="1354" h="812" extrusionOk="0">
                      <a:moveTo>
                        <a:pt x="1" y="0"/>
                      </a:moveTo>
                      <a:lnTo>
                        <a:pt x="387" y="348"/>
                      </a:lnTo>
                      <a:lnTo>
                        <a:pt x="774" y="561"/>
                      </a:lnTo>
                      <a:lnTo>
                        <a:pt x="1141" y="812"/>
                      </a:lnTo>
                      <a:lnTo>
                        <a:pt x="1353" y="812"/>
                      </a:lnTo>
                      <a:lnTo>
                        <a:pt x="890" y="483"/>
                      </a:ln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4307" y="2202058"/>
                  <a:ext cx="78441" cy="54661"/>
                </a:xfrm>
                <a:custGeom>
                  <a:avLst/>
                  <a:gdLst/>
                  <a:ahLst/>
                  <a:cxnLst/>
                  <a:rect l="l" t="t" r="r" b="b"/>
                  <a:pathLst>
                    <a:path w="2088" h="1455" extrusionOk="0">
                      <a:moveTo>
                        <a:pt x="344" y="1"/>
                      </a:moveTo>
                      <a:cubicBezTo>
                        <a:pt x="281" y="1"/>
                        <a:pt x="218" y="2"/>
                        <a:pt x="155" y="6"/>
                      </a:cubicBezTo>
                      <a:lnTo>
                        <a:pt x="1" y="6"/>
                      </a:lnTo>
                      <a:lnTo>
                        <a:pt x="1" y="295"/>
                      </a:lnTo>
                      <a:lnTo>
                        <a:pt x="194" y="527"/>
                      </a:lnTo>
                      <a:lnTo>
                        <a:pt x="271" y="798"/>
                      </a:lnTo>
                      <a:lnTo>
                        <a:pt x="1141" y="894"/>
                      </a:lnTo>
                      <a:lnTo>
                        <a:pt x="1701" y="1068"/>
                      </a:lnTo>
                      <a:lnTo>
                        <a:pt x="1972" y="1455"/>
                      </a:lnTo>
                      <a:lnTo>
                        <a:pt x="2088" y="1358"/>
                      </a:lnTo>
                      <a:lnTo>
                        <a:pt x="2088" y="817"/>
                      </a:lnTo>
                      <a:lnTo>
                        <a:pt x="1779" y="585"/>
                      </a:lnTo>
                      <a:lnTo>
                        <a:pt x="1643" y="353"/>
                      </a:lnTo>
                      <a:lnTo>
                        <a:pt x="1411" y="334"/>
                      </a:lnTo>
                      <a:lnTo>
                        <a:pt x="1044" y="585"/>
                      </a:lnTo>
                      <a:lnTo>
                        <a:pt x="716" y="585"/>
                      </a:lnTo>
                      <a:lnTo>
                        <a:pt x="812" y="411"/>
                      </a:lnTo>
                      <a:lnTo>
                        <a:pt x="638" y="160"/>
                      </a:lnTo>
                      <a:lnTo>
                        <a:pt x="638" y="160"/>
                      </a:lnTo>
                      <a:lnTo>
                        <a:pt x="1121" y="179"/>
                      </a:lnTo>
                      <a:lnTo>
                        <a:pt x="1257" y="102"/>
                      </a:lnTo>
                      <a:cubicBezTo>
                        <a:pt x="953" y="38"/>
                        <a:pt x="648" y="1"/>
                        <a:pt x="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3798" y="2316940"/>
                  <a:ext cx="24719" cy="42865"/>
                </a:xfrm>
                <a:custGeom>
                  <a:avLst/>
                  <a:gdLst/>
                  <a:ahLst/>
                  <a:cxnLst/>
                  <a:rect l="l" t="t" r="r" b="b"/>
                  <a:pathLst>
                    <a:path w="658" h="1141" extrusionOk="0">
                      <a:moveTo>
                        <a:pt x="348" y="1"/>
                      </a:moveTo>
                      <a:lnTo>
                        <a:pt x="213" y="78"/>
                      </a:lnTo>
                      <a:lnTo>
                        <a:pt x="136" y="349"/>
                      </a:lnTo>
                      <a:lnTo>
                        <a:pt x="0" y="484"/>
                      </a:lnTo>
                      <a:lnTo>
                        <a:pt x="310" y="1141"/>
                      </a:lnTo>
                      <a:lnTo>
                        <a:pt x="425" y="1141"/>
                      </a:lnTo>
                      <a:lnTo>
                        <a:pt x="425" y="870"/>
                      </a:lnTo>
                      <a:lnTo>
                        <a:pt x="657" y="600"/>
                      </a:lnTo>
                      <a:cubicBezTo>
                        <a:pt x="580" y="387"/>
                        <a:pt x="464" y="194"/>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47651" y="2364124"/>
                  <a:ext cx="82085" cy="222926"/>
                </a:xfrm>
                <a:custGeom>
                  <a:avLst/>
                  <a:gdLst/>
                  <a:ahLst/>
                  <a:cxnLst/>
                  <a:rect l="l" t="t" r="r" b="b"/>
                  <a:pathLst>
                    <a:path w="2185" h="5934" extrusionOk="0">
                      <a:moveTo>
                        <a:pt x="1121" y="1"/>
                      </a:moveTo>
                      <a:lnTo>
                        <a:pt x="696" y="329"/>
                      </a:lnTo>
                      <a:lnTo>
                        <a:pt x="329" y="600"/>
                      </a:lnTo>
                      <a:lnTo>
                        <a:pt x="329" y="735"/>
                      </a:lnTo>
                      <a:lnTo>
                        <a:pt x="1" y="1083"/>
                      </a:lnTo>
                      <a:lnTo>
                        <a:pt x="136" y="2049"/>
                      </a:lnTo>
                      <a:lnTo>
                        <a:pt x="271" y="2803"/>
                      </a:lnTo>
                      <a:lnTo>
                        <a:pt x="696" y="3015"/>
                      </a:lnTo>
                      <a:lnTo>
                        <a:pt x="1218" y="3151"/>
                      </a:lnTo>
                      <a:lnTo>
                        <a:pt x="1315" y="3557"/>
                      </a:lnTo>
                      <a:lnTo>
                        <a:pt x="1102" y="4658"/>
                      </a:lnTo>
                      <a:lnTo>
                        <a:pt x="310" y="5431"/>
                      </a:lnTo>
                      <a:lnTo>
                        <a:pt x="175" y="5933"/>
                      </a:lnTo>
                      <a:cubicBezTo>
                        <a:pt x="1643" y="4387"/>
                        <a:pt x="2184" y="2204"/>
                        <a:pt x="1643" y="155"/>
                      </a:cubicBezTo>
                      <a:lnTo>
                        <a:pt x="13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 name="Google Shape;37;p2"/>
          <p:cNvGrpSpPr/>
          <p:nvPr/>
        </p:nvGrpSpPr>
        <p:grpSpPr>
          <a:xfrm>
            <a:off x="-93016" y="3230957"/>
            <a:ext cx="501676" cy="471172"/>
            <a:chOff x="-93016" y="3230957"/>
            <a:chExt cx="501676" cy="471172"/>
          </a:xfrm>
        </p:grpSpPr>
        <p:sp>
          <p:nvSpPr>
            <p:cNvPr id="38" name="Google Shape;3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84300" y="1516940"/>
            <a:ext cx="506786" cy="503866"/>
            <a:chOff x="-84300" y="1516940"/>
            <a:chExt cx="506786" cy="503866"/>
          </a:xfrm>
        </p:grpSpPr>
        <p:sp>
          <p:nvSpPr>
            <p:cNvPr id="43" name="Google Shape;43;p2"/>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84300" y="1516940"/>
              <a:ext cx="130702" cy="503866"/>
              <a:chOff x="-84300" y="1516940"/>
              <a:chExt cx="130702" cy="503866"/>
            </a:xfrm>
          </p:grpSpPr>
          <p:sp>
            <p:nvSpPr>
              <p:cNvPr id="48" name="Google Shape;48;p2"/>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oogle Shape;50;p2"/>
          <p:cNvGrpSpPr/>
          <p:nvPr/>
        </p:nvGrpSpPr>
        <p:grpSpPr>
          <a:xfrm>
            <a:off x="2936544" y="-329546"/>
            <a:ext cx="2934233" cy="708308"/>
            <a:chOff x="2375925" y="3297600"/>
            <a:chExt cx="735950" cy="177650"/>
          </a:xfrm>
        </p:grpSpPr>
        <p:sp>
          <p:nvSpPr>
            <p:cNvPr id="51" name="Google Shape;51;p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7372498" y="938600"/>
            <a:ext cx="1793806" cy="1146767"/>
            <a:chOff x="2413900" y="1707875"/>
            <a:chExt cx="835650" cy="534225"/>
          </a:xfrm>
        </p:grpSpPr>
        <p:sp>
          <p:nvSpPr>
            <p:cNvPr id="58" name="Google Shape;58;p2"/>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 name="Google Shape;65;p2"/>
            <p:cNvSpPr/>
            <p:nvPr/>
          </p:nvSpPr>
          <p:spPr>
            <a:xfrm>
              <a:off x="2455825" y="1763000"/>
              <a:ext cx="735625" cy="364200"/>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79700" y="1827050"/>
              <a:ext cx="305325" cy="38025"/>
            </a:xfrm>
            <a:custGeom>
              <a:avLst/>
              <a:gdLst/>
              <a:ahLst/>
              <a:cxnLst/>
              <a:rect l="l" t="t" r="r" b="b"/>
              <a:pathLst>
                <a:path w="12213" h="1521" extrusionOk="0">
                  <a:moveTo>
                    <a:pt x="12120" y="1"/>
                  </a:moveTo>
                  <a:lnTo>
                    <a:pt x="115" y="1361"/>
                  </a:lnTo>
                  <a:cubicBezTo>
                    <a:pt x="1" y="1374"/>
                    <a:pt x="21" y="1520"/>
                    <a:pt x="116" y="1520"/>
                  </a:cubicBezTo>
                  <a:cubicBezTo>
                    <a:pt x="120" y="1520"/>
                    <a:pt x="124" y="1520"/>
                    <a:pt x="128" y="1519"/>
                  </a:cubicBezTo>
                  <a:lnTo>
                    <a:pt x="12133" y="172"/>
                  </a:lnTo>
                  <a:cubicBezTo>
                    <a:pt x="12186" y="159"/>
                    <a:pt x="12212" y="119"/>
                    <a:pt x="12212" y="80"/>
                  </a:cubicBezTo>
                  <a:cubicBezTo>
                    <a:pt x="12199" y="27"/>
                    <a:pt x="12159" y="1"/>
                    <a:pt x="1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8500" y="1796350"/>
              <a:ext cx="293875" cy="67975"/>
            </a:xfrm>
            <a:custGeom>
              <a:avLst/>
              <a:gdLst/>
              <a:ahLst/>
              <a:cxnLst/>
              <a:rect l="l" t="t" r="r" b="b"/>
              <a:pathLst>
                <a:path w="11755" h="2719" extrusionOk="0">
                  <a:moveTo>
                    <a:pt x="9074" y="0"/>
                  </a:moveTo>
                  <a:cubicBezTo>
                    <a:pt x="7819" y="0"/>
                    <a:pt x="7053" y="502"/>
                    <a:pt x="6617" y="938"/>
                  </a:cubicBezTo>
                  <a:cubicBezTo>
                    <a:pt x="6380" y="1163"/>
                    <a:pt x="6195" y="1440"/>
                    <a:pt x="6036" y="1730"/>
                  </a:cubicBezTo>
                  <a:cubicBezTo>
                    <a:pt x="5851" y="1479"/>
                    <a:pt x="5640" y="1255"/>
                    <a:pt x="5376" y="1070"/>
                  </a:cubicBezTo>
                  <a:cubicBezTo>
                    <a:pt x="4848" y="701"/>
                    <a:pt x="4221" y="505"/>
                    <a:pt x="3588" y="505"/>
                  </a:cubicBezTo>
                  <a:cubicBezTo>
                    <a:pt x="3383" y="505"/>
                    <a:pt x="3176" y="526"/>
                    <a:pt x="2972" y="568"/>
                  </a:cubicBezTo>
                  <a:cubicBezTo>
                    <a:pt x="767" y="925"/>
                    <a:pt x="14" y="2589"/>
                    <a:pt x="14" y="2602"/>
                  </a:cubicBezTo>
                  <a:cubicBezTo>
                    <a:pt x="1" y="2642"/>
                    <a:pt x="14" y="2694"/>
                    <a:pt x="54" y="2708"/>
                  </a:cubicBezTo>
                  <a:cubicBezTo>
                    <a:pt x="65" y="2715"/>
                    <a:pt x="77" y="2718"/>
                    <a:pt x="89" y="2718"/>
                  </a:cubicBezTo>
                  <a:cubicBezTo>
                    <a:pt x="121" y="2718"/>
                    <a:pt x="153" y="2697"/>
                    <a:pt x="172" y="2668"/>
                  </a:cubicBezTo>
                  <a:cubicBezTo>
                    <a:pt x="172" y="2655"/>
                    <a:pt x="886" y="1070"/>
                    <a:pt x="2999" y="727"/>
                  </a:cubicBezTo>
                  <a:cubicBezTo>
                    <a:pt x="3192" y="688"/>
                    <a:pt x="3386" y="669"/>
                    <a:pt x="3580" y="669"/>
                  </a:cubicBezTo>
                  <a:cubicBezTo>
                    <a:pt x="4181" y="669"/>
                    <a:pt x="4774" y="852"/>
                    <a:pt x="5283" y="1202"/>
                  </a:cubicBezTo>
                  <a:cubicBezTo>
                    <a:pt x="5561" y="1400"/>
                    <a:pt x="5798" y="1651"/>
                    <a:pt x="5983" y="1942"/>
                  </a:cubicBezTo>
                  <a:cubicBezTo>
                    <a:pt x="6001" y="1971"/>
                    <a:pt x="6030" y="1985"/>
                    <a:pt x="6057" y="1985"/>
                  </a:cubicBezTo>
                  <a:cubicBezTo>
                    <a:pt x="6090" y="1985"/>
                    <a:pt x="6121" y="1965"/>
                    <a:pt x="6129" y="1929"/>
                  </a:cubicBezTo>
                  <a:cubicBezTo>
                    <a:pt x="6274" y="1598"/>
                    <a:pt x="6485" y="1295"/>
                    <a:pt x="6749" y="1044"/>
                  </a:cubicBezTo>
                  <a:cubicBezTo>
                    <a:pt x="7344" y="463"/>
                    <a:pt x="8123" y="172"/>
                    <a:pt x="9074" y="172"/>
                  </a:cubicBezTo>
                  <a:cubicBezTo>
                    <a:pt x="10883" y="172"/>
                    <a:pt x="11596" y="1361"/>
                    <a:pt x="11596" y="1374"/>
                  </a:cubicBezTo>
                  <a:cubicBezTo>
                    <a:pt x="11609" y="1400"/>
                    <a:pt x="11649" y="1413"/>
                    <a:pt x="11675" y="1413"/>
                  </a:cubicBezTo>
                  <a:cubicBezTo>
                    <a:pt x="11689" y="1413"/>
                    <a:pt x="11689" y="1400"/>
                    <a:pt x="11702" y="1400"/>
                  </a:cubicBezTo>
                  <a:cubicBezTo>
                    <a:pt x="11741" y="1374"/>
                    <a:pt x="11755" y="1321"/>
                    <a:pt x="11728" y="1281"/>
                  </a:cubicBezTo>
                  <a:cubicBezTo>
                    <a:pt x="11702" y="1242"/>
                    <a:pt x="10975" y="14"/>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77950" y="1846475"/>
              <a:ext cx="7600" cy="33500"/>
            </a:xfrm>
            <a:custGeom>
              <a:avLst/>
              <a:gdLst/>
              <a:ahLst/>
              <a:cxnLst/>
              <a:rect l="l" t="t" r="r" b="b"/>
              <a:pathLst>
                <a:path w="304" h="1340" extrusionOk="0">
                  <a:moveTo>
                    <a:pt x="95" y="0"/>
                  </a:moveTo>
                  <a:cubicBezTo>
                    <a:pt x="90" y="0"/>
                    <a:pt x="85" y="1"/>
                    <a:pt x="79" y="3"/>
                  </a:cubicBezTo>
                  <a:cubicBezTo>
                    <a:pt x="40" y="3"/>
                    <a:pt x="0" y="42"/>
                    <a:pt x="13" y="95"/>
                  </a:cubicBezTo>
                  <a:lnTo>
                    <a:pt x="145" y="1271"/>
                  </a:lnTo>
                  <a:cubicBezTo>
                    <a:pt x="145" y="1305"/>
                    <a:pt x="175" y="1339"/>
                    <a:pt x="217" y="1339"/>
                  </a:cubicBezTo>
                  <a:cubicBezTo>
                    <a:pt x="224" y="1339"/>
                    <a:pt x="231" y="1338"/>
                    <a:pt x="238" y="1337"/>
                  </a:cubicBezTo>
                  <a:cubicBezTo>
                    <a:pt x="278" y="1337"/>
                    <a:pt x="304" y="1297"/>
                    <a:pt x="304" y="1244"/>
                  </a:cubicBezTo>
                  <a:lnTo>
                    <a:pt x="172" y="69"/>
                  </a:lnTo>
                  <a:cubicBezTo>
                    <a:pt x="160" y="34"/>
                    <a:pt x="129"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779050" y="1812200"/>
              <a:ext cx="7625" cy="33700"/>
            </a:xfrm>
            <a:custGeom>
              <a:avLst/>
              <a:gdLst/>
              <a:ahLst/>
              <a:cxnLst/>
              <a:rect l="l" t="t" r="r" b="b"/>
              <a:pathLst>
                <a:path w="305" h="1348" extrusionOk="0">
                  <a:moveTo>
                    <a:pt x="80" y="0"/>
                  </a:moveTo>
                  <a:cubicBezTo>
                    <a:pt x="27" y="13"/>
                    <a:pt x="1" y="53"/>
                    <a:pt x="1" y="93"/>
                  </a:cubicBezTo>
                  <a:lnTo>
                    <a:pt x="133" y="1281"/>
                  </a:lnTo>
                  <a:cubicBezTo>
                    <a:pt x="146" y="1321"/>
                    <a:pt x="185" y="1347"/>
                    <a:pt x="225" y="1347"/>
                  </a:cubicBezTo>
                  <a:cubicBezTo>
                    <a:pt x="278" y="1347"/>
                    <a:pt x="304" y="1295"/>
                    <a:pt x="304" y="1255"/>
                  </a:cubicBezTo>
                  <a:lnTo>
                    <a:pt x="172" y="80"/>
                  </a:lnTo>
                  <a:cubicBezTo>
                    <a:pt x="159" y="27"/>
                    <a:pt x="119"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74350" y="1921100"/>
              <a:ext cx="244025" cy="209075"/>
            </a:xfrm>
            <a:custGeom>
              <a:avLst/>
              <a:gdLst/>
              <a:ahLst/>
              <a:cxnLst/>
              <a:rect l="l" t="t" r="r" b="b"/>
              <a:pathLst>
                <a:path w="9761" h="8363" extrusionOk="0">
                  <a:moveTo>
                    <a:pt x="5587" y="161"/>
                  </a:moveTo>
                  <a:cubicBezTo>
                    <a:pt x="7806" y="161"/>
                    <a:pt x="9615" y="1957"/>
                    <a:pt x="9615" y="4189"/>
                  </a:cubicBezTo>
                  <a:cubicBezTo>
                    <a:pt x="9615" y="6620"/>
                    <a:pt x="7625" y="8228"/>
                    <a:pt x="5553" y="8228"/>
                  </a:cubicBezTo>
                  <a:cubicBezTo>
                    <a:pt x="4563" y="8228"/>
                    <a:pt x="3554" y="7861"/>
                    <a:pt x="2734" y="7041"/>
                  </a:cubicBezTo>
                  <a:cubicBezTo>
                    <a:pt x="185" y="4506"/>
                    <a:pt x="1981" y="161"/>
                    <a:pt x="5587" y="161"/>
                  </a:cubicBezTo>
                  <a:close/>
                  <a:moveTo>
                    <a:pt x="5549" y="1"/>
                  </a:moveTo>
                  <a:cubicBezTo>
                    <a:pt x="4523" y="1"/>
                    <a:pt x="3478" y="381"/>
                    <a:pt x="2629" y="1231"/>
                  </a:cubicBezTo>
                  <a:cubicBezTo>
                    <a:pt x="1" y="3872"/>
                    <a:pt x="1863" y="8362"/>
                    <a:pt x="5587" y="8362"/>
                  </a:cubicBezTo>
                  <a:cubicBezTo>
                    <a:pt x="7885" y="8362"/>
                    <a:pt x="9760" y="6500"/>
                    <a:pt x="9760" y="4189"/>
                  </a:cubicBezTo>
                  <a:cubicBezTo>
                    <a:pt x="9760" y="1668"/>
                    <a:pt x="7697" y="1"/>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711875" y="1921650"/>
              <a:ext cx="100225" cy="105825"/>
            </a:xfrm>
            <a:custGeom>
              <a:avLst/>
              <a:gdLst/>
              <a:ahLst/>
              <a:cxnLst/>
              <a:rect l="l" t="t" r="r" b="b"/>
              <a:pathLst>
                <a:path w="4009" h="4233" extrusionOk="0">
                  <a:moveTo>
                    <a:pt x="79" y="0"/>
                  </a:moveTo>
                  <a:cubicBezTo>
                    <a:pt x="40" y="0"/>
                    <a:pt x="0" y="20"/>
                    <a:pt x="7" y="60"/>
                  </a:cubicBezTo>
                  <a:lnTo>
                    <a:pt x="7" y="4167"/>
                  </a:lnTo>
                  <a:cubicBezTo>
                    <a:pt x="7" y="4206"/>
                    <a:pt x="33" y="4233"/>
                    <a:pt x="86" y="4233"/>
                  </a:cubicBezTo>
                  <a:lnTo>
                    <a:pt x="99" y="4233"/>
                  </a:lnTo>
                  <a:lnTo>
                    <a:pt x="3955" y="2793"/>
                  </a:lnTo>
                  <a:cubicBezTo>
                    <a:pt x="3982" y="2780"/>
                    <a:pt x="4008" y="2741"/>
                    <a:pt x="3995" y="2701"/>
                  </a:cubicBezTo>
                  <a:cubicBezTo>
                    <a:pt x="3985" y="2671"/>
                    <a:pt x="3953" y="2656"/>
                    <a:pt x="3926" y="2656"/>
                  </a:cubicBezTo>
                  <a:cubicBezTo>
                    <a:pt x="3917" y="2656"/>
                    <a:pt x="3909" y="2658"/>
                    <a:pt x="3903" y="2661"/>
                  </a:cubicBezTo>
                  <a:lnTo>
                    <a:pt x="152" y="4074"/>
                  </a:lnTo>
                  <a:lnTo>
                    <a:pt x="152" y="60"/>
                  </a:lnTo>
                  <a:cubicBezTo>
                    <a:pt x="159" y="20"/>
                    <a:pt x="119" y="0"/>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12625" y="2023825"/>
              <a:ext cx="32125" cy="102375"/>
            </a:xfrm>
            <a:custGeom>
              <a:avLst/>
              <a:gdLst/>
              <a:ahLst/>
              <a:cxnLst/>
              <a:rect l="l" t="t" r="r" b="b"/>
              <a:pathLst>
                <a:path w="1285" h="4095" extrusionOk="0">
                  <a:moveTo>
                    <a:pt x="92" y="1"/>
                  </a:moveTo>
                  <a:cubicBezTo>
                    <a:pt x="47" y="1"/>
                    <a:pt x="0" y="37"/>
                    <a:pt x="16" y="93"/>
                  </a:cubicBezTo>
                  <a:lnTo>
                    <a:pt x="1126" y="4042"/>
                  </a:lnTo>
                  <a:cubicBezTo>
                    <a:pt x="1139" y="4068"/>
                    <a:pt x="1165" y="4095"/>
                    <a:pt x="1205" y="4095"/>
                  </a:cubicBezTo>
                  <a:lnTo>
                    <a:pt x="1218" y="4095"/>
                  </a:lnTo>
                  <a:cubicBezTo>
                    <a:pt x="1258" y="4081"/>
                    <a:pt x="1284" y="4042"/>
                    <a:pt x="1271" y="4002"/>
                  </a:cubicBezTo>
                  <a:lnTo>
                    <a:pt x="162" y="53"/>
                  </a:lnTo>
                  <a:cubicBezTo>
                    <a:pt x="151" y="17"/>
                    <a:pt x="122"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956025" y="1796650"/>
              <a:ext cx="141200" cy="216075"/>
            </a:xfrm>
            <a:custGeom>
              <a:avLst/>
              <a:gdLst/>
              <a:ahLst/>
              <a:cxnLst/>
              <a:rect l="l" t="t" r="r" b="b"/>
              <a:pathLst>
                <a:path w="5648" h="8643" extrusionOk="0">
                  <a:moveTo>
                    <a:pt x="5455" y="332"/>
                  </a:moveTo>
                  <a:lnTo>
                    <a:pt x="4134" y="8507"/>
                  </a:lnTo>
                  <a:lnTo>
                    <a:pt x="198" y="7873"/>
                  </a:lnTo>
                  <a:lnTo>
                    <a:pt x="5455" y="332"/>
                  </a:lnTo>
                  <a:close/>
                  <a:moveTo>
                    <a:pt x="5576" y="0"/>
                  </a:moveTo>
                  <a:cubicBezTo>
                    <a:pt x="5555" y="0"/>
                    <a:pt x="5535" y="9"/>
                    <a:pt x="5521" y="28"/>
                  </a:cubicBezTo>
                  <a:lnTo>
                    <a:pt x="27" y="7886"/>
                  </a:lnTo>
                  <a:cubicBezTo>
                    <a:pt x="0" y="7925"/>
                    <a:pt x="27" y="7978"/>
                    <a:pt x="66" y="7978"/>
                  </a:cubicBezTo>
                  <a:lnTo>
                    <a:pt x="4174" y="8639"/>
                  </a:lnTo>
                  <a:cubicBezTo>
                    <a:pt x="4181" y="8641"/>
                    <a:pt x="4188" y="8642"/>
                    <a:pt x="4194" y="8642"/>
                  </a:cubicBezTo>
                  <a:cubicBezTo>
                    <a:pt x="4226" y="8642"/>
                    <a:pt x="4253" y="8618"/>
                    <a:pt x="4253" y="8586"/>
                  </a:cubicBezTo>
                  <a:lnTo>
                    <a:pt x="5639" y="81"/>
                  </a:lnTo>
                  <a:cubicBezTo>
                    <a:pt x="5648" y="30"/>
                    <a:pt x="5612" y="0"/>
                    <a:pt x="5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059025" y="1796675"/>
              <a:ext cx="106025" cy="232800"/>
            </a:xfrm>
            <a:custGeom>
              <a:avLst/>
              <a:gdLst/>
              <a:ahLst/>
              <a:cxnLst/>
              <a:rect l="l" t="t" r="r" b="b"/>
              <a:pathLst>
                <a:path w="4241" h="9312" extrusionOk="0">
                  <a:moveTo>
                    <a:pt x="1467" y="357"/>
                  </a:moveTo>
                  <a:lnTo>
                    <a:pt x="4082" y="9166"/>
                  </a:lnTo>
                  <a:lnTo>
                    <a:pt x="146" y="8532"/>
                  </a:lnTo>
                  <a:lnTo>
                    <a:pt x="1467" y="357"/>
                  </a:lnTo>
                  <a:close/>
                  <a:moveTo>
                    <a:pt x="1440" y="1"/>
                  </a:moveTo>
                  <a:cubicBezTo>
                    <a:pt x="1414" y="1"/>
                    <a:pt x="1387" y="27"/>
                    <a:pt x="1387" y="53"/>
                  </a:cubicBezTo>
                  <a:lnTo>
                    <a:pt x="1" y="8572"/>
                  </a:lnTo>
                  <a:cubicBezTo>
                    <a:pt x="1" y="8611"/>
                    <a:pt x="27" y="8638"/>
                    <a:pt x="54" y="8651"/>
                  </a:cubicBezTo>
                  <a:lnTo>
                    <a:pt x="4161" y="9311"/>
                  </a:lnTo>
                  <a:cubicBezTo>
                    <a:pt x="4187" y="9311"/>
                    <a:pt x="4200" y="9311"/>
                    <a:pt x="4214" y="9298"/>
                  </a:cubicBezTo>
                  <a:cubicBezTo>
                    <a:pt x="4240" y="9272"/>
                    <a:pt x="4240" y="9258"/>
                    <a:pt x="4227" y="9232"/>
                  </a:cubicBezTo>
                  <a:lnTo>
                    <a:pt x="1506" y="53"/>
                  </a:lnTo>
                  <a:cubicBezTo>
                    <a:pt x="1506" y="27"/>
                    <a:pt x="1480"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950400" y="2029675"/>
              <a:ext cx="208700" cy="36525"/>
            </a:xfrm>
            <a:custGeom>
              <a:avLst/>
              <a:gdLst/>
              <a:ahLst/>
              <a:cxnLst/>
              <a:rect l="l" t="t" r="r" b="b"/>
              <a:pathLst>
                <a:path w="8348" h="1461" extrusionOk="0">
                  <a:moveTo>
                    <a:pt x="60" y="1"/>
                  </a:moveTo>
                  <a:cubicBezTo>
                    <a:pt x="31" y="1"/>
                    <a:pt x="12" y="25"/>
                    <a:pt x="1" y="57"/>
                  </a:cubicBezTo>
                  <a:cubicBezTo>
                    <a:pt x="1" y="84"/>
                    <a:pt x="27" y="123"/>
                    <a:pt x="54" y="123"/>
                  </a:cubicBezTo>
                  <a:lnTo>
                    <a:pt x="8268" y="1457"/>
                  </a:lnTo>
                  <a:cubicBezTo>
                    <a:pt x="8275" y="1459"/>
                    <a:pt x="8282" y="1460"/>
                    <a:pt x="8288" y="1460"/>
                  </a:cubicBezTo>
                  <a:cubicBezTo>
                    <a:pt x="8317" y="1460"/>
                    <a:pt x="8336" y="1437"/>
                    <a:pt x="8347" y="1404"/>
                  </a:cubicBezTo>
                  <a:cubicBezTo>
                    <a:pt x="8347" y="1365"/>
                    <a:pt x="8321" y="1338"/>
                    <a:pt x="8294" y="1325"/>
                  </a:cubicBezTo>
                  <a:lnTo>
                    <a:pt x="80" y="4"/>
                  </a:lnTo>
                  <a:cubicBezTo>
                    <a:pt x="73" y="2"/>
                    <a:pt x="66"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945775" y="2057750"/>
              <a:ext cx="209250" cy="36450"/>
            </a:xfrm>
            <a:custGeom>
              <a:avLst/>
              <a:gdLst/>
              <a:ahLst/>
              <a:cxnLst/>
              <a:rect l="l" t="t" r="r" b="b"/>
              <a:pathLst>
                <a:path w="8370" h="1458" extrusionOk="0">
                  <a:moveTo>
                    <a:pt x="60" y="0"/>
                  </a:moveTo>
                  <a:cubicBezTo>
                    <a:pt x="32" y="0"/>
                    <a:pt x="12" y="24"/>
                    <a:pt x="1" y="57"/>
                  </a:cubicBezTo>
                  <a:cubicBezTo>
                    <a:pt x="1" y="83"/>
                    <a:pt x="27" y="123"/>
                    <a:pt x="67" y="123"/>
                  </a:cubicBezTo>
                  <a:lnTo>
                    <a:pt x="8268" y="1457"/>
                  </a:lnTo>
                  <a:cubicBezTo>
                    <a:pt x="8272" y="1457"/>
                    <a:pt x="8276" y="1458"/>
                    <a:pt x="8280" y="1458"/>
                  </a:cubicBezTo>
                  <a:cubicBezTo>
                    <a:pt x="8350" y="1458"/>
                    <a:pt x="8370" y="1350"/>
                    <a:pt x="8295" y="1338"/>
                  </a:cubicBezTo>
                  <a:lnTo>
                    <a:pt x="80" y="4"/>
                  </a:lnTo>
                  <a:cubicBezTo>
                    <a:pt x="73" y="2"/>
                    <a:pt x="66"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41150" y="2085900"/>
              <a:ext cx="208700" cy="36675"/>
            </a:xfrm>
            <a:custGeom>
              <a:avLst/>
              <a:gdLst/>
              <a:ahLst/>
              <a:cxnLst/>
              <a:rect l="l" t="t" r="r" b="b"/>
              <a:pathLst>
                <a:path w="8348" h="1467" extrusionOk="0">
                  <a:moveTo>
                    <a:pt x="80" y="0"/>
                  </a:moveTo>
                  <a:cubicBezTo>
                    <a:pt x="54" y="0"/>
                    <a:pt x="14" y="14"/>
                    <a:pt x="14" y="53"/>
                  </a:cubicBezTo>
                  <a:cubicBezTo>
                    <a:pt x="1" y="93"/>
                    <a:pt x="27" y="119"/>
                    <a:pt x="67" y="133"/>
                  </a:cubicBezTo>
                  <a:lnTo>
                    <a:pt x="8268" y="1466"/>
                  </a:lnTo>
                  <a:cubicBezTo>
                    <a:pt x="8308" y="1466"/>
                    <a:pt x="8334" y="1440"/>
                    <a:pt x="8348" y="1414"/>
                  </a:cubicBezTo>
                  <a:cubicBezTo>
                    <a:pt x="8348" y="1374"/>
                    <a:pt x="8321" y="1334"/>
                    <a:pt x="8295" y="1334"/>
                  </a:cubicBezTo>
                  <a:lnTo>
                    <a:pt x="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831550" y="1781450"/>
              <a:ext cx="35350" cy="44325"/>
            </a:xfrm>
            <a:custGeom>
              <a:avLst/>
              <a:gdLst/>
              <a:ahLst/>
              <a:cxnLst/>
              <a:rect l="l" t="t" r="r" b="b"/>
              <a:pathLst>
                <a:path w="1414" h="1773" extrusionOk="0">
                  <a:moveTo>
                    <a:pt x="880" y="1"/>
                  </a:moveTo>
                  <a:cubicBezTo>
                    <a:pt x="626" y="1"/>
                    <a:pt x="370" y="293"/>
                    <a:pt x="357" y="306"/>
                  </a:cubicBezTo>
                  <a:cubicBezTo>
                    <a:pt x="318" y="344"/>
                    <a:pt x="357" y="397"/>
                    <a:pt x="402" y="397"/>
                  </a:cubicBezTo>
                  <a:cubicBezTo>
                    <a:pt x="418" y="397"/>
                    <a:pt x="435" y="390"/>
                    <a:pt x="449" y="372"/>
                  </a:cubicBezTo>
                  <a:cubicBezTo>
                    <a:pt x="513" y="308"/>
                    <a:pt x="726" y="120"/>
                    <a:pt x="883" y="120"/>
                  </a:cubicBezTo>
                  <a:cubicBezTo>
                    <a:pt x="888" y="120"/>
                    <a:pt x="893" y="120"/>
                    <a:pt x="898" y="121"/>
                  </a:cubicBezTo>
                  <a:cubicBezTo>
                    <a:pt x="978" y="134"/>
                    <a:pt x="1044" y="187"/>
                    <a:pt x="1083" y="253"/>
                  </a:cubicBezTo>
                  <a:cubicBezTo>
                    <a:pt x="1242" y="530"/>
                    <a:pt x="529" y="1191"/>
                    <a:pt x="27" y="1547"/>
                  </a:cubicBezTo>
                  <a:cubicBezTo>
                    <a:pt x="14" y="1560"/>
                    <a:pt x="0" y="1587"/>
                    <a:pt x="14" y="1613"/>
                  </a:cubicBezTo>
                  <a:cubicBezTo>
                    <a:pt x="14" y="1640"/>
                    <a:pt x="40" y="1653"/>
                    <a:pt x="53" y="1653"/>
                  </a:cubicBezTo>
                  <a:lnTo>
                    <a:pt x="1057" y="1772"/>
                  </a:lnTo>
                  <a:cubicBezTo>
                    <a:pt x="1061" y="1772"/>
                    <a:pt x="1065" y="1773"/>
                    <a:pt x="1069" y="1773"/>
                  </a:cubicBezTo>
                  <a:cubicBezTo>
                    <a:pt x="1137" y="1773"/>
                    <a:pt x="1145" y="1666"/>
                    <a:pt x="1070" y="1666"/>
                  </a:cubicBezTo>
                  <a:lnTo>
                    <a:pt x="212" y="1560"/>
                  </a:lnTo>
                  <a:cubicBezTo>
                    <a:pt x="555" y="1296"/>
                    <a:pt x="1414" y="583"/>
                    <a:pt x="1189" y="200"/>
                  </a:cubicBezTo>
                  <a:cubicBezTo>
                    <a:pt x="1136" y="95"/>
                    <a:pt x="1031" y="15"/>
                    <a:pt x="912" y="2"/>
                  </a:cubicBezTo>
                  <a:cubicBezTo>
                    <a:pt x="901" y="1"/>
                    <a:pt x="891" y="1"/>
                    <a:pt x="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890325" y="1788675"/>
              <a:ext cx="35350" cy="44350"/>
            </a:xfrm>
            <a:custGeom>
              <a:avLst/>
              <a:gdLst/>
              <a:ahLst/>
              <a:cxnLst/>
              <a:rect l="l" t="t" r="r" b="b"/>
              <a:pathLst>
                <a:path w="1414" h="1774" extrusionOk="0">
                  <a:moveTo>
                    <a:pt x="878" y="0"/>
                  </a:moveTo>
                  <a:cubicBezTo>
                    <a:pt x="629" y="0"/>
                    <a:pt x="382" y="282"/>
                    <a:pt x="370" y="294"/>
                  </a:cubicBezTo>
                  <a:cubicBezTo>
                    <a:pt x="344" y="321"/>
                    <a:pt x="344" y="360"/>
                    <a:pt x="370" y="373"/>
                  </a:cubicBezTo>
                  <a:cubicBezTo>
                    <a:pt x="377" y="387"/>
                    <a:pt x="390" y="393"/>
                    <a:pt x="405" y="393"/>
                  </a:cubicBezTo>
                  <a:cubicBezTo>
                    <a:pt x="419" y="393"/>
                    <a:pt x="436" y="387"/>
                    <a:pt x="449" y="373"/>
                  </a:cubicBezTo>
                  <a:cubicBezTo>
                    <a:pt x="511" y="299"/>
                    <a:pt x="713" y="120"/>
                    <a:pt x="879" y="120"/>
                  </a:cubicBezTo>
                  <a:cubicBezTo>
                    <a:pt x="890" y="120"/>
                    <a:pt x="901" y="121"/>
                    <a:pt x="911" y="122"/>
                  </a:cubicBezTo>
                  <a:cubicBezTo>
                    <a:pt x="991" y="136"/>
                    <a:pt x="1057" y="188"/>
                    <a:pt x="1083" y="255"/>
                  </a:cubicBezTo>
                  <a:cubicBezTo>
                    <a:pt x="1242" y="532"/>
                    <a:pt x="528" y="1192"/>
                    <a:pt x="40" y="1549"/>
                  </a:cubicBezTo>
                  <a:cubicBezTo>
                    <a:pt x="13" y="1562"/>
                    <a:pt x="0" y="1588"/>
                    <a:pt x="13" y="1615"/>
                  </a:cubicBezTo>
                  <a:cubicBezTo>
                    <a:pt x="13" y="1628"/>
                    <a:pt x="40" y="1654"/>
                    <a:pt x="66" y="1654"/>
                  </a:cubicBezTo>
                  <a:lnTo>
                    <a:pt x="1070" y="1773"/>
                  </a:lnTo>
                  <a:cubicBezTo>
                    <a:pt x="1136" y="1773"/>
                    <a:pt x="1149" y="1681"/>
                    <a:pt x="1083" y="1668"/>
                  </a:cubicBezTo>
                  <a:lnTo>
                    <a:pt x="225" y="1562"/>
                  </a:lnTo>
                  <a:cubicBezTo>
                    <a:pt x="555" y="1298"/>
                    <a:pt x="1413" y="585"/>
                    <a:pt x="1189" y="188"/>
                  </a:cubicBezTo>
                  <a:cubicBezTo>
                    <a:pt x="1136" y="83"/>
                    <a:pt x="1043" y="17"/>
                    <a:pt x="925" y="4"/>
                  </a:cubicBezTo>
                  <a:cubicBezTo>
                    <a:pt x="909" y="1"/>
                    <a:pt x="894" y="0"/>
                    <a:pt x="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71175" y="1797200"/>
              <a:ext cx="12575" cy="24600"/>
            </a:xfrm>
            <a:custGeom>
              <a:avLst/>
              <a:gdLst/>
              <a:ahLst/>
              <a:cxnLst/>
              <a:rect l="l" t="t" r="r" b="b"/>
              <a:pathLst>
                <a:path w="503" h="984" extrusionOk="0">
                  <a:moveTo>
                    <a:pt x="439" y="1"/>
                  </a:moveTo>
                  <a:cubicBezTo>
                    <a:pt x="417" y="1"/>
                    <a:pt x="393" y="13"/>
                    <a:pt x="383" y="32"/>
                  </a:cubicBezTo>
                  <a:lnTo>
                    <a:pt x="13" y="904"/>
                  </a:lnTo>
                  <a:cubicBezTo>
                    <a:pt x="0" y="930"/>
                    <a:pt x="13" y="970"/>
                    <a:pt x="40" y="983"/>
                  </a:cubicBezTo>
                  <a:lnTo>
                    <a:pt x="66" y="983"/>
                  </a:lnTo>
                  <a:cubicBezTo>
                    <a:pt x="79" y="983"/>
                    <a:pt x="106" y="970"/>
                    <a:pt x="119" y="957"/>
                  </a:cubicBezTo>
                  <a:lnTo>
                    <a:pt x="489" y="85"/>
                  </a:lnTo>
                  <a:cubicBezTo>
                    <a:pt x="502" y="59"/>
                    <a:pt x="489" y="19"/>
                    <a:pt x="462" y="6"/>
                  </a:cubicBezTo>
                  <a:cubicBezTo>
                    <a:pt x="455" y="2"/>
                    <a:pt x="447" y="1"/>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866225" y="1806900"/>
              <a:ext cx="22125" cy="5325"/>
            </a:xfrm>
            <a:custGeom>
              <a:avLst/>
              <a:gdLst/>
              <a:ahLst/>
              <a:cxnLst/>
              <a:rect l="l" t="t" r="r" b="b"/>
              <a:pathLst>
                <a:path w="885" h="213" extrusionOk="0">
                  <a:moveTo>
                    <a:pt x="93" y="1"/>
                  </a:moveTo>
                  <a:cubicBezTo>
                    <a:pt x="13" y="1"/>
                    <a:pt x="0" y="93"/>
                    <a:pt x="66" y="120"/>
                  </a:cubicBezTo>
                  <a:lnTo>
                    <a:pt x="819" y="212"/>
                  </a:lnTo>
                  <a:cubicBezTo>
                    <a:pt x="845" y="212"/>
                    <a:pt x="885" y="186"/>
                    <a:pt x="885" y="159"/>
                  </a:cubicBezTo>
                  <a:cubicBezTo>
                    <a:pt x="885" y="120"/>
                    <a:pt x="859" y="93"/>
                    <a:pt x="832" y="93"/>
                  </a:cubicBezTo>
                  <a:lnTo>
                    <a:pt x="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929375" y="1807550"/>
              <a:ext cx="26575" cy="5675"/>
            </a:xfrm>
            <a:custGeom>
              <a:avLst/>
              <a:gdLst/>
              <a:ahLst/>
              <a:cxnLst/>
              <a:rect l="l" t="t" r="r" b="b"/>
              <a:pathLst>
                <a:path w="1063" h="227" extrusionOk="0">
                  <a:moveTo>
                    <a:pt x="90" y="0"/>
                  </a:moveTo>
                  <a:cubicBezTo>
                    <a:pt x="9" y="0"/>
                    <a:pt x="1" y="120"/>
                    <a:pt x="89" y="120"/>
                  </a:cubicBezTo>
                  <a:lnTo>
                    <a:pt x="974" y="226"/>
                  </a:lnTo>
                  <a:cubicBezTo>
                    <a:pt x="978" y="227"/>
                    <a:pt x="982" y="227"/>
                    <a:pt x="986" y="227"/>
                  </a:cubicBezTo>
                  <a:cubicBezTo>
                    <a:pt x="1054" y="227"/>
                    <a:pt x="1062" y="120"/>
                    <a:pt x="987" y="120"/>
                  </a:cubicBezTo>
                  <a:lnTo>
                    <a:pt x="102" y="1"/>
                  </a:lnTo>
                  <a:cubicBezTo>
                    <a:pt x="98" y="1"/>
                    <a:pt x="94"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926625" y="1818125"/>
              <a:ext cx="25450" cy="5650"/>
            </a:xfrm>
            <a:custGeom>
              <a:avLst/>
              <a:gdLst/>
              <a:ahLst/>
              <a:cxnLst/>
              <a:rect l="l" t="t" r="r" b="b"/>
              <a:pathLst>
                <a:path w="1018" h="226" extrusionOk="0">
                  <a:moveTo>
                    <a:pt x="80" y="1"/>
                  </a:moveTo>
                  <a:cubicBezTo>
                    <a:pt x="41" y="1"/>
                    <a:pt x="14" y="27"/>
                    <a:pt x="14" y="54"/>
                  </a:cubicBezTo>
                  <a:cubicBezTo>
                    <a:pt x="1" y="80"/>
                    <a:pt x="27" y="120"/>
                    <a:pt x="54" y="120"/>
                  </a:cubicBezTo>
                  <a:lnTo>
                    <a:pt x="952" y="225"/>
                  </a:lnTo>
                  <a:cubicBezTo>
                    <a:pt x="978" y="225"/>
                    <a:pt x="1005" y="212"/>
                    <a:pt x="1018" y="173"/>
                  </a:cubicBezTo>
                  <a:cubicBezTo>
                    <a:pt x="1018" y="146"/>
                    <a:pt x="991" y="120"/>
                    <a:pt x="965" y="107"/>
                  </a:cubicBez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965925" y="1800675"/>
              <a:ext cx="27000" cy="20450"/>
            </a:xfrm>
            <a:custGeom>
              <a:avLst/>
              <a:gdLst/>
              <a:ahLst/>
              <a:cxnLst/>
              <a:rect l="l" t="t" r="r" b="b"/>
              <a:pathLst>
                <a:path w="1080" h="818" extrusionOk="0">
                  <a:moveTo>
                    <a:pt x="604" y="0"/>
                  </a:moveTo>
                  <a:cubicBezTo>
                    <a:pt x="592" y="0"/>
                    <a:pt x="579" y="4"/>
                    <a:pt x="568" y="12"/>
                  </a:cubicBezTo>
                  <a:lnTo>
                    <a:pt x="27" y="593"/>
                  </a:lnTo>
                  <a:cubicBezTo>
                    <a:pt x="0" y="607"/>
                    <a:pt x="0" y="633"/>
                    <a:pt x="14" y="659"/>
                  </a:cubicBezTo>
                  <a:cubicBezTo>
                    <a:pt x="14" y="686"/>
                    <a:pt x="27" y="699"/>
                    <a:pt x="53" y="699"/>
                  </a:cubicBezTo>
                  <a:lnTo>
                    <a:pt x="1004" y="818"/>
                  </a:lnTo>
                  <a:lnTo>
                    <a:pt x="991" y="805"/>
                  </a:lnTo>
                  <a:lnTo>
                    <a:pt x="991" y="805"/>
                  </a:lnTo>
                  <a:cubicBezTo>
                    <a:pt x="995" y="805"/>
                    <a:pt x="999" y="806"/>
                    <a:pt x="1003" y="806"/>
                  </a:cubicBezTo>
                  <a:cubicBezTo>
                    <a:pt x="1071" y="806"/>
                    <a:pt x="1080" y="699"/>
                    <a:pt x="1017" y="699"/>
                  </a:cubicBezTo>
                  <a:lnTo>
                    <a:pt x="185" y="593"/>
                  </a:lnTo>
                  <a:lnTo>
                    <a:pt x="648" y="105"/>
                  </a:lnTo>
                  <a:cubicBezTo>
                    <a:pt x="689" y="52"/>
                    <a:pt x="649"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67575" y="1799100"/>
              <a:ext cx="32050" cy="45475"/>
            </a:xfrm>
            <a:custGeom>
              <a:avLst/>
              <a:gdLst/>
              <a:ahLst/>
              <a:cxnLst/>
              <a:rect l="l" t="t" r="r" b="b"/>
              <a:pathLst>
                <a:path w="1282" h="1819" extrusionOk="0">
                  <a:moveTo>
                    <a:pt x="1218" y="1"/>
                  </a:moveTo>
                  <a:cubicBezTo>
                    <a:pt x="1200" y="1"/>
                    <a:pt x="1184" y="7"/>
                    <a:pt x="1176" y="22"/>
                  </a:cubicBezTo>
                  <a:lnTo>
                    <a:pt x="14" y="1726"/>
                  </a:lnTo>
                  <a:cubicBezTo>
                    <a:pt x="1" y="1752"/>
                    <a:pt x="1" y="1792"/>
                    <a:pt x="27" y="1805"/>
                  </a:cubicBezTo>
                  <a:cubicBezTo>
                    <a:pt x="40" y="1805"/>
                    <a:pt x="53" y="1819"/>
                    <a:pt x="53" y="1819"/>
                  </a:cubicBezTo>
                  <a:cubicBezTo>
                    <a:pt x="80" y="1819"/>
                    <a:pt x="93" y="1805"/>
                    <a:pt x="106" y="1792"/>
                  </a:cubicBezTo>
                  <a:lnTo>
                    <a:pt x="1268" y="88"/>
                  </a:lnTo>
                  <a:cubicBezTo>
                    <a:pt x="1282" y="62"/>
                    <a:pt x="1282" y="36"/>
                    <a:pt x="1255" y="9"/>
                  </a:cubicBezTo>
                  <a:cubicBezTo>
                    <a:pt x="1244" y="4"/>
                    <a:pt x="1231" y="1"/>
                    <a:pt x="1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93016" y="2390294"/>
            <a:ext cx="501676" cy="471172"/>
            <a:chOff x="-93016" y="3230957"/>
            <a:chExt cx="501676" cy="471172"/>
          </a:xfrm>
        </p:grpSpPr>
        <p:sp>
          <p:nvSpPr>
            <p:cNvPr id="88" name="Google Shape;8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01"/>
        <p:cNvGrpSpPr/>
        <p:nvPr/>
      </p:nvGrpSpPr>
      <p:grpSpPr>
        <a:xfrm>
          <a:off x="0" y="0"/>
          <a:ext cx="0" cy="0"/>
          <a:chOff x="0" y="0"/>
          <a:chExt cx="0" cy="0"/>
        </a:xfrm>
      </p:grpSpPr>
      <p:sp>
        <p:nvSpPr>
          <p:cNvPr id="902" name="Google Shape;902;p1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905" name="Google Shape;905;p14"/>
          <p:cNvGrpSpPr/>
          <p:nvPr/>
        </p:nvGrpSpPr>
        <p:grpSpPr>
          <a:xfrm>
            <a:off x="2936544" y="-329546"/>
            <a:ext cx="2934233" cy="708308"/>
            <a:chOff x="2375925" y="3297600"/>
            <a:chExt cx="735950" cy="177650"/>
          </a:xfrm>
        </p:grpSpPr>
        <p:sp>
          <p:nvSpPr>
            <p:cNvPr id="906" name="Google Shape;906;p1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14"/>
          <p:cNvSpPr txBox="1">
            <a:spLocks noGrp="1"/>
          </p:cNvSpPr>
          <p:nvPr>
            <p:ph type="title"/>
          </p:nvPr>
        </p:nvSpPr>
        <p:spPr>
          <a:xfrm>
            <a:off x="2620175" y="3736825"/>
            <a:ext cx="3825600" cy="42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13" name="Google Shape;913;p14"/>
          <p:cNvSpPr txBox="1">
            <a:spLocks noGrp="1"/>
          </p:cNvSpPr>
          <p:nvPr>
            <p:ph type="subTitle" idx="1"/>
          </p:nvPr>
        </p:nvSpPr>
        <p:spPr>
          <a:xfrm>
            <a:off x="2620100" y="1127250"/>
            <a:ext cx="3825600" cy="197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914" name="Google Shape;914;p14"/>
          <p:cNvGrpSpPr/>
          <p:nvPr/>
        </p:nvGrpSpPr>
        <p:grpSpPr>
          <a:xfrm>
            <a:off x="7169846" y="2833891"/>
            <a:ext cx="3071647" cy="2128595"/>
            <a:chOff x="7169846" y="2833891"/>
            <a:chExt cx="3071647" cy="2128595"/>
          </a:xfrm>
        </p:grpSpPr>
        <p:grpSp>
          <p:nvGrpSpPr>
            <p:cNvPr id="915" name="Google Shape;915;p14"/>
            <p:cNvGrpSpPr/>
            <p:nvPr/>
          </p:nvGrpSpPr>
          <p:grpSpPr>
            <a:xfrm>
              <a:off x="7169846" y="2833891"/>
              <a:ext cx="3071647" cy="2128595"/>
              <a:chOff x="6701321" y="2327691"/>
              <a:chExt cx="3071647" cy="2128595"/>
            </a:xfrm>
          </p:grpSpPr>
          <p:sp>
            <p:nvSpPr>
              <p:cNvPr id="916" name="Google Shape;916;p1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14"/>
            <p:cNvGrpSpPr/>
            <p:nvPr/>
          </p:nvGrpSpPr>
          <p:grpSpPr>
            <a:xfrm>
              <a:off x="8394114" y="2965234"/>
              <a:ext cx="623127" cy="376402"/>
              <a:chOff x="1412143" y="4301302"/>
              <a:chExt cx="701246" cy="423542"/>
            </a:xfrm>
          </p:grpSpPr>
          <p:grpSp>
            <p:nvGrpSpPr>
              <p:cNvPr id="953" name="Google Shape;953;p14"/>
              <p:cNvGrpSpPr/>
              <p:nvPr/>
            </p:nvGrpSpPr>
            <p:grpSpPr>
              <a:xfrm>
                <a:off x="1412143" y="4492167"/>
                <a:ext cx="701246" cy="232678"/>
                <a:chOff x="7138068" y="2592629"/>
                <a:chExt cx="701246" cy="232678"/>
              </a:xfrm>
            </p:grpSpPr>
            <p:sp>
              <p:nvSpPr>
                <p:cNvPr id="954" name="Google Shape;954;p1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1436162">
                <a:off x="1652698" y="4359172"/>
                <a:ext cx="325222" cy="188484"/>
                <a:chOff x="3731575" y="1638525"/>
                <a:chExt cx="208350" cy="120750"/>
              </a:xfrm>
            </p:grpSpPr>
            <p:sp>
              <p:nvSpPr>
                <p:cNvPr id="965" name="Google Shape;965;p1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69" name="Google Shape;969;p14"/>
          <p:cNvGrpSpPr/>
          <p:nvPr/>
        </p:nvGrpSpPr>
        <p:grpSpPr>
          <a:xfrm>
            <a:off x="7954319" y="892106"/>
            <a:ext cx="1366680" cy="1325871"/>
            <a:chOff x="7954319" y="892106"/>
            <a:chExt cx="1366680" cy="1325871"/>
          </a:xfrm>
        </p:grpSpPr>
        <p:grpSp>
          <p:nvGrpSpPr>
            <p:cNvPr id="970" name="Google Shape;970;p14"/>
            <p:cNvGrpSpPr/>
            <p:nvPr/>
          </p:nvGrpSpPr>
          <p:grpSpPr>
            <a:xfrm>
              <a:off x="8696169" y="892106"/>
              <a:ext cx="624830" cy="864271"/>
              <a:chOff x="8836294" y="892106"/>
              <a:chExt cx="624830" cy="864271"/>
            </a:xfrm>
          </p:grpSpPr>
          <p:grpSp>
            <p:nvGrpSpPr>
              <p:cNvPr id="971" name="Google Shape;971;p14"/>
              <p:cNvGrpSpPr/>
              <p:nvPr/>
            </p:nvGrpSpPr>
            <p:grpSpPr>
              <a:xfrm>
                <a:off x="8867712" y="923406"/>
                <a:ext cx="593412" cy="807774"/>
                <a:chOff x="6003750" y="3839525"/>
                <a:chExt cx="736700" cy="1069475"/>
              </a:xfrm>
            </p:grpSpPr>
            <p:sp>
              <p:nvSpPr>
                <p:cNvPr id="972" name="Google Shape;972;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14"/>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14"/>
            <p:cNvGrpSpPr/>
            <p:nvPr/>
          </p:nvGrpSpPr>
          <p:grpSpPr>
            <a:xfrm>
              <a:off x="7954319" y="1353706"/>
              <a:ext cx="650230" cy="864271"/>
              <a:chOff x="7954319" y="1353706"/>
              <a:chExt cx="650230" cy="864271"/>
            </a:xfrm>
          </p:grpSpPr>
          <p:grpSp>
            <p:nvGrpSpPr>
              <p:cNvPr id="990" name="Google Shape;990;p14"/>
              <p:cNvGrpSpPr/>
              <p:nvPr/>
            </p:nvGrpSpPr>
            <p:grpSpPr>
              <a:xfrm>
                <a:off x="7985737" y="1385006"/>
                <a:ext cx="593412" cy="807774"/>
                <a:chOff x="6003750" y="3839525"/>
                <a:chExt cx="736700" cy="1069475"/>
              </a:xfrm>
            </p:grpSpPr>
            <p:sp>
              <p:nvSpPr>
                <p:cNvPr id="991" name="Google Shape;991;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6234065"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6" name="Google Shape;1006;p14"/>
              <p:cNvSpPr/>
              <p:nvPr/>
            </p:nvSpPr>
            <p:spPr>
              <a:xfrm rot="-1798898" flipH="1">
                <a:off x="8464708" y="2160732"/>
                <a:ext cx="144080" cy="2150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rot="1872548" flipH="1">
                <a:off x="7949437" y="2160775"/>
                <a:ext cx="144163" cy="2140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rot="-2033306" flipH="1">
                <a:off x="7949162" y="1391979"/>
                <a:ext cx="144195" cy="21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256"/>
        <p:cNvGrpSpPr/>
        <p:nvPr/>
      </p:nvGrpSpPr>
      <p:grpSpPr>
        <a:xfrm>
          <a:off x="0" y="0"/>
          <a:ext cx="0" cy="0"/>
          <a:chOff x="0" y="0"/>
          <a:chExt cx="0" cy="0"/>
        </a:xfrm>
      </p:grpSpPr>
      <p:sp>
        <p:nvSpPr>
          <p:cNvPr id="1257" name="Google Shape;1257;p16"/>
          <p:cNvSpPr txBox="1">
            <a:spLocks noGrp="1"/>
          </p:cNvSpPr>
          <p:nvPr>
            <p:ph type="subTitle" idx="1"/>
          </p:nvPr>
        </p:nvSpPr>
        <p:spPr>
          <a:xfrm>
            <a:off x="720000" y="1061700"/>
            <a:ext cx="7704000" cy="5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8" name="Google Shape;1258;p1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61" name="Google Shape;1261;p16"/>
          <p:cNvGrpSpPr/>
          <p:nvPr/>
        </p:nvGrpSpPr>
        <p:grpSpPr>
          <a:xfrm>
            <a:off x="2936544" y="-329546"/>
            <a:ext cx="2934233" cy="708308"/>
            <a:chOff x="2375925" y="3297600"/>
            <a:chExt cx="735950" cy="177650"/>
          </a:xfrm>
        </p:grpSpPr>
        <p:sp>
          <p:nvSpPr>
            <p:cNvPr id="1262" name="Google Shape;1262;p1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16"/>
          <p:cNvGrpSpPr/>
          <p:nvPr/>
        </p:nvGrpSpPr>
        <p:grpSpPr>
          <a:xfrm>
            <a:off x="8576400" y="2170350"/>
            <a:ext cx="974075" cy="2601050"/>
            <a:chOff x="8020975" y="2170350"/>
            <a:chExt cx="974075" cy="2601050"/>
          </a:xfrm>
        </p:grpSpPr>
        <p:sp>
          <p:nvSpPr>
            <p:cNvPr id="1269" name="Google Shape;1269;p16"/>
            <p:cNvSpPr/>
            <p:nvPr/>
          </p:nvSpPr>
          <p:spPr>
            <a:xfrm>
              <a:off x="8194424" y="4665200"/>
              <a:ext cx="732600" cy="106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0" name="Google Shape;1270;p16"/>
            <p:cNvGrpSpPr/>
            <p:nvPr/>
          </p:nvGrpSpPr>
          <p:grpSpPr>
            <a:xfrm>
              <a:off x="8020975" y="2170350"/>
              <a:ext cx="974075" cy="2541375"/>
              <a:chOff x="8020975" y="2170350"/>
              <a:chExt cx="974075" cy="2541375"/>
            </a:xfrm>
          </p:grpSpPr>
          <p:sp>
            <p:nvSpPr>
              <p:cNvPr id="1271" name="Google Shape;1271;p16"/>
              <p:cNvSpPr/>
              <p:nvPr/>
            </p:nvSpPr>
            <p:spPr>
              <a:xfrm>
                <a:off x="8268125" y="4072150"/>
                <a:ext cx="588750" cy="639575"/>
              </a:xfrm>
              <a:custGeom>
                <a:avLst/>
                <a:gdLst/>
                <a:ahLst/>
                <a:cxnLst/>
                <a:rect l="l" t="t" r="r" b="b"/>
                <a:pathLst>
                  <a:path w="23550" h="25583" extrusionOk="0">
                    <a:moveTo>
                      <a:pt x="20335" y="0"/>
                    </a:moveTo>
                    <a:cubicBezTo>
                      <a:pt x="20207" y="0"/>
                      <a:pt x="20076" y="6"/>
                      <a:pt x="19941" y="16"/>
                    </a:cubicBezTo>
                    <a:cubicBezTo>
                      <a:pt x="19253" y="37"/>
                      <a:pt x="18543" y="120"/>
                      <a:pt x="17855" y="120"/>
                    </a:cubicBezTo>
                    <a:lnTo>
                      <a:pt x="5632" y="120"/>
                    </a:lnTo>
                    <a:cubicBezTo>
                      <a:pt x="5236" y="120"/>
                      <a:pt x="4652" y="162"/>
                      <a:pt x="4256" y="162"/>
                    </a:cubicBezTo>
                    <a:lnTo>
                      <a:pt x="3714" y="162"/>
                    </a:lnTo>
                    <a:cubicBezTo>
                      <a:pt x="3332" y="132"/>
                      <a:pt x="2950" y="112"/>
                      <a:pt x="2560" y="112"/>
                    </a:cubicBezTo>
                    <a:cubicBezTo>
                      <a:pt x="2417" y="112"/>
                      <a:pt x="2274" y="115"/>
                      <a:pt x="2128" y="120"/>
                    </a:cubicBezTo>
                    <a:cubicBezTo>
                      <a:pt x="1398" y="162"/>
                      <a:pt x="731" y="350"/>
                      <a:pt x="376" y="1080"/>
                    </a:cubicBezTo>
                    <a:cubicBezTo>
                      <a:pt x="1" y="1831"/>
                      <a:pt x="189" y="3103"/>
                      <a:pt x="168" y="3916"/>
                    </a:cubicBezTo>
                    <a:cubicBezTo>
                      <a:pt x="168" y="4813"/>
                      <a:pt x="168" y="5731"/>
                      <a:pt x="189" y="6649"/>
                    </a:cubicBezTo>
                    <a:cubicBezTo>
                      <a:pt x="209" y="6774"/>
                      <a:pt x="189" y="6899"/>
                      <a:pt x="209" y="7024"/>
                    </a:cubicBezTo>
                    <a:cubicBezTo>
                      <a:pt x="230" y="7129"/>
                      <a:pt x="230" y="7233"/>
                      <a:pt x="230" y="7337"/>
                    </a:cubicBezTo>
                    <a:cubicBezTo>
                      <a:pt x="355" y="10132"/>
                      <a:pt x="710" y="12927"/>
                      <a:pt x="1294" y="15659"/>
                    </a:cubicBezTo>
                    <a:cubicBezTo>
                      <a:pt x="1586" y="17286"/>
                      <a:pt x="2066" y="18850"/>
                      <a:pt x="2733" y="20352"/>
                    </a:cubicBezTo>
                    <a:cubicBezTo>
                      <a:pt x="3130" y="21228"/>
                      <a:pt x="3651" y="22042"/>
                      <a:pt x="4256" y="22751"/>
                    </a:cubicBezTo>
                    <a:cubicBezTo>
                      <a:pt x="5048" y="23689"/>
                      <a:pt x="6070" y="24399"/>
                      <a:pt x="7218" y="24795"/>
                    </a:cubicBezTo>
                    <a:cubicBezTo>
                      <a:pt x="7718" y="24983"/>
                      <a:pt x="8115" y="25233"/>
                      <a:pt x="8636" y="25316"/>
                    </a:cubicBezTo>
                    <a:cubicBezTo>
                      <a:pt x="9283" y="25462"/>
                      <a:pt x="9950" y="25525"/>
                      <a:pt x="10638" y="25567"/>
                    </a:cubicBezTo>
                    <a:cubicBezTo>
                      <a:pt x="10994" y="25577"/>
                      <a:pt x="11350" y="25583"/>
                      <a:pt x="11706" y="25583"/>
                    </a:cubicBezTo>
                    <a:cubicBezTo>
                      <a:pt x="12728" y="25583"/>
                      <a:pt x="13753" y="25540"/>
                      <a:pt x="14789" y="25462"/>
                    </a:cubicBezTo>
                    <a:cubicBezTo>
                      <a:pt x="16270" y="25358"/>
                      <a:pt x="17417" y="25129"/>
                      <a:pt x="18564" y="24148"/>
                    </a:cubicBezTo>
                    <a:cubicBezTo>
                      <a:pt x="19148" y="23627"/>
                      <a:pt x="19503" y="23043"/>
                      <a:pt x="19920" y="22542"/>
                    </a:cubicBezTo>
                    <a:cubicBezTo>
                      <a:pt x="20629" y="21583"/>
                      <a:pt x="21192" y="20540"/>
                      <a:pt x="21609" y="19414"/>
                    </a:cubicBezTo>
                    <a:cubicBezTo>
                      <a:pt x="22444" y="17224"/>
                      <a:pt x="22840" y="14867"/>
                      <a:pt x="23049" y="12531"/>
                    </a:cubicBezTo>
                    <a:cubicBezTo>
                      <a:pt x="23215" y="10674"/>
                      <a:pt x="23299" y="8818"/>
                      <a:pt x="23278" y="6941"/>
                    </a:cubicBezTo>
                    <a:cubicBezTo>
                      <a:pt x="23278" y="6837"/>
                      <a:pt x="23278" y="6691"/>
                      <a:pt x="23299" y="6565"/>
                    </a:cubicBezTo>
                    <a:cubicBezTo>
                      <a:pt x="23278" y="5835"/>
                      <a:pt x="23257" y="5126"/>
                      <a:pt x="23215" y="4417"/>
                    </a:cubicBezTo>
                    <a:cubicBezTo>
                      <a:pt x="23132" y="2853"/>
                      <a:pt x="23549" y="558"/>
                      <a:pt x="21693" y="141"/>
                    </a:cubicBezTo>
                    <a:cubicBezTo>
                      <a:pt x="21380" y="58"/>
                      <a:pt x="21046" y="16"/>
                      <a:pt x="20713" y="16"/>
                    </a:cubicBezTo>
                    <a:cubicBezTo>
                      <a:pt x="20587" y="6"/>
                      <a:pt x="20462" y="0"/>
                      <a:pt x="20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8237375" y="4072425"/>
                <a:ext cx="642425" cy="206750"/>
              </a:xfrm>
              <a:custGeom>
                <a:avLst/>
                <a:gdLst/>
                <a:ahLst/>
                <a:cxnLst/>
                <a:rect l="l" t="t" r="r" b="b"/>
                <a:pathLst>
                  <a:path w="25697" h="8270" extrusionOk="0">
                    <a:moveTo>
                      <a:pt x="22248" y="0"/>
                    </a:moveTo>
                    <a:cubicBezTo>
                      <a:pt x="22153" y="0"/>
                      <a:pt x="22058" y="2"/>
                      <a:pt x="21963" y="5"/>
                    </a:cubicBezTo>
                    <a:lnTo>
                      <a:pt x="21943" y="5"/>
                    </a:lnTo>
                    <a:cubicBezTo>
                      <a:pt x="21671" y="26"/>
                      <a:pt x="21421" y="26"/>
                      <a:pt x="21150" y="47"/>
                    </a:cubicBezTo>
                    <a:cubicBezTo>
                      <a:pt x="20608" y="89"/>
                      <a:pt x="20065" y="130"/>
                      <a:pt x="19523" y="130"/>
                    </a:cubicBezTo>
                    <a:lnTo>
                      <a:pt x="6278" y="130"/>
                    </a:lnTo>
                    <a:cubicBezTo>
                      <a:pt x="5903" y="130"/>
                      <a:pt x="5382" y="172"/>
                      <a:pt x="4964" y="172"/>
                    </a:cubicBezTo>
                    <a:lnTo>
                      <a:pt x="4798" y="172"/>
                    </a:lnTo>
                    <a:cubicBezTo>
                      <a:pt x="4718" y="176"/>
                      <a:pt x="4635" y="178"/>
                      <a:pt x="4550" y="178"/>
                    </a:cubicBezTo>
                    <a:cubicBezTo>
                      <a:pt x="4188" y="178"/>
                      <a:pt x="3780" y="147"/>
                      <a:pt x="3358" y="130"/>
                    </a:cubicBezTo>
                    <a:cubicBezTo>
                      <a:pt x="3201" y="124"/>
                      <a:pt x="3042" y="120"/>
                      <a:pt x="2884" y="120"/>
                    </a:cubicBezTo>
                    <a:cubicBezTo>
                      <a:pt x="1949" y="120"/>
                      <a:pt x="1033" y="269"/>
                      <a:pt x="605" y="1090"/>
                    </a:cubicBezTo>
                    <a:cubicBezTo>
                      <a:pt x="209" y="1841"/>
                      <a:pt x="397" y="3113"/>
                      <a:pt x="376" y="3926"/>
                    </a:cubicBezTo>
                    <a:cubicBezTo>
                      <a:pt x="376" y="4844"/>
                      <a:pt x="0" y="6429"/>
                      <a:pt x="1043" y="6867"/>
                    </a:cubicBezTo>
                    <a:cubicBezTo>
                      <a:pt x="1189" y="6909"/>
                      <a:pt x="1314" y="6972"/>
                      <a:pt x="1439" y="7013"/>
                    </a:cubicBezTo>
                    <a:cubicBezTo>
                      <a:pt x="2691" y="7472"/>
                      <a:pt x="4130" y="7639"/>
                      <a:pt x="5402" y="7827"/>
                    </a:cubicBezTo>
                    <a:cubicBezTo>
                      <a:pt x="7694" y="8125"/>
                      <a:pt x="9998" y="8270"/>
                      <a:pt x="12304" y="8270"/>
                    </a:cubicBezTo>
                    <a:cubicBezTo>
                      <a:pt x="13062" y="8270"/>
                      <a:pt x="13821" y="8254"/>
                      <a:pt x="14580" y="8223"/>
                    </a:cubicBezTo>
                    <a:cubicBezTo>
                      <a:pt x="15977" y="8181"/>
                      <a:pt x="17396" y="8077"/>
                      <a:pt x="18772" y="7910"/>
                    </a:cubicBezTo>
                    <a:cubicBezTo>
                      <a:pt x="20086" y="7764"/>
                      <a:pt x="21379" y="7576"/>
                      <a:pt x="22652" y="7305"/>
                    </a:cubicBezTo>
                    <a:cubicBezTo>
                      <a:pt x="23257" y="7201"/>
                      <a:pt x="23924" y="7159"/>
                      <a:pt x="24508" y="6930"/>
                    </a:cubicBezTo>
                    <a:cubicBezTo>
                      <a:pt x="24571" y="6930"/>
                      <a:pt x="24612" y="6909"/>
                      <a:pt x="24654" y="6888"/>
                    </a:cubicBezTo>
                    <a:cubicBezTo>
                      <a:pt x="24883" y="6805"/>
                      <a:pt x="25071" y="6638"/>
                      <a:pt x="25217" y="6450"/>
                    </a:cubicBezTo>
                    <a:cubicBezTo>
                      <a:pt x="25572" y="5908"/>
                      <a:pt x="25363" y="5136"/>
                      <a:pt x="25342" y="4406"/>
                    </a:cubicBezTo>
                    <a:cubicBezTo>
                      <a:pt x="25238" y="2863"/>
                      <a:pt x="25697" y="568"/>
                      <a:pt x="23695" y="151"/>
                    </a:cubicBezTo>
                    <a:cubicBezTo>
                      <a:pt x="23223" y="46"/>
                      <a:pt x="22736" y="0"/>
                      <a:pt x="22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8676425" y="4078800"/>
                <a:ext cx="44875" cy="19825"/>
              </a:xfrm>
              <a:custGeom>
                <a:avLst/>
                <a:gdLst/>
                <a:ahLst/>
                <a:cxnLst/>
                <a:rect l="l" t="t" r="r" b="b"/>
                <a:pathLst>
                  <a:path w="1795" h="793" extrusionOk="0">
                    <a:moveTo>
                      <a:pt x="1294" y="0"/>
                    </a:moveTo>
                    <a:cubicBezTo>
                      <a:pt x="1210" y="0"/>
                      <a:pt x="1127" y="21"/>
                      <a:pt x="1043" y="21"/>
                    </a:cubicBezTo>
                    <a:lnTo>
                      <a:pt x="772" y="42"/>
                    </a:lnTo>
                    <a:cubicBezTo>
                      <a:pt x="668" y="63"/>
                      <a:pt x="564" y="63"/>
                      <a:pt x="459" y="84"/>
                    </a:cubicBezTo>
                    <a:cubicBezTo>
                      <a:pt x="355" y="105"/>
                      <a:pt x="251" y="167"/>
                      <a:pt x="167" y="209"/>
                    </a:cubicBezTo>
                    <a:cubicBezTo>
                      <a:pt x="63" y="272"/>
                      <a:pt x="0" y="376"/>
                      <a:pt x="21" y="501"/>
                    </a:cubicBezTo>
                    <a:cubicBezTo>
                      <a:pt x="42" y="605"/>
                      <a:pt x="126" y="689"/>
                      <a:pt x="230" y="730"/>
                    </a:cubicBezTo>
                    <a:lnTo>
                      <a:pt x="209" y="730"/>
                    </a:lnTo>
                    <a:cubicBezTo>
                      <a:pt x="313" y="772"/>
                      <a:pt x="418" y="793"/>
                      <a:pt x="543" y="793"/>
                    </a:cubicBezTo>
                    <a:cubicBezTo>
                      <a:pt x="626" y="793"/>
                      <a:pt x="710" y="793"/>
                      <a:pt x="793" y="772"/>
                    </a:cubicBezTo>
                    <a:lnTo>
                      <a:pt x="1064" y="751"/>
                    </a:lnTo>
                    <a:cubicBezTo>
                      <a:pt x="1168" y="751"/>
                      <a:pt x="1294" y="730"/>
                      <a:pt x="1398" y="710"/>
                    </a:cubicBezTo>
                    <a:cubicBezTo>
                      <a:pt x="1794" y="605"/>
                      <a:pt x="1711" y="0"/>
                      <a:pt x="1294"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8283250" y="4052200"/>
                <a:ext cx="557450" cy="84500"/>
              </a:xfrm>
              <a:custGeom>
                <a:avLst/>
                <a:gdLst/>
                <a:ahLst/>
                <a:cxnLst/>
                <a:rect l="l" t="t" r="r" b="b"/>
                <a:pathLst>
                  <a:path w="22298" h="3380" extrusionOk="0">
                    <a:moveTo>
                      <a:pt x="11160" y="1"/>
                    </a:moveTo>
                    <a:cubicBezTo>
                      <a:pt x="5007" y="1"/>
                      <a:pt x="1" y="752"/>
                      <a:pt x="1" y="1690"/>
                    </a:cubicBezTo>
                    <a:cubicBezTo>
                      <a:pt x="1" y="2629"/>
                      <a:pt x="5007" y="3380"/>
                      <a:pt x="11160" y="3380"/>
                    </a:cubicBezTo>
                    <a:cubicBezTo>
                      <a:pt x="17313" y="3380"/>
                      <a:pt x="22298" y="2629"/>
                      <a:pt x="22298" y="1690"/>
                    </a:cubicBezTo>
                    <a:cubicBezTo>
                      <a:pt x="22298" y="752"/>
                      <a:pt x="17313" y="1"/>
                      <a:pt x="11160" y="1"/>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8283250" y="4051675"/>
                <a:ext cx="557450" cy="84500"/>
              </a:xfrm>
              <a:custGeom>
                <a:avLst/>
                <a:gdLst/>
                <a:ahLst/>
                <a:cxnLst/>
                <a:rect l="l" t="t" r="r" b="b"/>
                <a:pathLst>
                  <a:path w="22298" h="3380" extrusionOk="0">
                    <a:moveTo>
                      <a:pt x="10555" y="1"/>
                    </a:moveTo>
                    <a:cubicBezTo>
                      <a:pt x="10200" y="1"/>
                      <a:pt x="9866" y="22"/>
                      <a:pt x="9533" y="22"/>
                    </a:cubicBezTo>
                    <a:lnTo>
                      <a:pt x="9366" y="22"/>
                    </a:lnTo>
                    <a:cubicBezTo>
                      <a:pt x="9011" y="22"/>
                      <a:pt x="8636" y="43"/>
                      <a:pt x="8323" y="43"/>
                    </a:cubicBezTo>
                    <a:cubicBezTo>
                      <a:pt x="7989" y="63"/>
                      <a:pt x="7656" y="84"/>
                      <a:pt x="7343" y="105"/>
                    </a:cubicBezTo>
                    <a:cubicBezTo>
                      <a:pt x="6926" y="126"/>
                      <a:pt x="6508" y="147"/>
                      <a:pt x="6112" y="168"/>
                    </a:cubicBezTo>
                    <a:cubicBezTo>
                      <a:pt x="2483" y="460"/>
                      <a:pt x="1" y="1044"/>
                      <a:pt x="1" y="1690"/>
                    </a:cubicBezTo>
                    <a:cubicBezTo>
                      <a:pt x="1" y="2399"/>
                      <a:pt x="2754" y="3004"/>
                      <a:pt x="6696" y="3255"/>
                    </a:cubicBezTo>
                    <a:cubicBezTo>
                      <a:pt x="7092" y="3296"/>
                      <a:pt x="7510" y="3317"/>
                      <a:pt x="7948" y="3338"/>
                    </a:cubicBezTo>
                    <a:lnTo>
                      <a:pt x="8907" y="3359"/>
                    </a:lnTo>
                    <a:lnTo>
                      <a:pt x="9741" y="3380"/>
                    </a:lnTo>
                    <a:lnTo>
                      <a:pt x="13266" y="3380"/>
                    </a:lnTo>
                    <a:cubicBezTo>
                      <a:pt x="18397" y="3234"/>
                      <a:pt x="22298" y="2545"/>
                      <a:pt x="22298" y="1711"/>
                    </a:cubicBezTo>
                    <a:cubicBezTo>
                      <a:pt x="22298" y="898"/>
                      <a:pt x="18460" y="209"/>
                      <a:pt x="13371" y="43"/>
                    </a:cubicBezTo>
                    <a:lnTo>
                      <a:pt x="12891" y="22"/>
                    </a:lnTo>
                    <a:lnTo>
                      <a:pt x="12223" y="1"/>
                    </a:ln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8258750" y="4054425"/>
                <a:ext cx="603325" cy="79675"/>
              </a:xfrm>
              <a:custGeom>
                <a:avLst/>
                <a:gdLst/>
                <a:ahLst/>
                <a:cxnLst/>
                <a:rect l="l" t="t" r="r" b="b"/>
                <a:pathLst>
                  <a:path w="24133" h="3187" extrusionOk="0">
                    <a:moveTo>
                      <a:pt x="13099" y="0"/>
                    </a:moveTo>
                    <a:cubicBezTo>
                      <a:pt x="13083" y="0"/>
                      <a:pt x="13068" y="6"/>
                      <a:pt x="13057" y="16"/>
                    </a:cubicBezTo>
                    <a:lnTo>
                      <a:pt x="9532" y="16"/>
                    </a:lnTo>
                    <a:cubicBezTo>
                      <a:pt x="9345" y="37"/>
                      <a:pt x="9178" y="37"/>
                      <a:pt x="9011" y="37"/>
                    </a:cubicBezTo>
                    <a:lnTo>
                      <a:pt x="8656" y="37"/>
                    </a:lnTo>
                    <a:lnTo>
                      <a:pt x="8427" y="58"/>
                    </a:lnTo>
                    <a:lnTo>
                      <a:pt x="7885" y="58"/>
                    </a:lnTo>
                    <a:cubicBezTo>
                      <a:pt x="7676" y="58"/>
                      <a:pt x="7447" y="79"/>
                      <a:pt x="7238" y="99"/>
                    </a:cubicBezTo>
                    <a:lnTo>
                      <a:pt x="6612" y="99"/>
                    </a:lnTo>
                    <a:lnTo>
                      <a:pt x="5757" y="162"/>
                    </a:lnTo>
                    <a:lnTo>
                      <a:pt x="5590" y="183"/>
                    </a:lnTo>
                    <a:lnTo>
                      <a:pt x="5444" y="183"/>
                    </a:lnTo>
                    <a:cubicBezTo>
                      <a:pt x="4422" y="287"/>
                      <a:pt x="3525" y="391"/>
                      <a:pt x="2754" y="537"/>
                    </a:cubicBezTo>
                    <a:lnTo>
                      <a:pt x="2608" y="558"/>
                    </a:lnTo>
                    <a:lnTo>
                      <a:pt x="2441" y="579"/>
                    </a:lnTo>
                    <a:cubicBezTo>
                      <a:pt x="918" y="871"/>
                      <a:pt x="0" y="1226"/>
                      <a:pt x="0" y="1622"/>
                    </a:cubicBezTo>
                    <a:cubicBezTo>
                      <a:pt x="0" y="2060"/>
                      <a:pt x="1252" y="2477"/>
                      <a:pt x="3296" y="2769"/>
                    </a:cubicBezTo>
                    <a:lnTo>
                      <a:pt x="3484" y="2811"/>
                    </a:lnTo>
                    <a:lnTo>
                      <a:pt x="3651" y="2832"/>
                    </a:lnTo>
                    <a:cubicBezTo>
                      <a:pt x="3901" y="2853"/>
                      <a:pt x="4151" y="2894"/>
                      <a:pt x="4401" y="2915"/>
                    </a:cubicBezTo>
                    <a:cubicBezTo>
                      <a:pt x="4568" y="2936"/>
                      <a:pt x="4735" y="2957"/>
                      <a:pt x="4902" y="2978"/>
                    </a:cubicBezTo>
                    <a:cubicBezTo>
                      <a:pt x="5403" y="3019"/>
                      <a:pt x="5945" y="3082"/>
                      <a:pt x="6508" y="3124"/>
                    </a:cubicBezTo>
                    <a:lnTo>
                      <a:pt x="6842" y="3124"/>
                    </a:lnTo>
                    <a:lnTo>
                      <a:pt x="7238" y="3145"/>
                    </a:lnTo>
                    <a:cubicBezTo>
                      <a:pt x="7280" y="3155"/>
                      <a:pt x="7332" y="3155"/>
                      <a:pt x="7381" y="3155"/>
                    </a:cubicBezTo>
                    <a:cubicBezTo>
                      <a:pt x="7431" y="3155"/>
                      <a:pt x="7478" y="3155"/>
                      <a:pt x="7509" y="3165"/>
                    </a:cubicBezTo>
                    <a:cubicBezTo>
                      <a:pt x="7551" y="3186"/>
                      <a:pt x="7614" y="3186"/>
                      <a:pt x="7676" y="3186"/>
                    </a:cubicBezTo>
                    <a:lnTo>
                      <a:pt x="14517" y="3186"/>
                    </a:lnTo>
                    <a:cubicBezTo>
                      <a:pt x="14726" y="3186"/>
                      <a:pt x="14955" y="3165"/>
                      <a:pt x="15164" y="3165"/>
                    </a:cubicBezTo>
                    <a:lnTo>
                      <a:pt x="15665" y="3165"/>
                    </a:lnTo>
                    <a:cubicBezTo>
                      <a:pt x="16144" y="3145"/>
                      <a:pt x="16582" y="3124"/>
                      <a:pt x="17020" y="3103"/>
                    </a:cubicBezTo>
                    <a:lnTo>
                      <a:pt x="17145" y="3103"/>
                    </a:lnTo>
                    <a:lnTo>
                      <a:pt x="17312" y="3082"/>
                    </a:lnTo>
                    <a:lnTo>
                      <a:pt x="17855" y="3082"/>
                    </a:lnTo>
                    <a:cubicBezTo>
                      <a:pt x="19169" y="2999"/>
                      <a:pt x="20483" y="2832"/>
                      <a:pt x="21776" y="2602"/>
                    </a:cubicBezTo>
                    <a:cubicBezTo>
                      <a:pt x="21818" y="2602"/>
                      <a:pt x="21880" y="2581"/>
                      <a:pt x="21943" y="2581"/>
                    </a:cubicBezTo>
                    <a:lnTo>
                      <a:pt x="22110" y="2540"/>
                    </a:lnTo>
                    <a:cubicBezTo>
                      <a:pt x="23403" y="2269"/>
                      <a:pt x="24133" y="1956"/>
                      <a:pt x="24133" y="1601"/>
                    </a:cubicBezTo>
                    <a:cubicBezTo>
                      <a:pt x="24133" y="1288"/>
                      <a:pt x="23570" y="1017"/>
                      <a:pt x="22527" y="725"/>
                    </a:cubicBezTo>
                    <a:lnTo>
                      <a:pt x="22381" y="683"/>
                    </a:lnTo>
                    <a:cubicBezTo>
                      <a:pt x="22318" y="663"/>
                      <a:pt x="22276" y="663"/>
                      <a:pt x="22214" y="642"/>
                    </a:cubicBezTo>
                    <a:cubicBezTo>
                      <a:pt x="21004" y="391"/>
                      <a:pt x="19753" y="225"/>
                      <a:pt x="18501" y="120"/>
                    </a:cubicBezTo>
                    <a:lnTo>
                      <a:pt x="18355" y="99"/>
                    </a:lnTo>
                    <a:lnTo>
                      <a:pt x="17813" y="99"/>
                    </a:lnTo>
                    <a:cubicBezTo>
                      <a:pt x="17802" y="110"/>
                      <a:pt x="17787" y="115"/>
                      <a:pt x="17769" y="115"/>
                    </a:cubicBezTo>
                    <a:cubicBezTo>
                      <a:pt x="17750" y="115"/>
                      <a:pt x="17729" y="110"/>
                      <a:pt x="17709" y="99"/>
                    </a:cubicBezTo>
                    <a:lnTo>
                      <a:pt x="17396" y="99"/>
                    </a:lnTo>
                    <a:cubicBezTo>
                      <a:pt x="16916" y="79"/>
                      <a:pt x="16395" y="58"/>
                      <a:pt x="15873" y="16"/>
                    </a:cubicBezTo>
                    <a:lnTo>
                      <a:pt x="13183" y="16"/>
                    </a:lnTo>
                    <a:cubicBezTo>
                      <a:pt x="13172" y="6"/>
                      <a:pt x="13167" y="0"/>
                      <a:pt x="13162" y="0"/>
                    </a:cubicBezTo>
                    <a:cubicBezTo>
                      <a:pt x="13156" y="0"/>
                      <a:pt x="13151" y="6"/>
                      <a:pt x="13141" y="16"/>
                    </a:cubicBezTo>
                    <a:cubicBezTo>
                      <a:pt x="13130" y="6"/>
                      <a:pt x="13115" y="0"/>
                      <a:pt x="13099" y="0"/>
                    </a:cubicBez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8336450" y="4072825"/>
                <a:ext cx="543350" cy="638900"/>
              </a:xfrm>
              <a:custGeom>
                <a:avLst/>
                <a:gdLst/>
                <a:ahLst/>
                <a:cxnLst/>
                <a:rect l="l" t="t" r="r" b="b"/>
                <a:pathLst>
                  <a:path w="21734" h="25556" extrusionOk="0">
                    <a:moveTo>
                      <a:pt x="17708" y="1"/>
                    </a:moveTo>
                    <a:cubicBezTo>
                      <a:pt x="17542" y="1"/>
                      <a:pt x="17375" y="10"/>
                      <a:pt x="17208" y="10"/>
                    </a:cubicBezTo>
                    <a:cubicBezTo>
                      <a:pt x="17208" y="31"/>
                      <a:pt x="17187" y="31"/>
                      <a:pt x="17187" y="52"/>
                    </a:cubicBezTo>
                    <a:cubicBezTo>
                      <a:pt x="16791" y="823"/>
                      <a:pt x="16645" y="1637"/>
                      <a:pt x="16457" y="2638"/>
                    </a:cubicBezTo>
                    <a:cubicBezTo>
                      <a:pt x="16123" y="4453"/>
                      <a:pt x="15560" y="6205"/>
                      <a:pt x="14809" y="7894"/>
                    </a:cubicBezTo>
                    <a:cubicBezTo>
                      <a:pt x="13745" y="10272"/>
                      <a:pt x="12265" y="12441"/>
                      <a:pt x="10450" y="14318"/>
                    </a:cubicBezTo>
                    <a:cubicBezTo>
                      <a:pt x="7592" y="17238"/>
                      <a:pt x="3963" y="19303"/>
                      <a:pt x="0" y="20325"/>
                    </a:cubicBezTo>
                    <a:cubicBezTo>
                      <a:pt x="397" y="21201"/>
                      <a:pt x="918" y="22015"/>
                      <a:pt x="1523" y="22724"/>
                    </a:cubicBezTo>
                    <a:cubicBezTo>
                      <a:pt x="2315" y="23662"/>
                      <a:pt x="3337" y="24372"/>
                      <a:pt x="4485" y="24768"/>
                    </a:cubicBezTo>
                    <a:cubicBezTo>
                      <a:pt x="4985" y="24956"/>
                      <a:pt x="5382" y="25206"/>
                      <a:pt x="5903" y="25289"/>
                    </a:cubicBezTo>
                    <a:cubicBezTo>
                      <a:pt x="6550" y="25435"/>
                      <a:pt x="7217" y="25498"/>
                      <a:pt x="7905" y="25540"/>
                    </a:cubicBezTo>
                    <a:cubicBezTo>
                      <a:pt x="8261" y="25550"/>
                      <a:pt x="8617" y="25556"/>
                      <a:pt x="8973" y="25556"/>
                    </a:cubicBezTo>
                    <a:cubicBezTo>
                      <a:pt x="9995" y="25556"/>
                      <a:pt x="11020" y="25513"/>
                      <a:pt x="12056" y="25435"/>
                    </a:cubicBezTo>
                    <a:cubicBezTo>
                      <a:pt x="13537" y="25331"/>
                      <a:pt x="14684" y="25102"/>
                      <a:pt x="15831" y="24121"/>
                    </a:cubicBezTo>
                    <a:cubicBezTo>
                      <a:pt x="16415" y="23600"/>
                      <a:pt x="16770" y="23016"/>
                      <a:pt x="17187" y="22515"/>
                    </a:cubicBezTo>
                    <a:cubicBezTo>
                      <a:pt x="17896" y="21556"/>
                      <a:pt x="18459" y="20513"/>
                      <a:pt x="18876" y="19387"/>
                    </a:cubicBezTo>
                    <a:cubicBezTo>
                      <a:pt x="19711" y="17176"/>
                      <a:pt x="20107" y="14840"/>
                      <a:pt x="20316" y="12483"/>
                    </a:cubicBezTo>
                    <a:cubicBezTo>
                      <a:pt x="20482" y="10647"/>
                      <a:pt x="20566" y="8770"/>
                      <a:pt x="20545" y="6914"/>
                    </a:cubicBezTo>
                    <a:cubicBezTo>
                      <a:pt x="20608" y="6914"/>
                      <a:pt x="20649" y="6893"/>
                      <a:pt x="20691" y="6872"/>
                    </a:cubicBezTo>
                    <a:cubicBezTo>
                      <a:pt x="20920" y="6789"/>
                      <a:pt x="21108" y="6622"/>
                      <a:pt x="21254" y="6434"/>
                    </a:cubicBezTo>
                    <a:cubicBezTo>
                      <a:pt x="21609" y="5892"/>
                      <a:pt x="21400" y="5120"/>
                      <a:pt x="21358" y="4411"/>
                    </a:cubicBezTo>
                    <a:cubicBezTo>
                      <a:pt x="21275" y="2847"/>
                      <a:pt x="21734" y="573"/>
                      <a:pt x="19732" y="135"/>
                    </a:cubicBezTo>
                    <a:cubicBezTo>
                      <a:pt x="19245" y="48"/>
                      <a:pt x="18758" y="5"/>
                      <a:pt x="18272" y="5"/>
                    </a:cubicBezTo>
                    <a:cubicBezTo>
                      <a:pt x="18174" y="5"/>
                      <a:pt x="18077" y="7"/>
                      <a:pt x="17980" y="10"/>
                    </a:cubicBezTo>
                    <a:lnTo>
                      <a:pt x="17959" y="10"/>
                    </a:lnTo>
                    <a:cubicBezTo>
                      <a:pt x="17875" y="3"/>
                      <a:pt x="17792" y="1"/>
                      <a:pt x="17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8435125" y="4665425"/>
                <a:ext cx="277825" cy="25950"/>
              </a:xfrm>
              <a:custGeom>
                <a:avLst/>
                <a:gdLst/>
                <a:ahLst/>
                <a:cxnLst/>
                <a:rect l="l" t="t" r="r" b="b"/>
                <a:pathLst>
                  <a:path w="11113" h="1038" extrusionOk="0">
                    <a:moveTo>
                      <a:pt x="10925" y="0"/>
                    </a:moveTo>
                    <a:cubicBezTo>
                      <a:pt x="10716" y="0"/>
                      <a:pt x="10508" y="63"/>
                      <a:pt x="10299" y="146"/>
                    </a:cubicBezTo>
                    <a:cubicBezTo>
                      <a:pt x="10090" y="209"/>
                      <a:pt x="9882" y="250"/>
                      <a:pt x="9673" y="292"/>
                    </a:cubicBezTo>
                    <a:cubicBezTo>
                      <a:pt x="9214" y="396"/>
                      <a:pt x="8776" y="480"/>
                      <a:pt x="8318" y="542"/>
                    </a:cubicBezTo>
                    <a:cubicBezTo>
                      <a:pt x="7661" y="603"/>
                      <a:pt x="7004" y="642"/>
                      <a:pt x="6348" y="642"/>
                    </a:cubicBezTo>
                    <a:cubicBezTo>
                      <a:pt x="6108" y="642"/>
                      <a:pt x="5867" y="637"/>
                      <a:pt x="5627" y="626"/>
                    </a:cubicBezTo>
                    <a:cubicBezTo>
                      <a:pt x="4730" y="605"/>
                      <a:pt x="3854" y="542"/>
                      <a:pt x="2957" y="459"/>
                    </a:cubicBezTo>
                    <a:cubicBezTo>
                      <a:pt x="2019" y="376"/>
                      <a:pt x="1059" y="355"/>
                      <a:pt x="141" y="209"/>
                    </a:cubicBezTo>
                    <a:cubicBezTo>
                      <a:pt x="134" y="207"/>
                      <a:pt x="128" y="207"/>
                      <a:pt x="122" y="207"/>
                    </a:cubicBezTo>
                    <a:cubicBezTo>
                      <a:pt x="32" y="207"/>
                      <a:pt x="1" y="337"/>
                      <a:pt x="79" y="376"/>
                    </a:cubicBezTo>
                    <a:lnTo>
                      <a:pt x="100" y="355"/>
                    </a:lnTo>
                    <a:cubicBezTo>
                      <a:pt x="997" y="605"/>
                      <a:pt x="1914" y="772"/>
                      <a:pt x="2853" y="834"/>
                    </a:cubicBezTo>
                    <a:cubicBezTo>
                      <a:pt x="3791" y="939"/>
                      <a:pt x="4730" y="1001"/>
                      <a:pt x="5689" y="1022"/>
                    </a:cubicBezTo>
                    <a:cubicBezTo>
                      <a:pt x="5919" y="1033"/>
                      <a:pt x="6151" y="1038"/>
                      <a:pt x="6384" y="1038"/>
                    </a:cubicBezTo>
                    <a:cubicBezTo>
                      <a:pt x="7084" y="1038"/>
                      <a:pt x="7796" y="991"/>
                      <a:pt x="8484" y="897"/>
                    </a:cubicBezTo>
                    <a:cubicBezTo>
                      <a:pt x="8943" y="855"/>
                      <a:pt x="9381" y="772"/>
                      <a:pt x="9840" y="668"/>
                    </a:cubicBezTo>
                    <a:cubicBezTo>
                      <a:pt x="10216" y="584"/>
                      <a:pt x="10737" y="522"/>
                      <a:pt x="11029" y="250"/>
                    </a:cubicBezTo>
                    <a:cubicBezTo>
                      <a:pt x="11112" y="146"/>
                      <a:pt x="11050" y="0"/>
                      <a:pt x="10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8300475" y="4293100"/>
                <a:ext cx="21400" cy="78925"/>
              </a:xfrm>
              <a:custGeom>
                <a:avLst/>
                <a:gdLst/>
                <a:ahLst/>
                <a:cxnLst/>
                <a:rect l="l" t="t" r="r" b="b"/>
                <a:pathLst>
                  <a:path w="856" h="3157" extrusionOk="0">
                    <a:moveTo>
                      <a:pt x="459" y="1"/>
                    </a:moveTo>
                    <a:cubicBezTo>
                      <a:pt x="407" y="1"/>
                      <a:pt x="355" y="22"/>
                      <a:pt x="313" y="63"/>
                    </a:cubicBezTo>
                    <a:lnTo>
                      <a:pt x="271" y="63"/>
                    </a:lnTo>
                    <a:cubicBezTo>
                      <a:pt x="167" y="147"/>
                      <a:pt x="84" y="272"/>
                      <a:pt x="42" y="418"/>
                    </a:cubicBezTo>
                    <a:cubicBezTo>
                      <a:pt x="21" y="564"/>
                      <a:pt x="0" y="710"/>
                      <a:pt x="21" y="877"/>
                    </a:cubicBezTo>
                    <a:lnTo>
                      <a:pt x="21" y="1628"/>
                    </a:lnTo>
                    <a:cubicBezTo>
                      <a:pt x="21" y="1878"/>
                      <a:pt x="42" y="2149"/>
                      <a:pt x="104" y="2420"/>
                    </a:cubicBezTo>
                    <a:cubicBezTo>
                      <a:pt x="125" y="2525"/>
                      <a:pt x="167" y="2650"/>
                      <a:pt x="209" y="2775"/>
                    </a:cubicBezTo>
                    <a:cubicBezTo>
                      <a:pt x="250" y="2900"/>
                      <a:pt x="271" y="3067"/>
                      <a:pt x="417" y="3129"/>
                    </a:cubicBezTo>
                    <a:cubicBezTo>
                      <a:pt x="452" y="3147"/>
                      <a:pt x="490" y="3157"/>
                      <a:pt x="527" y="3157"/>
                    </a:cubicBezTo>
                    <a:cubicBezTo>
                      <a:pt x="580" y="3157"/>
                      <a:pt x="631" y="3137"/>
                      <a:pt x="668" y="3088"/>
                    </a:cubicBezTo>
                    <a:cubicBezTo>
                      <a:pt x="793" y="3004"/>
                      <a:pt x="772" y="2879"/>
                      <a:pt x="793" y="2733"/>
                    </a:cubicBezTo>
                    <a:cubicBezTo>
                      <a:pt x="814" y="2608"/>
                      <a:pt x="834" y="2483"/>
                      <a:pt x="834" y="2358"/>
                    </a:cubicBezTo>
                    <a:cubicBezTo>
                      <a:pt x="855" y="2107"/>
                      <a:pt x="855" y="1836"/>
                      <a:pt x="834" y="1586"/>
                    </a:cubicBezTo>
                    <a:cubicBezTo>
                      <a:pt x="814" y="1315"/>
                      <a:pt x="814" y="1085"/>
                      <a:pt x="814" y="835"/>
                    </a:cubicBezTo>
                    <a:cubicBezTo>
                      <a:pt x="834" y="689"/>
                      <a:pt x="834" y="543"/>
                      <a:pt x="793" y="418"/>
                    </a:cubicBezTo>
                    <a:cubicBezTo>
                      <a:pt x="772" y="293"/>
                      <a:pt x="688" y="168"/>
                      <a:pt x="605" y="63"/>
                    </a:cubicBezTo>
                    <a:cubicBezTo>
                      <a:pt x="563" y="22"/>
                      <a:pt x="511"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8306200" y="4392250"/>
                <a:ext cx="72500" cy="193200"/>
              </a:xfrm>
              <a:custGeom>
                <a:avLst/>
                <a:gdLst/>
                <a:ahLst/>
                <a:cxnLst/>
                <a:rect l="l" t="t" r="r" b="b"/>
                <a:pathLst>
                  <a:path w="2900" h="7728" extrusionOk="0">
                    <a:moveTo>
                      <a:pt x="530" y="1"/>
                    </a:moveTo>
                    <a:cubicBezTo>
                      <a:pt x="432" y="1"/>
                      <a:pt x="331" y="48"/>
                      <a:pt x="272" y="144"/>
                    </a:cubicBezTo>
                    <a:lnTo>
                      <a:pt x="293" y="144"/>
                    </a:lnTo>
                    <a:cubicBezTo>
                      <a:pt x="1" y="707"/>
                      <a:pt x="293" y="1541"/>
                      <a:pt x="376" y="2125"/>
                    </a:cubicBezTo>
                    <a:cubicBezTo>
                      <a:pt x="522" y="2793"/>
                      <a:pt x="668" y="3481"/>
                      <a:pt x="877" y="4148"/>
                    </a:cubicBezTo>
                    <a:cubicBezTo>
                      <a:pt x="1064" y="4795"/>
                      <a:pt x="1294" y="5421"/>
                      <a:pt x="1544" y="6046"/>
                    </a:cubicBezTo>
                    <a:cubicBezTo>
                      <a:pt x="1815" y="6672"/>
                      <a:pt x="2045" y="7298"/>
                      <a:pt x="2629" y="7715"/>
                    </a:cubicBezTo>
                    <a:cubicBezTo>
                      <a:pt x="2650" y="7724"/>
                      <a:pt x="2673" y="7728"/>
                      <a:pt x="2696" y="7728"/>
                    </a:cubicBezTo>
                    <a:cubicBezTo>
                      <a:pt x="2786" y="7728"/>
                      <a:pt x="2879" y="7664"/>
                      <a:pt x="2879" y="7548"/>
                    </a:cubicBezTo>
                    <a:cubicBezTo>
                      <a:pt x="2900" y="6902"/>
                      <a:pt x="2629" y="6338"/>
                      <a:pt x="2378" y="5754"/>
                    </a:cubicBezTo>
                    <a:cubicBezTo>
                      <a:pt x="2149" y="5170"/>
                      <a:pt x="1919" y="4482"/>
                      <a:pt x="1732" y="3836"/>
                    </a:cubicBezTo>
                    <a:cubicBezTo>
                      <a:pt x="1523" y="3189"/>
                      <a:pt x="1377" y="2584"/>
                      <a:pt x="1231" y="1938"/>
                    </a:cubicBezTo>
                    <a:cubicBezTo>
                      <a:pt x="1169" y="1625"/>
                      <a:pt x="1106" y="1312"/>
                      <a:pt x="1064" y="999"/>
                    </a:cubicBezTo>
                    <a:cubicBezTo>
                      <a:pt x="1043" y="686"/>
                      <a:pt x="939" y="352"/>
                      <a:pt x="731" y="81"/>
                    </a:cubicBezTo>
                    <a:cubicBezTo>
                      <a:pt x="677" y="28"/>
                      <a:pt x="604" y="1"/>
                      <a:pt x="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8144025" y="2627125"/>
                <a:ext cx="367125" cy="1509050"/>
              </a:xfrm>
              <a:custGeom>
                <a:avLst/>
                <a:gdLst/>
                <a:ahLst/>
                <a:cxnLst/>
                <a:rect l="l" t="t" r="r" b="b"/>
                <a:pathLst>
                  <a:path w="14685" h="60362" extrusionOk="0">
                    <a:moveTo>
                      <a:pt x="84" y="0"/>
                    </a:moveTo>
                    <a:cubicBezTo>
                      <a:pt x="1336" y="2920"/>
                      <a:pt x="1" y="5903"/>
                      <a:pt x="63" y="8969"/>
                    </a:cubicBezTo>
                    <a:cubicBezTo>
                      <a:pt x="105" y="11847"/>
                      <a:pt x="627" y="14705"/>
                      <a:pt x="1211" y="17520"/>
                    </a:cubicBezTo>
                    <a:cubicBezTo>
                      <a:pt x="1899" y="20858"/>
                      <a:pt x="3442" y="23945"/>
                      <a:pt x="4569" y="27157"/>
                    </a:cubicBezTo>
                    <a:cubicBezTo>
                      <a:pt x="5570" y="30118"/>
                      <a:pt x="6237" y="33164"/>
                      <a:pt x="6905" y="36209"/>
                    </a:cubicBezTo>
                    <a:lnTo>
                      <a:pt x="7134" y="37252"/>
                    </a:lnTo>
                    <a:cubicBezTo>
                      <a:pt x="7176" y="37460"/>
                      <a:pt x="7218" y="37648"/>
                      <a:pt x="7259" y="37857"/>
                    </a:cubicBezTo>
                    <a:cubicBezTo>
                      <a:pt x="7322" y="38086"/>
                      <a:pt x="7364" y="38295"/>
                      <a:pt x="7405" y="38503"/>
                    </a:cubicBezTo>
                    <a:cubicBezTo>
                      <a:pt x="8594" y="43989"/>
                      <a:pt x="9804" y="49495"/>
                      <a:pt x="11014" y="55001"/>
                    </a:cubicBezTo>
                    <a:lnTo>
                      <a:pt x="11222" y="55961"/>
                    </a:lnTo>
                    <a:cubicBezTo>
                      <a:pt x="11306" y="56357"/>
                      <a:pt x="11389" y="56753"/>
                      <a:pt x="11472" y="57150"/>
                    </a:cubicBezTo>
                    <a:cubicBezTo>
                      <a:pt x="11493" y="57191"/>
                      <a:pt x="11493" y="57212"/>
                      <a:pt x="11493" y="57233"/>
                    </a:cubicBezTo>
                    <a:cubicBezTo>
                      <a:pt x="11598" y="57692"/>
                      <a:pt x="11681" y="58130"/>
                      <a:pt x="11785" y="58568"/>
                    </a:cubicBezTo>
                    <a:cubicBezTo>
                      <a:pt x="11910" y="59173"/>
                      <a:pt x="12077" y="59778"/>
                      <a:pt x="12265" y="60362"/>
                    </a:cubicBezTo>
                    <a:lnTo>
                      <a:pt x="14685" y="60362"/>
                    </a:lnTo>
                    <a:cubicBezTo>
                      <a:pt x="14685" y="59235"/>
                      <a:pt x="14539" y="58109"/>
                      <a:pt x="14267" y="57025"/>
                    </a:cubicBezTo>
                    <a:cubicBezTo>
                      <a:pt x="14121" y="56357"/>
                      <a:pt x="13955" y="55711"/>
                      <a:pt x="13767" y="55064"/>
                    </a:cubicBezTo>
                    <a:cubicBezTo>
                      <a:pt x="13621" y="54522"/>
                      <a:pt x="13475" y="54000"/>
                      <a:pt x="13350" y="53479"/>
                    </a:cubicBezTo>
                    <a:cubicBezTo>
                      <a:pt x="13287" y="53228"/>
                      <a:pt x="13225" y="52978"/>
                      <a:pt x="13141" y="52707"/>
                    </a:cubicBezTo>
                    <a:cubicBezTo>
                      <a:pt x="13058" y="52415"/>
                      <a:pt x="12995" y="52123"/>
                      <a:pt x="12933" y="51831"/>
                    </a:cubicBezTo>
                    <a:cubicBezTo>
                      <a:pt x="12912" y="51768"/>
                      <a:pt x="12891" y="51706"/>
                      <a:pt x="12870" y="51643"/>
                    </a:cubicBezTo>
                    <a:cubicBezTo>
                      <a:pt x="12724" y="51122"/>
                      <a:pt x="12599" y="50580"/>
                      <a:pt x="12474" y="50037"/>
                    </a:cubicBezTo>
                    <a:cubicBezTo>
                      <a:pt x="11222" y="45073"/>
                      <a:pt x="10117" y="40088"/>
                      <a:pt x="9157" y="35062"/>
                    </a:cubicBezTo>
                    <a:cubicBezTo>
                      <a:pt x="9136" y="34957"/>
                      <a:pt x="9116" y="34832"/>
                      <a:pt x="9095" y="34749"/>
                    </a:cubicBezTo>
                    <a:cubicBezTo>
                      <a:pt x="9074" y="34665"/>
                      <a:pt x="9053" y="34582"/>
                      <a:pt x="9053" y="34498"/>
                    </a:cubicBezTo>
                    <a:cubicBezTo>
                      <a:pt x="8427" y="31266"/>
                      <a:pt x="7885" y="28033"/>
                      <a:pt x="7384" y="24800"/>
                    </a:cubicBezTo>
                    <a:cubicBezTo>
                      <a:pt x="6967" y="22005"/>
                      <a:pt x="6592" y="19189"/>
                      <a:pt x="5674" y="16519"/>
                    </a:cubicBezTo>
                    <a:cubicBezTo>
                      <a:pt x="5319" y="15518"/>
                      <a:pt x="4902" y="14538"/>
                      <a:pt x="4506" y="13578"/>
                    </a:cubicBezTo>
                    <a:cubicBezTo>
                      <a:pt x="4443" y="13432"/>
                      <a:pt x="4402" y="13307"/>
                      <a:pt x="4339" y="13182"/>
                    </a:cubicBezTo>
                    <a:cubicBezTo>
                      <a:pt x="4297" y="13057"/>
                      <a:pt x="4235" y="12911"/>
                      <a:pt x="4193" y="12786"/>
                    </a:cubicBezTo>
                    <a:cubicBezTo>
                      <a:pt x="3651" y="11534"/>
                      <a:pt x="3192" y="10220"/>
                      <a:pt x="2879" y="8885"/>
                    </a:cubicBezTo>
                    <a:cubicBezTo>
                      <a:pt x="2191" y="5799"/>
                      <a:pt x="1398" y="292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8251975" y="2753825"/>
                <a:ext cx="308725" cy="1382875"/>
              </a:xfrm>
              <a:custGeom>
                <a:avLst/>
                <a:gdLst/>
                <a:ahLst/>
                <a:cxnLst/>
                <a:rect l="l" t="t" r="r" b="b"/>
                <a:pathLst>
                  <a:path w="12349" h="55315" extrusionOk="0">
                    <a:moveTo>
                      <a:pt x="1273" y="1"/>
                    </a:moveTo>
                    <a:cubicBezTo>
                      <a:pt x="960" y="939"/>
                      <a:pt x="689" y="1919"/>
                      <a:pt x="501" y="2900"/>
                    </a:cubicBezTo>
                    <a:cubicBezTo>
                      <a:pt x="480" y="3046"/>
                      <a:pt x="438" y="3171"/>
                      <a:pt x="417" y="3296"/>
                    </a:cubicBezTo>
                    <a:cubicBezTo>
                      <a:pt x="397" y="3421"/>
                      <a:pt x="376" y="3546"/>
                      <a:pt x="355" y="3671"/>
                    </a:cubicBezTo>
                    <a:cubicBezTo>
                      <a:pt x="125" y="5027"/>
                      <a:pt x="21" y="6383"/>
                      <a:pt x="21" y="7760"/>
                    </a:cubicBezTo>
                    <a:cubicBezTo>
                      <a:pt x="21" y="7906"/>
                      <a:pt x="0" y="8031"/>
                      <a:pt x="21" y="8177"/>
                    </a:cubicBezTo>
                    <a:cubicBezTo>
                      <a:pt x="42" y="8323"/>
                      <a:pt x="42" y="8469"/>
                      <a:pt x="42" y="8615"/>
                    </a:cubicBezTo>
                    <a:cubicBezTo>
                      <a:pt x="84" y="9720"/>
                      <a:pt x="188" y="10805"/>
                      <a:pt x="397" y="11889"/>
                    </a:cubicBezTo>
                    <a:cubicBezTo>
                      <a:pt x="751" y="13933"/>
                      <a:pt x="1398" y="15894"/>
                      <a:pt x="1773" y="17938"/>
                    </a:cubicBezTo>
                    <a:cubicBezTo>
                      <a:pt x="2420" y="21338"/>
                      <a:pt x="2336" y="24842"/>
                      <a:pt x="2733" y="28304"/>
                    </a:cubicBezTo>
                    <a:cubicBezTo>
                      <a:pt x="2962" y="30265"/>
                      <a:pt x="3317" y="32205"/>
                      <a:pt x="3776" y="34144"/>
                    </a:cubicBezTo>
                    <a:cubicBezTo>
                      <a:pt x="3817" y="34374"/>
                      <a:pt x="3880" y="34582"/>
                      <a:pt x="3942" y="34853"/>
                    </a:cubicBezTo>
                    <a:cubicBezTo>
                      <a:pt x="4005" y="35125"/>
                      <a:pt x="4068" y="35417"/>
                      <a:pt x="4130" y="35667"/>
                    </a:cubicBezTo>
                    <a:cubicBezTo>
                      <a:pt x="4464" y="37043"/>
                      <a:pt x="4839" y="38399"/>
                      <a:pt x="5194" y="39755"/>
                    </a:cubicBezTo>
                    <a:cubicBezTo>
                      <a:pt x="5632" y="41403"/>
                      <a:pt x="6195" y="43113"/>
                      <a:pt x="6737" y="44844"/>
                    </a:cubicBezTo>
                    <a:cubicBezTo>
                      <a:pt x="6821" y="45115"/>
                      <a:pt x="6904" y="45386"/>
                      <a:pt x="6967" y="45637"/>
                    </a:cubicBezTo>
                    <a:cubicBezTo>
                      <a:pt x="7071" y="45970"/>
                      <a:pt x="7175" y="46304"/>
                      <a:pt x="7280" y="46638"/>
                    </a:cubicBezTo>
                    <a:cubicBezTo>
                      <a:pt x="7822" y="48411"/>
                      <a:pt x="8239" y="50225"/>
                      <a:pt x="8531" y="52082"/>
                    </a:cubicBezTo>
                    <a:cubicBezTo>
                      <a:pt x="8573" y="52395"/>
                      <a:pt x="8615" y="52707"/>
                      <a:pt x="8656" y="53020"/>
                    </a:cubicBezTo>
                    <a:cubicBezTo>
                      <a:pt x="8677" y="53271"/>
                      <a:pt x="8698" y="53500"/>
                      <a:pt x="8719" y="53709"/>
                    </a:cubicBezTo>
                    <a:lnTo>
                      <a:pt x="8719" y="53917"/>
                    </a:lnTo>
                    <a:lnTo>
                      <a:pt x="8719" y="54480"/>
                    </a:lnTo>
                    <a:cubicBezTo>
                      <a:pt x="8698" y="54751"/>
                      <a:pt x="8677" y="55023"/>
                      <a:pt x="8677" y="55315"/>
                    </a:cubicBezTo>
                    <a:lnTo>
                      <a:pt x="12223" y="55315"/>
                    </a:lnTo>
                    <a:cubicBezTo>
                      <a:pt x="12265" y="55064"/>
                      <a:pt x="12306" y="54793"/>
                      <a:pt x="12306" y="54543"/>
                    </a:cubicBezTo>
                    <a:cubicBezTo>
                      <a:pt x="12348" y="54042"/>
                      <a:pt x="12348" y="53521"/>
                      <a:pt x="12306" y="53083"/>
                    </a:cubicBezTo>
                    <a:cubicBezTo>
                      <a:pt x="12306" y="52728"/>
                      <a:pt x="12285" y="52353"/>
                      <a:pt x="12244" y="51977"/>
                    </a:cubicBezTo>
                    <a:cubicBezTo>
                      <a:pt x="12160" y="51060"/>
                      <a:pt x="12035" y="50121"/>
                      <a:pt x="11868" y="49203"/>
                    </a:cubicBezTo>
                    <a:cubicBezTo>
                      <a:pt x="11639" y="47973"/>
                      <a:pt x="11326" y="46742"/>
                      <a:pt x="10971" y="45532"/>
                    </a:cubicBezTo>
                    <a:cubicBezTo>
                      <a:pt x="10971" y="45470"/>
                      <a:pt x="10951" y="45407"/>
                      <a:pt x="10930" y="45345"/>
                    </a:cubicBezTo>
                    <a:cubicBezTo>
                      <a:pt x="10492" y="43843"/>
                      <a:pt x="10012" y="42341"/>
                      <a:pt x="9532" y="40860"/>
                    </a:cubicBezTo>
                    <a:cubicBezTo>
                      <a:pt x="9449" y="40610"/>
                      <a:pt x="9365" y="40360"/>
                      <a:pt x="9303" y="40130"/>
                    </a:cubicBezTo>
                    <a:cubicBezTo>
                      <a:pt x="9219" y="39838"/>
                      <a:pt x="9115" y="39546"/>
                      <a:pt x="9032" y="39275"/>
                    </a:cubicBezTo>
                    <a:lnTo>
                      <a:pt x="8990" y="39087"/>
                    </a:lnTo>
                    <a:cubicBezTo>
                      <a:pt x="8927" y="38941"/>
                      <a:pt x="8886" y="38795"/>
                      <a:pt x="8844" y="38629"/>
                    </a:cubicBezTo>
                    <a:cubicBezTo>
                      <a:pt x="8823" y="38587"/>
                      <a:pt x="8802" y="38524"/>
                      <a:pt x="8802" y="38483"/>
                    </a:cubicBezTo>
                    <a:cubicBezTo>
                      <a:pt x="8740" y="38274"/>
                      <a:pt x="8677" y="38065"/>
                      <a:pt x="8615" y="37857"/>
                    </a:cubicBezTo>
                    <a:cubicBezTo>
                      <a:pt x="8031" y="35938"/>
                      <a:pt x="7592" y="33957"/>
                      <a:pt x="7342" y="31933"/>
                    </a:cubicBezTo>
                    <a:cubicBezTo>
                      <a:pt x="7238" y="31057"/>
                      <a:pt x="7175" y="30181"/>
                      <a:pt x="7134" y="29284"/>
                    </a:cubicBezTo>
                    <a:cubicBezTo>
                      <a:pt x="7113" y="28826"/>
                      <a:pt x="7113" y="28408"/>
                      <a:pt x="7092" y="27908"/>
                    </a:cubicBezTo>
                    <a:cubicBezTo>
                      <a:pt x="7071" y="27428"/>
                      <a:pt x="7071" y="26928"/>
                      <a:pt x="7071" y="26448"/>
                    </a:cubicBezTo>
                    <a:cubicBezTo>
                      <a:pt x="7050" y="24091"/>
                      <a:pt x="7050" y="21755"/>
                      <a:pt x="6654" y="19461"/>
                    </a:cubicBezTo>
                    <a:cubicBezTo>
                      <a:pt x="6633" y="19335"/>
                      <a:pt x="6612" y="19231"/>
                      <a:pt x="6591" y="19127"/>
                    </a:cubicBezTo>
                    <a:cubicBezTo>
                      <a:pt x="6570" y="18960"/>
                      <a:pt x="6529" y="18772"/>
                      <a:pt x="6487" y="18605"/>
                    </a:cubicBezTo>
                    <a:cubicBezTo>
                      <a:pt x="6445" y="18355"/>
                      <a:pt x="6383" y="18126"/>
                      <a:pt x="6320" y="17875"/>
                    </a:cubicBezTo>
                    <a:cubicBezTo>
                      <a:pt x="6299" y="17813"/>
                      <a:pt x="6278" y="17729"/>
                      <a:pt x="6258" y="17646"/>
                    </a:cubicBezTo>
                    <a:cubicBezTo>
                      <a:pt x="6195" y="17354"/>
                      <a:pt x="6112" y="17041"/>
                      <a:pt x="6028" y="16791"/>
                    </a:cubicBezTo>
                    <a:cubicBezTo>
                      <a:pt x="5945" y="16541"/>
                      <a:pt x="5882" y="16290"/>
                      <a:pt x="5799" y="16040"/>
                    </a:cubicBezTo>
                    <a:cubicBezTo>
                      <a:pt x="4088" y="10680"/>
                      <a:pt x="1022" y="5590"/>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8248850" y="2724625"/>
                <a:ext cx="315500" cy="1412075"/>
              </a:xfrm>
              <a:custGeom>
                <a:avLst/>
                <a:gdLst/>
                <a:ahLst/>
                <a:cxnLst/>
                <a:rect l="l" t="t" r="r" b="b"/>
                <a:pathLst>
                  <a:path w="12620" h="56483" extrusionOk="0">
                    <a:moveTo>
                      <a:pt x="1606" y="1"/>
                    </a:moveTo>
                    <a:lnTo>
                      <a:pt x="1252" y="1043"/>
                    </a:lnTo>
                    <a:cubicBezTo>
                      <a:pt x="1001" y="1815"/>
                      <a:pt x="772" y="2608"/>
                      <a:pt x="584" y="3421"/>
                    </a:cubicBezTo>
                    <a:cubicBezTo>
                      <a:pt x="563" y="3567"/>
                      <a:pt x="522" y="3713"/>
                      <a:pt x="501" y="3859"/>
                    </a:cubicBezTo>
                    <a:cubicBezTo>
                      <a:pt x="459" y="4005"/>
                      <a:pt x="438" y="4109"/>
                      <a:pt x="417" y="4235"/>
                    </a:cubicBezTo>
                    <a:cubicBezTo>
                      <a:pt x="146" y="5632"/>
                      <a:pt x="0" y="7050"/>
                      <a:pt x="0" y="8490"/>
                    </a:cubicBezTo>
                    <a:lnTo>
                      <a:pt x="0" y="8886"/>
                    </a:lnTo>
                    <a:lnTo>
                      <a:pt x="0" y="9303"/>
                    </a:lnTo>
                    <a:cubicBezTo>
                      <a:pt x="21" y="10554"/>
                      <a:pt x="146" y="11806"/>
                      <a:pt x="376" y="13036"/>
                    </a:cubicBezTo>
                    <a:cubicBezTo>
                      <a:pt x="563" y="14079"/>
                      <a:pt x="834" y="15122"/>
                      <a:pt x="1085" y="16144"/>
                    </a:cubicBezTo>
                    <a:cubicBezTo>
                      <a:pt x="1335" y="17104"/>
                      <a:pt x="1564" y="18084"/>
                      <a:pt x="1752" y="19064"/>
                    </a:cubicBezTo>
                    <a:cubicBezTo>
                      <a:pt x="2107" y="21150"/>
                      <a:pt x="2315" y="23236"/>
                      <a:pt x="2399" y="25342"/>
                    </a:cubicBezTo>
                    <a:cubicBezTo>
                      <a:pt x="2482" y="26677"/>
                      <a:pt x="2566" y="28075"/>
                      <a:pt x="2712" y="29430"/>
                    </a:cubicBezTo>
                    <a:cubicBezTo>
                      <a:pt x="2920" y="31182"/>
                      <a:pt x="3212" y="32914"/>
                      <a:pt x="3609" y="34645"/>
                    </a:cubicBezTo>
                    <a:cubicBezTo>
                      <a:pt x="3650" y="34833"/>
                      <a:pt x="3692" y="35041"/>
                      <a:pt x="3734" y="35229"/>
                    </a:cubicBezTo>
                    <a:cubicBezTo>
                      <a:pt x="3734" y="35250"/>
                      <a:pt x="3734" y="35271"/>
                      <a:pt x="3755" y="35312"/>
                    </a:cubicBezTo>
                    <a:cubicBezTo>
                      <a:pt x="3817" y="35542"/>
                      <a:pt x="3859" y="35792"/>
                      <a:pt x="3921" y="36021"/>
                    </a:cubicBezTo>
                    <a:cubicBezTo>
                      <a:pt x="4318" y="37669"/>
                      <a:pt x="4735" y="39296"/>
                      <a:pt x="5173" y="40902"/>
                    </a:cubicBezTo>
                    <a:cubicBezTo>
                      <a:pt x="5527" y="42237"/>
                      <a:pt x="5965" y="43572"/>
                      <a:pt x="6403" y="44990"/>
                    </a:cubicBezTo>
                    <a:cubicBezTo>
                      <a:pt x="6633" y="45720"/>
                      <a:pt x="6862" y="46471"/>
                      <a:pt x="7092" y="47201"/>
                    </a:cubicBezTo>
                    <a:lnTo>
                      <a:pt x="7384" y="48202"/>
                    </a:lnTo>
                    <a:cubicBezTo>
                      <a:pt x="7551" y="48765"/>
                      <a:pt x="7697" y="49349"/>
                      <a:pt x="7843" y="49912"/>
                    </a:cubicBezTo>
                    <a:cubicBezTo>
                      <a:pt x="7843" y="49933"/>
                      <a:pt x="7843" y="49933"/>
                      <a:pt x="7843" y="49933"/>
                    </a:cubicBezTo>
                    <a:cubicBezTo>
                      <a:pt x="8072" y="50809"/>
                      <a:pt x="8260" y="51665"/>
                      <a:pt x="8406" y="52520"/>
                    </a:cubicBezTo>
                    <a:cubicBezTo>
                      <a:pt x="8448" y="52749"/>
                      <a:pt x="8468" y="52958"/>
                      <a:pt x="8510" y="53187"/>
                    </a:cubicBezTo>
                    <a:cubicBezTo>
                      <a:pt x="8552" y="53479"/>
                      <a:pt x="8594" y="53792"/>
                      <a:pt x="8614" y="54063"/>
                    </a:cubicBezTo>
                    <a:cubicBezTo>
                      <a:pt x="8635" y="54355"/>
                      <a:pt x="8656" y="54585"/>
                      <a:pt x="8677" y="54835"/>
                    </a:cubicBezTo>
                    <a:cubicBezTo>
                      <a:pt x="8677" y="54877"/>
                      <a:pt x="8677" y="54939"/>
                      <a:pt x="8677" y="54981"/>
                    </a:cubicBezTo>
                    <a:lnTo>
                      <a:pt x="8677" y="55711"/>
                    </a:lnTo>
                    <a:cubicBezTo>
                      <a:pt x="8677" y="55982"/>
                      <a:pt x="8656" y="56170"/>
                      <a:pt x="8656" y="56420"/>
                    </a:cubicBezTo>
                    <a:lnTo>
                      <a:pt x="8969" y="56420"/>
                    </a:lnTo>
                    <a:lnTo>
                      <a:pt x="8969" y="56107"/>
                    </a:lnTo>
                    <a:cubicBezTo>
                      <a:pt x="8969" y="56003"/>
                      <a:pt x="8969" y="55836"/>
                      <a:pt x="8990" y="55711"/>
                    </a:cubicBezTo>
                    <a:lnTo>
                      <a:pt x="8990" y="55627"/>
                    </a:lnTo>
                    <a:cubicBezTo>
                      <a:pt x="8990" y="55440"/>
                      <a:pt x="8990" y="55252"/>
                      <a:pt x="8990" y="55085"/>
                    </a:cubicBezTo>
                    <a:lnTo>
                      <a:pt x="8990" y="54814"/>
                    </a:lnTo>
                    <a:cubicBezTo>
                      <a:pt x="8969" y="54272"/>
                      <a:pt x="8906" y="53729"/>
                      <a:pt x="8823" y="53166"/>
                    </a:cubicBezTo>
                    <a:cubicBezTo>
                      <a:pt x="8489" y="50914"/>
                      <a:pt x="7843" y="48578"/>
                      <a:pt x="7133" y="46304"/>
                    </a:cubicBezTo>
                    <a:cubicBezTo>
                      <a:pt x="7050" y="46054"/>
                      <a:pt x="6967" y="45762"/>
                      <a:pt x="6862" y="45491"/>
                    </a:cubicBezTo>
                    <a:cubicBezTo>
                      <a:pt x="6800" y="45303"/>
                      <a:pt x="6758" y="45094"/>
                      <a:pt x="6695" y="44907"/>
                    </a:cubicBezTo>
                    <a:cubicBezTo>
                      <a:pt x="6695" y="44865"/>
                      <a:pt x="6675" y="44844"/>
                      <a:pt x="6654" y="44802"/>
                    </a:cubicBezTo>
                    <a:cubicBezTo>
                      <a:pt x="6216" y="43426"/>
                      <a:pt x="5819" y="42112"/>
                      <a:pt x="5465" y="40819"/>
                    </a:cubicBezTo>
                    <a:cubicBezTo>
                      <a:pt x="5194" y="39776"/>
                      <a:pt x="4902" y="38691"/>
                      <a:pt x="4631" y="37627"/>
                    </a:cubicBezTo>
                    <a:lnTo>
                      <a:pt x="4401" y="36710"/>
                    </a:lnTo>
                    <a:cubicBezTo>
                      <a:pt x="4339" y="36459"/>
                      <a:pt x="4276" y="36188"/>
                      <a:pt x="4213" y="35917"/>
                    </a:cubicBezTo>
                    <a:cubicBezTo>
                      <a:pt x="3671" y="33769"/>
                      <a:pt x="3275" y="31600"/>
                      <a:pt x="3025" y="29389"/>
                    </a:cubicBezTo>
                    <a:cubicBezTo>
                      <a:pt x="2858" y="28054"/>
                      <a:pt x="2774" y="26677"/>
                      <a:pt x="2691" y="25342"/>
                    </a:cubicBezTo>
                    <a:cubicBezTo>
                      <a:pt x="2566" y="23257"/>
                      <a:pt x="2441" y="21108"/>
                      <a:pt x="2044" y="19023"/>
                    </a:cubicBezTo>
                    <a:cubicBezTo>
                      <a:pt x="1877" y="18021"/>
                      <a:pt x="1627" y="17041"/>
                      <a:pt x="1377" y="16082"/>
                    </a:cubicBezTo>
                    <a:cubicBezTo>
                      <a:pt x="1126" y="15060"/>
                      <a:pt x="855" y="14017"/>
                      <a:pt x="668" y="12995"/>
                    </a:cubicBezTo>
                    <a:cubicBezTo>
                      <a:pt x="501" y="12035"/>
                      <a:pt x="396" y="11097"/>
                      <a:pt x="334" y="10137"/>
                    </a:cubicBezTo>
                    <a:cubicBezTo>
                      <a:pt x="334" y="9991"/>
                      <a:pt x="334" y="9845"/>
                      <a:pt x="313" y="9678"/>
                    </a:cubicBezTo>
                    <a:cubicBezTo>
                      <a:pt x="313" y="9532"/>
                      <a:pt x="313" y="9386"/>
                      <a:pt x="313" y="9261"/>
                    </a:cubicBezTo>
                    <a:cubicBezTo>
                      <a:pt x="292" y="7926"/>
                      <a:pt x="376" y="6591"/>
                      <a:pt x="584" y="5277"/>
                    </a:cubicBezTo>
                    <a:cubicBezTo>
                      <a:pt x="584" y="5173"/>
                      <a:pt x="605" y="5048"/>
                      <a:pt x="626" y="4923"/>
                    </a:cubicBezTo>
                    <a:lnTo>
                      <a:pt x="688" y="4547"/>
                    </a:lnTo>
                    <a:cubicBezTo>
                      <a:pt x="855" y="3734"/>
                      <a:pt x="1043" y="2941"/>
                      <a:pt x="1272" y="2149"/>
                    </a:cubicBezTo>
                    <a:cubicBezTo>
                      <a:pt x="1356" y="5736"/>
                      <a:pt x="2733" y="9178"/>
                      <a:pt x="4067" y="12536"/>
                    </a:cubicBezTo>
                    <a:cubicBezTo>
                      <a:pt x="4777" y="14288"/>
                      <a:pt x="5486" y="16103"/>
                      <a:pt x="6028" y="17938"/>
                    </a:cubicBezTo>
                    <a:cubicBezTo>
                      <a:pt x="6111" y="18209"/>
                      <a:pt x="6195" y="18480"/>
                      <a:pt x="6257" y="18751"/>
                    </a:cubicBezTo>
                    <a:cubicBezTo>
                      <a:pt x="6341" y="19064"/>
                      <a:pt x="6403" y="19377"/>
                      <a:pt x="6466" y="19690"/>
                    </a:cubicBezTo>
                    <a:cubicBezTo>
                      <a:pt x="6487" y="19690"/>
                      <a:pt x="6487" y="19690"/>
                      <a:pt x="6466" y="19711"/>
                    </a:cubicBezTo>
                    <a:cubicBezTo>
                      <a:pt x="6508" y="19899"/>
                      <a:pt x="6549" y="20086"/>
                      <a:pt x="6591" y="20274"/>
                    </a:cubicBezTo>
                    <a:cubicBezTo>
                      <a:pt x="6612" y="20399"/>
                      <a:pt x="6633" y="20503"/>
                      <a:pt x="6654" y="20608"/>
                    </a:cubicBezTo>
                    <a:cubicBezTo>
                      <a:pt x="6716" y="21067"/>
                      <a:pt x="6779" y="21525"/>
                      <a:pt x="6841" y="21963"/>
                    </a:cubicBezTo>
                    <a:cubicBezTo>
                      <a:pt x="6967" y="23215"/>
                      <a:pt x="7029" y="24445"/>
                      <a:pt x="7050" y="25697"/>
                    </a:cubicBezTo>
                    <a:cubicBezTo>
                      <a:pt x="7050" y="26260"/>
                      <a:pt x="7071" y="26823"/>
                      <a:pt x="7071" y="27366"/>
                    </a:cubicBezTo>
                    <a:lnTo>
                      <a:pt x="7071" y="27574"/>
                    </a:lnTo>
                    <a:cubicBezTo>
                      <a:pt x="7071" y="28054"/>
                      <a:pt x="7071" y="28554"/>
                      <a:pt x="7092" y="29055"/>
                    </a:cubicBezTo>
                    <a:cubicBezTo>
                      <a:pt x="7092" y="30390"/>
                      <a:pt x="7175" y="31746"/>
                      <a:pt x="7321" y="33080"/>
                    </a:cubicBezTo>
                    <a:cubicBezTo>
                      <a:pt x="7613" y="35291"/>
                      <a:pt x="8114" y="37481"/>
                      <a:pt x="8781" y="39609"/>
                    </a:cubicBezTo>
                    <a:cubicBezTo>
                      <a:pt x="8844" y="39817"/>
                      <a:pt x="8906" y="40026"/>
                      <a:pt x="8969" y="40235"/>
                    </a:cubicBezTo>
                    <a:lnTo>
                      <a:pt x="9032" y="40443"/>
                    </a:lnTo>
                    <a:lnTo>
                      <a:pt x="9178" y="40881"/>
                    </a:lnTo>
                    <a:cubicBezTo>
                      <a:pt x="9219" y="41006"/>
                      <a:pt x="9261" y="41152"/>
                      <a:pt x="9282" y="41277"/>
                    </a:cubicBezTo>
                    <a:cubicBezTo>
                      <a:pt x="9365" y="41507"/>
                      <a:pt x="9449" y="41757"/>
                      <a:pt x="9511" y="41987"/>
                    </a:cubicBezTo>
                    <a:cubicBezTo>
                      <a:pt x="9595" y="42237"/>
                      <a:pt x="9657" y="42425"/>
                      <a:pt x="9720" y="42654"/>
                    </a:cubicBezTo>
                    <a:cubicBezTo>
                      <a:pt x="9720" y="42675"/>
                      <a:pt x="9741" y="42696"/>
                      <a:pt x="9762" y="42717"/>
                    </a:cubicBezTo>
                    <a:cubicBezTo>
                      <a:pt x="10158" y="43947"/>
                      <a:pt x="10533" y="45199"/>
                      <a:pt x="10909" y="46450"/>
                    </a:cubicBezTo>
                    <a:cubicBezTo>
                      <a:pt x="10930" y="46513"/>
                      <a:pt x="10950" y="46575"/>
                      <a:pt x="10971" y="46659"/>
                    </a:cubicBezTo>
                    <a:cubicBezTo>
                      <a:pt x="11451" y="48327"/>
                      <a:pt x="11826" y="50017"/>
                      <a:pt x="12098" y="51748"/>
                    </a:cubicBezTo>
                    <a:cubicBezTo>
                      <a:pt x="12139" y="52186"/>
                      <a:pt x="12202" y="52624"/>
                      <a:pt x="12244" y="53062"/>
                    </a:cubicBezTo>
                    <a:lnTo>
                      <a:pt x="12244" y="53104"/>
                    </a:lnTo>
                    <a:cubicBezTo>
                      <a:pt x="12306" y="53959"/>
                      <a:pt x="12327" y="54835"/>
                      <a:pt x="12285" y="55711"/>
                    </a:cubicBezTo>
                    <a:cubicBezTo>
                      <a:pt x="12264" y="55961"/>
                      <a:pt x="12244" y="56232"/>
                      <a:pt x="12181" y="56483"/>
                    </a:cubicBezTo>
                    <a:lnTo>
                      <a:pt x="12515" y="56483"/>
                    </a:lnTo>
                    <a:cubicBezTo>
                      <a:pt x="12536" y="56378"/>
                      <a:pt x="12556" y="56253"/>
                      <a:pt x="12556" y="56149"/>
                    </a:cubicBezTo>
                    <a:cubicBezTo>
                      <a:pt x="12577" y="55982"/>
                      <a:pt x="12598" y="55857"/>
                      <a:pt x="12598" y="55711"/>
                    </a:cubicBezTo>
                    <a:cubicBezTo>
                      <a:pt x="12619" y="55419"/>
                      <a:pt x="12619" y="55127"/>
                      <a:pt x="12619" y="54835"/>
                    </a:cubicBezTo>
                    <a:cubicBezTo>
                      <a:pt x="12619" y="54272"/>
                      <a:pt x="12598" y="53667"/>
                      <a:pt x="12536" y="53104"/>
                    </a:cubicBezTo>
                    <a:cubicBezTo>
                      <a:pt x="12431" y="51873"/>
                      <a:pt x="12244" y="50663"/>
                      <a:pt x="11993" y="49474"/>
                    </a:cubicBezTo>
                    <a:cubicBezTo>
                      <a:pt x="11785" y="48515"/>
                      <a:pt x="11534" y="47556"/>
                      <a:pt x="11263" y="46596"/>
                    </a:cubicBezTo>
                    <a:cubicBezTo>
                      <a:pt x="11242" y="46554"/>
                      <a:pt x="11242" y="46513"/>
                      <a:pt x="11222" y="46471"/>
                    </a:cubicBezTo>
                    <a:cubicBezTo>
                      <a:pt x="10846" y="45157"/>
                      <a:pt x="10450" y="43885"/>
                      <a:pt x="10033" y="42612"/>
                    </a:cubicBezTo>
                    <a:cubicBezTo>
                      <a:pt x="9887" y="42133"/>
                      <a:pt x="9720" y="41653"/>
                      <a:pt x="9574" y="41173"/>
                    </a:cubicBezTo>
                    <a:cubicBezTo>
                      <a:pt x="9490" y="40902"/>
                      <a:pt x="9407" y="40610"/>
                      <a:pt x="9324" y="40339"/>
                    </a:cubicBezTo>
                    <a:lnTo>
                      <a:pt x="9324" y="40339"/>
                    </a:lnTo>
                    <a:cubicBezTo>
                      <a:pt x="9324" y="40339"/>
                      <a:pt x="9324" y="40339"/>
                      <a:pt x="9324" y="40339"/>
                    </a:cubicBezTo>
                    <a:cubicBezTo>
                      <a:pt x="9279" y="40184"/>
                      <a:pt x="9235" y="40047"/>
                      <a:pt x="9191" y="39909"/>
                    </a:cubicBezTo>
                    <a:lnTo>
                      <a:pt x="9191" y="39909"/>
                    </a:lnTo>
                    <a:cubicBezTo>
                      <a:pt x="9156" y="39790"/>
                      <a:pt x="9123" y="39670"/>
                      <a:pt x="9094" y="39546"/>
                    </a:cubicBezTo>
                    <a:cubicBezTo>
                      <a:pt x="9052" y="39442"/>
                      <a:pt x="9032" y="39359"/>
                      <a:pt x="9011" y="39254"/>
                    </a:cubicBezTo>
                    <a:cubicBezTo>
                      <a:pt x="8987" y="39194"/>
                      <a:pt x="8970" y="39148"/>
                      <a:pt x="8955" y="39108"/>
                    </a:cubicBezTo>
                    <a:lnTo>
                      <a:pt x="8955" y="39108"/>
                    </a:lnTo>
                    <a:cubicBezTo>
                      <a:pt x="8946" y="39075"/>
                      <a:pt x="8937" y="39042"/>
                      <a:pt x="8927" y="39004"/>
                    </a:cubicBezTo>
                    <a:cubicBezTo>
                      <a:pt x="8927" y="38983"/>
                      <a:pt x="8927" y="38963"/>
                      <a:pt x="8907" y="38942"/>
                    </a:cubicBezTo>
                    <a:lnTo>
                      <a:pt x="8907" y="38942"/>
                    </a:lnTo>
                    <a:cubicBezTo>
                      <a:pt x="8907" y="38942"/>
                      <a:pt x="8907" y="38942"/>
                      <a:pt x="8906" y="38941"/>
                    </a:cubicBezTo>
                    <a:cubicBezTo>
                      <a:pt x="8889" y="38884"/>
                      <a:pt x="8872" y="38827"/>
                      <a:pt x="8855" y="38771"/>
                    </a:cubicBezTo>
                    <a:lnTo>
                      <a:pt x="8855" y="38771"/>
                    </a:lnTo>
                    <a:cubicBezTo>
                      <a:pt x="8817" y="38631"/>
                      <a:pt x="8784" y="38484"/>
                      <a:pt x="8740" y="38337"/>
                    </a:cubicBezTo>
                    <a:cubicBezTo>
                      <a:pt x="8239" y="36605"/>
                      <a:pt x="7864" y="34833"/>
                      <a:pt x="7634" y="33039"/>
                    </a:cubicBezTo>
                    <a:cubicBezTo>
                      <a:pt x="7571" y="32642"/>
                      <a:pt x="7551" y="32225"/>
                      <a:pt x="7509" y="31829"/>
                    </a:cubicBezTo>
                    <a:cubicBezTo>
                      <a:pt x="7467" y="31328"/>
                      <a:pt x="7446" y="30849"/>
                      <a:pt x="7425" y="30369"/>
                    </a:cubicBezTo>
                    <a:lnTo>
                      <a:pt x="7425" y="30369"/>
                    </a:lnTo>
                    <a:cubicBezTo>
                      <a:pt x="7425" y="30369"/>
                      <a:pt x="7425" y="30369"/>
                      <a:pt x="7425" y="30369"/>
                    </a:cubicBezTo>
                    <a:cubicBezTo>
                      <a:pt x="7405" y="29889"/>
                      <a:pt x="7384" y="29472"/>
                      <a:pt x="7384" y="29013"/>
                    </a:cubicBezTo>
                    <a:cubicBezTo>
                      <a:pt x="7363" y="28450"/>
                      <a:pt x="7363" y="27908"/>
                      <a:pt x="7363" y="27345"/>
                    </a:cubicBezTo>
                    <a:cubicBezTo>
                      <a:pt x="7342" y="25009"/>
                      <a:pt x="7321" y="22568"/>
                      <a:pt x="6883" y="20191"/>
                    </a:cubicBezTo>
                    <a:cubicBezTo>
                      <a:pt x="6841" y="20024"/>
                      <a:pt x="6800" y="19836"/>
                      <a:pt x="6758" y="19669"/>
                    </a:cubicBezTo>
                    <a:cubicBezTo>
                      <a:pt x="6716" y="19440"/>
                      <a:pt x="6675" y="19210"/>
                      <a:pt x="6612" y="18981"/>
                    </a:cubicBezTo>
                    <a:cubicBezTo>
                      <a:pt x="6549" y="18751"/>
                      <a:pt x="6508" y="18564"/>
                      <a:pt x="6445" y="18355"/>
                    </a:cubicBezTo>
                    <a:cubicBezTo>
                      <a:pt x="6403" y="18209"/>
                      <a:pt x="6362" y="18042"/>
                      <a:pt x="6320" y="17875"/>
                    </a:cubicBezTo>
                    <a:cubicBezTo>
                      <a:pt x="6237" y="17625"/>
                      <a:pt x="6174" y="17354"/>
                      <a:pt x="6091" y="17104"/>
                    </a:cubicBezTo>
                    <a:cubicBezTo>
                      <a:pt x="6007" y="16833"/>
                      <a:pt x="5924" y="16645"/>
                      <a:pt x="5861" y="16415"/>
                    </a:cubicBezTo>
                    <a:cubicBezTo>
                      <a:pt x="5402" y="15039"/>
                      <a:pt x="4860" y="13704"/>
                      <a:pt x="4339" y="12390"/>
                    </a:cubicBezTo>
                    <a:cubicBezTo>
                      <a:pt x="2879" y="8761"/>
                      <a:pt x="1377" y="5006"/>
                      <a:pt x="1564" y="1085"/>
                    </a:cubicBezTo>
                    <a:lnTo>
                      <a:pt x="1606" y="1"/>
                    </a:ln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8225900" y="2434700"/>
                <a:ext cx="361375" cy="1702000"/>
              </a:xfrm>
              <a:custGeom>
                <a:avLst/>
                <a:gdLst/>
                <a:ahLst/>
                <a:cxnLst/>
                <a:rect l="l" t="t" r="r" b="b"/>
                <a:pathLst>
                  <a:path w="14455" h="68080" extrusionOk="0">
                    <a:moveTo>
                      <a:pt x="0" y="1"/>
                    </a:moveTo>
                    <a:cubicBezTo>
                      <a:pt x="126" y="293"/>
                      <a:pt x="230" y="564"/>
                      <a:pt x="313" y="856"/>
                    </a:cubicBezTo>
                    <a:cubicBezTo>
                      <a:pt x="1627" y="4589"/>
                      <a:pt x="2065" y="8323"/>
                      <a:pt x="1481" y="12223"/>
                    </a:cubicBezTo>
                    <a:cubicBezTo>
                      <a:pt x="1335" y="13308"/>
                      <a:pt x="1314" y="14392"/>
                      <a:pt x="1419" y="15456"/>
                    </a:cubicBezTo>
                    <a:cubicBezTo>
                      <a:pt x="1440" y="15644"/>
                      <a:pt x="1460" y="15811"/>
                      <a:pt x="1481" y="15998"/>
                    </a:cubicBezTo>
                    <a:cubicBezTo>
                      <a:pt x="1481" y="16165"/>
                      <a:pt x="1523" y="16332"/>
                      <a:pt x="1544" y="16499"/>
                    </a:cubicBezTo>
                    <a:cubicBezTo>
                      <a:pt x="1878" y="18918"/>
                      <a:pt x="2608" y="21296"/>
                      <a:pt x="3129" y="23674"/>
                    </a:cubicBezTo>
                    <a:cubicBezTo>
                      <a:pt x="4130" y="28221"/>
                      <a:pt x="5152" y="32580"/>
                      <a:pt x="5423" y="37211"/>
                    </a:cubicBezTo>
                    <a:cubicBezTo>
                      <a:pt x="5507" y="38420"/>
                      <a:pt x="5590" y="39630"/>
                      <a:pt x="5695" y="40861"/>
                    </a:cubicBezTo>
                    <a:cubicBezTo>
                      <a:pt x="5736" y="41382"/>
                      <a:pt x="5778" y="41903"/>
                      <a:pt x="5820" y="42446"/>
                    </a:cubicBezTo>
                    <a:cubicBezTo>
                      <a:pt x="5882" y="42967"/>
                      <a:pt x="5924" y="43530"/>
                      <a:pt x="5987" y="44052"/>
                    </a:cubicBezTo>
                    <a:cubicBezTo>
                      <a:pt x="6237" y="46617"/>
                      <a:pt x="6550" y="49162"/>
                      <a:pt x="6925" y="51706"/>
                    </a:cubicBezTo>
                    <a:cubicBezTo>
                      <a:pt x="6946" y="51915"/>
                      <a:pt x="6988" y="52103"/>
                      <a:pt x="7009" y="52332"/>
                    </a:cubicBezTo>
                    <a:cubicBezTo>
                      <a:pt x="7050" y="52582"/>
                      <a:pt x="7092" y="52812"/>
                      <a:pt x="7134" y="53041"/>
                    </a:cubicBezTo>
                    <a:cubicBezTo>
                      <a:pt x="7321" y="54397"/>
                      <a:pt x="7551" y="55753"/>
                      <a:pt x="7801" y="57129"/>
                    </a:cubicBezTo>
                    <a:cubicBezTo>
                      <a:pt x="7864" y="57547"/>
                      <a:pt x="7947" y="57964"/>
                      <a:pt x="8010" y="58381"/>
                    </a:cubicBezTo>
                    <a:cubicBezTo>
                      <a:pt x="8114" y="58881"/>
                      <a:pt x="8197" y="59361"/>
                      <a:pt x="8302" y="59841"/>
                    </a:cubicBezTo>
                    <a:cubicBezTo>
                      <a:pt x="8615" y="61509"/>
                      <a:pt x="8969" y="63178"/>
                      <a:pt x="9345" y="64826"/>
                    </a:cubicBezTo>
                    <a:cubicBezTo>
                      <a:pt x="9407" y="65118"/>
                      <a:pt x="9449" y="65389"/>
                      <a:pt x="9532" y="65702"/>
                    </a:cubicBezTo>
                    <a:cubicBezTo>
                      <a:pt x="9616" y="66036"/>
                      <a:pt x="9678" y="66348"/>
                      <a:pt x="9762" y="66661"/>
                    </a:cubicBezTo>
                    <a:cubicBezTo>
                      <a:pt x="9804" y="66870"/>
                      <a:pt x="9845" y="67078"/>
                      <a:pt x="9908" y="67266"/>
                    </a:cubicBezTo>
                    <a:cubicBezTo>
                      <a:pt x="9908" y="67287"/>
                      <a:pt x="9908" y="67308"/>
                      <a:pt x="9908" y="67329"/>
                    </a:cubicBezTo>
                    <a:cubicBezTo>
                      <a:pt x="9970" y="67579"/>
                      <a:pt x="10033" y="67829"/>
                      <a:pt x="10116" y="68059"/>
                    </a:cubicBezTo>
                    <a:lnTo>
                      <a:pt x="10596" y="68059"/>
                    </a:lnTo>
                    <a:lnTo>
                      <a:pt x="10972" y="68080"/>
                    </a:lnTo>
                    <a:lnTo>
                      <a:pt x="14225" y="68080"/>
                    </a:lnTo>
                    <a:cubicBezTo>
                      <a:pt x="14246" y="68059"/>
                      <a:pt x="14246" y="68038"/>
                      <a:pt x="14267" y="68017"/>
                    </a:cubicBezTo>
                    <a:cubicBezTo>
                      <a:pt x="14288" y="67934"/>
                      <a:pt x="14288" y="67871"/>
                      <a:pt x="14309" y="67808"/>
                    </a:cubicBezTo>
                    <a:cubicBezTo>
                      <a:pt x="14330" y="67725"/>
                      <a:pt x="14350" y="67642"/>
                      <a:pt x="14371" y="67537"/>
                    </a:cubicBezTo>
                    <a:cubicBezTo>
                      <a:pt x="14392" y="67412"/>
                      <a:pt x="14413" y="67266"/>
                      <a:pt x="14434" y="67120"/>
                    </a:cubicBezTo>
                    <a:cubicBezTo>
                      <a:pt x="14455" y="66828"/>
                      <a:pt x="14455" y="66536"/>
                      <a:pt x="14434" y="66244"/>
                    </a:cubicBezTo>
                    <a:cubicBezTo>
                      <a:pt x="14455" y="66223"/>
                      <a:pt x="14455" y="66223"/>
                      <a:pt x="14434" y="66223"/>
                    </a:cubicBezTo>
                    <a:cubicBezTo>
                      <a:pt x="14434" y="65931"/>
                      <a:pt x="14413" y="65639"/>
                      <a:pt x="14371" y="65368"/>
                    </a:cubicBezTo>
                    <a:cubicBezTo>
                      <a:pt x="14371" y="65264"/>
                      <a:pt x="14350" y="65160"/>
                      <a:pt x="14350" y="65076"/>
                    </a:cubicBezTo>
                    <a:cubicBezTo>
                      <a:pt x="14330" y="64972"/>
                      <a:pt x="14309" y="64888"/>
                      <a:pt x="14309" y="64784"/>
                    </a:cubicBezTo>
                    <a:cubicBezTo>
                      <a:pt x="14288" y="64742"/>
                      <a:pt x="14288" y="64680"/>
                      <a:pt x="14288" y="64638"/>
                    </a:cubicBezTo>
                    <a:lnTo>
                      <a:pt x="14225" y="64117"/>
                    </a:lnTo>
                    <a:cubicBezTo>
                      <a:pt x="14163" y="63741"/>
                      <a:pt x="14121" y="63366"/>
                      <a:pt x="14058" y="62990"/>
                    </a:cubicBezTo>
                    <a:cubicBezTo>
                      <a:pt x="13975" y="62427"/>
                      <a:pt x="13871" y="61843"/>
                      <a:pt x="13766" y="61259"/>
                    </a:cubicBezTo>
                    <a:cubicBezTo>
                      <a:pt x="13725" y="61009"/>
                      <a:pt x="13683" y="60779"/>
                      <a:pt x="13641" y="60508"/>
                    </a:cubicBezTo>
                    <a:cubicBezTo>
                      <a:pt x="13600" y="60258"/>
                      <a:pt x="13558" y="60029"/>
                      <a:pt x="13495" y="59778"/>
                    </a:cubicBezTo>
                    <a:cubicBezTo>
                      <a:pt x="13349" y="58965"/>
                      <a:pt x="13182" y="58172"/>
                      <a:pt x="13016" y="57359"/>
                    </a:cubicBezTo>
                    <a:cubicBezTo>
                      <a:pt x="12870" y="56671"/>
                      <a:pt x="12724" y="55961"/>
                      <a:pt x="12578" y="55252"/>
                    </a:cubicBezTo>
                    <a:lnTo>
                      <a:pt x="12515" y="55065"/>
                    </a:lnTo>
                    <a:cubicBezTo>
                      <a:pt x="11848" y="52019"/>
                      <a:pt x="11138" y="48974"/>
                      <a:pt x="10534" y="45929"/>
                    </a:cubicBezTo>
                    <a:cubicBezTo>
                      <a:pt x="10513" y="45825"/>
                      <a:pt x="10492" y="45720"/>
                      <a:pt x="10471" y="45616"/>
                    </a:cubicBezTo>
                    <a:cubicBezTo>
                      <a:pt x="10450" y="45491"/>
                      <a:pt x="10429" y="45387"/>
                      <a:pt x="10408" y="45282"/>
                    </a:cubicBezTo>
                    <a:cubicBezTo>
                      <a:pt x="10137" y="43843"/>
                      <a:pt x="9887" y="42404"/>
                      <a:pt x="9678" y="40944"/>
                    </a:cubicBezTo>
                    <a:cubicBezTo>
                      <a:pt x="9282" y="38274"/>
                      <a:pt x="9094" y="35584"/>
                      <a:pt x="9115" y="32893"/>
                    </a:cubicBezTo>
                    <a:lnTo>
                      <a:pt x="9115" y="32538"/>
                    </a:lnTo>
                    <a:cubicBezTo>
                      <a:pt x="9136" y="31829"/>
                      <a:pt x="9157" y="31120"/>
                      <a:pt x="9178" y="30411"/>
                    </a:cubicBezTo>
                    <a:lnTo>
                      <a:pt x="9178" y="30244"/>
                    </a:lnTo>
                    <a:cubicBezTo>
                      <a:pt x="9178" y="30223"/>
                      <a:pt x="9178" y="30202"/>
                      <a:pt x="9178" y="30182"/>
                    </a:cubicBezTo>
                    <a:lnTo>
                      <a:pt x="9178" y="29931"/>
                    </a:lnTo>
                    <a:cubicBezTo>
                      <a:pt x="9199" y="29014"/>
                      <a:pt x="9199" y="28096"/>
                      <a:pt x="9136" y="27199"/>
                    </a:cubicBezTo>
                    <a:cubicBezTo>
                      <a:pt x="9115" y="27032"/>
                      <a:pt x="9115" y="26886"/>
                      <a:pt x="9094" y="26719"/>
                    </a:cubicBezTo>
                    <a:cubicBezTo>
                      <a:pt x="9094" y="26677"/>
                      <a:pt x="9074" y="26615"/>
                      <a:pt x="9074" y="26573"/>
                    </a:cubicBezTo>
                    <a:cubicBezTo>
                      <a:pt x="9053" y="26365"/>
                      <a:pt x="9032" y="26135"/>
                      <a:pt x="8990" y="25927"/>
                    </a:cubicBezTo>
                    <a:cubicBezTo>
                      <a:pt x="8990" y="25906"/>
                      <a:pt x="8990" y="25885"/>
                      <a:pt x="8990" y="25885"/>
                    </a:cubicBezTo>
                    <a:cubicBezTo>
                      <a:pt x="8761" y="24362"/>
                      <a:pt x="8260" y="22902"/>
                      <a:pt x="7843" y="21421"/>
                    </a:cubicBezTo>
                    <a:cubicBezTo>
                      <a:pt x="7780" y="21275"/>
                      <a:pt x="7739" y="21109"/>
                      <a:pt x="7697" y="20942"/>
                    </a:cubicBezTo>
                    <a:cubicBezTo>
                      <a:pt x="7655" y="20775"/>
                      <a:pt x="7593" y="20608"/>
                      <a:pt x="7551" y="20441"/>
                    </a:cubicBezTo>
                    <a:cubicBezTo>
                      <a:pt x="7363" y="19753"/>
                      <a:pt x="7217" y="19064"/>
                      <a:pt x="7113" y="18355"/>
                    </a:cubicBezTo>
                    <a:cubicBezTo>
                      <a:pt x="6571" y="14518"/>
                      <a:pt x="6904" y="11201"/>
                      <a:pt x="5799" y="7864"/>
                    </a:cubicBezTo>
                    <a:cubicBezTo>
                      <a:pt x="5757" y="7760"/>
                      <a:pt x="5715" y="7614"/>
                      <a:pt x="5674" y="7489"/>
                    </a:cubicBezTo>
                    <a:cubicBezTo>
                      <a:pt x="5632" y="7384"/>
                      <a:pt x="5590" y="7280"/>
                      <a:pt x="5549" y="7155"/>
                    </a:cubicBezTo>
                    <a:cubicBezTo>
                      <a:pt x="5173" y="6195"/>
                      <a:pt x="4673" y="5278"/>
                      <a:pt x="4068" y="4423"/>
                    </a:cubicBezTo>
                    <a:cubicBezTo>
                      <a:pt x="3192" y="3213"/>
                      <a:pt x="1398" y="2087"/>
                      <a:pt x="459" y="772"/>
                    </a:cubicBezTo>
                    <a:cubicBezTo>
                      <a:pt x="272" y="543"/>
                      <a:pt x="126" y="27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8548675" y="2808575"/>
                <a:ext cx="156450" cy="1327075"/>
              </a:xfrm>
              <a:custGeom>
                <a:avLst/>
                <a:gdLst/>
                <a:ahLst/>
                <a:cxnLst/>
                <a:rect l="l" t="t" r="r" b="b"/>
                <a:pathLst>
                  <a:path w="6258" h="53083" extrusionOk="0">
                    <a:moveTo>
                      <a:pt x="2816" y="1"/>
                    </a:moveTo>
                    <a:cubicBezTo>
                      <a:pt x="2795" y="42"/>
                      <a:pt x="2774" y="63"/>
                      <a:pt x="2754" y="105"/>
                    </a:cubicBezTo>
                    <a:cubicBezTo>
                      <a:pt x="2754" y="126"/>
                      <a:pt x="2733" y="126"/>
                      <a:pt x="2733" y="147"/>
                    </a:cubicBezTo>
                    <a:cubicBezTo>
                      <a:pt x="2691" y="251"/>
                      <a:pt x="2649" y="334"/>
                      <a:pt x="2608" y="439"/>
                    </a:cubicBezTo>
                    <a:cubicBezTo>
                      <a:pt x="2190" y="1356"/>
                      <a:pt x="1857" y="2316"/>
                      <a:pt x="1565" y="3275"/>
                    </a:cubicBezTo>
                    <a:cubicBezTo>
                      <a:pt x="1544" y="3379"/>
                      <a:pt x="1523" y="3463"/>
                      <a:pt x="1481" y="3567"/>
                    </a:cubicBezTo>
                    <a:lnTo>
                      <a:pt x="1419" y="3859"/>
                    </a:lnTo>
                    <a:cubicBezTo>
                      <a:pt x="1273" y="4402"/>
                      <a:pt x="1147" y="4923"/>
                      <a:pt x="1043" y="5465"/>
                    </a:cubicBezTo>
                    <a:cubicBezTo>
                      <a:pt x="939" y="5966"/>
                      <a:pt x="855" y="6487"/>
                      <a:pt x="772" y="7009"/>
                    </a:cubicBezTo>
                    <a:cubicBezTo>
                      <a:pt x="730" y="7342"/>
                      <a:pt x="689" y="7697"/>
                      <a:pt x="647" y="8052"/>
                    </a:cubicBezTo>
                    <a:lnTo>
                      <a:pt x="647" y="8198"/>
                    </a:lnTo>
                    <a:cubicBezTo>
                      <a:pt x="563" y="8865"/>
                      <a:pt x="522" y="9553"/>
                      <a:pt x="480" y="10242"/>
                    </a:cubicBezTo>
                    <a:cubicBezTo>
                      <a:pt x="438" y="11264"/>
                      <a:pt x="417" y="12265"/>
                      <a:pt x="417" y="13287"/>
                    </a:cubicBezTo>
                    <a:lnTo>
                      <a:pt x="417" y="13495"/>
                    </a:lnTo>
                    <a:cubicBezTo>
                      <a:pt x="417" y="14121"/>
                      <a:pt x="438" y="14768"/>
                      <a:pt x="459" y="15393"/>
                    </a:cubicBezTo>
                    <a:cubicBezTo>
                      <a:pt x="501" y="16687"/>
                      <a:pt x="543" y="17959"/>
                      <a:pt x="605" y="19294"/>
                    </a:cubicBezTo>
                    <a:cubicBezTo>
                      <a:pt x="668" y="20629"/>
                      <a:pt x="709" y="21964"/>
                      <a:pt x="730" y="23257"/>
                    </a:cubicBezTo>
                    <a:lnTo>
                      <a:pt x="730" y="25968"/>
                    </a:lnTo>
                    <a:cubicBezTo>
                      <a:pt x="730" y="26656"/>
                      <a:pt x="709" y="27366"/>
                      <a:pt x="689" y="28075"/>
                    </a:cubicBezTo>
                    <a:cubicBezTo>
                      <a:pt x="605" y="31558"/>
                      <a:pt x="376" y="35041"/>
                      <a:pt x="271" y="38545"/>
                    </a:cubicBezTo>
                    <a:cubicBezTo>
                      <a:pt x="251" y="38775"/>
                      <a:pt x="251" y="39004"/>
                      <a:pt x="251" y="39234"/>
                    </a:cubicBezTo>
                    <a:cubicBezTo>
                      <a:pt x="251" y="39234"/>
                      <a:pt x="251" y="39254"/>
                      <a:pt x="251" y="39275"/>
                    </a:cubicBezTo>
                    <a:lnTo>
                      <a:pt x="251" y="39317"/>
                    </a:lnTo>
                    <a:cubicBezTo>
                      <a:pt x="230" y="39463"/>
                      <a:pt x="251" y="39609"/>
                      <a:pt x="230" y="39734"/>
                    </a:cubicBezTo>
                    <a:cubicBezTo>
                      <a:pt x="230" y="39838"/>
                      <a:pt x="230" y="39943"/>
                      <a:pt x="230" y="40047"/>
                    </a:cubicBezTo>
                    <a:lnTo>
                      <a:pt x="230" y="40235"/>
                    </a:lnTo>
                    <a:cubicBezTo>
                      <a:pt x="188" y="40819"/>
                      <a:pt x="167" y="41465"/>
                      <a:pt x="125" y="42133"/>
                    </a:cubicBezTo>
                    <a:cubicBezTo>
                      <a:pt x="105" y="42237"/>
                      <a:pt x="125" y="42320"/>
                      <a:pt x="105" y="42425"/>
                    </a:cubicBezTo>
                    <a:cubicBezTo>
                      <a:pt x="105" y="42529"/>
                      <a:pt x="105" y="42654"/>
                      <a:pt x="105" y="42758"/>
                    </a:cubicBezTo>
                    <a:cubicBezTo>
                      <a:pt x="42" y="43843"/>
                      <a:pt x="0" y="44969"/>
                      <a:pt x="0" y="46096"/>
                    </a:cubicBezTo>
                    <a:cubicBezTo>
                      <a:pt x="21" y="46367"/>
                      <a:pt x="21" y="46638"/>
                      <a:pt x="21" y="46930"/>
                    </a:cubicBezTo>
                    <a:cubicBezTo>
                      <a:pt x="42" y="47410"/>
                      <a:pt x="63" y="47910"/>
                      <a:pt x="105" y="48348"/>
                    </a:cubicBezTo>
                    <a:cubicBezTo>
                      <a:pt x="146" y="48786"/>
                      <a:pt x="188" y="49224"/>
                      <a:pt x="251" y="49662"/>
                    </a:cubicBezTo>
                    <a:cubicBezTo>
                      <a:pt x="251" y="49683"/>
                      <a:pt x="251" y="49683"/>
                      <a:pt x="251" y="49704"/>
                    </a:cubicBezTo>
                    <a:cubicBezTo>
                      <a:pt x="313" y="50079"/>
                      <a:pt x="376" y="50434"/>
                      <a:pt x="459" y="50809"/>
                    </a:cubicBezTo>
                    <a:cubicBezTo>
                      <a:pt x="501" y="51018"/>
                      <a:pt x="563" y="51268"/>
                      <a:pt x="626" y="51456"/>
                    </a:cubicBezTo>
                    <a:cubicBezTo>
                      <a:pt x="668" y="51644"/>
                      <a:pt x="730" y="51811"/>
                      <a:pt x="793" y="51998"/>
                    </a:cubicBezTo>
                    <a:cubicBezTo>
                      <a:pt x="814" y="52082"/>
                      <a:pt x="855" y="52165"/>
                      <a:pt x="897" y="52249"/>
                    </a:cubicBezTo>
                    <a:cubicBezTo>
                      <a:pt x="918" y="52332"/>
                      <a:pt x="939" y="52415"/>
                      <a:pt x="981" y="52478"/>
                    </a:cubicBezTo>
                    <a:cubicBezTo>
                      <a:pt x="1043" y="52645"/>
                      <a:pt x="1127" y="52833"/>
                      <a:pt x="1210" y="52999"/>
                    </a:cubicBezTo>
                    <a:cubicBezTo>
                      <a:pt x="1210" y="52999"/>
                      <a:pt x="1210" y="53020"/>
                      <a:pt x="1231" y="53020"/>
                    </a:cubicBezTo>
                    <a:lnTo>
                      <a:pt x="1252" y="53083"/>
                    </a:lnTo>
                    <a:lnTo>
                      <a:pt x="2920" y="53083"/>
                    </a:lnTo>
                    <a:cubicBezTo>
                      <a:pt x="3129" y="53083"/>
                      <a:pt x="3358" y="53062"/>
                      <a:pt x="3567" y="53062"/>
                    </a:cubicBezTo>
                    <a:lnTo>
                      <a:pt x="3630" y="52895"/>
                    </a:lnTo>
                    <a:cubicBezTo>
                      <a:pt x="3650" y="52833"/>
                      <a:pt x="3671" y="52770"/>
                      <a:pt x="3692" y="52707"/>
                    </a:cubicBezTo>
                    <a:cubicBezTo>
                      <a:pt x="3713" y="52624"/>
                      <a:pt x="3734" y="52541"/>
                      <a:pt x="3755" y="52478"/>
                    </a:cubicBezTo>
                    <a:cubicBezTo>
                      <a:pt x="3984" y="51602"/>
                      <a:pt x="4172" y="50705"/>
                      <a:pt x="4318" y="49808"/>
                    </a:cubicBezTo>
                    <a:cubicBezTo>
                      <a:pt x="4547" y="48369"/>
                      <a:pt x="4672" y="47013"/>
                      <a:pt x="4777" y="46471"/>
                    </a:cubicBezTo>
                    <a:cubicBezTo>
                      <a:pt x="4860" y="45929"/>
                      <a:pt x="4944" y="45386"/>
                      <a:pt x="5006" y="44844"/>
                    </a:cubicBezTo>
                    <a:cubicBezTo>
                      <a:pt x="5048" y="44594"/>
                      <a:pt x="5090" y="44364"/>
                      <a:pt x="5131" y="44072"/>
                    </a:cubicBezTo>
                    <a:cubicBezTo>
                      <a:pt x="5173" y="43760"/>
                      <a:pt x="5215" y="43488"/>
                      <a:pt x="5236" y="43176"/>
                    </a:cubicBezTo>
                    <a:cubicBezTo>
                      <a:pt x="5528" y="41152"/>
                      <a:pt x="5736" y="39129"/>
                      <a:pt x="5903" y="37085"/>
                    </a:cubicBezTo>
                    <a:cubicBezTo>
                      <a:pt x="5924" y="36835"/>
                      <a:pt x="5945" y="36605"/>
                      <a:pt x="5966" y="36376"/>
                    </a:cubicBezTo>
                    <a:cubicBezTo>
                      <a:pt x="5986" y="36126"/>
                      <a:pt x="5986" y="35896"/>
                      <a:pt x="6007" y="35646"/>
                    </a:cubicBezTo>
                    <a:cubicBezTo>
                      <a:pt x="6174" y="33289"/>
                      <a:pt x="6258" y="30932"/>
                      <a:pt x="6237" y="28554"/>
                    </a:cubicBezTo>
                    <a:cubicBezTo>
                      <a:pt x="6237" y="28262"/>
                      <a:pt x="6237" y="27991"/>
                      <a:pt x="6174" y="27678"/>
                    </a:cubicBezTo>
                    <a:lnTo>
                      <a:pt x="6174" y="27407"/>
                    </a:lnTo>
                    <a:cubicBezTo>
                      <a:pt x="6174" y="27199"/>
                      <a:pt x="6174" y="26990"/>
                      <a:pt x="6174" y="26782"/>
                    </a:cubicBezTo>
                    <a:lnTo>
                      <a:pt x="6174" y="26469"/>
                    </a:lnTo>
                    <a:cubicBezTo>
                      <a:pt x="6153" y="26135"/>
                      <a:pt x="6153" y="25801"/>
                      <a:pt x="6132" y="25468"/>
                    </a:cubicBezTo>
                    <a:lnTo>
                      <a:pt x="6132" y="25363"/>
                    </a:lnTo>
                    <a:cubicBezTo>
                      <a:pt x="6049" y="23507"/>
                      <a:pt x="5903" y="21651"/>
                      <a:pt x="5674" y="19815"/>
                    </a:cubicBezTo>
                    <a:lnTo>
                      <a:pt x="5674" y="19690"/>
                    </a:lnTo>
                    <a:cubicBezTo>
                      <a:pt x="5590" y="18939"/>
                      <a:pt x="5486" y="18209"/>
                      <a:pt x="5382" y="17458"/>
                    </a:cubicBezTo>
                    <a:lnTo>
                      <a:pt x="5382" y="17437"/>
                    </a:lnTo>
                    <a:lnTo>
                      <a:pt x="5319" y="17145"/>
                    </a:lnTo>
                    <a:cubicBezTo>
                      <a:pt x="4964" y="14809"/>
                      <a:pt x="4485" y="12473"/>
                      <a:pt x="4047" y="10137"/>
                    </a:cubicBezTo>
                    <a:cubicBezTo>
                      <a:pt x="3963" y="9658"/>
                      <a:pt x="3859" y="9199"/>
                      <a:pt x="3776" y="8719"/>
                    </a:cubicBezTo>
                    <a:cubicBezTo>
                      <a:pt x="3671" y="8135"/>
                      <a:pt x="3588" y="7551"/>
                      <a:pt x="3484" y="6967"/>
                    </a:cubicBezTo>
                    <a:cubicBezTo>
                      <a:pt x="3233" y="5403"/>
                      <a:pt x="3025" y="3838"/>
                      <a:pt x="2900" y="2274"/>
                    </a:cubicBezTo>
                    <a:cubicBezTo>
                      <a:pt x="2879" y="1815"/>
                      <a:pt x="2858" y="1335"/>
                      <a:pt x="2837" y="856"/>
                    </a:cubicBezTo>
                    <a:cubicBezTo>
                      <a:pt x="2816" y="585"/>
                      <a:pt x="2816" y="293"/>
                      <a:pt x="2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8466800" y="2808050"/>
                <a:ext cx="155950" cy="1327600"/>
              </a:xfrm>
              <a:custGeom>
                <a:avLst/>
                <a:gdLst/>
                <a:ahLst/>
                <a:cxnLst/>
                <a:rect l="l" t="t" r="r" b="b"/>
                <a:pathLst>
                  <a:path w="6238" h="53104" extrusionOk="0">
                    <a:moveTo>
                      <a:pt x="3463" y="1"/>
                    </a:moveTo>
                    <a:lnTo>
                      <a:pt x="3463" y="42"/>
                    </a:lnTo>
                    <a:cubicBezTo>
                      <a:pt x="3463" y="293"/>
                      <a:pt x="3442" y="501"/>
                      <a:pt x="3442" y="793"/>
                    </a:cubicBezTo>
                    <a:cubicBezTo>
                      <a:pt x="3442" y="1085"/>
                      <a:pt x="3421" y="1377"/>
                      <a:pt x="3400" y="1648"/>
                    </a:cubicBezTo>
                    <a:cubicBezTo>
                      <a:pt x="3171" y="5924"/>
                      <a:pt x="2191" y="10137"/>
                      <a:pt x="1419" y="14351"/>
                    </a:cubicBezTo>
                    <a:cubicBezTo>
                      <a:pt x="1377" y="14580"/>
                      <a:pt x="1336" y="14810"/>
                      <a:pt x="1294" y="15039"/>
                    </a:cubicBezTo>
                    <a:cubicBezTo>
                      <a:pt x="1252" y="15268"/>
                      <a:pt x="1210" y="15498"/>
                      <a:pt x="1169" y="15727"/>
                    </a:cubicBezTo>
                    <a:cubicBezTo>
                      <a:pt x="1064" y="16290"/>
                      <a:pt x="960" y="16874"/>
                      <a:pt x="877" y="17458"/>
                    </a:cubicBezTo>
                    <a:cubicBezTo>
                      <a:pt x="564" y="19523"/>
                      <a:pt x="334" y="21588"/>
                      <a:pt x="209" y="23674"/>
                    </a:cubicBezTo>
                    <a:cubicBezTo>
                      <a:pt x="188" y="24008"/>
                      <a:pt x="168" y="24362"/>
                      <a:pt x="147" y="24675"/>
                    </a:cubicBezTo>
                    <a:cubicBezTo>
                      <a:pt x="126" y="24988"/>
                      <a:pt x="105" y="25322"/>
                      <a:pt x="105" y="25635"/>
                    </a:cubicBezTo>
                    <a:cubicBezTo>
                      <a:pt x="84" y="25760"/>
                      <a:pt x="84" y="25885"/>
                      <a:pt x="84" y="26010"/>
                    </a:cubicBezTo>
                    <a:lnTo>
                      <a:pt x="84" y="26344"/>
                    </a:lnTo>
                    <a:cubicBezTo>
                      <a:pt x="1" y="28638"/>
                      <a:pt x="22" y="30912"/>
                      <a:pt x="126" y="33206"/>
                    </a:cubicBezTo>
                    <a:cubicBezTo>
                      <a:pt x="126" y="33248"/>
                      <a:pt x="126" y="33289"/>
                      <a:pt x="126" y="33331"/>
                    </a:cubicBezTo>
                    <a:cubicBezTo>
                      <a:pt x="147" y="33623"/>
                      <a:pt x="147" y="33915"/>
                      <a:pt x="168" y="34186"/>
                    </a:cubicBezTo>
                    <a:cubicBezTo>
                      <a:pt x="188" y="34478"/>
                      <a:pt x="209" y="34749"/>
                      <a:pt x="230" y="35041"/>
                    </a:cubicBezTo>
                    <a:cubicBezTo>
                      <a:pt x="230" y="35146"/>
                      <a:pt x="230" y="35292"/>
                      <a:pt x="251" y="35375"/>
                    </a:cubicBezTo>
                    <a:cubicBezTo>
                      <a:pt x="251" y="35458"/>
                      <a:pt x="251" y="35542"/>
                      <a:pt x="251" y="35625"/>
                    </a:cubicBezTo>
                    <a:cubicBezTo>
                      <a:pt x="272" y="35876"/>
                      <a:pt x="293" y="36126"/>
                      <a:pt x="314" y="36355"/>
                    </a:cubicBezTo>
                    <a:cubicBezTo>
                      <a:pt x="334" y="36585"/>
                      <a:pt x="334" y="36814"/>
                      <a:pt x="355" y="37064"/>
                    </a:cubicBezTo>
                    <a:cubicBezTo>
                      <a:pt x="501" y="38817"/>
                      <a:pt x="689" y="40589"/>
                      <a:pt x="918" y="42341"/>
                    </a:cubicBezTo>
                    <a:cubicBezTo>
                      <a:pt x="981" y="42884"/>
                      <a:pt x="1044" y="43426"/>
                      <a:pt x="1127" y="43968"/>
                    </a:cubicBezTo>
                    <a:cubicBezTo>
                      <a:pt x="1210" y="44490"/>
                      <a:pt x="1273" y="45032"/>
                      <a:pt x="1356" y="45574"/>
                    </a:cubicBezTo>
                    <a:cubicBezTo>
                      <a:pt x="1398" y="45866"/>
                      <a:pt x="1461" y="46158"/>
                      <a:pt x="1502" y="46450"/>
                    </a:cubicBezTo>
                    <a:cubicBezTo>
                      <a:pt x="1586" y="46993"/>
                      <a:pt x="1711" y="48307"/>
                      <a:pt x="1940" y="49725"/>
                    </a:cubicBezTo>
                    <a:cubicBezTo>
                      <a:pt x="2003" y="50226"/>
                      <a:pt x="2107" y="50747"/>
                      <a:pt x="2212" y="51248"/>
                    </a:cubicBezTo>
                    <a:cubicBezTo>
                      <a:pt x="2337" y="51873"/>
                      <a:pt x="2504" y="52499"/>
                      <a:pt x="2712" y="53104"/>
                    </a:cubicBezTo>
                    <a:lnTo>
                      <a:pt x="5007" y="53104"/>
                    </a:lnTo>
                    <a:lnTo>
                      <a:pt x="5048" y="53020"/>
                    </a:lnTo>
                    <a:cubicBezTo>
                      <a:pt x="5048" y="53000"/>
                      <a:pt x="5069" y="52979"/>
                      <a:pt x="5069" y="52958"/>
                    </a:cubicBezTo>
                    <a:cubicBezTo>
                      <a:pt x="5111" y="52874"/>
                      <a:pt x="5153" y="52791"/>
                      <a:pt x="5173" y="52708"/>
                    </a:cubicBezTo>
                    <a:cubicBezTo>
                      <a:pt x="5194" y="52708"/>
                      <a:pt x="5194" y="52687"/>
                      <a:pt x="5194" y="52666"/>
                    </a:cubicBezTo>
                    <a:cubicBezTo>
                      <a:pt x="5215" y="52645"/>
                      <a:pt x="5236" y="52603"/>
                      <a:pt x="5236" y="52582"/>
                    </a:cubicBezTo>
                    <a:lnTo>
                      <a:pt x="5257" y="52520"/>
                    </a:lnTo>
                    <a:cubicBezTo>
                      <a:pt x="5278" y="52499"/>
                      <a:pt x="5278" y="52478"/>
                      <a:pt x="5278" y="52457"/>
                    </a:cubicBezTo>
                    <a:cubicBezTo>
                      <a:pt x="5319" y="52395"/>
                      <a:pt x="5340" y="52332"/>
                      <a:pt x="5361" y="52249"/>
                    </a:cubicBezTo>
                    <a:cubicBezTo>
                      <a:pt x="5361" y="52249"/>
                      <a:pt x="5361" y="52249"/>
                      <a:pt x="5361" y="52228"/>
                    </a:cubicBezTo>
                    <a:cubicBezTo>
                      <a:pt x="5403" y="52165"/>
                      <a:pt x="5424" y="52082"/>
                      <a:pt x="5445" y="51998"/>
                    </a:cubicBezTo>
                    <a:cubicBezTo>
                      <a:pt x="5486" y="51915"/>
                      <a:pt x="5528" y="51811"/>
                      <a:pt x="5549" y="51727"/>
                    </a:cubicBezTo>
                    <a:cubicBezTo>
                      <a:pt x="5570" y="51644"/>
                      <a:pt x="5591" y="51581"/>
                      <a:pt x="5611" y="51498"/>
                    </a:cubicBezTo>
                    <a:cubicBezTo>
                      <a:pt x="5611" y="51477"/>
                      <a:pt x="5611" y="51456"/>
                      <a:pt x="5632" y="51435"/>
                    </a:cubicBezTo>
                    <a:cubicBezTo>
                      <a:pt x="5674" y="51248"/>
                      <a:pt x="5737" y="51060"/>
                      <a:pt x="5778" y="50851"/>
                    </a:cubicBezTo>
                    <a:cubicBezTo>
                      <a:pt x="5862" y="50497"/>
                      <a:pt x="5924" y="50142"/>
                      <a:pt x="5987" y="49767"/>
                    </a:cubicBezTo>
                    <a:lnTo>
                      <a:pt x="5987" y="49725"/>
                    </a:lnTo>
                    <a:lnTo>
                      <a:pt x="5987" y="49704"/>
                    </a:lnTo>
                    <a:cubicBezTo>
                      <a:pt x="6049" y="49287"/>
                      <a:pt x="6091" y="48870"/>
                      <a:pt x="6133" y="48390"/>
                    </a:cubicBezTo>
                    <a:cubicBezTo>
                      <a:pt x="6175" y="47931"/>
                      <a:pt x="6195" y="47452"/>
                      <a:pt x="6195" y="46951"/>
                    </a:cubicBezTo>
                    <a:cubicBezTo>
                      <a:pt x="6216" y="46784"/>
                      <a:pt x="6216" y="46596"/>
                      <a:pt x="6216" y="46409"/>
                    </a:cubicBezTo>
                    <a:lnTo>
                      <a:pt x="6216" y="46283"/>
                    </a:lnTo>
                    <a:lnTo>
                      <a:pt x="6216" y="46137"/>
                    </a:lnTo>
                    <a:lnTo>
                      <a:pt x="6216" y="46054"/>
                    </a:lnTo>
                    <a:cubicBezTo>
                      <a:pt x="6216" y="45574"/>
                      <a:pt x="6216" y="45095"/>
                      <a:pt x="6237" y="44594"/>
                    </a:cubicBezTo>
                    <a:lnTo>
                      <a:pt x="6237" y="44344"/>
                    </a:lnTo>
                    <a:lnTo>
                      <a:pt x="6237" y="44323"/>
                    </a:lnTo>
                    <a:cubicBezTo>
                      <a:pt x="6216" y="44093"/>
                      <a:pt x="6216" y="43885"/>
                      <a:pt x="6216" y="43655"/>
                    </a:cubicBezTo>
                    <a:lnTo>
                      <a:pt x="6216" y="43384"/>
                    </a:lnTo>
                    <a:cubicBezTo>
                      <a:pt x="6195" y="43259"/>
                      <a:pt x="6195" y="43155"/>
                      <a:pt x="6195" y="43030"/>
                    </a:cubicBezTo>
                    <a:cubicBezTo>
                      <a:pt x="6154" y="42425"/>
                      <a:pt x="6133" y="41841"/>
                      <a:pt x="6091" y="41278"/>
                    </a:cubicBezTo>
                    <a:cubicBezTo>
                      <a:pt x="6091" y="41090"/>
                      <a:pt x="6091" y="40923"/>
                      <a:pt x="6070" y="40756"/>
                    </a:cubicBezTo>
                    <a:cubicBezTo>
                      <a:pt x="6070" y="40589"/>
                      <a:pt x="6049" y="40423"/>
                      <a:pt x="6049" y="40256"/>
                    </a:cubicBezTo>
                    <a:cubicBezTo>
                      <a:pt x="6029" y="39943"/>
                      <a:pt x="6008" y="39609"/>
                      <a:pt x="6008" y="39317"/>
                    </a:cubicBezTo>
                    <a:cubicBezTo>
                      <a:pt x="6008" y="39192"/>
                      <a:pt x="6008" y="39067"/>
                      <a:pt x="6008" y="38942"/>
                    </a:cubicBezTo>
                    <a:cubicBezTo>
                      <a:pt x="6008" y="38629"/>
                      <a:pt x="5987" y="38337"/>
                      <a:pt x="5987" y="38045"/>
                    </a:cubicBezTo>
                    <a:lnTo>
                      <a:pt x="5945" y="37190"/>
                    </a:lnTo>
                    <a:cubicBezTo>
                      <a:pt x="5862" y="34895"/>
                      <a:pt x="5737" y="32622"/>
                      <a:pt x="5653" y="30348"/>
                    </a:cubicBezTo>
                    <a:lnTo>
                      <a:pt x="5611" y="29556"/>
                    </a:lnTo>
                    <a:cubicBezTo>
                      <a:pt x="5591" y="28951"/>
                      <a:pt x="5570" y="28325"/>
                      <a:pt x="5549" y="27699"/>
                    </a:cubicBezTo>
                    <a:cubicBezTo>
                      <a:pt x="5549" y="27074"/>
                      <a:pt x="5528" y="26406"/>
                      <a:pt x="5528" y="25760"/>
                    </a:cubicBezTo>
                    <a:lnTo>
                      <a:pt x="5528" y="25739"/>
                    </a:lnTo>
                    <a:lnTo>
                      <a:pt x="5528" y="24988"/>
                    </a:lnTo>
                    <a:cubicBezTo>
                      <a:pt x="5507" y="24425"/>
                      <a:pt x="5528" y="23841"/>
                      <a:pt x="5528" y="23278"/>
                    </a:cubicBezTo>
                    <a:cubicBezTo>
                      <a:pt x="5549" y="21380"/>
                      <a:pt x="5653" y="19461"/>
                      <a:pt x="5737" y="17542"/>
                    </a:cubicBezTo>
                    <a:cubicBezTo>
                      <a:pt x="5820" y="15519"/>
                      <a:pt x="5883" y="13516"/>
                      <a:pt x="5820" y="11514"/>
                    </a:cubicBezTo>
                    <a:cubicBezTo>
                      <a:pt x="5820" y="10993"/>
                      <a:pt x="5799" y="10471"/>
                      <a:pt x="5757" y="9950"/>
                    </a:cubicBezTo>
                    <a:cubicBezTo>
                      <a:pt x="5737" y="9387"/>
                      <a:pt x="5695" y="8823"/>
                      <a:pt x="5632" y="8281"/>
                    </a:cubicBezTo>
                    <a:lnTo>
                      <a:pt x="5632" y="8260"/>
                    </a:lnTo>
                    <a:cubicBezTo>
                      <a:pt x="5507" y="6925"/>
                      <a:pt x="5278" y="5591"/>
                      <a:pt x="4965" y="4277"/>
                    </a:cubicBezTo>
                    <a:cubicBezTo>
                      <a:pt x="4944" y="4214"/>
                      <a:pt x="4944" y="4130"/>
                      <a:pt x="4923" y="4047"/>
                    </a:cubicBezTo>
                    <a:cubicBezTo>
                      <a:pt x="4881" y="3880"/>
                      <a:pt x="4819" y="3734"/>
                      <a:pt x="4777" y="3567"/>
                    </a:cubicBezTo>
                    <a:cubicBezTo>
                      <a:pt x="4735" y="3400"/>
                      <a:pt x="4694" y="3254"/>
                      <a:pt x="4652" y="3088"/>
                    </a:cubicBezTo>
                    <a:cubicBezTo>
                      <a:pt x="4631" y="3025"/>
                      <a:pt x="4610" y="2942"/>
                      <a:pt x="4568" y="2858"/>
                    </a:cubicBezTo>
                    <a:cubicBezTo>
                      <a:pt x="4527" y="2712"/>
                      <a:pt x="4485" y="2587"/>
                      <a:pt x="4443" y="2441"/>
                    </a:cubicBezTo>
                    <a:cubicBezTo>
                      <a:pt x="4381" y="2274"/>
                      <a:pt x="4318" y="2107"/>
                      <a:pt x="4256" y="1920"/>
                    </a:cubicBezTo>
                    <a:cubicBezTo>
                      <a:pt x="4235" y="1857"/>
                      <a:pt x="4214" y="1815"/>
                      <a:pt x="4193" y="1753"/>
                    </a:cubicBezTo>
                    <a:cubicBezTo>
                      <a:pt x="4110" y="1523"/>
                      <a:pt x="4026" y="1273"/>
                      <a:pt x="3922" y="1064"/>
                    </a:cubicBezTo>
                    <a:cubicBezTo>
                      <a:pt x="3880" y="918"/>
                      <a:pt x="3818" y="793"/>
                      <a:pt x="3755" y="668"/>
                    </a:cubicBezTo>
                    <a:cubicBezTo>
                      <a:pt x="3692" y="522"/>
                      <a:pt x="3651" y="397"/>
                      <a:pt x="3588" y="272"/>
                    </a:cubicBezTo>
                    <a:lnTo>
                      <a:pt x="34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411000" y="2170350"/>
                <a:ext cx="207050" cy="1966350"/>
              </a:xfrm>
              <a:custGeom>
                <a:avLst/>
                <a:gdLst/>
                <a:ahLst/>
                <a:cxnLst/>
                <a:rect l="l" t="t" r="r" b="b"/>
                <a:pathLst>
                  <a:path w="8282" h="78654" extrusionOk="0">
                    <a:moveTo>
                      <a:pt x="2796" y="0"/>
                    </a:moveTo>
                    <a:lnTo>
                      <a:pt x="2441" y="313"/>
                    </a:lnTo>
                    <a:cubicBezTo>
                      <a:pt x="1482" y="1126"/>
                      <a:pt x="960" y="2232"/>
                      <a:pt x="689" y="3462"/>
                    </a:cubicBezTo>
                    <a:cubicBezTo>
                      <a:pt x="439" y="4714"/>
                      <a:pt x="314" y="5986"/>
                      <a:pt x="335" y="7258"/>
                    </a:cubicBezTo>
                    <a:cubicBezTo>
                      <a:pt x="314" y="9949"/>
                      <a:pt x="314" y="12661"/>
                      <a:pt x="335" y="15309"/>
                    </a:cubicBezTo>
                    <a:lnTo>
                      <a:pt x="335" y="16227"/>
                    </a:lnTo>
                    <a:lnTo>
                      <a:pt x="335" y="16936"/>
                    </a:lnTo>
                    <a:cubicBezTo>
                      <a:pt x="335" y="21108"/>
                      <a:pt x="335" y="25384"/>
                      <a:pt x="209" y="29597"/>
                    </a:cubicBezTo>
                    <a:cubicBezTo>
                      <a:pt x="209" y="29910"/>
                      <a:pt x="189" y="30243"/>
                      <a:pt x="189" y="30556"/>
                    </a:cubicBezTo>
                    <a:lnTo>
                      <a:pt x="189" y="31036"/>
                    </a:lnTo>
                    <a:cubicBezTo>
                      <a:pt x="189" y="31203"/>
                      <a:pt x="189" y="31328"/>
                      <a:pt x="168" y="31474"/>
                    </a:cubicBezTo>
                    <a:lnTo>
                      <a:pt x="168" y="31641"/>
                    </a:lnTo>
                    <a:cubicBezTo>
                      <a:pt x="84" y="34665"/>
                      <a:pt x="1" y="37627"/>
                      <a:pt x="1" y="40547"/>
                    </a:cubicBezTo>
                    <a:lnTo>
                      <a:pt x="1" y="41152"/>
                    </a:lnTo>
                    <a:lnTo>
                      <a:pt x="1" y="41861"/>
                    </a:lnTo>
                    <a:cubicBezTo>
                      <a:pt x="1" y="41882"/>
                      <a:pt x="1" y="41903"/>
                      <a:pt x="1" y="41903"/>
                    </a:cubicBezTo>
                    <a:cubicBezTo>
                      <a:pt x="1" y="42779"/>
                      <a:pt x="22" y="43655"/>
                      <a:pt x="63" y="44510"/>
                    </a:cubicBezTo>
                    <a:cubicBezTo>
                      <a:pt x="147" y="46742"/>
                      <a:pt x="335" y="48973"/>
                      <a:pt x="606" y="51226"/>
                    </a:cubicBezTo>
                    <a:cubicBezTo>
                      <a:pt x="668" y="51664"/>
                      <a:pt x="731" y="52102"/>
                      <a:pt x="793" y="52561"/>
                    </a:cubicBezTo>
                    <a:cubicBezTo>
                      <a:pt x="867" y="52985"/>
                      <a:pt x="925" y="53410"/>
                      <a:pt x="1009" y="53834"/>
                    </a:cubicBezTo>
                    <a:lnTo>
                      <a:pt x="1009" y="53834"/>
                    </a:lnTo>
                    <a:cubicBezTo>
                      <a:pt x="1014" y="53890"/>
                      <a:pt x="1018" y="53945"/>
                      <a:pt x="1023" y="54000"/>
                    </a:cubicBezTo>
                    <a:cubicBezTo>
                      <a:pt x="1065" y="54271"/>
                      <a:pt x="1127" y="54501"/>
                      <a:pt x="1169" y="54751"/>
                    </a:cubicBezTo>
                    <a:cubicBezTo>
                      <a:pt x="1357" y="55690"/>
                      <a:pt x="1544" y="56649"/>
                      <a:pt x="1753" y="57567"/>
                    </a:cubicBezTo>
                    <a:cubicBezTo>
                      <a:pt x="1920" y="58359"/>
                      <a:pt x="2087" y="59152"/>
                      <a:pt x="2254" y="59965"/>
                    </a:cubicBezTo>
                    <a:cubicBezTo>
                      <a:pt x="2316" y="60257"/>
                      <a:pt x="2358" y="60570"/>
                      <a:pt x="2420" y="60862"/>
                    </a:cubicBezTo>
                    <a:cubicBezTo>
                      <a:pt x="2420" y="60883"/>
                      <a:pt x="2420" y="60904"/>
                      <a:pt x="2441" y="60925"/>
                    </a:cubicBezTo>
                    <a:cubicBezTo>
                      <a:pt x="2462" y="61092"/>
                      <a:pt x="2483" y="61258"/>
                      <a:pt x="2525" y="61425"/>
                    </a:cubicBezTo>
                    <a:cubicBezTo>
                      <a:pt x="2566" y="61634"/>
                      <a:pt x="2608" y="61863"/>
                      <a:pt x="2629" y="62072"/>
                    </a:cubicBezTo>
                    <a:cubicBezTo>
                      <a:pt x="2650" y="62239"/>
                      <a:pt x="2692" y="62385"/>
                      <a:pt x="2712" y="62552"/>
                    </a:cubicBezTo>
                    <a:cubicBezTo>
                      <a:pt x="2754" y="62844"/>
                      <a:pt x="2775" y="63136"/>
                      <a:pt x="2817" y="63428"/>
                    </a:cubicBezTo>
                    <a:lnTo>
                      <a:pt x="2817" y="63469"/>
                    </a:lnTo>
                    <a:cubicBezTo>
                      <a:pt x="2942" y="64471"/>
                      <a:pt x="3004" y="65513"/>
                      <a:pt x="3046" y="66535"/>
                    </a:cubicBezTo>
                    <a:cubicBezTo>
                      <a:pt x="3067" y="66994"/>
                      <a:pt x="3088" y="67432"/>
                      <a:pt x="3109" y="67870"/>
                    </a:cubicBezTo>
                    <a:cubicBezTo>
                      <a:pt x="3109" y="67995"/>
                      <a:pt x="3109" y="68100"/>
                      <a:pt x="3109" y="68225"/>
                    </a:cubicBezTo>
                    <a:lnTo>
                      <a:pt x="3109" y="68371"/>
                    </a:lnTo>
                    <a:cubicBezTo>
                      <a:pt x="3130" y="68809"/>
                      <a:pt x="3150" y="69226"/>
                      <a:pt x="3171" y="69664"/>
                    </a:cubicBezTo>
                    <a:cubicBezTo>
                      <a:pt x="3213" y="70915"/>
                      <a:pt x="3296" y="72188"/>
                      <a:pt x="3442" y="73439"/>
                    </a:cubicBezTo>
                    <a:cubicBezTo>
                      <a:pt x="3505" y="73856"/>
                      <a:pt x="3547" y="74274"/>
                      <a:pt x="3630" y="74691"/>
                    </a:cubicBezTo>
                    <a:cubicBezTo>
                      <a:pt x="3651" y="74878"/>
                      <a:pt x="3693" y="75087"/>
                      <a:pt x="3734" y="75275"/>
                    </a:cubicBezTo>
                    <a:cubicBezTo>
                      <a:pt x="3797" y="75650"/>
                      <a:pt x="3880" y="76026"/>
                      <a:pt x="3985" y="76401"/>
                    </a:cubicBezTo>
                    <a:cubicBezTo>
                      <a:pt x="3985" y="76422"/>
                      <a:pt x="3985" y="76422"/>
                      <a:pt x="3985" y="76422"/>
                    </a:cubicBezTo>
                    <a:cubicBezTo>
                      <a:pt x="4047" y="76630"/>
                      <a:pt x="4089" y="76818"/>
                      <a:pt x="4152" y="77027"/>
                    </a:cubicBezTo>
                    <a:cubicBezTo>
                      <a:pt x="4318" y="77569"/>
                      <a:pt x="4506" y="78111"/>
                      <a:pt x="4736" y="78633"/>
                    </a:cubicBezTo>
                    <a:lnTo>
                      <a:pt x="5048" y="78633"/>
                    </a:lnTo>
                    <a:cubicBezTo>
                      <a:pt x="4798" y="78028"/>
                      <a:pt x="4590" y="77423"/>
                      <a:pt x="4402" y="76797"/>
                    </a:cubicBezTo>
                    <a:cubicBezTo>
                      <a:pt x="4277" y="76297"/>
                      <a:pt x="4152" y="75796"/>
                      <a:pt x="4047" y="75275"/>
                    </a:cubicBezTo>
                    <a:cubicBezTo>
                      <a:pt x="3797" y="73898"/>
                      <a:pt x="3630" y="72501"/>
                      <a:pt x="3547" y="71103"/>
                    </a:cubicBezTo>
                    <a:cubicBezTo>
                      <a:pt x="3526" y="70623"/>
                      <a:pt x="3505" y="70123"/>
                      <a:pt x="3484" y="69643"/>
                    </a:cubicBezTo>
                    <a:cubicBezTo>
                      <a:pt x="3463" y="69205"/>
                      <a:pt x="3442" y="68788"/>
                      <a:pt x="3422" y="68350"/>
                    </a:cubicBezTo>
                    <a:cubicBezTo>
                      <a:pt x="3380" y="67182"/>
                      <a:pt x="3338" y="65993"/>
                      <a:pt x="3255" y="64804"/>
                    </a:cubicBezTo>
                    <a:cubicBezTo>
                      <a:pt x="3234" y="64575"/>
                      <a:pt x="3213" y="64345"/>
                      <a:pt x="3192" y="64116"/>
                    </a:cubicBezTo>
                    <a:cubicBezTo>
                      <a:pt x="3171" y="63887"/>
                      <a:pt x="3150" y="63657"/>
                      <a:pt x="3130" y="63407"/>
                    </a:cubicBezTo>
                    <a:cubicBezTo>
                      <a:pt x="3130" y="63386"/>
                      <a:pt x="3130" y="63365"/>
                      <a:pt x="3130" y="63344"/>
                    </a:cubicBezTo>
                    <a:cubicBezTo>
                      <a:pt x="2984" y="62197"/>
                      <a:pt x="2796" y="61050"/>
                      <a:pt x="2566" y="59924"/>
                    </a:cubicBezTo>
                    <a:cubicBezTo>
                      <a:pt x="2525" y="59715"/>
                      <a:pt x="2483" y="59506"/>
                      <a:pt x="2441" y="59319"/>
                    </a:cubicBezTo>
                    <a:cubicBezTo>
                      <a:pt x="2400" y="59110"/>
                      <a:pt x="2379" y="58964"/>
                      <a:pt x="2337" y="58797"/>
                    </a:cubicBezTo>
                    <a:cubicBezTo>
                      <a:pt x="2337" y="58776"/>
                      <a:pt x="2337" y="58756"/>
                      <a:pt x="2337" y="58735"/>
                    </a:cubicBezTo>
                    <a:cubicBezTo>
                      <a:pt x="2233" y="58318"/>
                      <a:pt x="2149" y="57900"/>
                      <a:pt x="2066" y="57483"/>
                    </a:cubicBezTo>
                    <a:cubicBezTo>
                      <a:pt x="1878" y="56566"/>
                      <a:pt x="1670" y="55627"/>
                      <a:pt x="1482" y="54688"/>
                    </a:cubicBezTo>
                    <a:cubicBezTo>
                      <a:pt x="1252" y="53499"/>
                      <a:pt x="1085" y="52331"/>
                      <a:pt x="919" y="51184"/>
                    </a:cubicBezTo>
                    <a:lnTo>
                      <a:pt x="919" y="51184"/>
                    </a:lnTo>
                    <a:cubicBezTo>
                      <a:pt x="919" y="51184"/>
                      <a:pt x="919" y="51184"/>
                      <a:pt x="919" y="51184"/>
                    </a:cubicBezTo>
                    <a:cubicBezTo>
                      <a:pt x="856" y="50684"/>
                      <a:pt x="793" y="50204"/>
                      <a:pt x="752" y="49703"/>
                    </a:cubicBezTo>
                    <a:cubicBezTo>
                      <a:pt x="689" y="49078"/>
                      <a:pt x="627" y="48452"/>
                      <a:pt x="585" y="47847"/>
                    </a:cubicBezTo>
                    <a:cubicBezTo>
                      <a:pt x="481" y="46596"/>
                      <a:pt x="418" y="45365"/>
                      <a:pt x="355" y="44114"/>
                    </a:cubicBezTo>
                    <a:cubicBezTo>
                      <a:pt x="355" y="43655"/>
                      <a:pt x="335" y="43175"/>
                      <a:pt x="335" y="42716"/>
                    </a:cubicBezTo>
                    <a:cubicBezTo>
                      <a:pt x="335" y="42424"/>
                      <a:pt x="314" y="42111"/>
                      <a:pt x="314" y="41819"/>
                    </a:cubicBezTo>
                    <a:cubicBezTo>
                      <a:pt x="272" y="38732"/>
                      <a:pt x="355" y="35604"/>
                      <a:pt x="460" y="32413"/>
                    </a:cubicBezTo>
                    <a:cubicBezTo>
                      <a:pt x="460" y="32267"/>
                      <a:pt x="460" y="32141"/>
                      <a:pt x="460" y="32016"/>
                    </a:cubicBezTo>
                    <a:cubicBezTo>
                      <a:pt x="481" y="31870"/>
                      <a:pt x="460" y="31766"/>
                      <a:pt x="460" y="31641"/>
                    </a:cubicBezTo>
                    <a:lnTo>
                      <a:pt x="460" y="31599"/>
                    </a:lnTo>
                    <a:cubicBezTo>
                      <a:pt x="481" y="30932"/>
                      <a:pt x="501" y="30264"/>
                      <a:pt x="522" y="29597"/>
                    </a:cubicBezTo>
                    <a:cubicBezTo>
                      <a:pt x="627" y="25822"/>
                      <a:pt x="647" y="22005"/>
                      <a:pt x="647" y="18229"/>
                    </a:cubicBezTo>
                    <a:lnTo>
                      <a:pt x="647" y="16895"/>
                    </a:lnTo>
                    <a:lnTo>
                      <a:pt x="647" y="15309"/>
                    </a:lnTo>
                    <a:lnTo>
                      <a:pt x="647" y="7258"/>
                    </a:lnTo>
                    <a:cubicBezTo>
                      <a:pt x="668" y="5006"/>
                      <a:pt x="814" y="2482"/>
                      <a:pt x="2295" y="876"/>
                    </a:cubicBezTo>
                    <a:lnTo>
                      <a:pt x="2295" y="876"/>
                    </a:lnTo>
                    <a:cubicBezTo>
                      <a:pt x="1670" y="4130"/>
                      <a:pt x="2546" y="7467"/>
                      <a:pt x="3422" y="10679"/>
                    </a:cubicBezTo>
                    <a:cubicBezTo>
                      <a:pt x="3588" y="11305"/>
                      <a:pt x="3755" y="11910"/>
                      <a:pt x="3901" y="12514"/>
                    </a:cubicBezTo>
                    <a:cubicBezTo>
                      <a:pt x="4152" y="13599"/>
                      <a:pt x="4423" y="14705"/>
                      <a:pt x="4610" y="15789"/>
                    </a:cubicBezTo>
                    <a:cubicBezTo>
                      <a:pt x="4673" y="16081"/>
                      <a:pt x="4715" y="16373"/>
                      <a:pt x="4777" y="16644"/>
                    </a:cubicBezTo>
                    <a:cubicBezTo>
                      <a:pt x="4840" y="16999"/>
                      <a:pt x="4882" y="17333"/>
                      <a:pt x="4944" y="17687"/>
                    </a:cubicBezTo>
                    <a:cubicBezTo>
                      <a:pt x="5320" y="20127"/>
                      <a:pt x="5570" y="22568"/>
                      <a:pt x="5737" y="25029"/>
                    </a:cubicBezTo>
                    <a:lnTo>
                      <a:pt x="5778" y="25801"/>
                    </a:lnTo>
                    <a:cubicBezTo>
                      <a:pt x="5778" y="25884"/>
                      <a:pt x="5778" y="25968"/>
                      <a:pt x="5778" y="26051"/>
                    </a:cubicBezTo>
                    <a:cubicBezTo>
                      <a:pt x="5778" y="26197"/>
                      <a:pt x="5799" y="26322"/>
                      <a:pt x="5799" y="26468"/>
                    </a:cubicBezTo>
                    <a:lnTo>
                      <a:pt x="5799" y="26614"/>
                    </a:lnTo>
                    <a:cubicBezTo>
                      <a:pt x="5820" y="26990"/>
                      <a:pt x="5841" y="27344"/>
                      <a:pt x="5862" y="27699"/>
                    </a:cubicBezTo>
                    <a:cubicBezTo>
                      <a:pt x="5862" y="27699"/>
                      <a:pt x="5862" y="27699"/>
                      <a:pt x="5862" y="27699"/>
                    </a:cubicBezTo>
                    <a:lnTo>
                      <a:pt x="5862" y="27699"/>
                    </a:lnTo>
                    <a:cubicBezTo>
                      <a:pt x="5862" y="27949"/>
                      <a:pt x="5883" y="28220"/>
                      <a:pt x="5883" y="28470"/>
                    </a:cubicBezTo>
                    <a:cubicBezTo>
                      <a:pt x="5945" y="30014"/>
                      <a:pt x="5966" y="31557"/>
                      <a:pt x="5966" y="33101"/>
                    </a:cubicBezTo>
                    <a:lnTo>
                      <a:pt x="5966" y="33601"/>
                    </a:lnTo>
                    <a:lnTo>
                      <a:pt x="5966" y="34039"/>
                    </a:lnTo>
                    <a:lnTo>
                      <a:pt x="5966" y="35771"/>
                    </a:lnTo>
                    <a:lnTo>
                      <a:pt x="5966" y="38837"/>
                    </a:lnTo>
                    <a:lnTo>
                      <a:pt x="5966" y="39024"/>
                    </a:lnTo>
                    <a:lnTo>
                      <a:pt x="5966" y="39275"/>
                    </a:lnTo>
                    <a:lnTo>
                      <a:pt x="5966" y="40943"/>
                    </a:lnTo>
                    <a:cubicBezTo>
                      <a:pt x="5945" y="43738"/>
                      <a:pt x="5945" y="46575"/>
                      <a:pt x="6029" y="49411"/>
                    </a:cubicBezTo>
                    <a:lnTo>
                      <a:pt x="6029" y="49599"/>
                    </a:lnTo>
                    <a:cubicBezTo>
                      <a:pt x="6070" y="50934"/>
                      <a:pt x="6133" y="52269"/>
                      <a:pt x="6216" y="53604"/>
                    </a:cubicBezTo>
                    <a:cubicBezTo>
                      <a:pt x="6300" y="54959"/>
                      <a:pt x="6404" y="56294"/>
                      <a:pt x="6550" y="57629"/>
                    </a:cubicBezTo>
                    <a:cubicBezTo>
                      <a:pt x="6696" y="59006"/>
                      <a:pt x="6884" y="60403"/>
                      <a:pt x="7072" y="61780"/>
                    </a:cubicBezTo>
                    <a:cubicBezTo>
                      <a:pt x="7072" y="61842"/>
                      <a:pt x="7072" y="61905"/>
                      <a:pt x="7093" y="61947"/>
                    </a:cubicBezTo>
                    <a:cubicBezTo>
                      <a:pt x="7113" y="62134"/>
                      <a:pt x="7134" y="62301"/>
                      <a:pt x="7155" y="62468"/>
                    </a:cubicBezTo>
                    <a:cubicBezTo>
                      <a:pt x="7197" y="62718"/>
                      <a:pt x="7218" y="62969"/>
                      <a:pt x="7259" y="63198"/>
                    </a:cubicBezTo>
                    <a:cubicBezTo>
                      <a:pt x="7447" y="64679"/>
                      <a:pt x="7635" y="66160"/>
                      <a:pt x="7781" y="67641"/>
                    </a:cubicBezTo>
                    <a:cubicBezTo>
                      <a:pt x="7781" y="67808"/>
                      <a:pt x="7802" y="67975"/>
                      <a:pt x="7823" y="68141"/>
                    </a:cubicBezTo>
                    <a:cubicBezTo>
                      <a:pt x="7843" y="68308"/>
                      <a:pt x="7843" y="68496"/>
                      <a:pt x="7864" y="68684"/>
                    </a:cubicBezTo>
                    <a:cubicBezTo>
                      <a:pt x="7885" y="69122"/>
                      <a:pt x="7927" y="69539"/>
                      <a:pt x="7948" y="69977"/>
                    </a:cubicBezTo>
                    <a:lnTo>
                      <a:pt x="7948" y="70248"/>
                    </a:lnTo>
                    <a:cubicBezTo>
                      <a:pt x="7948" y="70394"/>
                      <a:pt x="7948" y="70540"/>
                      <a:pt x="7948" y="70707"/>
                    </a:cubicBezTo>
                    <a:cubicBezTo>
                      <a:pt x="7948" y="70957"/>
                      <a:pt x="7969" y="71207"/>
                      <a:pt x="7969" y="71458"/>
                    </a:cubicBezTo>
                    <a:lnTo>
                      <a:pt x="7969" y="72334"/>
                    </a:lnTo>
                    <a:cubicBezTo>
                      <a:pt x="7948" y="73314"/>
                      <a:pt x="7885" y="74315"/>
                      <a:pt x="7781" y="75296"/>
                    </a:cubicBezTo>
                    <a:cubicBezTo>
                      <a:pt x="7739" y="75713"/>
                      <a:pt x="7677" y="76130"/>
                      <a:pt x="7593" y="76547"/>
                    </a:cubicBezTo>
                    <a:cubicBezTo>
                      <a:pt x="7572" y="76693"/>
                      <a:pt x="7551" y="76839"/>
                      <a:pt x="7531" y="76985"/>
                    </a:cubicBezTo>
                    <a:cubicBezTo>
                      <a:pt x="7489" y="77110"/>
                      <a:pt x="7489" y="77214"/>
                      <a:pt x="7447" y="77340"/>
                    </a:cubicBezTo>
                    <a:cubicBezTo>
                      <a:pt x="7426" y="77444"/>
                      <a:pt x="7405" y="77548"/>
                      <a:pt x="7385" y="77652"/>
                    </a:cubicBezTo>
                    <a:cubicBezTo>
                      <a:pt x="7364" y="77736"/>
                      <a:pt x="7343" y="77819"/>
                      <a:pt x="7343" y="77903"/>
                    </a:cubicBezTo>
                    <a:cubicBezTo>
                      <a:pt x="7322" y="77924"/>
                      <a:pt x="7322" y="77944"/>
                      <a:pt x="7322" y="77965"/>
                    </a:cubicBezTo>
                    <a:cubicBezTo>
                      <a:pt x="7322" y="78007"/>
                      <a:pt x="7301" y="78049"/>
                      <a:pt x="7280" y="78090"/>
                    </a:cubicBezTo>
                    <a:cubicBezTo>
                      <a:pt x="7280" y="78132"/>
                      <a:pt x="7259" y="78236"/>
                      <a:pt x="7239" y="78320"/>
                    </a:cubicBezTo>
                    <a:cubicBezTo>
                      <a:pt x="7218" y="78382"/>
                      <a:pt x="7197" y="78445"/>
                      <a:pt x="7176" y="78508"/>
                    </a:cubicBezTo>
                    <a:cubicBezTo>
                      <a:pt x="7155" y="78570"/>
                      <a:pt x="7155" y="78612"/>
                      <a:pt x="7134" y="78654"/>
                    </a:cubicBezTo>
                    <a:lnTo>
                      <a:pt x="7468" y="78654"/>
                    </a:lnTo>
                    <a:cubicBezTo>
                      <a:pt x="7468" y="78591"/>
                      <a:pt x="7489" y="78549"/>
                      <a:pt x="7510" y="78487"/>
                    </a:cubicBezTo>
                    <a:cubicBezTo>
                      <a:pt x="7510" y="78424"/>
                      <a:pt x="7551" y="78320"/>
                      <a:pt x="7572" y="78216"/>
                    </a:cubicBezTo>
                    <a:cubicBezTo>
                      <a:pt x="7572" y="78216"/>
                      <a:pt x="7572" y="78216"/>
                      <a:pt x="7572" y="78195"/>
                    </a:cubicBezTo>
                    <a:cubicBezTo>
                      <a:pt x="7593" y="78132"/>
                      <a:pt x="7614" y="78049"/>
                      <a:pt x="7614" y="77986"/>
                    </a:cubicBezTo>
                    <a:lnTo>
                      <a:pt x="7614" y="77944"/>
                    </a:lnTo>
                    <a:cubicBezTo>
                      <a:pt x="7635" y="77861"/>
                      <a:pt x="7656" y="77757"/>
                      <a:pt x="7677" y="77673"/>
                    </a:cubicBezTo>
                    <a:lnTo>
                      <a:pt x="7760" y="77340"/>
                    </a:lnTo>
                    <a:cubicBezTo>
                      <a:pt x="7781" y="77235"/>
                      <a:pt x="7802" y="77152"/>
                      <a:pt x="7802" y="77048"/>
                    </a:cubicBezTo>
                    <a:cubicBezTo>
                      <a:pt x="7802" y="77048"/>
                      <a:pt x="7802" y="77006"/>
                      <a:pt x="7823" y="76964"/>
                    </a:cubicBezTo>
                    <a:cubicBezTo>
                      <a:pt x="7885" y="76630"/>
                      <a:pt x="7948" y="76297"/>
                      <a:pt x="7989" y="75963"/>
                    </a:cubicBezTo>
                    <a:cubicBezTo>
                      <a:pt x="8031" y="75754"/>
                      <a:pt x="8052" y="75525"/>
                      <a:pt x="8073" y="75296"/>
                    </a:cubicBezTo>
                    <a:cubicBezTo>
                      <a:pt x="8135" y="74774"/>
                      <a:pt x="8177" y="74253"/>
                      <a:pt x="8219" y="73710"/>
                    </a:cubicBezTo>
                    <a:cubicBezTo>
                      <a:pt x="8219" y="73710"/>
                      <a:pt x="8219" y="73690"/>
                      <a:pt x="8219" y="73690"/>
                    </a:cubicBezTo>
                    <a:cubicBezTo>
                      <a:pt x="8219" y="73564"/>
                      <a:pt x="8219" y="73439"/>
                      <a:pt x="8219" y="73335"/>
                    </a:cubicBezTo>
                    <a:cubicBezTo>
                      <a:pt x="8240" y="73064"/>
                      <a:pt x="8240" y="72793"/>
                      <a:pt x="8261" y="72501"/>
                    </a:cubicBezTo>
                    <a:cubicBezTo>
                      <a:pt x="8281" y="71896"/>
                      <a:pt x="8281" y="71291"/>
                      <a:pt x="8261" y="70707"/>
                    </a:cubicBezTo>
                    <a:cubicBezTo>
                      <a:pt x="8261" y="70519"/>
                      <a:pt x="8261" y="70352"/>
                      <a:pt x="8240" y="70165"/>
                    </a:cubicBezTo>
                    <a:cubicBezTo>
                      <a:pt x="8240" y="70123"/>
                      <a:pt x="8240" y="70081"/>
                      <a:pt x="8240" y="70039"/>
                    </a:cubicBezTo>
                    <a:lnTo>
                      <a:pt x="8240" y="69914"/>
                    </a:lnTo>
                    <a:cubicBezTo>
                      <a:pt x="8240" y="69727"/>
                      <a:pt x="8219" y="69560"/>
                      <a:pt x="8219" y="69393"/>
                    </a:cubicBezTo>
                    <a:cubicBezTo>
                      <a:pt x="8177" y="68809"/>
                      <a:pt x="8135" y="68246"/>
                      <a:pt x="8094" y="67662"/>
                    </a:cubicBezTo>
                    <a:cubicBezTo>
                      <a:pt x="8073" y="67516"/>
                      <a:pt x="8052" y="67349"/>
                      <a:pt x="8031" y="67182"/>
                    </a:cubicBezTo>
                    <a:cubicBezTo>
                      <a:pt x="8031" y="67036"/>
                      <a:pt x="8010" y="66890"/>
                      <a:pt x="7989" y="66744"/>
                    </a:cubicBezTo>
                    <a:cubicBezTo>
                      <a:pt x="7843" y="65117"/>
                      <a:pt x="7614" y="63511"/>
                      <a:pt x="7405" y="61905"/>
                    </a:cubicBezTo>
                    <a:cubicBezTo>
                      <a:pt x="7405" y="61863"/>
                      <a:pt x="7385" y="61801"/>
                      <a:pt x="7385" y="61738"/>
                    </a:cubicBezTo>
                    <a:cubicBezTo>
                      <a:pt x="7343" y="61509"/>
                      <a:pt x="7322" y="61258"/>
                      <a:pt x="7280" y="61008"/>
                    </a:cubicBezTo>
                    <a:cubicBezTo>
                      <a:pt x="7239" y="60779"/>
                      <a:pt x="7218" y="60528"/>
                      <a:pt x="7176" y="60278"/>
                    </a:cubicBezTo>
                    <a:cubicBezTo>
                      <a:pt x="7072" y="59381"/>
                      <a:pt x="6946" y="58464"/>
                      <a:pt x="6863" y="57588"/>
                    </a:cubicBezTo>
                    <a:cubicBezTo>
                      <a:pt x="6196" y="51539"/>
                      <a:pt x="6237" y="45302"/>
                      <a:pt x="6279" y="39275"/>
                    </a:cubicBezTo>
                    <a:cubicBezTo>
                      <a:pt x="6300" y="37231"/>
                      <a:pt x="6300" y="35187"/>
                      <a:pt x="6300" y="33143"/>
                    </a:cubicBezTo>
                    <a:lnTo>
                      <a:pt x="6300" y="32538"/>
                    </a:lnTo>
                    <a:cubicBezTo>
                      <a:pt x="6300" y="32517"/>
                      <a:pt x="6300" y="32496"/>
                      <a:pt x="6300" y="32496"/>
                    </a:cubicBezTo>
                    <a:cubicBezTo>
                      <a:pt x="6300" y="31453"/>
                      <a:pt x="6258" y="30410"/>
                      <a:pt x="6237" y="29367"/>
                    </a:cubicBezTo>
                    <a:cubicBezTo>
                      <a:pt x="6237" y="29054"/>
                      <a:pt x="6216" y="28742"/>
                      <a:pt x="6216" y="28429"/>
                    </a:cubicBezTo>
                    <a:cubicBezTo>
                      <a:pt x="6196" y="27991"/>
                      <a:pt x="6175" y="27553"/>
                      <a:pt x="6154" y="27136"/>
                    </a:cubicBezTo>
                    <a:cubicBezTo>
                      <a:pt x="6154" y="27010"/>
                      <a:pt x="6154" y="26864"/>
                      <a:pt x="6133" y="26760"/>
                    </a:cubicBezTo>
                    <a:lnTo>
                      <a:pt x="6133" y="26593"/>
                    </a:lnTo>
                    <a:lnTo>
                      <a:pt x="6133" y="26406"/>
                    </a:lnTo>
                    <a:cubicBezTo>
                      <a:pt x="5987" y="22839"/>
                      <a:pt x="5591" y="19293"/>
                      <a:pt x="4944" y="15789"/>
                    </a:cubicBezTo>
                    <a:cubicBezTo>
                      <a:pt x="4902" y="15539"/>
                      <a:pt x="4861" y="15289"/>
                      <a:pt x="4798" y="15059"/>
                    </a:cubicBezTo>
                    <a:lnTo>
                      <a:pt x="4798" y="15038"/>
                    </a:lnTo>
                    <a:cubicBezTo>
                      <a:pt x="4756" y="14830"/>
                      <a:pt x="4715" y="14600"/>
                      <a:pt x="4673" y="14413"/>
                    </a:cubicBezTo>
                    <a:cubicBezTo>
                      <a:pt x="4527" y="13745"/>
                      <a:pt x="4381" y="13099"/>
                      <a:pt x="4214" y="12452"/>
                    </a:cubicBezTo>
                    <a:cubicBezTo>
                      <a:pt x="4068" y="11847"/>
                      <a:pt x="3901" y="11221"/>
                      <a:pt x="3734" y="10637"/>
                    </a:cubicBezTo>
                    <a:cubicBezTo>
                      <a:pt x="2838" y="7279"/>
                      <a:pt x="1920" y="3817"/>
                      <a:pt x="2712" y="480"/>
                    </a:cubicBezTo>
                    <a:lnTo>
                      <a:pt x="27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8606550" y="2725150"/>
                <a:ext cx="318100" cy="1410500"/>
              </a:xfrm>
              <a:custGeom>
                <a:avLst/>
                <a:gdLst/>
                <a:ahLst/>
                <a:cxnLst/>
                <a:rect l="l" t="t" r="r" b="b"/>
                <a:pathLst>
                  <a:path w="12724" h="56420" extrusionOk="0">
                    <a:moveTo>
                      <a:pt x="552" y="51600"/>
                    </a:moveTo>
                    <a:lnTo>
                      <a:pt x="552" y="51600"/>
                    </a:lnTo>
                    <a:cubicBezTo>
                      <a:pt x="543" y="51642"/>
                      <a:pt x="543" y="51674"/>
                      <a:pt x="543" y="51706"/>
                    </a:cubicBezTo>
                    <a:cubicBezTo>
                      <a:pt x="546" y="51671"/>
                      <a:pt x="549" y="51635"/>
                      <a:pt x="552" y="51600"/>
                    </a:cubicBezTo>
                    <a:close/>
                    <a:moveTo>
                      <a:pt x="10993" y="0"/>
                    </a:moveTo>
                    <a:lnTo>
                      <a:pt x="11034" y="1085"/>
                    </a:lnTo>
                    <a:cubicBezTo>
                      <a:pt x="11222" y="5006"/>
                      <a:pt x="9720" y="8761"/>
                      <a:pt x="8281" y="12390"/>
                    </a:cubicBezTo>
                    <a:cubicBezTo>
                      <a:pt x="7906" y="13307"/>
                      <a:pt x="7530" y="14246"/>
                      <a:pt x="7176" y="15185"/>
                    </a:cubicBezTo>
                    <a:cubicBezTo>
                      <a:pt x="7113" y="15393"/>
                      <a:pt x="7030" y="15623"/>
                      <a:pt x="6946" y="15831"/>
                    </a:cubicBezTo>
                    <a:cubicBezTo>
                      <a:pt x="6884" y="16061"/>
                      <a:pt x="6779" y="16290"/>
                      <a:pt x="6717" y="16520"/>
                    </a:cubicBezTo>
                    <a:cubicBezTo>
                      <a:pt x="6300" y="17708"/>
                      <a:pt x="5966" y="18939"/>
                      <a:pt x="5716" y="20190"/>
                    </a:cubicBezTo>
                    <a:cubicBezTo>
                      <a:pt x="5278" y="22526"/>
                      <a:pt x="5257" y="24988"/>
                      <a:pt x="5236" y="27345"/>
                    </a:cubicBezTo>
                    <a:cubicBezTo>
                      <a:pt x="5257" y="29222"/>
                      <a:pt x="5173" y="31120"/>
                      <a:pt x="4986" y="32997"/>
                    </a:cubicBezTo>
                    <a:cubicBezTo>
                      <a:pt x="4881" y="33894"/>
                      <a:pt x="4735" y="34770"/>
                      <a:pt x="4547" y="35646"/>
                    </a:cubicBezTo>
                    <a:cubicBezTo>
                      <a:pt x="4485" y="35896"/>
                      <a:pt x="4422" y="36167"/>
                      <a:pt x="4360" y="36418"/>
                    </a:cubicBezTo>
                    <a:cubicBezTo>
                      <a:pt x="4318" y="36668"/>
                      <a:pt x="4255" y="36897"/>
                      <a:pt x="4193" y="37127"/>
                    </a:cubicBezTo>
                    <a:cubicBezTo>
                      <a:pt x="4026" y="37752"/>
                      <a:pt x="3859" y="38357"/>
                      <a:pt x="3692" y="38983"/>
                    </a:cubicBezTo>
                    <a:cubicBezTo>
                      <a:pt x="3379" y="40047"/>
                      <a:pt x="3046" y="41090"/>
                      <a:pt x="2712" y="42133"/>
                    </a:cubicBezTo>
                    <a:cubicBezTo>
                      <a:pt x="2670" y="42279"/>
                      <a:pt x="2608" y="42445"/>
                      <a:pt x="2566" y="42591"/>
                    </a:cubicBezTo>
                    <a:cubicBezTo>
                      <a:pt x="2566" y="42591"/>
                      <a:pt x="2545" y="42612"/>
                      <a:pt x="2545" y="42633"/>
                    </a:cubicBezTo>
                    <a:lnTo>
                      <a:pt x="2378" y="43134"/>
                    </a:lnTo>
                    <a:cubicBezTo>
                      <a:pt x="1815" y="44948"/>
                      <a:pt x="1231" y="46805"/>
                      <a:pt x="772" y="48703"/>
                    </a:cubicBezTo>
                    <a:cubicBezTo>
                      <a:pt x="731" y="48911"/>
                      <a:pt x="689" y="49141"/>
                      <a:pt x="626" y="49349"/>
                    </a:cubicBezTo>
                    <a:lnTo>
                      <a:pt x="605" y="49433"/>
                    </a:lnTo>
                    <a:lnTo>
                      <a:pt x="605" y="49453"/>
                    </a:lnTo>
                    <a:cubicBezTo>
                      <a:pt x="605" y="49495"/>
                      <a:pt x="585" y="49537"/>
                      <a:pt x="585" y="49579"/>
                    </a:cubicBezTo>
                    <a:cubicBezTo>
                      <a:pt x="543" y="49808"/>
                      <a:pt x="501" y="50017"/>
                      <a:pt x="459" y="50246"/>
                    </a:cubicBezTo>
                    <a:cubicBezTo>
                      <a:pt x="459" y="50267"/>
                      <a:pt x="459" y="50267"/>
                      <a:pt x="459" y="50288"/>
                    </a:cubicBezTo>
                    <a:cubicBezTo>
                      <a:pt x="376" y="50663"/>
                      <a:pt x="313" y="51060"/>
                      <a:pt x="251" y="51435"/>
                    </a:cubicBezTo>
                    <a:cubicBezTo>
                      <a:pt x="188" y="51977"/>
                      <a:pt x="126" y="52520"/>
                      <a:pt x="84" y="53083"/>
                    </a:cubicBezTo>
                    <a:cubicBezTo>
                      <a:pt x="63" y="53312"/>
                      <a:pt x="42" y="53542"/>
                      <a:pt x="21" y="53771"/>
                    </a:cubicBezTo>
                    <a:cubicBezTo>
                      <a:pt x="21" y="53917"/>
                      <a:pt x="21" y="54084"/>
                      <a:pt x="21" y="54230"/>
                    </a:cubicBezTo>
                    <a:lnTo>
                      <a:pt x="21" y="54814"/>
                    </a:lnTo>
                    <a:lnTo>
                      <a:pt x="21" y="54835"/>
                    </a:lnTo>
                    <a:lnTo>
                      <a:pt x="21" y="55314"/>
                    </a:lnTo>
                    <a:cubicBezTo>
                      <a:pt x="1" y="55335"/>
                      <a:pt x="1" y="55356"/>
                      <a:pt x="21" y="55377"/>
                    </a:cubicBezTo>
                    <a:lnTo>
                      <a:pt x="21" y="55669"/>
                    </a:lnTo>
                    <a:cubicBezTo>
                      <a:pt x="21" y="55773"/>
                      <a:pt x="21" y="55940"/>
                      <a:pt x="42" y="56065"/>
                    </a:cubicBezTo>
                    <a:cubicBezTo>
                      <a:pt x="63" y="56190"/>
                      <a:pt x="63" y="56253"/>
                      <a:pt x="84" y="56336"/>
                    </a:cubicBezTo>
                    <a:lnTo>
                      <a:pt x="84" y="56399"/>
                    </a:lnTo>
                    <a:cubicBezTo>
                      <a:pt x="84" y="56399"/>
                      <a:pt x="84" y="56420"/>
                      <a:pt x="84" y="56420"/>
                    </a:cubicBezTo>
                    <a:lnTo>
                      <a:pt x="397" y="56420"/>
                    </a:lnTo>
                    <a:cubicBezTo>
                      <a:pt x="397" y="56399"/>
                      <a:pt x="397" y="56399"/>
                      <a:pt x="397" y="56378"/>
                    </a:cubicBezTo>
                    <a:cubicBezTo>
                      <a:pt x="376" y="56316"/>
                      <a:pt x="376" y="56253"/>
                      <a:pt x="355" y="56190"/>
                    </a:cubicBezTo>
                    <a:cubicBezTo>
                      <a:pt x="334" y="56024"/>
                      <a:pt x="313" y="55836"/>
                      <a:pt x="313" y="55669"/>
                    </a:cubicBezTo>
                    <a:cubicBezTo>
                      <a:pt x="293" y="55210"/>
                      <a:pt x="293" y="54751"/>
                      <a:pt x="293" y="54292"/>
                    </a:cubicBezTo>
                    <a:cubicBezTo>
                      <a:pt x="293" y="53917"/>
                      <a:pt x="334" y="53562"/>
                      <a:pt x="355" y="53187"/>
                    </a:cubicBezTo>
                    <a:lnTo>
                      <a:pt x="355" y="53104"/>
                    </a:lnTo>
                    <a:lnTo>
                      <a:pt x="355" y="53041"/>
                    </a:lnTo>
                    <a:lnTo>
                      <a:pt x="355" y="53020"/>
                    </a:lnTo>
                    <a:cubicBezTo>
                      <a:pt x="397" y="52582"/>
                      <a:pt x="439" y="52144"/>
                      <a:pt x="501" y="51727"/>
                    </a:cubicBezTo>
                    <a:cubicBezTo>
                      <a:pt x="501" y="51664"/>
                      <a:pt x="501" y="51623"/>
                      <a:pt x="522" y="51581"/>
                    </a:cubicBezTo>
                    <a:cubicBezTo>
                      <a:pt x="546" y="51415"/>
                      <a:pt x="569" y="51253"/>
                      <a:pt x="594" y="51092"/>
                    </a:cubicBezTo>
                    <a:lnTo>
                      <a:pt x="594" y="51092"/>
                    </a:lnTo>
                    <a:cubicBezTo>
                      <a:pt x="582" y="51264"/>
                      <a:pt x="567" y="51433"/>
                      <a:pt x="552" y="51600"/>
                    </a:cubicBezTo>
                    <a:lnTo>
                      <a:pt x="552" y="51600"/>
                    </a:lnTo>
                    <a:cubicBezTo>
                      <a:pt x="555" y="51588"/>
                      <a:pt x="559" y="51574"/>
                      <a:pt x="564" y="51560"/>
                    </a:cubicBezTo>
                    <a:cubicBezTo>
                      <a:pt x="626" y="51143"/>
                      <a:pt x="689" y="50726"/>
                      <a:pt x="772" y="50288"/>
                    </a:cubicBezTo>
                    <a:cubicBezTo>
                      <a:pt x="814" y="50058"/>
                      <a:pt x="877" y="49829"/>
                      <a:pt x="918" y="49599"/>
                    </a:cubicBezTo>
                    <a:lnTo>
                      <a:pt x="877" y="49599"/>
                    </a:lnTo>
                    <a:cubicBezTo>
                      <a:pt x="897" y="49537"/>
                      <a:pt x="897" y="49453"/>
                      <a:pt x="918" y="49370"/>
                    </a:cubicBezTo>
                    <a:cubicBezTo>
                      <a:pt x="1294" y="47639"/>
                      <a:pt x="1815" y="45929"/>
                      <a:pt x="2337" y="44239"/>
                    </a:cubicBezTo>
                    <a:cubicBezTo>
                      <a:pt x="2399" y="44072"/>
                      <a:pt x="2441" y="43885"/>
                      <a:pt x="2503" y="43718"/>
                    </a:cubicBezTo>
                    <a:cubicBezTo>
                      <a:pt x="2566" y="43551"/>
                      <a:pt x="2608" y="43384"/>
                      <a:pt x="2670" y="43196"/>
                    </a:cubicBezTo>
                    <a:cubicBezTo>
                      <a:pt x="2733" y="43029"/>
                      <a:pt x="2775" y="42883"/>
                      <a:pt x="2837" y="42717"/>
                    </a:cubicBezTo>
                    <a:cubicBezTo>
                      <a:pt x="3067" y="41966"/>
                      <a:pt x="3317" y="41194"/>
                      <a:pt x="3546" y="40443"/>
                    </a:cubicBezTo>
                    <a:cubicBezTo>
                      <a:pt x="3755" y="39796"/>
                      <a:pt x="3943" y="39129"/>
                      <a:pt x="4130" y="38482"/>
                    </a:cubicBezTo>
                    <a:cubicBezTo>
                      <a:pt x="4193" y="38274"/>
                      <a:pt x="4235" y="38065"/>
                      <a:pt x="4297" y="37857"/>
                    </a:cubicBezTo>
                    <a:cubicBezTo>
                      <a:pt x="4360" y="37627"/>
                      <a:pt x="4422" y="37419"/>
                      <a:pt x="4464" y="37189"/>
                    </a:cubicBezTo>
                    <a:cubicBezTo>
                      <a:pt x="4819" y="35834"/>
                      <a:pt x="5069" y="34457"/>
                      <a:pt x="5257" y="33059"/>
                    </a:cubicBezTo>
                    <a:cubicBezTo>
                      <a:pt x="5444" y="31161"/>
                      <a:pt x="5528" y="29263"/>
                      <a:pt x="5507" y="27365"/>
                    </a:cubicBezTo>
                    <a:cubicBezTo>
                      <a:pt x="5528" y="25009"/>
                      <a:pt x="5549" y="22589"/>
                      <a:pt x="5987" y="20274"/>
                    </a:cubicBezTo>
                    <a:cubicBezTo>
                      <a:pt x="6133" y="19544"/>
                      <a:pt x="6300" y="18814"/>
                      <a:pt x="6508" y="18084"/>
                    </a:cubicBezTo>
                    <a:cubicBezTo>
                      <a:pt x="6592" y="17834"/>
                      <a:pt x="6654" y="17562"/>
                      <a:pt x="6758" y="17312"/>
                    </a:cubicBezTo>
                    <a:cubicBezTo>
                      <a:pt x="6842" y="17041"/>
                      <a:pt x="6904" y="16832"/>
                      <a:pt x="6988" y="16603"/>
                    </a:cubicBezTo>
                    <a:cubicBezTo>
                      <a:pt x="7447" y="15226"/>
                      <a:pt x="7989" y="13871"/>
                      <a:pt x="8531" y="12536"/>
                    </a:cubicBezTo>
                    <a:cubicBezTo>
                      <a:pt x="9407" y="10325"/>
                      <a:pt x="10304" y="8093"/>
                      <a:pt x="10826" y="5778"/>
                    </a:cubicBezTo>
                    <a:cubicBezTo>
                      <a:pt x="10847" y="5715"/>
                      <a:pt x="10867" y="5674"/>
                      <a:pt x="10867" y="5611"/>
                    </a:cubicBezTo>
                    <a:cubicBezTo>
                      <a:pt x="11139" y="4464"/>
                      <a:pt x="11285" y="3296"/>
                      <a:pt x="11326" y="2128"/>
                    </a:cubicBezTo>
                    <a:cubicBezTo>
                      <a:pt x="11639" y="3192"/>
                      <a:pt x="11869" y="4276"/>
                      <a:pt x="12015" y="5361"/>
                    </a:cubicBezTo>
                    <a:cubicBezTo>
                      <a:pt x="12056" y="5548"/>
                      <a:pt x="12077" y="5736"/>
                      <a:pt x="12098" y="5903"/>
                    </a:cubicBezTo>
                    <a:cubicBezTo>
                      <a:pt x="12119" y="6091"/>
                      <a:pt x="12140" y="6258"/>
                      <a:pt x="12161" y="6424"/>
                    </a:cubicBezTo>
                    <a:cubicBezTo>
                      <a:pt x="12369" y="8615"/>
                      <a:pt x="12286" y="10825"/>
                      <a:pt x="11889" y="12974"/>
                    </a:cubicBezTo>
                    <a:cubicBezTo>
                      <a:pt x="11702" y="14017"/>
                      <a:pt x="11451" y="15059"/>
                      <a:pt x="11201" y="16082"/>
                    </a:cubicBezTo>
                    <a:cubicBezTo>
                      <a:pt x="10951" y="17041"/>
                      <a:pt x="10701" y="18021"/>
                      <a:pt x="10513" y="19022"/>
                    </a:cubicBezTo>
                    <a:cubicBezTo>
                      <a:pt x="10200" y="20837"/>
                      <a:pt x="10012" y="22652"/>
                      <a:pt x="9929" y="24487"/>
                    </a:cubicBezTo>
                    <a:cubicBezTo>
                      <a:pt x="9908" y="24779"/>
                      <a:pt x="9887" y="25050"/>
                      <a:pt x="9866" y="25342"/>
                    </a:cubicBezTo>
                    <a:cubicBezTo>
                      <a:pt x="9866" y="25467"/>
                      <a:pt x="9845" y="25593"/>
                      <a:pt x="9845" y="25697"/>
                    </a:cubicBezTo>
                    <a:cubicBezTo>
                      <a:pt x="9824" y="26093"/>
                      <a:pt x="9804" y="26489"/>
                      <a:pt x="9783" y="26865"/>
                    </a:cubicBezTo>
                    <a:cubicBezTo>
                      <a:pt x="9720" y="27720"/>
                      <a:pt x="9658" y="28554"/>
                      <a:pt x="9553" y="29389"/>
                    </a:cubicBezTo>
                    <a:cubicBezTo>
                      <a:pt x="9115" y="33226"/>
                      <a:pt x="8114" y="37043"/>
                      <a:pt x="7134" y="40714"/>
                    </a:cubicBezTo>
                    <a:cubicBezTo>
                      <a:pt x="7134" y="40756"/>
                      <a:pt x="7113" y="40777"/>
                      <a:pt x="7092" y="40818"/>
                    </a:cubicBezTo>
                    <a:lnTo>
                      <a:pt x="7071" y="40944"/>
                    </a:lnTo>
                    <a:cubicBezTo>
                      <a:pt x="6946" y="41382"/>
                      <a:pt x="6821" y="41841"/>
                      <a:pt x="6675" y="42299"/>
                    </a:cubicBezTo>
                    <a:cubicBezTo>
                      <a:pt x="6571" y="42654"/>
                      <a:pt x="6466" y="43009"/>
                      <a:pt x="6362" y="43384"/>
                    </a:cubicBezTo>
                    <a:cubicBezTo>
                      <a:pt x="6237" y="43739"/>
                      <a:pt x="6133" y="44093"/>
                      <a:pt x="6028" y="44469"/>
                    </a:cubicBezTo>
                    <a:cubicBezTo>
                      <a:pt x="5987" y="44615"/>
                      <a:pt x="5924" y="44761"/>
                      <a:pt x="5882" y="44907"/>
                    </a:cubicBezTo>
                    <a:cubicBezTo>
                      <a:pt x="5340" y="46638"/>
                      <a:pt x="4777" y="48411"/>
                      <a:pt x="4339" y="50184"/>
                    </a:cubicBezTo>
                    <a:cubicBezTo>
                      <a:pt x="4297" y="50371"/>
                      <a:pt x="4255" y="50559"/>
                      <a:pt x="4214" y="50747"/>
                    </a:cubicBezTo>
                    <a:lnTo>
                      <a:pt x="4214" y="50768"/>
                    </a:lnTo>
                    <a:cubicBezTo>
                      <a:pt x="4151" y="50997"/>
                      <a:pt x="4109" y="51206"/>
                      <a:pt x="4068" y="51435"/>
                    </a:cubicBezTo>
                    <a:cubicBezTo>
                      <a:pt x="3963" y="51915"/>
                      <a:pt x="3880" y="52394"/>
                      <a:pt x="3797" y="52874"/>
                    </a:cubicBezTo>
                    <a:cubicBezTo>
                      <a:pt x="3776" y="53020"/>
                      <a:pt x="3755" y="53166"/>
                      <a:pt x="3734" y="53291"/>
                    </a:cubicBezTo>
                    <a:cubicBezTo>
                      <a:pt x="3671" y="53813"/>
                      <a:pt x="3609" y="54313"/>
                      <a:pt x="3567" y="54814"/>
                    </a:cubicBezTo>
                    <a:cubicBezTo>
                      <a:pt x="3567" y="55064"/>
                      <a:pt x="3567" y="55335"/>
                      <a:pt x="3567" y="55627"/>
                    </a:cubicBezTo>
                    <a:lnTo>
                      <a:pt x="3567" y="55732"/>
                    </a:lnTo>
                    <a:lnTo>
                      <a:pt x="3567" y="55982"/>
                    </a:lnTo>
                    <a:lnTo>
                      <a:pt x="3567" y="56211"/>
                    </a:lnTo>
                    <a:lnTo>
                      <a:pt x="3567" y="56232"/>
                    </a:lnTo>
                    <a:cubicBezTo>
                      <a:pt x="3588" y="56253"/>
                      <a:pt x="3588" y="56274"/>
                      <a:pt x="3567" y="56316"/>
                    </a:cubicBezTo>
                    <a:lnTo>
                      <a:pt x="3880" y="56316"/>
                    </a:lnTo>
                    <a:lnTo>
                      <a:pt x="3880" y="56274"/>
                    </a:lnTo>
                    <a:lnTo>
                      <a:pt x="3880" y="56044"/>
                    </a:lnTo>
                    <a:cubicBezTo>
                      <a:pt x="3880" y="55961"/>
                      <a:pt x="3880" y="55836"/>
                      <a:pt x="3859" y="55732"/>
                    </a:cubicBezTo>
                    <a:lnTo>
                      <a:pt x="3859" y="55690"/>
                    </a:lnTo>
                    <a:cubicBezTo>
                      <a:pt x="3859" y="55669"/>
                      <a:pt x="3859" y="55669"/>
                      <a:pt x="3859" y="55648"/>
                    </a:cubicBezTo>
                    <a:cubicBezTo>
                      <a:pt x="3859" y="55440"/>
                      <a:pt x="3838" y="55252"/>
                      <a:pt x="3859" y="55064"/>
                    </a:cubicBezTo>
                    <a:cubicBezTo>
                      <a:pt x="3859" y="55064"/>
                      <a:pt x="3859" y="55043"/>
                      <a:pt x="3859" y="55043"/>
                    </a:cubicBezTo>
                    <a:lnTo>
                      <a:pt x="3859" y="54856"/>
                    </a:lnTo>
                    <a:cubicBezTo>
                      <a:pt x="3901" y="54397"/>
                      <a:pt x="3943" y="53917"/>
                      <a:pt x="4005" y="53437"/>
                    </a:cubicBezTo>
                    <a:cubicBezTo>
                      <a:pt x="4005" y="53396"/>
                      <a:pt x="4005" y="53375"/>
                      <a:pt x="4026" y="53333"/>
                    </a:cubicBezTo>
                    <a:cubicBezTo>
                      <a:pt x="4047" y="53166"/>
                      <a:pt x="4068" y="52999"/>
                      <a:pt x="4089" y="52832"/>
                    </a:cubicBezTo>
                    <a:cubicBezTo>
                      <a:pt x="4089" y="52749"/>
                      <a:pt x="4109" y="52666"/>
                      <a:pt x="4130" y="52582"/>
                    </a:cubicBezTo>
                    <a:cubicBezTo>
                      <a:pt x="4151" y="52499"/>
                      <a:pt x="4172" y="52374"/>
                      <a:pt x="4193" y="52290"/>
                    </a:cubicBezTo>
                    <a:cubicBezTo>
                      <a:pt x="4235" y="52019"/>
                      <a:pt x="4276" y="51769"/>
                      <a:pt x="4339" y="51498"/>
                    </a:cubicBezTo>
                    <a:cubicBezTo>
                      <a:pt x="4589" y="50267"/>
                      <a:pt x="4923" y="49015"/>
                      <a:pt x="5298" y="47785"/>
                    </a:cubicBezTo>
                    <a:cubicBezTo>
                      <a:pt x="5319" y="47722"/>
                      <a:pt x="5340" y="47639"/>
                      <a:pt x="5361" y="47576"/>
                    </a:cubicBezTo>
                    <a:cubicBezTo>
                      <a:pt x="5424" y="47347"/>
                      <a:pt x="5507" y="47097"/>
                      <a:pt x="5570" y="46867"/>
                    </a:cubicBezTo>
                    <a:cubicBezTo>
                      <a:pt x="5695" y="46471"/>
                      <a:pt x="5820" y="46054"/>
                      <a:pt x="5945" y="45657"/>
                    </a:cubicBezTo>
                    <a:cubicBezTo>
                      <a:pt x="6008" y="45449"/>
                      <a:pt x="6070" y="45240"/>
                      <a:pt x="6133" y="45032"/>
                    </a:cubicBezTo>
                    <a:cubicBezTo>
                      <a:pt x="6195" y="44865"/>
                      <a:pt x="6237" y="44719"/>
                      <a:pt x="6279" y="44573"/>
                    </a:cubicBezTo>
                    <a:cubicBezTo>
                      <a:pt x="6675" y="43342"/>
                      <a:pt x="7030" y="42174"/>
                      <a:pt x="7342" y="41006"/>
                    </a:cubicBezTo>
                    <a:cubicBezTo>
                      <a:pt x="7342" y="40985"/>
                      <a:pt x="7363" y="40964"/>
                      <a:pt x="7363" y="40944"/>
                    </a:cubicBezTo>
                    <a:lnTo>
                      <a:pt x="7363" y="40902"/>
                    </a:lnTo>
                    <a:cubicBezTo>
                      <a:pt x="7384" y="40860"/>
                      <a:pt x="7384" y="40818"/>
                      <a:pt x="7405" y="40777"/>
                    </a:cubicBezTo>
                    <a:cubicBezTo>
                      <a:pt x="8385" y="37106"/>
                      <a:pt x="9386" y="33310"/>
                      <a:pt x="9824" y="29451"/>
                    </a:cubicBezTo>
                    <a:cubicBezTo>
                      <a:pt x="9970" y="28116"/>
                      <a:pt x="10054" y="26719"/>
                      <a:pt x="10137" y="25384"/>
                    </a:cubicBezTo>
                    <a:cubicBezTo>
                      <a:pt x="10137" y="25134"/>
                      <a:pt x="10158" y="24842"/>
                      <a:pt x="10179" y="24591"/>
                    </a:cubicBezTo>
                    <a:cubicBezTo>
                      <a:pt x="10200" y="24195"/>
                      <a:pt x="10221" y="23778"/>
                      <a:pt x="10262" y="23382"/>
                    </a:cubicBezTo>
                    <a:cubicBezTo>
                      <a:pt x="10283" y="22985"/>
                      <a:pt x="10325" y="22485"/>
                      <a:pt x="10367" y="22047"/>
                    </a:cubicBezTo>
                    <a:cubicBezTo>
                      <a:pt x="10471" y="21066"/>
                      <a:pt x="10596" y="20086"/>
                      <a:pt x="10763" y="19127"/>
                    </a:cubicBezTo>
                    <a:cubicBezTo>
                      <a:pt x="10951" y="18146"/>
                      <a:pt x="11201" y="17145"/>
                      <a:pt x="11451" y="16186"/>
                    </a:cubicBezTo>
                    <a:cubicBezTo>
                      <a:pt x="11702" y="15185"/>
                      <a:pt x="11973" y="14121"/>
                      <a:pt x="12140" y="13078"/>
                    </a:cubicBezTo>
                    <a:cubicBezTo>
                      <a:pt x="12640" y="10533"/>
                      <a:pt x="12724" y="7926"/>
                      <a:pt x="12390" y="5340"/>
                    </a:cubicBezTo>
                    <a:lnTo>
                      <a:pt x="12369" y="5340"/>
                    </a:lnTo>
                    <a:cubicBezTo>
                      <a:pt x="12348" y="5173"/>
                      <a:pt x="12327" y="4985"/>
                      <a:pt x="12286" y="4818"/>
                    </a:cubicBezTo>
                    <a:cubicBezTo>
                      <a:pt x="12265" y="4652"/>
                      <a:pt x="12223" y="4464"/>
                      <a:pt x="12202" y="4276"/>
                    </a:cubicBezTo>
                    <a:cubicBezTo>
                      <a:pt x="11973" y="3171"/>
                      <a:pt x="11702" y="2086"/>
                      <a:pt x="11347" y="1022"/>
                    </a:cubicBezTo>
                    <a:lnTo>
                      <a:pt x="109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8472025" y="2809625"/>
                <a:ext cx="154375" cy="1325525"/>
              </a:xfrm>
              <a:custGeom>
                <a:avLst/>
                <a:gdLst/>
                <a:ahLst/>
                <a:cxnLst/>
                <a:rect l="l" t="t" r="r" b="b"/>
                <a:pathLst>
                  <a:path w="6175" h="53021" extrusionOk="0">
                    <a:moveTo>
                      <a:pt x="3212" y="0"/>
                    </a:moveTo>
                    <a:cubicBezTo>
                      <a:pt x="3191" y="251"/>
                      <a:pt x="3191" y="501"/>
                      <a:pt x="3191" y="751"/>
                    </a:cubicBezTo>
                    <a:cubicBezTo>
                      <a:pt x="3233" y="1210"/>
                      <a:pt x="3317" y="1669"/>
                      <a:pt x="3421" y="2128"/>
                    </a:cubicBezTo>
                    <a:cubicBezTo>
                      <a:pt x="3483" y="2378"/>
                      <a:pt x="3546" y="2649"/>
                      <a:pt x="3609" y="2899"/>
                    </a:cubicBezTo>
                    <a:cubicBezTo>
                      <a:pt x="3671" y="3191"/>
                      <a:pt x="3755" y="3504"/>
                      <a:pt x="3796" y="3796"/>
                    </a:cubicBezTo>
                    <a:cubicBezTo>
                      <a:pt x="3796" y="3817"/>
                      <a:pt x="3796" y="3817"/>
                      <a:pt x="3796" y="3838"/>
                    </a:cubicBezTo>
                    <a:cubicBezTo>
                      <a:pt x="3963" y="4860"/>
                      <a:pt x="3984" y="5903"/>
                      <a:pt x="3838" y="6925"/>
                    </a:cubicBezTo>
                    <a:lnTo>
                      <a:pt x="3838" y="6946"/>
                    </a:lnTo>
                    <a:cubicBezTo>
                      <a:pt x="3796" y="7154"/>
                      <a:pt x="3734" y="7363"/>
                      <a:pt x="3692" y="7572"/>
                    </a:cubicBezTo>
                    <a:cubicBezTo>
                      <a:pt x="3650" y="7718"/>
                      <a:pt x="3588" y="7884"/>
                      <a:pt x="3546" y="8051"/>
                    </a:cubicBezTo>
                    <a:cubicBezTo>
                      <a:pt x="3254" y="8886"/>
                      <a:pt x="2879" y="9678"/>
                      <a:pt x="2566" y="10512"/>
                    </a:cubicBezTo>
                    <a:cubicBezTo>
                      <a:pt x="2003" y="12077"/>
                      <a:pt x="1669" y="13725"/>
                      <a:pt x="1606" y="15414"/>
                    </a:cubicBezTo>
                    <a:cubicBezTo>
                      <a:pt x="1544" y="16123"/>
                      <a:pt x="1419" y="16770"/>
                      <a:pt x="1314" y="17437"/>
                    </a:cubicBezTo>
                    <a:cubicBezTo>
                      <a:pt x="1273" y="17729"/>
                      <a:pt x="1231" y="18021"/>
                      <a:pt x="1210" y="18313"/>
                    </a:cubicBezTo>
                    <a:cubicBezTo>
                      <a:pt x="1189" y="18668"/>
                      <a:pt x="1210" y="19022"/>
                      <a:pt x="1231" y="19377"/>
                    </a:cubicBezTo>
                    <a:cubicBezTo>
                      <a:pt x="1252" y="19565"/>
                      <a:pt x="1273" y="19731"/>
                      <a:pt x="1314" y="19898"/>
                    </a:cubicBezTo>
                    <a:cubicBezTo>
                      <a:pt x="1377" y="20315"/>
                      <a:pt x="1439" y="20712"/>
                      <a:pt x="1523" y="21129"/>
                    </a:cubicBezTo>
                    <a:cubicBezTo>
                      <a:pt x="1752" y="22234"/>
                      <a:pt x="2003" y="23319"/>
                      <a:pt x="2023" y="24445"/>
                    </a:cubicBezTo>
                    <a:cubicBezTo>
                      <a:pt x="2003" y="25405"/>
                      <a:pt x="1877" y="26343"/>
                      <a:pt x="1627" y="27282"/>
                    </a:cubicBezTo>
                    <a:cubicBezTo>
                      <a:pt x="1585" y="27470"/>
                      <a:pt x="1523" y="27678"/>
                      <a:pt x="1481" y="27845"/>
                    </a:cubicBezTo>
                    <a:cubicBezTo>
                      <a:pt x="1439" y="27991"/>
                      <a:pt x="1398" y="28158"/>
                      <a:pt x="1356" y="28304"/>
                    </a:cubicBezTo>
                    <a:cubicBezTo>
                      <a:pt x="1189" y="28867"/>
                      <a:pt x="1001" y="29430"/>
                      <a:pt x="835" y="29973"/>
                    </a:cubicBezTo>
                    <a:cubicBezTo>
                      <a:pt x="793" y="30077"/>
                      <a:pt x="772" y="30202"/>
                      <a:pt x="730" y="30285"/>
                    </a:cubicBezTo>
                    <a:cubicBezTo>
                      <a:pt x="709" y="30369"/>
                      <a:pt x="689" y="30452"/>
                      <a:pt x="647" y="30536"/>
                    </a:cubicBezTo>
                    <a:cubicBezTo>
                      <a:pt x="647" y="30557"/>
                      <a:pt x="647" y="30577"/>
                      <a:pt x="647" y="30598"/>
                    </a:cubicBezTo>
                    <a:cubicBezTo>
                      <a:pt x="626" y="30619"/>
                      <a:pt x="626" y="30640"/>
                      <a:pt x="626" y="30640"/>
                    </a:cubicBezTo>
                    <a:cubicBezTo>
                      <a:pt x="626" y="30682"/>
                      <a:pt x="605" y="30703"/>
                      <a:pt x="605" y="30744"/>
                    </a:cubicBezTo>
                    <a:cubicBezTo>
                      <a:pt x="313" y="31704"/>
                      <a:pt x="125" y="32705"/>
                      <a:pt x="42" y="33685"/>
                    </a:cubicBezTo>
                    <a:cubicBezTo>
                      <a:pt x="21" y="33894"/>
                      <a:pt x="21" y="34102"/>
                      <a:pt x="21" y="34311"/>
                    </a:cubicBezTo>
                    <a:lnTo>
                      <a:pt x="21" y="34561"/>
                    </a:lnTo>
                    <a:lnTo>
                      <a:pt x="21" y="34978"/>
                    </a:lnTo>
                    <a:cubicBezTo>
                      <a:pt x="21" y="35062"/>
                      <a:pt x="0" y="35145"/>
                      <a:pt x="21" y="35229"/>
                    </a:cubicBezTo>
                    <a:cubicBezTo>
                      <a:pt x="42" y="35312"/>
                      <a:pt x="42" y="35395"/>
                      <a:pt x="42" y="35500"/>
                    </a:cubicBezTo>
                    <a:cubicBezTo>
                      <a:pt x="42" y="35708"/>
                      <a:pt x="42" y="35917"/>
                      <a:pt x="63" y="36125"/>
                    </a:cubicBezTo>
                    <a:cubicBezTo>
                      <a:pt x="63" y="36334"/>
                      <a:pt x="84" y="36563"/>
                      <a:pt x="105" y="36772"/>
                    </a:cubicBezTo>
                    <a:cubicBezTo>
                      <a:pt x="209" y="38712"/>
                      <a:pt x="459" y="40672"/>
                      <a:pt x="730" y="42612"/>
                    </a:cubicBezTo>
                    <a:cubicBezTo>
                      <a:pt x="793" y="43071"/>
                      <a:pt x="855" y="43551"/>
                      <a:pt x="939" y="44030"/>
                    </a:cubicBezTo>
                    <a:cubicBezTo>
                      <a:pt x="1001" y="44531"/>
                      <a:pt x="1085" y="45011"/>
                      <a:pt x="1168" y="45490"/>
                    </a:cubicBezTo>
                    <a:cubicBezTo>
                      <a:pt x="1210" y="45782"/>
                      <a:pt x="1252" y="46095"/>
                      <a:pt x="1293" y="46387"/>
                    </a:cubicBezTo>
                    <a:cubicBezTo>
                      <a:pt x="1377" y="46909"/>
                      <a:pt x="1523" y="48244"/>
                      <a:pt x="1731" y="49662"/>
                    </a:cubicBezTo>
                    <a:cubicBezTo>
                      <a:pt x="1815" y="50163"/>
                      <a:pt x="1898" y="50684"/>
                      <a:pt x="2003" y="51164"/>
                    </a:cubicBezTo>
                    <a:cubicBezTo>
                      <a:pt x="2128" y="51810"/>
                      <a:pt x="2295" y="52415"/>
                      <a:pt x="2503" y="53020"/>
                    </a:cubicBezTo>
                    <a:lnTo>
                      <a:pt x="4798" y="53020"/>
                    </a:lnTo>
                    <a:lnTo>
                      <a:pt x="4839" y="52937"/>
                    </a:lnTo>
                    <a:cubicBezTo>
                      <a:pt x="4860" y="52916"/>
                      <a:pt x="4860" y="52895"/>
                      <a:pt x="4860" y="52874"/>
                    </a:cubicBezTo>
                    <a:cubicBezTo>
                      <a:pt x="4902" y="52791"/>
                      <a:pt x="4944" y="52728"/>
                      <a:pt x="4985" y="52645"/>
                    </a:cubicBezTo>
                    <a:cubicBezTo>
                      <a:pt x="4985" y="52624"/>
                      <a:pt x="5006" y="52603"/>
                      <a:pt x="5006" y="52582"/>
                    </a:cubicBezTo>
                    <a:lnTo>
                      <a:pt x="5027" y="52519"/>
                    </a:lnTo>
                    <a:cubicBezTo>
                      <a:pt x="5048" y="52499"/>
                      <a:pt x="5048" y="52478"/>
                      <a:pt x="5069" y="52436"/>
                    </a:cubicBezTo>
                    <a:cubicBezTo>
                      <a:pt x="5069" y="52415"/>
                      <a:pt x="5069" y="52415"/>
                      <a:pt x="5090" y="52394"/>
                    </a:cubicBezTo>
                    <a:lnTo>
                      <a:pt x="5173" y="52186"/>
                    </a:lnTo>
                    <a:cubicBezTo>
                      <a:pt x="5173" y="52186"/>
                      <a:pt x="5173" y="52186"/>
                      <a:pt x="5173" y="52165"/>
                    </a:cubicBezTo>
                    <a:cubicBezTo>
                      <a:pt x="5194" y="52102"/>
                      <a:pt x="5215" y="52019"/>
                      <a:pt x="5256" y="51935"/>
                    </a:cubicBezTo>
                    <a:cubicBezTo>
                      <a:pt x="5277" y="51852"/>
                      <a:pt x="5319" y="51748"/>
                      <a:pt x="5340" y="51664"/>
                    </a:cubicBezTo>
                    <a:cubicBezTo>
                      <a:pt x="5361" y="51602"/>
                      <a:pt x="5402" y="51518"/>
                      <a:pt x="5423" y="51456"/>
                    </a:cubicBezTo>
                    <a:cubicBezTo>
                      <a:pt x="5465" y="51247"/>
                      <a:pt x="5528" y="51059"/>
                      <a:pt x="5569" y="50851"/>
                    </a:cubicBezTo>
                    <a:cubicBezTo>
                      <a:pt x="5653" y="50517"/>
                      <a:pt x="5736" y="50163"/>
                      <a:pt x="5778" y="49787"/>
                    </a:cubicBezTo>
                    <a:cubicBezTo>
                      <a:pt x="5799" y="49766"/>
                      <a:pt x="5799" y="49745"/>
                      <a:pt x="5799" y="49704"/>
                    </a:cubicBezTo>
                    <a:cubicBezTo>
                      <a:pt x="5882" y="49203"/>
                      <a:pt x="5924" y="48682"/>
                      <a:pt x="5966" y="48160"/>
                    </a:cubicBezTo>
                    <a:cubicBezTo>
                      <a:pt x="5986" y="47722"/>
                      <a:pt x="6007" y="47284"/>
                      <a:pt x="6028" y="46867"/>
                    </a:cubicBezTo>
                    <a:lnTo>
                      <a:pt x="6028" y="46325"/>
                    </a:lnTo>
                    <a:lnTo>
                      <a:pt x="6028" y="46200"/>
                    </a:lnTo>
                    <a:lnTo>
                      <a:pt x="6028" y="45970"/>
                    </a:lnTo>
                    <a:cubicBezTo>
                      <a:pt x="6028" y="45490"/>
                      <a:pt x="6049" y="45032"/>
                      <a:pt x="6070" y="44552"/>
                    </a:cubicBezTo>
                    <a:lnTo>
                      <a:pt x="6070" y="44322"/>
                    </a:lnTo>
                    <a:cubicBezTo>
                      <a:pt x="6070" y="44135"/>
                      <a:pt x="6091" y="43947"/>
                      <a:pt x="6091" y="43759"/>
                    </a:cubicBezTo>
                    <a:cubicBezTo>
                      <a:pt x="6112" y="43446"/>
                      <a:pt x="6132" y="43134"/>
                      <a:pt x="6132" y="42821"/>
                    </a:cubicBezTo>
                    <a:cubicBezTo>
                      <a:pt x="6153" y="42633"/>
                      <a:pt x="6153" y="42424"/>
                      <a:pt x="6153" y="42237"/>
                    </a:cubicBezTo>
                    <a:lnTo>
                      <a:pt x="6153" y="41986"/>
                    </a:lnTo>
                    <a:cubicBezTo>
                      <a:pt x="6174" y="41423"/>
                      <a:pt x="6153" y="40860"/>
                      <a:pt x="6112" y="40297"/>
                    </a:cubicBezTo>
                    <a:cubicBezTo>
                      <a:pt x="6091" y="40151"/>
                      <a:pt x="6070" y="40005"/>
                      <a:pt x="6070" y="39880"/>
                    </a:cubicBezTo>
                    <a:cubicBezTo>
                      <a:pt x="6049" y="39755"/>
                      <a:pt x="6028" y="39609"/>
                      <a:pt x="6028" y="39484"/>
                    </a:cubicBezTo>
                    <a:cubicBezTo>
                      <a:pt x="5986" y="39275"/>
                      <a:pt x="5966" y="39066"/>
                      <a:pt x="5924" y="38858"/>
                    </a:cubicBezTo>
                    <a:cubicBezTo>
                      <a:pt x="5861" y="38587"/>
                      <a:pt x="5799" y="38295"/>
                      <a:pt x="5736" y="38003"/>
                    </a:cubicBezTo>
                    <a:cubicBezTo>
                      <a:pt x="5528" y="37106"/>
                      <a:pt x="5361" y="36209"/>
                      <a:pt x="5236" y="35312"/>
                    </a:cubicBezTo>
                    <a:cubicBezTo>
                      <a:pt x="5173" y="34311"/>
                      <a:pt x="5152" y="33310"/>
                      <a:pt x="5215" y="32329"/>
                    </a:cubicBezTo>
                    <a:lnTo>
                      <a:pt x="5215" y="32142"/>
                    </a:lnTo>
                    <a:cubicBezTo>
                      <a:pt x="5256" y="31120"/>
                      <a:pt x="5256" y="30098"/>
                      <a:pt x="5256" y="29055"/>
                    </a:cubicBezTo>
                    <a:cubicBezTo>
                      <a:pt x="5236" y="28366"/>
                      <a:pt x="5215" y="27678"/>
                      <a:pt x="5194" y="26990"/>
                    </a:cubicBezTo>
                    <a:cubicBezTo>
                      <a:pt x="5131" y="25759"/>
                      <a:pt x="5048" y="24508"/>
                      <a:pt x="4923" y="23256"/>
                    </a:cubicBezTo>
                    <a:cubicBezTo>
                      <a:pt x="4902" y="22902"/>
                      <a:pt x="4860" y="22547"/>
                      <a:pt x="4818" y="22193"/>
                    </a:cubicBezTo>
                    <a:cubicBezTo>
                      <a:pt x="4652" y="20649"/>
                      <a:pt x="4443" y="19106"/>
                      <a:pt x="4505" y="17541"/>
                    </a:cubicBezTo>
                    <a:cubicBezTo>
                      <a:pt x="4652" y="14475"/>
                      <a:pt x="5465" y="11576"/>
                      <a:pt x="5402" y="8510"/>
                    </a:cubicBezTo>
                    <a:lnTo>
                      <a:pt x="5402" y="8218"/>
                    </a:lnTo>
                    <a:cubicBezTo>
                      <a:pt x="5298" y="6862"/>
                      <a:pt x="5090" y="5528"/>
                      <a:pt x="4735" y="4234"/>
                    </a:cubicBezTo>
                    <a:cubicBezTo>
                      <a:pt x="4714" y="4151"/>
                      <a:pt x="4693" y="4088"/>
                      <a:pt x="4672" y="4005"/>
                    </a:cubicBezTo>
                    <a:cubicBezTo>
                      <a:pt x="4631" y="3838"/>
                      <a:pt x="4589" y="3671"/>
                      <a:pt x="4547" y="3525"/>
                    </a:cubicBezTo>
                    <a:cubicBezTo>
                      <a:pt x="4505" y="3358"/>
                      <a:pt x="4464" y="3212"/>
                      <a:pt x="4401" y="3045"/>
                    </a:cubicBezTo>
                    <a:cubicBezTo>
                      <a:pt x="4380" y="2962"/>
                      <a:pt x="4359" y="2899"/>
                      <a:pt x="4339" y="2816"/>
                    </a:cubicBezTo>
                    <a:cubicBezTo>
                      <a:pt x="4297" y="2670"/>
                      <a:pt x="4255" y="2545"/>
                      <a:pt x="4213" y="2399"/>
                    </a:cubicBezTo>
                    <a:cubicBezTo>
                      <a:pt x="4151" y="2232"/>
                      <a:pt x="4088" y="2044"/>
                      <a:pt x="4026" y="1877"/>
                    </a:cubicBezTo>
                    <a:cubicBezTo>
                      <a:pt x="4005" y="1815"/>
                      <a:pt x="3984" y="1752"/>
                      <a:pt x="3942" y="1690"/>
                    </a:cubicBezTo>
                    <a:cubicBezTo>
                      <a:pt x="3880" y="1523"/>
                      <a:pt x="3775" y="1356"/>
                      <a:pt x="3692" y="1168"/>
                    </a:cubicBezTo>
                    <a:cubicBezTo>
                      <a:pt x="3629" y="1064"/>
                      <a:pt x="3567" y="981"/>
                      <a:pt x="3525" y="876"/>
                    </a:cubicBezTo>
                    <a:cubicBezTo>
                      <a:pt x="3463" y="751"/>
                      <a:pt x="3400" y="605"/>
                      <a:pt x="3358" y="480"/>
                    </a:cubicBezTo>
                    <a:cubicBezTo>
                      <a:pt x="3296" y="334"/>
                      <a:pt x="3254" y="167"/>
                      <a:pt x="3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8466800" y="2781450"/>
                <a:ext cx="163750" cy="1351609"/>
              </a:xfrm>
              <a:custGeom>
                <a:avLst/>
                <a:gdLst/>
                <a:ahLst/>
                <a:cxnLst/>
                <a:rect l="l" t="t" r="r" b="b"/>
                <a:pathLst>
                  <a:path w="6550" h="54189" extrusionOk="0">
                    <a:moveTo>
                      <a:pt x="3400" y="1"/>
                    </a:moveTo>
                    <a:lnTo>
                      <a:pt x="3275" y="1106"/>
                    </a:lnTo>
                    <a:cubicBezTo>
                      <a:pt x="3213" y="1649"/>
                      <a:pt x="3234" y="2212"/>
                      <a:pt x="3359" y="2733"/>
                    </a:cubicBezTo>
                    <a:cubicBezTo>
                      <a:pt x="3421" y="3067"/>
                      <a:pt x="3505" y="3380"/>
                      <a:pt x="3588" y="3693"/>
                    </a:cubicBezTo>
                    <a:cubicBezTo>
                      <a:pt x="3609" y="3797"/>
                      <a:pt x="3630" y="3922"/>
                      <a:pt x="3651" y="4026"/>
                    </a:cubicBezTo>
                    <a:cubicBezTo>
                      <a:pt x="3734" y="4339"/>
                      <a:pt x="3797" y="4631"/>
                      <a:pt x="3838" y="4923"/>
                    </a:cubicBezTo>
                    <a:lnTo>
                      <a:pt x="3838" y="4986"/>
                    </a:lnTo>
                    <a:cubicBezTo>
                      <a:pt x="4026" y="5987"/>
                      <a:pt x="4026" y="7009"/>
                      <a:pt x="3880" y="8031"/>
                    </a:cubicBezTo>
                    <a:cubicBezTo>
                      <a:pt x="3838" y="8240"/>
                      <a:pt x="3797" y="8448"/>
                      <a:pt x="3734" y="8657"/>
                    </a:cubicBezTo>
                    <a:cubicBezTo>
                      <a:pt x="3546" y="9283"/>
                      <a:pt x="3296" y="9929"/>
                      <a:pt x="3025" y="10534"/>
                    </a:cubicBezTo>
                    <a:cubicBezTo>
                      <a:pt x="2900" y="10868"/>
                      <a:pt x="2754" y="11222"/>
                      <a:pt x="2608" y="11577"/>
                    </a:cubicBezTo>
                    <a:cubicBezTo>
                      <a:pt x="2086" y="12974"/>
                      <a:pt x="1794" y="14497"/>
                      <a:pt x="1648" y="16541"/>
                    </a:cubicBezTo>
                    <a:cubicBezTo>
                      <a:pt x="1607" y="17000"/>
                      <a:pt x="1544" y="17438"/>
                      <a:pt x="1482" y="17876"/>
                    </a:cubicBezTo>
                    <a:cubicBezTo>
                      <a:pt x="1482" y="17918"/>
                      <a:pt x="1482" y="17959"/>
                      <a:pt x="1461" y="17980"/>
                    </a:cubicBezTo>
                    <a:cubicBezTo>
                      <a:pt x="1440" y="18189"/>
                      <a:pt x="1398" y="18376"/>
                      <a:pt x="1377" y="18564"/>
                    </a:cubicBezTo>
                    <a:cubicBezTo>
                      <a:pt x="1315" y="18877"/>
                      <a:pt x="1273" y="19190"/>
                      <a:pt x="1273" y="19503"/>
                    </a:cubicBezTo>
                    <a:cubicBezTo>
                      <a:pt x="1252" y="19857"/>
                      <a:pt x="1252" y="20191"/>
                      <a:pt x="1294" y="20525"/>
                    </a:cubicBezTo>
                    <a:cubicBezTo>
                      <a:pt x="1315" y="20712"/>
                      <a:pt x="1336" y="20879"/>
                      <a:pt x="1356" y="21046"/>
                    </a:cubicBezTo>
                    <a:cubicBezTo>
                      <a:pt x="1419" y="21442"/>
                      <a:pt x="1482" y="21860"/>
                      <a:pt x="1565" y="22235"/>
                    </a:cubicBezTo>
                    <a:cubicBezTo>
                      <a:pt x="1586" y="22360"/>
                      <a:pt x="1628" y="22485"/>
                      <a:pt x="1648" y="22611"/>
                    </a:cubicBezTo>
                    <a:cubicBezTo>
                      <a:pt x="1690" y="22819"/>
                      <a:pt x="1732" y="23007"/>
                      <a:pt x="1774" y="23215"/>
                    </a:cubicBezTo>
                    <a:cubicBezTo>
                      <a:pt x="1940" y="23987"/>
                      <a:pt x="2024" y="24759"/>
                      <a:pt x="2066" y="25531"/>
                    </a:cubicBezTo>
                    <a:cubicBezTo>
                      <a:pt x="2066" y="26240"/>
                      <a:pt x="1982" y="26928"/>
                      <a:pt x="1836" y="27616"/>
                    </a:cubicBezTo>
                    <a:cubicBezTo>
                      <a:pt x="1794" y="27867"/>
                      <a:pt x="1732" y="28096"/>
                      <a:pt x="1669" y="28346"/>
                    </a:cubicBezTo>
                    <a:cubicBezTo>
                      <a:pt x="1628" y="28534"/>
                      <a:pt x="1586" y="28722"/>
                      <a:pt x="1523" y="28909"/>
                    </a:cubicBezTo>
                    <a:cubicBezTo>
                      <a:pt x="1377" y="29473"/>
                      <a:pt x="1210" y="30015"/>
                      <a:pt x="1023" y="30536"/>
                    </a:cubicBezTo>
                    <a:cubicBezTo>
                      <a:pt x="1002" y="30620"/>
                      <a:pt x="981" y="30682"/>
                      <a:pt x="960" y="30766"/>
                    </a:cubicBezTo>
                    <a:cubicBezTo>
                      <a:pt x="960" y="30828"/>
                      <a:pt x="898" y="30954"/>
                      <a:pt x="877" y="31058"/>
                    </a:cubicBezTo>
                    <a:lnTo>
                      <a:pt x="793" y="31329"/>
                    </a:lnTo>
                    <a:lnTo>
                      <a:pt x="772" y="31371"/>
                    </a:lnTo>
                    <a:lnTo>
                      <a:pt x="752" y="31433"/>
                    </a:lnTo>
                    <a:cubicBezTo>
                      <a:pt x="752" y="31454"/>
                      <a:pt x="731" y="31496"/>
                      <a:pt x="731" y="31517"/>
                    </a:cubicBezTo>
                    <a:cubicBezTo>
                      <a:pt x="439" y="32455"/>
                      <a:pt x="209" y="33394"/>
                      <a:pt x="84" y="34353"/>
                    </a:cubicBezTo>
                    <a:cubicBezTo>
                      <a:pt x="84" y="34374"/>
                      <a:pt x="84" y="34395"/>
                      <a:pt x="84" y="34416"/>
                    </a:cubicBezTo>
                    <a:cubicBezTo>
                      <a:pt x="63" y="34562"/>
                      <a:pt x="42" y="34708"/>
                      <a:pt x="42" y="34854"/>
                    </a:cubicBezTo>
                    <a:cubicBezTo>
                      <a:pt x="22" y="35062"/>
                      <a:pt x="1" y="35292"/>
                      <a:pt x="1" y="35500"/>
                    </a:cubicBezTo>
                    <a:lnTo>
                      <a:pt x="1" y="35709"/>
                    </a:lnTo>
                    <a:lnTo>
                      <a:pt x="1" y="36043"/>
                    </a:lnTo>
                    <a:cubicBezTo>
                      <a:pt x="1" y="36251"/>
                      <a:pt x="1" y="36460"/>
                      <a:pt x="22" y="36668"/>
                    </a:cubicBezTo>
                    <a:cubicBezTo>
                      <a:pt x="42" y="36877"/>
                      <a:pt x="42" y="37086"/>
                      <a:pt x="42" y="37294"/>
                    </a:cubicBezTo>
                    <a:cubicBezTo>
                      <a:pt x="188" y="39985"/>
                      <a:pt x="543" y="42675"/>
                      <a:pt x="918" y="45199"/>
                    </a:cubicBezTo>
                    <a:cubicBezTo>
                      <a:pt x="981" y="45700"/>
                      <a:pt x="1064" y="46179"/>
                      <a:pt x="1148" y="46659"/>
                    </a:cubicBezTo>
                    <a:cubicBezTo>
                      <a:pt x="1190" y="46972"/>
                      <a:pt x="1231" y="47264"/>
                      <a:pt x="1294" y="47577"/>
                    </a:cubicBezTo>
                    <a:cubicBezTo>
                      <a:pt x="1315" y="47765"/>
                      <a:pt x="1356" y="48098"/>
                      <a:pt x="1398" y="48474"/>
                    </a:cubicBezTo>
                    <a:cubicBezTo>
                      <a:pt x="1502" y="49287"/>
                      <a:pt x="1607" y="50080"/>
                      <a:pt x="1732" y="50831"/>
                    </a:cubicBezTo>
                    <a:cubicBezTo>
                      <a:pt x="1815" y="51394"/>
                      <a:pt x="1920" y="51957"/>
                      <a:pt x="2024" y="52458"/>
                    </a:cubicBezTo>
                    <a:cubicBezTo>
                      <a:pt x="2149" y="53042"/>
                      <a:pt x="2295" y="53626"/>
                      <a:pt x="2483" y="54189"/>
                    </a:cubicBezTo>
                    <a:lnTo>
                      <a:pt x="2816" y="54189"/>
                    </a:lnTo>
                    <a:cubicBezTo>
                      <a:pt x="2462" y="53083"/>
                      <a:pt x="2191" y="51957"/>
                      <a:pt x="2045" y="50810"/>
                    </a:cubicBezTo>
                    <a:cubicBezTo>
                      <a:pt x="1878" y="49892"/>
                      <a:pt x="1774" y="49016"/>
                      <a:pt x="1711" y="48432"/>
                    </a:cubicBezTo>
                    <a:cubicBezTo>
                      <a:pt x="1648" y="48036"/>
                      <a:pt x="1628" y="47723"/>
                      <a:pt x="1586" y="47514"/>
                    </a:cubicBezTo>
                    <a:cubicBezTo>
                      <a:pt x="1461" y="46763"/>
                      <a:pt x="1356" y="45992"/>
                      <a:pt x="1231" y="45178"/>
                    </a:cubicBezTo>
                    <a:cubicBezTo>
                      <a:pt x="1148" y="44719"/>
                      <a:pt x="1085" y="44240"/>
                      <a:pt x="1023" y="43781"/>
                    </a:cubicBezTo>
                    <a:cubicBezTo>
                      <a:pt x="939" y="43218"/>
                      <a:pt x="856" y="42655"/>
                      <a:pt x="793" y="42091"/>
                    </a:cubicBezTo>
                    <a:cubicBezTo>
                      <a:pt x="647" y="40923"/>
                      <a:pt x="522" y="39755"/>
                      <a:pt x="439" y="38587"/>
                    </a:cubicBezTo>
                    <a:cubicBezTo>
                      <a:pt x="418" y="38358"/>
                      <a:pt x="397" y="38128"/>
                      <a:pt x="376" y="37920"/>
                    </a:cubicBezTo>
                    <a:lnTo>
                      <a:pt x="397" y="37628"/>
                    </a:lnTo>
                    <a:cubicBezTo>
                      <a:pt x="397" y="37503"/>
                      <a:pt x="376" y="37398"/>
                      <a:pt x="376" y="37273"/>
                    </a:cubicBezTo>
                    <a:cubicBezTo>
                      <a:pt x="355" y="36960"/>
                      <a:pt x="355" y="36668"/>
                      <a:pt x="334" y="36376"/>
                    </a:cubicBezTo>
                    <a:cubicBezTo>
                      <a:pt x="334" y="36168"/>
                      <a:pt x="334" y="35959"/>
                      <a:pt x="334" y="35730"/>
                    </a:cubicBezTo>
                    <a:lnTo>
                      <a:pt x="334" y="35500"/>
                    </a:lnTo>
                    <a:cubicBezTo>
                      <a:pt x="355" y="34374"/>
                      <a:pt x="543" y="33269"/>
                      <a:pt x="877" y="32205"/>
                    </a:cubicBezTo>
                    <a:cubicBezTo>
                      <a:pt x="877" y="32163"/>
                      <a:pt x="898" y="32142"/>
                      <a:pt x="918" y="32101"/>
                    </a:cubicBezTo>
                    <a:cubicBezTo>
                      <a:pt x="918" y="32080"/>
                      <a:pt x="918" y="32059"/>
                      <a:pt x="918" y="32038"/>
                    </a:cubicBezTo>
                    <a:cubicBezTo>
                      <a:pt x="918" y="32017"/>
                      <a:pt x="939" y="32017"/>
                      <a:pt x="939" y="31996"/>
                    </a:cubicBezTo>
                    <a:cubicBezTo>
                      <a:pt x="960" y="31913"/>
                      <a:pt x="1002" y="31809"/>
                      <a:pt x="1023" y="31725"/>
                    </a:cubicBezTo>
                    <a:cubicBezTo>
                      <a:pt x="1044" y="31663"/>
                      <a:pt x="1085" y="31538"/>
                      <a:pt x="1106" y="31433"/>
                    </a:cubicBezTo>
                    <a:cubicBezTo>
                      <a:pt x="1190" y="31162"/>
                      <a:pt x="1273" y="30933"/>
                      <a:pt x="1356" y="30682"/>
                    </a:cubicBezTo>
                    <a:cubicBezTo>
                      <a:pt x="1419" y="30432"/>
                      <a:pt x="1502" y="30161"/>
                      <a:pt x="1586" y="29890"/>
                    </a:cubicBezTo>
                    <a:cubicBezTo>
                      <a:pt x="1648" y="29765"/>
                      <a:pt x="1690" y="29619"/>
                      <a:pt x="1711" y="29473"/>
                    </a:cubicBezTo>
                    <a:cubicBezTo>
                      <a:pt x="1774" y="29327"/>
                      <a:pt x="1815" y="29160"/>
                      <a:pt x="1857" y="29014"/>
                    </a:cubicBezTo>
                    <a:cubicBezTo>
                      <a:pt x="2191" y="27887"/>
                      <a:pt x="2378" y="26740"/>
                      <a:pt x="2378" y="25572"/>
                    </a:cubicBezTo>
                    <a:cubicBezTo>
                      <a:pt x="2337" y="24571"/>
                      <a:pt x="2191" y="23570"/>
                      <a:pt x="1961" y="22590"/>
                    </a:cubicBezTo>
                    <a:cubicBezTo>
                      <a:pt x="1857" y="22068"/>
                      <a:pt x="1753" y="21547"/>
                      <a:pt x="1669" y="21025"/>
                    </a:cubicBezTo>
                    <a:cubicBezTo>
                      <a:pt x="1648" y="20858"/>
                      <a:pt x="1628" y="20671"/>
                      <a:pt x="1607" y="20504"/>
                    </a:cubicBezTo>
                    <a:cubicBezTo>
                      <a:pt x="1565" y="20170"/>
                      <a:pt x="1565" y="19836"/>
                      <a:pt x="1586" y="19503"/>
                    </a:cubicBezTo>
                    <a:cubicBezTo>
                      <a:pt x="1628" y="19002"/>
                      <a:pt x="1690" y="18522"/>
                      <a:pt x="1774" y="18043"/>
                    </a:cubicBezTo>
                    <a:cubicBezTo>
                      <a:pt x="1857" y="17542"/>
                      <a:pt x="1920" y="17062"/>
                      <a:pt x="1961" y="16562"/>
                    </a:cubicBezTo>
                    <a:cubicBezTo>
                      <a:pt x="2107" y="14560"/>
                      <a:pt x="2399" y="13079"/>
                      <a:pt x="2921" y="11702"/>
                    </a:cubicBezTo>
                    <a:cubicBezTo>
                      <a:pt x="3046" y="11347"/>
                      <a:pt x="3171" y="11014"/>
                      <a:pt x="3317" y="10680"/>
                    </a:cubicBezTo>
                    <a:cubicBezTo>
                      <a:pt x="3484" y="10346"/>
                      <a:pt x="3609" y="9992"/>
                      <a:pt x="3755" y="9637"/>
                    </a:cubicBezTo>
                    <a:cubicBezTo>
                      <a:pt x="3797" y="9491"/>
                      <a:pt x="3859" y="9345"/>
                      <a:pt x="3901" y="9220"/>
                    </a:cubicBezTo>
                    <a:cubicBezTo>
                      <a:pt x="3901" y="9199"/>
                      <a:pt x="3922" y="9178"/>
                      <a:pt x="3922" y="9157"/>
                    </a:cubicBezTo>
                    <a:cubicBezTo>
                      <a:pt x="3964" y="9011"/>
                      <a:pt x="4005" y="8865"/>
                      <a:pt x="4047" y="8719"/>
                    </a:cubicBezTo>
                    <a:cubicBezTo>
                      <a:pt x="4110" y="8532"/>
                      <a:pt x="4151" y="8323"/>
                      <a:pt x="4193" y="8115"/>
                    </a:cubicBezTo>
                    <a:cubicBezTo>
                      <a:pt x="4231" y="7889"/>
                      <a:pt x="4260" y="7660"/>
                      <a:pt x="4278" y="7430"/>
                    </a:cubicBezTo>
                    <a:lnTo>
                      <a:pt x="4278" y="7430"/>
                    </a:lnTo>
                    <a:cubicBezTo>
                      <a:pt x="4305" y="7142"/>
                      <a:pt x="4318" y="6853"/>
                      <a:pt x="4318" y="6571"/>
                    </a:cubicBezTo>
                    <a:cubicBezTo>
                      <a:pt x="4297" y="6029"/>
                      <a:pt x="4235" y="5487"/>
                      <a:pt x="4151" y="4944"/>
                    </a:cubicBezTo>
                    <a:cubicBezTo>
                      <a:pt x="4110" y="4631"/>
                      <a:pt x="4047" y="4298"/>
                      <a:pt x="3964" y="3985"/>
                    </a:cubicBezTo>
                    <a:cubicBezTo>
                      <a:pt x="3943" y="3860"/>
                      <a:pt x="3901" y="3755"/>
                      <a:pt x="3880" y="3630"/>
                    </a:cubicBezTo>
                    <a:cubicBezTo>
                      <a:pt x="3859" y="3505"/>
                      <a:pt x="3818" y="3359"/>
                      <a:pt x="3797" y="3255"/>
                    </a:cubicBezTo>
                    <a:cubicBezTo>
                      <a:pt x="3692" y="2900"/>
                      <a:pt x="3630" y="2546"/>
                      <a:pt x="3588" y="2191"/>
                    </a:cubicBezTo>
                    <a:lnTo>
                      <a:pt x="3588" y="2191"/>
                    </a:lnTo>
                    <a:cubicBezTo>
                      <a:pt x="3589" y="2205"/>
                      <a:pt x="3590" y="2219"/>
                      <a:pt x="3591" y="2232"/>
                    </a:cubicBezTo>
                    <a:lnTo>
                      <a:pt x="3591" y="2232"/>
                    </a:lnTo>
                    <a:cubicBezTo>
                      <a:pt x="3590" y="2226"/>
                      <a:pt x="3589" y="2219"/>
                      <a:pt x="3588" y="2212"/>
                    </a:cubicBezTo>
                    <a:lnTo>
                      <a:pt x="3571" y="2055"/>
                    </a:lnTo>
                    <a:lnTo>
                      <a:pt x="3571" y="2055"/>
                    </a:lnTo>
                    <a:cubicBezTo>
                      <a:pt x="3612" y="2176"/>
                      <a:pt x="3673" y="2277"/>
                      <a:pt x="3734" y="2379"/>
                    </a:cubicBezTo>
                    <a:cubicBezTo>
                      <a:pt x="3797" y="2483"/>
                      <a:pt x="3838" y="2587"/>
                      <a:pt x="3901" y="2692"/>
                    </a:cubicBezTo>
                    <a:cubicBezTo>
                      <a:pt x="3943" y="2796"/>
                      <a:pt x="4005" y="2942"/>
                      <a:pt x="4068" y="3067"/>
                    </a:cubicBezTo>
                    <a:cubicBezTo>
                      <a:pt x="4276" y="3672"/>
                      <a:pt x="4485" y="4298"/>
                      <a:pt x="4652" y="4965"/>
                    </a:cubicBezTo>
                    <a:cubicBezTo>
                      <a:pt x="4673" y="5028"/>
                      <a:pt x="4694" y="5111"/>
                      <a:pt x="4714" y="5174"/>
                    </a:cubicBezTo>
                    <a:cubicBezTo>
                      <a:pt x="5111" y="6634"/>
                      <a:pt x="5361" y="8135"/>
                      <a:pt x="5445" y="9658"/>
                    </a:cubicBezTo>
                    <a:cubicBezTo>
                      <a:pt x="5486" y="11368"/>
                      <a:pt x="5236" y="13079"/>
                      <a:pt x="4986" y="14726"/>
                    </a:cubicBezTo>
                    <a:cubicBezTo>
                      <a:pt x="4777" y="16020"/>
                      <a:pt x="4652" y="17334"/>
                      <a:pt x="4568" y="18668"/>
                    </a:cubicBezTo>
                    <a:cubicBezTo>
                      <a:pt x="4548" y="19982"/>
                      <a:pt x="4631" y="21317"/>
                      <a:pt x="4819" y="22652"/>
                    </a:cubicBezTo>
                    <a:cubicBezTo>
                      <a:pt x="4840" y="22882"/>
                      <a:pt x="4861" y="23111"/>
                      <a:pt x="4881" y="23341"/>
                    </a:cubicBezTo>
                    <a:cubicBezTo>
                      <a:pt x="4923" y="23695"/>
                      <a:pt x="4965" y="24050"/>
                      <a:pt x="5007" y="24404"/>
                    </a:cubicBezTo>
                    <a:cubicBezTo>
                      <a:pt x="5173" y="26323"/>
                      <a:pt x="5278" y="28263"/>
                      <a:pt x="5299" y="30203"/>
                    </a:cubicBezTo>
                    <a:cubicBezTo>
                      <a:pt x="5319" y="31225"/>
                      <a:pt x="5299" y="32268"/>
                      <a:pt x="5278" y="33290"/>
                    </a:cubicBezTo>
                    <a:lnTo>
                      <a:pt x="5278" y="33498"/>
                    </a:lnTo>
                    <a:lnTo>
                      <a:pt x="5278" y="33519"/>
                    </a:lnTo>
                    <a:lnTo>
                      <a:pt x="5278" y="33665"/>
                    </a:lnTo>
                    <a:cubicBezTo>
                      <a:pt x="5257" y="34416"/>
                      <a:pt x="5215" y="35188"/>
                      <a:pt x="5278" y="35959"/>
                    </a:cubicBezTo>
                    <a:cubicBezTo>
                      <a:pt x="5278" y="36126"/>
                      <a:pt x="5299" y="36293"/>
                      <a:pt x="5319" y="36460"/>
                    </a:cubicBezTo>
                    <a:cubicBezTo>
                      <a:pt x="5403" y="37252"/>
                      <a:pt x="5549" y="38066"/>
                      <a:pt x="5737" y="38838"/>
                    </a:cubicBezTo>
                    <a:cubicBezTo>
                      <a:pt x="5820" y="39234"/>
                      <a:pt x="5903" y="39630"/>
                      <a:pt x="6008" y="40027"/>
                    </a:cubicBezTo>
                    <a:cubicBezTo>
                      <a:pt x="6070" y="40360"/>
                      <a:pt x="6112" y="40673"/>
                      <a:pt x="6154" y="41007"/>
                    </a:cubicBezTo>
                    <a:cubicBezTo>
                      <a:pt x="6154" y="41132"/>
                      <a:pt x="6175" y="41278"/>
                      <a:pt x="6195" y="41424"/>
                    </a:cubicBezTo>
                    <a:cubicBezTo>
                      <a:pt x="6195" y="41570"/>
                      <a:pt x="6216" y="41737"/>
                      <a:pt x="6216" y="41904"/>
                    </a:cubicBezTo>
                    <a:cubicBezTo>
                      <a:pt x="6237" y="42300"/>
                      <a:pt x="6237" y="42717"/>
                      <a:pt x="6237" y="43113"/>
                    </a:cubicBezTo>
                    <a:lnTo>
                      <a:pt x="6237" y="43364"/>
                    </a:lnTo>
                    <a:cubicBezTo>
                      <a:pt x="6237" y="43572"/>
                      <a:pt x="6237" y="43760"/>
                      <a:pt x="6216" y="43969"/>
                    </a:cubicBezTo>
                    <a:cubicBezTo>
                      <a:pt x="6216" y="44156"/>
                      <a:pt x="6216" y="44323"/>
                      <a:pt x="6195" y="44490"/>
                    </a:cubicBezTo>
                    <a:cubicBezTo>
                      <a:pt x="6195" y="44657"/>
                      <a:pt x="6195" y="44782"/>
                      <a:pt x="6175" y="44907"/>
                    </a:cubicBezTo>
                    <a:lnTo>
                      <a:pt x="6175" y="45095"/>
                    </a:lnTo>
                    <a:cubicBezTo>
                      <a:pt x="6175" y="45199"/>
                      <a:pt x="6175" y="45324"/>
                      <a:pt x="6175" y="45449"/>
                    </a:cubicBezTo>
                    <a:cubicBezTo>
                      <a:pt x="6154" y="45554"/>
                      <a:pt x="6175" y="45616"/>
                      <a:pt x="6175" y="45700"/>
                    </a:cubicBezTo>
                    <a:lnTo>
                      <a:pt x="6175" y="45929"/>
                    </a:lnTo>
                    <a:cubicBezTo>
                      <a:pt x="6154" y="46346"/>
                      <a:pt x="6133" y="46763"/>
                      <a:pt x="6133" y="47201"/>
                    </a:cubicBezTo>
                    <a:lnTo>
                      <a:pt x="6133" y="47994"/>
                    </a:lnTo>
                    <a:cubicBezTo>
                      <a:pt x="6133" y="48265"/>
                      <a:pt x="6112" y="48578"/>
                      <a:pt x="6091" y="48870"/>
                    </a:cubicBezTo>
                    <a:cubicBezTo>
                      <a:pt x="6091" y="48995"/>
                      <a:pt x="6091" y="49100"/>
                      <a:pt x="6070" y="49225"/>
                    </a:cubicBezTo>
                    <a:cubicBezTo>
                      <a:pt x="6070" y="49225"/>
                      <a:pt x="6070" y="49246"/>
                      <a:pt x="6070" y="49266"/>
                    </a:cubicBezTo>
                    <a:cubicBezTo>
                      <a:pt x="6049" y="49788"/>
                      <a:pt x="5987" y="50309"/>
                      <a:pt x="5903" y="50852"/>
                    </a:cubicBezTo>
                    <a:cubicBezTo>
                      <a:pt x="5903" y="50872"/>
                      <a:pt x="5903" y="50893"/>
                      <a:pt x="5903" y="50914"/>
                    </a:cubicBezTo>
                    <a:cubicBezTo>
                      <a:pt x="5841" y="51269"/>
                      <a:pt x="5778" y="51623"/>
                      <a:pt x="5695" y="51978"/>
                    </a:cubicBezTo>
                    <a:cubicBezTo>
                      <a:pt x="5653" y="52166"/>
                      <a:pt x="5591" y="52332"/>
                      <a:pt x="5549" y="52520"/>
                    </a:cubicBezTo>
                    <a:cubicBezTo>
                      <a:pt x="5507" y="52624"/>
                      <a:pt x="5486" y="52708"/>
                      <a:pt x="5445" y="52812"/>
                    </a:cubicBezTo>
                    <a:cubicBezTo>
                      <a:pt x="5424" y="52916"/>
                      <a:pt x="5403" y="52979"/>
                      <a:pt x="5361" y="53062"/>
                    </a:cubicBezTo>
                    <a:cubicBezTo>
                      <a:pt x="5340" y="53146"/>
                      <a:pt x="5299" y="53229"/>
                      <a:pt x="5278" y="53313"/>
                    </a:cubicBezTo>
                    <a:cubicBezTo>
                      <a:pt x="5257" y="53375"/>
                      <a:pt x="5236" y="53438"/>
                      <a:pt x="5194" y="53500"/>
                    </a:cubicBezTo>
                    <a:cubicBezTo>
                      <a:pt x="5194" y="53500"/>
                      <a:pt x="5194" y="53521"/>
                      <a:pt x="5173" y="53521"/>
                    </a:cubicBezTo>
                    <a:cubicBezTo>
                      <a:pt x="5173" y="53563"/>
                      <a:pt x="5153" y="53584"/>
                      <a:pt x="5132" y="53626"/>
                    </a:cubicBezTo>
                    <a:cubicBezTo>
                      <a:pt x="5111" y="53688"/>
                      <a:pt x="5090" y="53730"/>
                      <a:pt x="5069" y="53772"/>
                    </a:cubicBezTo>
                    <a:cubicBezTo>
                      <a:pt x="5048" y="53834"/>
                      <a:pt x="5007" y="53918"/>
                      <a:pt x="4986" y="53980"/>
                    </a:cubicBezTo>
                    <a:cubicBezTo>
                      <a:pt x="4986" y="53980"/>
                      <a:pt x="4965" y="54001"/>
                      <a:pt x="4965" y="54022"/>
                    </a:cubicBezTo>
                    <a:lnTo>
                      <a:pt x="4965" y="54043"/>
                    </a:lnTo>
                    <a:cubicBezTo>
                      <a:pt x="4944" y="54064"/>
                      <a:pt x="4944" y="54084"/>
                      <a:pt x="4923" y="54126"/>
                    </a:cubicBezTo>
                    <a:cubicBezTo>
                      <a:pt x="4902" y="54147"/>
                      <a:pt x="4902" y="54168"/>
                      <a:pt x="4881" y="54189"/>
                    </a:cubicBezTo>
                    <a:lnTo>
                      <a:pt x="5236" y="54189"/>
                    </a:lnTo>
                    <a:cubicBezTo>
                      <a:pt x="5257" y="54147"/>
                      <a:pt x="5278" y="54105"/>
                      <a:pt x="5278" y="54064"/>
                    </a:cubicBezTo>
                    <a:cubicBezTo>
                      <a:pt x="5299" y="54022"/>
                      <a:pt x="5319" y="54001"/>
                      <a:pt x="5340" y="53959"/>
                    </a:cubicBezTo>
                    <a:cubicBezTo>
                      <a:pt x="5361" y="53938"/>
                      <a:pt x="5403" y="53834"/>
                      <a:pt x="5424" y="53772"/>
                    </a:cubicBezTo>
                    <a:cubicBezTo>
                      <a:pt x="5424" y="53751"/>
                      <a:pt x="5424" y="53751"/>
                      <a:pt x="5424" y="53751"/>
                    </a:cubicBezTo>
                    <a:cubicBezTo>
                      <a:pt x="5445" y="53688"/>
                      <a:pt x="5465" y="53646"/>
                      <a:pt x="5486" y="53584"/>
                    </a:cubicBezTo>
                    <a:cubicBezTo>
                      <a:pt x="5486" y="53584"/>
                      <a:pt x="5507" y="53563"/>
                      <a:pt x="5507" y="53563"/>
                    </a:cubicBezTo>
                    <a:cubicBezTo>
                      <a:pt x="5528" y="53480"/>
                      <a:pt x="5549" y="53417"/>
                      <a:pt x="5591" y="53354"/>
                    </a:cubicBezTo>
                    <a:cubicBezTo>
                      <a:pt x="5611" y="53292"/>
                      <a:pt x="5653" y="53188"/>
                      <a:pt x="5674" y="53104"/>
                    </a:cubicBezTo>
                    <a:cubicBezTo>
                      <a:pt x="5674" y="53083"/>
                      <a:pt x="5674" y="53083"/>
                      <a:pt x="5674" y="53083"/>
                    </a:cubicBezTo>
                    <a:cubicBezTo>
                      <a:pt x="5737" y="52937"/>
                      <a:pt x="5778" y="52770"/>
                      <a:pt x="5820" y="52624"/>
                    </a:cubicBezTo>
                    <a:cubicBezTo>
                      <a:pt x="5883" y="52437"/>
                      <a:pt x="5924" y="52228"/>
                      <a:pt x="5987" y="52020"/>
                    </a:cubicBezTo>
                    <a:cubicBezTo>
                      <a:pt x="6070" y="51644"/>
                      <a:pt x="6154" y="51248"/>
                      <a:pt x="6216" y="50852"/>
                    </a:cubicBezTo>
                    <a:cubicBezTo>
                      <a:pt x="6341" y="49913"/>
                      <a:pt x="6404" y="48974"/>
                      <a:pt x="6425" y="48036"/>
                    </a:cubicBezTo>
                    <a:cubicBezTo>
                      <a:pt x="6425" y="47806"/>
                      <a:pt x="6425" y="47577"/>
                      <a:pt x="6446" y="47347"/>
                    </a:cubicBezTo>
                    <a:lnTo>
                      <a:pt x="6446" y="47097"/>
                    </a:lnTo>
                    <a:lnTo>
                      <a:pt x="6446" y="46451"/>
                    </a:lnTo>
                    <a:cubicBezTo>
                      <a:pt x="6446" y="46221"/>
                      <a:pt x="6467" y="45929"/>
                      <a:pt x="6467" y="45679"/>
                    </a:cubicBezTo>
                    <a:lnTo>
                      <a:pt x="6467" y="45491"/>
                    </a:lnTo>
                    <a:cubicBezTo>
                      <a:pt x="6467" y="45366"/>
                      <a:pt x="6467" y="45220"/>
                      <a:pt x="6487" y="45095"/>
                    </a:cubicBezTo>
                    <a:cubicBezTo>
                      <a:pt x="6508" y="44719"/>
                      <a:pt x="6529" y="44365"/>
                      <a:pt x="6529" y="43989"/>
                    </a:cubicBezTo>
                    <a:cubicBezTo>
                      <a:pt x="6529" y="43781"/>
                      <a:pt x="6550" y="43572"/>
                      <a:pt x="6550" y="43364"/>
                    </a:cubicBezTo>
                    <a:lnTo>
                      <a:pt x="6550" y="43155"/>
                    </a:lnTo>
                    <a:cubicBezTo>
                      <a:pt x="6550" y="43155"/>
                      <a:pt x="6508" y="43134"/>
                      <a:pt x="6508" y="43134"/>
                    </a:cubicBezTo>
                    <a:lnTo>
                      <a:pt x="6508" y="42446"/>
                    </a:lnTo>
                    <a:cubicBezTo>
                      <a:pt x="6508" y="41987"/>
                      <a:pt x="6487" y="41507"/>
                      <a:pt x="6425" y="41028"/>
                    </a:cubicBezTo>
                    <a:cubicBezTo>
                      <a:pt x="6404" y="40903"/>
                      <a:pt x="6404" y="40777"/>
                      <a:pt x="6383" y="40631"/>
                    </a:cubicBezTo>
                    <a:cubicBezTo>
                      <a:pt x="6362" y="40506"/>
                      <a:pt x="6341" y="40402"/>
                      <a:pt x="6321" y="40277"/>
                    </a:cubicBezTo>
                    <a:cubicBezTo>
                      <a:pt x="6300" y="40152"/>
                      <a:pt x="6279" y="40068"/>
                      <a:pt x="6279" y="39985"/>
                    </a:cubicBezTo>
                    <a:cubicBezTo>
                      <a:pt x="6195" y="39568"/>
                      <a:pt x="6112" y="39171"/>
                      <a:pt x="6008" y="38775"/>
                    </a:cubicBezTo>
                    <a:cubicBezTo>
                      <a:pt x="5966" y="38608"/>
                      <a:pt x="5945" y="38441"/>
                      <a:pt x="5903" y="38274"/>
                    </a:cubicBezTo>
                    <a:cubicBezTo>
                      <a:pt x="5757" y="37670"/>
                      <a:pt x="5653" y="37044"/>
                      <a:pt x="5591" y="36439"/>
                    </a:cubicBezTo>
                    <a:cubicBezTo>
                      <a:pt x="5507" y="35521"/>
                      <a:pt x="5507" y="34604"/>
                      <a:pt x="5549" y="33686"/>
                    </a:cubicBezTo>
                    <a:lnTo>
                      <a:pt x="5570" y="33290"/>
                    </a:lnTo>
                    <a:cubicBezTo>
                      <a:pt x="5591" y="32685"/>
                      <a:pt x="5611" y="32059"/>
                      <a:pt x="5611" y="31454"/>
                    </a:cubicBezTo>
                    <a:lnTo>
                      <a:pt x="5611" y="31100"/>
                    </a:lnTo>
                    <a:lnTo>
                      <a:pt x="5611" y="30161"/>
                    </a:lnTo>
                    <a:cubicBezTo>
                      <a:pt x="5611" y="29493"/>
                      <a:pt x="5570" y="28805"/>
                      <a:pt x="5549" y="28138"/>
                    </a:cubicBezTo>
                    <a:cubicBezTo>
                      <a:pt x="5528" y="27700"/>
                      <a:pt x="5507" y="27283"/>
                      <a:pt x="5486" y="26865"/>
                    </a:cubicBezTo>
                    <a:lnTo>
                      <a:pt x="5486" y="26845"/>
                    </a:lnTo>
                    <a:cubicBezTo>
                      <a:pt x="5486" y="26740"/>
                      <a:pt x="5465" y="26636"/>
                      <a:pt x="5465" y="26532"/>
                    </a:cubicBezTo>
                    <a:cubicBezTo>
                      <a:pt x="5424" y="25823"/>
                      <a:pt x="5361" y="25093"/>
                      <a:pt x="5299" y="24383"/>
                    </a:cubicBezTo>
                    <a:cubicBezTo>
                      <a:pt x="5257" y="24029"/>
                      <a:pt x="5215" y="23674"/>
                      <a:pt x="5194" y="23299"/>
                    </a:cubicBezTo>
                    <a:cubicBezTo>
                      <a:pt x="5153" y="23069"/>
                      <a:pt x="5132" y="22840"/>
                      <a:pt x="5111" y="22611"/>
                    </a:cubicBezTo>
                    <a:cubicBezTo>
                      <a:pt x="4923" y="21317"/>
                      <a:pt x="4840" y="20003"/>
                      <a:pt x="4861" y="18668"/>
                    </a:cubicBezTo>
                    <a:cubicBezTo>
                      <a:pt x="4944" y="17354"/>
                      <a:pt x="5090" y="16061"/>
                      <a:pt x="5299" y="14747"/>
                    </a:cubicBezTo>
                    <a:cubicBezTo>
                      <a:pt x="5486" y="13537"/>
                      <a:pt x="5674" y="12307"/>
                      <a:pt x="5737" y="11055"/>
                    </a:cubicBezTo>
                    <a:cubicBezTo>
                      <a:pt x="5757" y="10576"/>
                      <a:pt x="5778" y="10117"/>
                      <a:pt x="5757" y="9637"/>
                    </a:cubicBezTo>
                    <a:cubicBezTo>
                      <a:pt x="5674" y="8094"/>
                      <a:pt x="5445" y="6571"/>
                      <a:pt x="5027" y="5090"/>
                    </a:cubicBezTo>
                    <a:cubicBezTo>
                      <a:pt x="4965" y="4861"/>
                      <a:pt x="4902" y="4610"/>
                      <a:pt x="4840" y="4381"/>
                    </a:cubicBezTo>
                    <a:cubicBezTo>
                      <a:pt x="4694" y="3880"/>
                      <a:pt x="4527" y="3422"/>
                      <a:pt x="4381" y="2963"/>
                    </a:cubicBezTo>
                    <a:cubicBezTo>
                      <a:pt x="4276" y="2692"/>
                      <a:pt x="4151" y="2441"/>
                      <a:pt x="4005" y="2212"/>
                    </a:cubicBezTo>
                    <a:cubicBezTo>
                      <a:pt x="3964" y="2128"/>
                      <a:pt x="3922" y="2045"/>
                      <a:pt x="3880" y="1941"/>
                    </a:cubicBezTo>
                    <a:cubicBezTo>
                      <a:pt x="3818" y="1816"/>
                      <a:pt x="3755" y="1711"/>
                      <a:pt x="3713" y="1586"/>
                    </a:cubicBezTo>
                    <a:cubicBezTo>
                      <a:pt x="3651" y="1419"/>
                      <a:pt x="3588" y="1252"/>
                      <a:pt x="3567" y="1106"/>
                    </a:cubicBezTo>
                    <a:lnTo>
                      <a:pt x="3505" y="585"/>
                    </a:lnTo>
                    <a:lnTo>
                      <a:pt x="340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8621675" y="3499975"/>
                <a:ext cx="30775" cy="7350"/>
              </a:xfrm>
              <a:custGeom>
                <a:avLst/>
                <a:gdLst/>
                <a:ahLst/>
                <a:cxnLst/>
                <a:rect l="l" t="t" r="r" b="b"/>
                <a:pathLst>
                  <a:path w="1231" h="294" extrusionOk="0">
                    <a:moveTo>
                      <a:pt x="109" y="0"/>
                    </a:moveTo>
                    <a:cubicBezTo>
                      <a:pt x="1" y="0"/>
                      <a:pt x="6" y="189"/>
                      <a:pt x="126" y="189"/>
                    </a:cubicBezTo>
                    <a:lnTo>
                      <a:pt x="146" y="189"/>
                    </a:lnTo>
                    <a:cubicBezTo>
                      <a:pt x="480" y="252"/>
                      <a:pt x="814" y="294"/>
                      <a:pt x="1148" y="294"/>
                    </a:cubicBezTo>
                    <a:cubicBezTo>
                      <a:pt x="1210" y="273"/>
                      <a:pt x="1231" y="189"/>
                      <a:pt x="1168" y="168"/>
                    </a:cubicBezTo>
                    <a:cubicBezTo>
                      <a:pt x="835" y="85"/>
                      <a:pt x="480" y="22"/>
                      <a:pt x="126" y="2"/>
                    </a:cubicBezTo>
                    <a:cubicBezTo>
                      <a:pt x="120" y="1"/>
                      <a:pt x="114"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8635225" y="3437100"/>
                <a:ext cx="21925" cy="4525"/>
              </a:xfrm>
              <a:custGeom>
                <a:avLst/>
                <a:gdLst/>
                <a:ahLst/>
                <a:cxnLst/>
                <a:rect l="l" t="t" r="r" b="b"/>
                <a:pathLst>
                  <a:path w="877" h="181" extrusionOk="0">
                    <a:moveTo>
                      <a:pt x="408" y="0"/>
                    </a:moveTo>
                    <a:cubicBezTo>
                      <a:pt x="309" y="0"/>
                      <a:pt x="209" y="5"/>
                      <a:pt x="105" y="14"/>
                    </a:cubicBezTo>
                    <a:cubicBezTo>
                      <a:pt x="1" y="14"/>
                      <a:pt x="1" y="181"/>
                      <a:pt x="105" y="181"/>
                    </a:cubicBezTo>
                    <a:cubicBezTo>
                      <a:pt x="355" y="181"/>
                      <a:pt x="585" y="181"/>
                      <a:pt x="835" y="139"/>
                    </a:cubicBezTo>
                    <a:cubicBezTo>
                      <a:pt x="877" y="118"/>
                      <a:pt x="877" y="55"/>
                      <a:pt x="835" y="35"/>
                    </a:cubicBezTo>
                    <a:cubicBezTo>
                      <a:pt x="688" y="10"/>
                      <a:pt x="549"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8670700" y="3375375"/>
                <a:ext cx="15125" cy="4725"/>
              </a:xfrm>
              <a:custGeom>
                <a:avLst/>
                <a:gdLst/>
                <a:ahLst/>
                <a:cxnLst/>
                <a:rect l="l" t="t" r="r" b="b"/>
                <a:pathLst>
                  <a:path w="605" h="189" extrusionOk="0">
                    <a:moveTo>
                      <a:pt x="104" y="1"/>
                    </a:moveTo>
                    <a:cubicBezTo>
                      <a:pt x="0" y="22"/>
                      <a:pt x="0" y="168"/>
                      <a:pt x="104" y="188"/>
                    </a:cubicBezTo>
                    <a:cubicBezTo>
                      <a:pt x="250" y="188"/>
                      <a:pt x="375" y="168"/>
                      <a:pt x="521" y="168"/>
                    </a:cubicBezTo>
                    <a:cubicBezTo>
                      <a:pt x="605" y="168"/>
                      <a:pt x="605" y="42"/>
                      <a:pt x="521" y="42"/>
                    </a:cubicBezTo>
                    <a:cubicBezTo>
                      <a:pt x="375" y="22"/>
                      <a:pt x="250" y="1"/>
                      <a:pt x="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a:off x="8685800" y="3441400"/>
                <a:ext cx="17775" cy="5450"/>
              </a:xfrm>
              <a:custGeom>
                <a:avLst/>
                <a:gdLst/>
                <a:ahLst/>
                <a:cxnLst/>
                <a:rect l="l" t="t" r="r" b="b"/>
                <a:pathLst>
                  <a:path w="711" h="218" extrusionOk="0">
                    <a:moveTo>
                      <a:pt x="264" y="0"/>
                    </a:moveTo>
                    <a:cubicBezTo>
                      <a:pt x="217" y="0"/>
                      <a:pt x="171" y="3"/>
                      <a:pt x="126" y="9"/>
                    </a:cubicBezTo>
                    <a:cubicBezTo>
                      <a:pt x="1" y="29"/>
                      <a:pt x="1" y="196"/>
                      <a:pt x="126" y="217"/>
                    </a:cubicBezTo>
                    <a:cubicBezTo>
                      <a:pt x="293" y="217"/>
                      <a:pt x="481" y="217"/>
                      <a:pt x="647" y="175"/>
                    </a:cubicBezTo>
                    <a:cubicBezTo>
                      <a:pt x="710" y="155"/>
                      <a:pt x="710" y="71"/>
                      <a:pt x="647" y="50"/>
                    </a:cubicBezTo>
                    <a:cubicBezTo>
                      <a:pt x="525" y="20"/>
                      <a:pt x="392"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6"/>
              <p:cNvSpPr/>
              <p:nvPr/>
            </p:nvSpPr>
            <p:spPr>
              <a:xfrm>
                <a:off x="8664950" y="3540325"/>
                <a:ext cx="18800" cy="6625"/>
              </a:xfrm>
              <a:custGeom>
                <a:avLst/>
                <a:gdLst/>
                <a:ahLst/>
                <a:cxnLst/>
                <a:rect l="l" t="t" r="r" b="b"/>
                <a:pathLst>
                  <a:path w="752" h="265" extrusionOk="0">
                    <a:moveTo>
                      <a:pt x="355" y="1"/>
                    </a:moveTo>
                    <a:cubicBezTo>
                      <a:pt x="285" y="1"/>
                      <a:pt x="216" y="6"/>
                      <a:pt x="147" y="14"/>
                    </a:cubicBezTo>
                    <a:cubicBezTo>
                      <a:pt x="1" y="35"/>
                      <a:pt x="1" y="244"/>
                      <a:pt x="147" y="265"/>
                    </a:cubicBezTo>
                    <a:cubicBezTo>
                      <a:pt x="313" y="265"/>
                      <a:pt x="480" y="265"/>
                      <a:pt x="668" y="223"/>
                    </a:cubicBezTo>
                    <a:cubicBezTo>
                      <a:pt x="751" y="202"/>
                      <a:pt x="751" y="77"/>
                      <a:pt x="668" y="35"/>
                    </a:cubicBezTo>
                    <a:cubicBezTo>
                      <a:pt x="558" y="11"/>
                      <a:pt x="455" y="1"/>
                      <a:pt x="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8652425" y="3622550"/>
                <a:ext cx="13075" cy="5225"/>
              </a:xfrm>
              <a:custGeom>
                <a:avLst/>
                <a:gdLst/>
                <a:ahLst/>
                <a:cxnLst/>
                <a:rect l="l" t="t" r="r" b="b"/>
                <a:pathLst>
                  <a:path w="523" h="209" extrusionOk="0">
                    <a:moveTo>
                      <a:pt x="126" y="0"/>
                    </a:moveTo>
                    <a:cubicBezTo>
                      <a:pt x="1" y="0"/>
                      <a:pt x="1" y="209"/>
                      <a:pt x="126" y="209"/>
                    </a:cubicBezTo>
                    <a:cubicBezTo>
                      <a:pt x="230" y="209"/>
                      <a:pt x="356" y="188"/>
                      <a:pt x="460" y="167"/>
                    </a:cubicBezTo>
                    <a:cubicBezTo>
                      <a:pt x="522" y="167"/>
                      <a:pt x="522" y="63"/>
                      <a:pt x="460" y="42"/>
                    </a:cubicBezTo>
                    <a:cubicBezTo>
                      <a:pt x="356" y="21"/>
                      <a:pt x="230"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8613850" y="3696575"/>
                <a:ext cx="18800" cy="7325"/>
              </a:xfrm>
              <a:custGeom>
                <a:avLst/>
                <a:gdLst/>
                <a:ahLst/>
                <a:cxnLst/>
                <a:rect l="l" t="t" r="r" b="b"/>
                <a:pathLst>
                  <a:path w="752" h="293" extrusionOk="0">
                    <a:moveTo>
                      <a:pt x="147" y="1"/>
                    </a:moveTo>
                    <a:cubicBezTo>
                      <a:pt x="1" y="1"/>
                      <a:pt x="1" y="209"/>
                      <a:pt x="147" y="230"/>
                    </a:cubicBezTo>
                    <a:cubicBezTo>
                      <a:pt x="251" y="230"/>
                      <a:pt x="355" y="251"/>
                      <a:pt x="459" y="251"/>
                    </a:cubicBezTo>
                    <a:lnTo>
                      <a:pt x="493" y="251"/>
                    </a:lnTo>
                    <a:cubicBezTo>
                      <a:pt x="501" y="275"/>
                      <a:pt x="519" y="293"/>
                      <a:pt x="543" y="293"/>
                    </a:cubicBezTo>
                    <a:cubicBezTo>
                      <a:pt x="626" y="272"/>
                      <a:pt x="710" y="293"/>
                      <a:pt x="731" y="209"/>
                    </a:cubicBezTo>
                    <a:cubicBezTo>
                      <a:pt x="751" y="147"/>
                      <a:pt x="689" y="126"/>
                      <a:pt x="647" y="105"/>
                    </a:cubicBezTo>
                    <a:cubicBezTo>
                      <a:pt x="480" y="43"/>
                      <a:pt x="313" y="22"/>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8628450" y="3769075"/>
                <a:ext cx="34450" cy="8900"/>
              </a:xfrm>
              <a:custGeom>
                <a:avLst/>
                <a:gdLst/>
                <a:ahLst/>
                <a:cxnLst/>
                <a:rect l="l" t="t" r="r" b="b"/>
                <a:pathLst>
                  <a:path w="1378" h="356" extrusionOk="0">
                    <a:moveTo>
                      <a:pt x="167" y="0"/>
                    </a:moveTo>
                    <a:cubicBezTo>
                      <a:pt x="1" y="0"/>
                      <a:pt x="1" y="271"/>
                      <a:pt x="167" y="292"/>
                    </a:cubicBezTo>
                    <a:cubicBezTo>
                      <a:pt x="410" y="332"/>
                      <a:pt x="661" y="355"/>
                      <a:pt x="910" y="355"/>
                    </a:cubicBezTo>
                    <a:cubicBezTo>
                      <a:pt x="1046" y="355"/>
                      <a:pt x="1182" y="349"/>
                      <a:pt x="1315" y="334"/>
                    </a:cubicBezTo>
                    <a:cubicBezTo>
                      <a:pt x="1356" y="313"/>
                      <a:pt x="1377" y="250"/>
                      <a:pt x="1335" y="209"/>
                    </a:cubicBezTo>
                    <a:cubicBezTo>
                      <a:pt x="960" y="84"/>
                      <a:pt x="564" y="21"/>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6"/>
              <p:cNvSpPr/>
              <p:nvPr/>
            </p:nvSpPr>
            <p:spPr>
              <a:xfrm>
                <a:off x="8618025" y="3859275"/>
                <a:ext cx="15150" cy="6800"/>
              </a:xfrm>
              <a:custGeom>
                <a:avLst/>
                <a:gdLst/>
                <a:ahLst/>
                <a:cxnLst/>
                <a:rect l="l" t="t" r="r" b="b"/>
                <a:pathLst>
                  <a:path w="606" h="272" extrusionOk="0">
                    <a:moveTo>
                      <a:pt x="188" y="0"/>
                    </a:moveTo>
                    <a:cubicBezTo>
                      <a:pt x="0" y="0"/>
                      <a:pt x="0" y="272"/>
                      <a:pt x="188" y="272"/>
                    </a:cubicBezTo>
                    <a:cubicBezTo>
                      <a:pt x="292" y="272"/>
                      <a:pt x="397" y="251"/>
                      <a:pt x="522" y="230"/>
                    </a:cubicBezTo>
                    <a:cubicBezTo>
                      <a:pt x="605" y="209"/>
                      <a:pt x="605" y="63"/>
                      <a:pt x="522" y="42"/>
                    </a:cubicBezTo>
                    <a:cubicBezTo>
                      <a:pt x="397" y="0"/>
                      <a:pt x="292"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6"/>
              <p:cNvSpPr/>
              <p:nvPr/>
            </p:nvSpPr>
            <p:spPr>
              <a:xfrm>
                <a:off x="8602650" y="3917650"/>
                <a:ext cx="27900" cy="9050"/>
              </a:xfrm>
              <a:custGeom>
                <a:avLst/>
                <a:gdLst/>
                <a:ahLst/>
                <a:cxnLst/>
                <a:rect l="l" t="t" r="r" b="b"/>
                <a:pathLst>
                  <a:path w="1116" h="362" extrusionOk="0">
                    <a:moveTo>
                      <a:pt x="669" y="0"/>
                    </a:moveTo>
                    <a:cubicBezTo>
                      <a:pt x="478" y="0"/>
                      <a:pt x="289" y="48"/>
                      <a:pt x="115" y="147"/>
                    </a:cubicBezTo>
                    <a:cubicBezTo>
                      <a:pt x="1" y="185"/>
                      <a:pt x="60" y="362"/>
                      <a:pt x="181" y="362"/>
                    </a:cubicBezTo>
                    <a:cubicBezTo>
                      <a:pt x="193" y="362"/>
                      <a:pt x="206" y="360"/>
                      <a:pt x="219" y="356"/>
                    </a:cubicBezTo>
                    <a:cubicBezTo>
                      <a:pt x="344" y="314"/>
                      <a:pt x="490" y="273"/>
                      <a:pt x="636" y="252"/>
                    </a:cubicBezTo>
                    <a:cubicBezTo>
                      <a:pt x="761" y="252"/>
                      <a:pt x="907" y="252"/>
                      <a:pt x="1012" y="231"/>
                    </a:cubicBezTo>
                    <a:cubicBezTo>
                      <a:pt x="1095" y="210"/>
                      <a:pt x="1116" y="106"/>
                      <a:pt x="1053" y="64"/>
                    </a:cubicBezTo>
                    <a:cubicBezTo>
                      <a:pt x="927" y="22"/>
                      <a:pt x="798" y="0"/>
                      <a:pt x="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8618550" y="3958875"/>
                <a:ext cx="21400" cy="6475"/>
              </a:xfrm>
              <a:custGeom>
                <a:avLst/>
                <a:gdLst/>
                <a:ahLst/>
                <a:cxnLst/>
                <a:rect l="l" t="t" r="r" b="b"/>
                <a:pathLst>
                  <a:path w="856" h="259" extrusionOk="0">
                    <a:moveTo>
                      <a:pt x="167" y="0"/>
                    </a:moveTo>
                    <a:cubicBezTo>
                      <a:pt x="0" y="0"/>
                      <a:pt x="0" y="250"/>
                      <a:pt x="167" y="250"/>
                    </a:cubicBezTo>
                    <a:cubicBezTo>
                      <a:pt x="223" y="256"/>
                      <a:pt x="279" y="259"/>
                      <a:pt x="335" y="259"/>
                    </a:cubicBezTo>
                    <a:cubicBezTo>
                      <a:pt x="487" y="259"/>
                      <a:pt x="640" y="239"/>
                      <a:pt x="793" y="209"/>
                    </a:cubicBezTo>
                    <a:cubicBezTo>
                      <a:pt x="855" y="188"/>
                      <a:pt x="855" y="84"/>
                      <a:pt x="793" y="42"/>
                    </a:cubicBezTo>
                    <a:cubicBezTo>
                      <a:pt x="584" y="21"/>
                      <a:pt x="376"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8680900" y="3299100"/>
                <a:ext cx="17450" cy="5900"/>
              </a:xfrm>
              <a:custGeom>
                <a:avLst/>
                <a:gdLst/>
                <a:ahLst/>
                <a:cxnLst/>
                <a:rect l="l" t="t" r="r" b="b"/>
                <a:pathLst>
                  <a:path w="698" h="236" extrusionOk="0">
                    <a:moveTo>
                      <a:pt x="100" y="0"/>
                    </a:moveTo>
                    <a:cubicBezTo>
                      <a:pt x="6" y="0"/>
                      <a:pt x="1" y="155"/>
                      <a:pt x="113" y="173"/>
                    </a:cubicBezTo>
                    <a:cubicBezTo>
                      <a:pt x="280" y="194"/>
                      <a:pt x="447" y="215"/>
                      <a:pt x="614" y="236"/>
                    </a:cubicBezTo>
                    <a:cubicBezTo>
                      <a:pt x="677" y="236"/>
                      <a:pt x="697" y="152"/>
                      <a:pt x="635" y="132"/>
                    </a:cubicBezTo>
                    <a:cubicBezTo>
                      <a:pt x="468" y="90"/>
                      <a:pt x="301" y="48"/>
                      <a:pt x="134" y="6"/>
                    </a:cubicBezTo>
                    <a:cubicBezTo>
                      <a:pt x="122" y="2"/>
                      <a:pt x="110"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6"/>
              <p:cNvSpPr/>
              <p:nvPr/>
            </p:nvSpPr>
            <p:spPr>
              <a:xfrm>
                <a:off x="8676550" y="3237050"/>
                <a:ext cx="20750" cy="8725"/>
              </a:xfrm>
              <a:custGeom>
                <a:avLst/>
                <a:gdLst/>
                <a:ahLst/>
                <a:cxnLst/>
                <a:rect l="l" t="t" r="r" b="b"/>
                <a:pathLst>
                  <a:path w="830" h="349" extrusionOk="0">
                    <a:moveTo>
                      <a:pt x="178" y="1"/>
                    </a:moveTo>
                    <a:cubicBezTo>
                      <a:pt x="78" y="1"/>
                      <a:pt x="1" y="167"/>
                      <a:pt x="121" y="236"/>
                    </a:cubicBezTo>
                    <a:cubicBezTo>
                      <a:pt x="233" y="311"/>
                      <a:pt x="361" y="348"/>
                      <a:pt x="490" y="348"/>
                    </a:cubicBezTo>
                    <a:cubicBezTo>
                      <a:pt x="576" y="348"/>
                      <a:pt x="663" y="332"/>
                      <a:pt x="746" y="298"/>
                    </a:cubicBezTo>
                    <a:cubicBezTo>
                      <a:pt x="830" y="257"/>
                      <a:pt x="767" y="132"/>
                      <a:pt x="705" y="132"/>
                    </a:cubicBezTo>
                    <a:cubicBezTo>
                      <a:pt x="538" y="132"/>
                      <a:pt x="371" y="90"/>
                      <a:pt x="246" y="27"/>
                    </a:cubicBezTo>
                    <a:cubicBezTo>
                      <a:pt x="223" y="9"/>
                      <a:pt x="200"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
              <p:cNvSpPr/>
              <p:nvPr/>
            </p:nvSpPr>
            <p:spPr>
              <a:xfrm>
                <a:off x="8672250" y="3160325"/>
                <a:ext cx="21925" cy="6200"/>
              </a:xfrm>
              <a:custGeom>
                <a:avLst/>
                <a:gdLst/>
                <a:ahLst/>
                <a:cxnLst/>
                <a:rect l="l" t="t" r="r" b="b"/>
                <a:pathLst>
                  <a:path w="877" h="248" extrusionOk="0">
                    <a:moveTo>
                      <a:pt x="334" y="1"/>
                    </a:moveTo>
                    <a:cubicBezTo>
                      <a:pt x="271" y="1"/>
                      <a:pt x="208" y="3"/>
                      <a:pt x="147" y="9"/>
                    </a:cubicBezTo>
                    <a:cubicBezTo>
                      <a:pt x="1" y="9"/>
                      <a:pt x="1" y="239"/>
                      <a:pt x="147" y="239"/>
                    </a:cubicBezTo>
                    <a:cubicBezTo>
                      <a:pt x="208" y="245"/>
                      <a:pt x="271" y="247"/>
                      <a:pt x="334" y="247"/>
                    </a:cubicBezTo>
                    <a:cubicBezTo>
                      <a:pt x="488" y="247"/>
                      <a:pt x="646" y="233"/>
                      <a:pt x="793" y="218"/>
                    </a:cubicBezTo>
                    <a:cubicBezTo>
                      <a:pt x="877" y="176"/>
                      <a:pt x="877" y="72"/>
                      <a:pt x="793" y="30"/>
                    </a:cubicBezTo>
                    <a:cubicBezTo>
                      <a:pt x="646" y="15"/>
                      <a:pt x="488"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6"/>
              <p:cNvSpPr/>
              <p:nvPr/>
            </p:nvSpPr>
            <p:spPr>
              <a:xfrm>
                <a:off x="8631725" y="3167950"/>
                <a:ext cx="26775" cy="7425"/>
              </a:xfrm>
              <a:custGeom>
                <a:avLst/>
                <a:gdLst/>
                <a:ahLst/>
                <a:cxnLst/>
                <a:rect l="l" t="t" r="r" b="b"/>
                <a:pathLst>
                  <a:path w="1071" h="297" extrusionOk="0">
                    <a:moveTo>
                      <a:pt x="406" y="1"/>
                    </a:moveTo>
                    <a:cubicBezTo>
                      <a:pt x="311" y="1"/>
                      <a:pt x="215" y="13"/>
                      <a:pt x="120" y="38"/>
                    </a:cubicBezTo>
                    <a:cubicBezTo>
                      <a:pt x="1" y="58"/>
                      <a:pt x="33" y="248"/>
                      <a:pt x="162" y="248"/>
                    </a:cubicBezTo>
                    <a:cubicBezTo>
                      <a:pt x="169" y="248"/>
                      <a:pt x="175" y="248"/>
                      <a:pt x="182" y="247"/>
                    </a:cubicBezTo>
                    <a:cubicBezTo>
                      <a:pt x="271" y="232"/>
                      <a:pt x="362" y="225"/>
                      <a:pt x="454" y="225"/>
                    </a:cubicBezTo>
                    <a:cubicBezTo>
                      <a:pt x="622" y="225"/>
                      <a:pt x="793" y="248"/>
                      <a:pt x="954" y="288"/>
                    </a:cubicBezTo>
                    <a:cubicBezTo>
                      <a:pt x="966" y="294"/>
                      <a:pt x="977" y="297"/>
                      <a:pt x="986" y="297"/>
                    </a:cubicBezTo>
                    <a:cubicBezTo>
                      <a:pt x="1047" y="297"/>
                      <a:pt x="1071" y="199"/>
                      <a:pt x="1017" y="163"/>
                    </a:cubicBezTo>
                    <a:cubicBezTo>
                      <a:pt x="828" y="62"/>
                      <a:pt x="620" y="1"/>
                      <a:pt x="4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6"/>
              <p:cNvSpPr/>
              <p:nvPr/>
            </p:nvSpPr>
            <p:spPr>
              <a:xfrm>
                <a:off x="8664425" y="3068550"/>
                <a:ext cx="25450" cy="9750"/>
              </a:xfrm>
              <a:custGeom>
                <a:avLst/>
                <a:gdLst/>
                <a:ahLst/>
                <a:cxnLst/>
                <a:rect l="l" t="t" r="r" b="b"/>
                <a:pathLst>
                  <a:path w="1018" h="390" extrusionOk="0">
                    <a:moveTo>
                      <a:pt x="282" y="0"/>
                    </a:moveTo>
                    <a:cubicBezTo>
                      <a:pt x="237" y="0"/>
                      <a:pt x="192" y="3"/>
                      <a:pt x="147" y="9"/>
                    </a:cubicBezTo>
                    <a:cubicBezTo>
                      <a:pt x="22" y="30"/>
                      <a:pt x="1" y="239"/>
                      <a:pt x="147" y="239"/>
                    </a:cubicBezTo>
                    <a:lnTo>
                      <a:pt x="168" y="239"/>
                    </a:lnTo>
                    <a:cubicBezTo>
                      <a:pt x="212" y="236"/>
                      <a:pt x="255" y="234"/>
                      <a:pt x="298" y="234"/>
                    </a:cubicBezTo>
                    <a:cubicBezTo>
                      <a:pt x="520" y="234"/>
                      <a:pt x="730" y="280"/>
                      <a:pt x="939" y="385"/>
                    </a:cubicBezTo>
                    <a:cubicBezTo>
                      <a:pt x="945" y="388"/>
                      <a:pt x="951" y="389"/>
                      <a:pt x="956" y="389"/>
                    </a:cubicBezTo>
                    <a:cubicBezTo>
                      <a:pt x="991" y="389"/>
                      <a:pt x="1017" y="337"/>
                      <a:pt x="981" y="301"/>
                    </a:cubicBezTo>
                    <a:cubicBezTo>
                      <a:pt x="803" y="105"/>
                      <a:pt x="548"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8655175" y="2952500"/>
                <a:ext cx="18150" cy="6825"/>
              </a:xfrm>
              <a:custGeom>
                <a:avLst/>
                <a:gdLst/>
                <a:ahLst/>
                <a:cxnLst/>
                <a:rect l="l" t="t" r="r" b="b"/>
                <a:pathLst>
                  <a:path w="726" h="273" extrusionOk="0">
                    <a:moveTo>
                      <a:pt x="642" y="0"/>
                    </a:moveTo>
                    <a:cubicBezTo>
                      <a:pt x="454" y="21"/>
                      <a:pt x="266" y="42"/>
                      <a:pt x="100" y="84"/>
                    </a:cubicBezTo>
                    <a:cubicBezTo>
                      <a:pt x="1" y="103"/>
                      <a:pt x="33" y="273"/>
                      <a:pt x="125" y="273"/>
                    </a:cubicBezTo>
                    <a:cubicBezTo>
                      <a:pt x="131" y="273"/>
                      <a:pt x="136" y="272"/>
                      <a:pt x="141" y="271"/>
                    </a:cubicBezTo>
                    <a:cubicBezTo>
                      <a:pt x="308" y="230"/>
                      <a:pt x="496" y="188"/>
                      <a:pt x="663" y="146"/>
                    </a:cubicBezTo>
                    <a:cubicBezTo>
                      <a:pt x="725" y="125"/>
                      <a:pt x="725"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6"/>
              <p:cNvSpPr/>
              <p:nvPr/>
            </p:nvSpPr>
            <p:spPr>
              <a:xfrm>
                <a:off x="8845900" y="3581350"/>
                <a:ext cx="25575" cy="9925"/>
              </a:xfrm>
              <a:custGeom>
                <a:avLst/>
                <a:gdLst/>
                <a:ahLst/>
                <a:cxnLst/>
                <a:rect l="l" t="t" r="r" b="b"/>
                <a:pathLst>
                  <a:path w="1023" h="397" extrusionOk="0">
                    <a:moveTo>
                      <a:pt x="146" y="0"/>
                    </a:moveTo>
                    <a:cubicBezTo>
                      <a:pt x="0" y="21"/>
                      <a:pt x="0" y="230"/>
                      <a:pt x="146" y="251"/>
                    </a:cubicBezTo>
                    <a:cubicBezTo>
                      <a:pt x="438" y="251"/>
                      <a:pt x="688" y="376"/>
                      <a:pt x="960" y="397"/>
                    </a:cubicBezTo>
                    <a:cubicBezTo>
                      <a:pt x="1001" y="376"/>
                      <a:pt x="1022" y="334"/>
                      <a:pt x="1022" y="313"/>
                    </a:cubicBezTo>
                    <a:cubicBezTo>
                      <a:pt x="814" y="42"/>
                      <a:pt x="438"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6"/>
              <p:cNvSpPr/>
              <p:nvPr/>
            </p:nvSpPr>
            <p:spPr>
              <a:xfrm>
                <a:off x="8823475" y="3658000"/>
                <a:ext cx="13575" cy="6275"/>
              </a:xfrm>
              <a:custGeom>
                <a:avLst/>
                <a:gdLst/>
                <a:ahLst/>
                <a:cxnLst/>
                <a:rect l="l" t="t" r="r" b="b"/>
                <a:pathLst>
                  <a:path w="543" h="251" extrusionOk="0">
                    <a:moveTo>
                      <a:pt x="125" y="0"/>
                    </a:moveTo>
                    <a:cubicBezTo>
                      <a:pt x="0" y="42"/>
                      <a:pt x="0" y="230"/>
                      <a:pt x="125" y="251"/>
                    </a:cubicBezTo>
                    <a:lnTo>
                      <a:pt x="313" y="251"/>
                    </a:lnTo>
                    <a:cubicBezTo>
                      <a:pt x="355" y="251"/>
                      <a:pt x="397" y="230"/>
                      <a:pt x="459" y="209"/>
                    </a:cubicBezTo>
                    <a:cubicBezTo>
                      <a:pt x="543" y="188"/>
                      <a:pt x="543" y="63"/>
                      <a:pt x="459" y="42"/>
                    </a:cubicBezTo>
                    <a:cubicBezTo>
                      <a:pt x="397" y="42"/>
                      <a:pt x="35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6"/>
              <p:cNvSpPr/>
              <p:nvPr/>
            </p:nvSpPr>
            <p:spPr>
              <a:xfrm>
                <a:off x="8777050" y="3741775"/>
                <a:ext cx="28200" cy="8025"/>
              </a:xfrm>
              <a:custGeom>
                <a:avLst/>
                <a:gdLst/>
                <a:ahLst/>
                <a:cxnLst/>
                <a:rect l="l" t="t" r="r" b="b"/>
                <a:pathLst>
                  <a:path w="1128" h="321" extrusionOk="0">
                    <a:moveTo>
                      <a:pt x="407" y="0"/>
                    </a:moveTo>
                    <a:cubicBezTo>
                      <a:pt x="314" y="0"/>
                      <a:pt x="220" y="10"/>
                      <a:pt x="126" y="28"/>
                    </a:cubicBezTo>
                    <a:cubicBezTo>
                      <a:pt x="1" y="49"/>
                      <a:pt x="22" y="237"/>
                      <a:pt x="147" y="237"/>
                    </a:cubicBezTo>
                    <a:cubicBezTo>
                      <a:pt x="293" y="237"/>
                      <a:pt x="446" y="249"/>
                      <a:pt x="598" y="267"/>
                    </a:cubicBezTo>
                    <a:lnTo>
                      <a:pt x="598" y="267"/>
                    </a:lnTo>
                    <a:cubicBezTo>
                      <a:pt x="608" y="282"/>
                      <a:pt x="625" y="294"/>
                      <a:pt x="648" y="299"/>
                    </a:cubicBezTo>
                    <a:lnTo>
                      <a:pt x="968" y="318"/>
                    </a:lnTo>
                    <a:lnTo>
                      <a:pt x="968" y="318"/>
                    </a:lnTo>
                    <a:cubicBezTo>
                      <a:pt x="973" y="319"/>
                      <a:pt x="977" y="320"/>
                      <a:pt x="981" y="320"/>
                    </a:cubicBezTo>
                    <a:lnTo>
                      <a:pt x="981" y="319"/>
                    </a:lnTo>
                    <a:lnTo>
                      <a:pt x="981" y="319"/>
                    </a:lnTo>
                    <a:lnTo>
                      <a:pt x="1002" y="320"/>
                    </a:lnTo>
                    <a:cubicBezTo>
                      <a:pt x="1086" y="320"/>
                      <a:pt x="1127" y="195"/>
                      <a:pt x="1044" y="153"/>
                    </a:cubicBezTo>
                    <a:cubicBezTo>
                      <a:pt x="839" y="51"/>
                      <a:pt x="625" y="0"/>
                      <a:pt x="4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6"/>
              <p:cNvSpPr/>
              <p:nvPr/>
            </p:nvSpPr>
            <p:spPr>
              <a:xfrm>
                <a:off x="8802250" y="3807225"/>
                <a:ext cx="30000" cy="10950"/>
              </a:xfrm>
              <a:custGeom>
                <a:avLst/>
                <a:gdLst/>
                <a:ahLst/>
                <a:cxnLst/>
                <a:rect l="l" t="t" r="r" b="b"/>
                <a:pathLst>
                  <a:path w="1200" h="438" extrusionOk="0">
                    <a:moveTo>
                      <a:pt x="490" y="0"/>
                    </a:moveTo>
                    <a:cubicBezTo>
                      <a:pt x="367" y="0"/>
                      <a:pt x="241" y="26"/>
                      <a:pt x="119" y="80"/>
                    </a:cubicBezTo>
                    <a:cubicBezTo>
                      <a:pt x="0" y="120"/>
                      <a:pt x="32" y="311"/>
                      <a:pt x="162" y="311"/>
                    </a:cubicBezTo>
                    <a:cubicBezTo>
                      <a:pt x="168" y="311"/>
                      <a:pt x="175" y="311"/>
                      <a:pt x="182" y="310"/>
                    </a:cubicBezTo>
                    <a:lnTo>
                      <a:pt x="203" y="310"/>
                    </a:lnTo>
                    <a:cubicBezTo>
                      <a:pt x="290" y="291"/>
                      <a:pt x="380" y="281"/>
                      <a:pt x="469" y="281"/>
                    </a:cubicBezTo>
                    <a:cubicBezTo>
                      <a:pt x="679" y="281"/>
                      <a:pt x="889" y="332"/>
                      <a:pt x="1079" y="435"/>
                    </a:cubicBezTo>
                    <a:cubicBezTo>
                      <a:pt x="1085" y="437"/>
                      <a:pt x="1092" y="438"/>
                      <a:pt x="1099" y="438"/>
                    </a:cubicBezTo>
                    <a:cubicBezTo>
                      <a:pt x="1153" y="438"/>
                      <a:pt x="1199" y="365"/>
                      <a:pt x="1162" y="310"/>
                    </a:cubicBezTo>
                    <a:cubicBezTo>
                      <a:pt x="993" y="112"/>
                      <a:pt x="747" y="0"/>
                      <a:pt x="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6"/>
              <p:cNvSpPr/>
              <p:nvPr/>
            </p:nvSpPr>
            <p:spPr>
              <a:xfrm>
                <a:off x="8870575" y="3502575"/>
                <a:ext cx="30100" cy="12050"/>
              </a:xfrm>
              <a:custGeom>
                <a:avLst/>
                <a:gdLst/>
                <a:ahLst/>
                <a:cxnLst/>
                <a:rect l="l" t="t" r="r" b="b"/>
                <a:pathLst>
                  <a:path w="1204" h="482" extrusionOk="0">
                    <a:moveTo>
                      <a:pt x="203" y="0"/>
                    </a:moveTo>
                    <a:cubicBezTo>
                      <a:pt x="87" y="0"/>
                      <a:pt x="0" y="171"/>
                      <a:pt x="119" y="210"/>
                    </a:cubicBezTo>
                    <a:cubicBezTo>
                      <a:pt x="432" y="356"/>
                      <a:pt x="765" y="440"/>
                      <a:pt x="1120" y="482"/>
                    </a:cubicBezTo>
                    <a:cubicBezTo>
                      <a:pt x="1182" y="461"/>
                      <a:pt x="1203" y="377"/>
                      <a:pt x="1141" y="336"/>
                    </a:cubicBezTo>
                    <a:cubicBezTo>
                      <a:pt x="849" y="169"/>
                      <a:pt x="536" y="44"/>
                      <a:pt x="223" y="2"/>
                    </a:cubicBezTo>
                    <a:cubicBezTo>
                      <a:pt x="216" y="1"/>
                      <a:pt x="210"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6"/>
              <p:cNvSpPr/>
              <p:nvPr/>
            </p:nvSpPr>
            <p:spPr>
              <a:xfrm>
                <a:off x="8863575" y="3688950"/>
                <a:ext cx="16625" cy="9300"/>
              </a:xfrm>
              <a:custGeom>
                <a:avLst/>
                <a:gdLst/>
                <a:ahLst/>
                <a:cxnLst/>
                <a:rect l="l" t="t" r="r" b="b"/>
                <a:pathLst>
                  <a:path w="665" h="372" extrusionOk="0">
                    <a:moveTo>
                      <a:pt x="156" y="0"/>
                    </a:moveTo>
                    <a:cubicBezTo>
                      <a:pt x="59" y="0"/>
                      <a:pt x="1" y="128"/>
                      <a:pt x="107" y="181"/>
                    </a:cubicBezTo>
                    <a:cubicBezTo>
                      <a:pt x="253" y="264"/>
                      <a:pt x="399" y="327"/>
                      <a:pt x="545" y="368"/>
                    </a:cubicBezTo>
                    <a:cubicBezTo>
                      <a:pt x="552" y="370"/>
                      <a:pt x="559" y="371"/>
                      <a:pt x="566" y="371"/>
                    </a:cubicBezTo>
                    <a:cubicBezTo>
                      <a:pt x="635" y="371"/>
                      <a:pt x="664" y="281"/>
                      <a:pt x="607" y="243"/>
                    </a:cubicBezTo>
                    <a:cubicBezTo>
                      <a:pt x="482" y="160"/>
                      <a:pt x="357" y="76"/>
                      <a:pt x="211" y="14"/>
                    </a:cubicBezTo>
                    <a:cubicBezTo>
                      <a:pt x="192" y="4"/>
                      <a:pt x="173" y="0"/>
                      <a:pt x="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6"/>
              <p:cNvSpPr/>
              <p:nvPr/>
            </p:nvSpPr>
            <p:spPr>
              <a:xfrm>
                <a:off x="8739000" y="3913500"/>
                <a:ext cx="15675" cy="5775"/>
              </a:xfrm>
              <a:custGeom>
                <a:avLst/>
                <a:gdLst/>
                <a:ahLst/>
                <a:cxnLst/>
                <a:rect l="l" t="t" r="r" b="b"/>
                <a:pathLst>
                  <a:path w="627" h="231" extrusionOk="0">
                    <a:moveTo>
                      <a:pt x="146" y="1"/>
                    </a:moveTo>
                    <a:cubicBezTo>
                      <a:pt x="0" y="21"/>
                      <a:pt x="0" y="209"/>
                      <a:pt x="146" y="230"/>
                    </a:cubicBezTo>
                    <a:cubicBezTo>
                      <a:pt x="272" y="230"/>
                      <a:pt x="418" y="209"/>
                      <a:pt x="543" y="188"/>
                    </a:cubicBezTo>
                    <a:cubicBezTo>
                      <a:pt x="626" y="167"/>
                      <a:pt x="626" y="42"/>
                      <a:pt x="543" y="21"/>
                    </a:cubicBezTo>
                    <a:cubicBezTo>
                      <a:pt x="418" y="1"/>
                      <a:pt x="272"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a:off x="8787125" y="4000025"/>
                <a:ext cx="25950" cy="7025"/>
              </a:xfrm>
              <a:custGeom>
                <a:avLst/>
                <a:gdLst/>
                <a:ahLst/>
                <a:cxnLst/>
                <a:rect l="l" t="t" r="r" b="b"/>
                <a:pathLst>
                  <a:path w="1038" h="281" extrusionOk="0">
                    <a:moveTo>
                      <a:pt x="165" y="0"/>
                    </a:moveTo>
                    <a:cubicBezTo>
                      <a:pt x="51" y="0"/>
                      <a:pt x="0" y="191"/>
                      <a:pt x="119" y="211"/>
                    </a:cubicBezTo>
                    <a:cubicBezTo>
                      <a:pt x="338" y="257"/>
                      <a:pt x="546" y="281"/>
                      <a:pt x="759" y="281"/>
                    </a:cubicBezTo>
                    <a:cubicBezTo>
                      <a:pt x="830" y="281"/>
                      <a:pt x="902" y="278"/>
                      <a:pt x="975" y="273"/>
                    </a:cubicBezTo>
                    <a:cubicBezTo>
                      <a:pt x="1016" y="273"/>
                      <a:pt x="1037" y="211"/>
                      <a:pt x="995" y="190"/>
                    </a:cubicBezTo>
                    <a:cubicBezTo>
                      <a:pt x="724" y="85"/>
                      <a:pt x="453" y="23"/>
                      <a:pt x="182" y="2"/>
                    </a:cubicBezTo>
                    <a:cubicBezTo>
                      <a:pt x="176" y="1"/>
                      <a:pt x="170"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a:off x="8704725" y="4038100"/>
                <a:ext cx="27400" cy="14725"/>
              </a:xfrm>
              <a:custGeom>
                <a:avLst/>
                <a:gdLst/>
                <a:ahLst/>
                <a:cxnLst/>
                <a:rect l="l" t="t" r="r" b="b"/>
                <a:pathLst>
                  <a:path w="1096" h="589" extrusionOk="0">
                    <a:moveTo>
                      <a:pt x="205" y="0"/>
                    </a:moveTo>
                    <a:cubicBezTo>
                      <a:pt x="53" y="0"/>
                      <a:pt x="1" y="232"/>
                      <a:pt x="141" y="252"/>
                    </a:cubicBezTo>
                    <a:cubicBezTo>
                      <a:pt x="433" y="314"/>
                      <a:pt x="725" y="419"/>
                      <a:pt x="975" y="586"/>
                    </a:cubicBezTo>
                    <a:cubicBezTo>
                      <a:pt x="982" y="588"/>
                      <a:pt x="989" y="589"/>
                      <a:pt x="995" y="589"/>
                    </a:cubicBezTo>
                    <a:cubicBezTo>
                      <a:pt x="1050" y="589"/>
                      <a:pt x="1096" y="518"/>
                      <a:pt x="1059" y="481"/>
                    </a:cubicBezTo>
                    <a:cubicBezTo>
                      <a:pt x="829" y="231"/>
                      <a:pt x="537" y="64"/>
                      <a:pt x="224" y="2"/>
                    </a:cubicBezTo>
                    <a:cubicBezTo>
                      <a:pt x="218" y="1"/>
                      <a:pt x="211"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a:off x="8342000" y="4037900"/>
                <a:ext cx="17925" cy="8950"/>
              </a:xfrm>
              <a:custGeom>
                <a:avLst/>
                <a:gdLst/>
                <a:ahLst/>
                <a:cxnLst/>
                <a:rect l="l" t="t" r="r" b="b"/>
                <a:pathLst>
                  <a:path w="717" h="358" extrusionOk="0">
                    <a:moveTo>
                      <a:pt x="479" y="1"/>
                    </a:moveTo>
                    <a:cubicBezTo>
                      <a:pt x="347" y="1"/>
                      <a:pt x="207" y="74"/>
                      <a:pt x="112" y="156"/>
                    </a:cubicBezTo>
                    <a:cubicBezTo>
                      <a:pt x="1" y="251"/>
                      <a:pt x="83" y="358"/>
                      <a:pt x="184" y="358"/>
                    </a:cubicBezTo>
                    <a:cubicBezTo>
                      <a:pt x="215" y="358"/>
                      <a:pt x="249" y="347"/>
                      <a:pt x="279" y="322"/>
                    </a:cubicBezTo>
                    <a:cubicBezTo>
                      <a:pt x="404" y="218"/>
                      <a:pt x="508" y="281"/>
                      <a:pt x="633" y="239"/>
                    </a:cubicBezTo>
                    <a:cubicBezTo>
                      <a:pt x="696" y="218"/>
                      <a:pt x="717" y="114"/>
                      <a:pt x="675" y="72"/>
                    </a:cubicBezTo>
                    <a:cubicBezTo>
                      <a:pt x="617" y="21"/>
                      <a:pt x="549"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a:off x="8330075" y="3980675"/>
                <a:ext cx="16700" cy="17800"/>
              </a:xfrm>
              <a:custGeom>
                <a:avLst/>
                <a:gdLst/>
                <a:ahLst/>
                <a:cxnLst/>
                <a:rect l="l" t="t" r="r" b="b"/>
                <a:pathLst>
                  <a:path w="668" h="712" extrusionOk="0">
                    <a:moveTo>
                      <a:pt x="573" y="1"/>
                    </a:moveTo>
                    <a:cubicBezTo>
                      <a:pt x="565" y="1"/>
                      <a:pt x="556" y="2"/>
                      <a:pt x="547" y="4"/>
                    </a:cubicBezTo>
                    <a:cubicBezTo>
                      <a:pt x="276" y="67"/>
                      <a:pt x="68" y="275"/>
                      <a:pt x="26" y="547"/>
                    </a:cubicBezTo>
                    <a:cubicBezTo>
                      <a:pt x="0" y="649"/>
                      <a:pt x="84" y="712"/>
                      <a:pt x="163" y="712"/>
                    </a:cubicBezTo>
                    <a:cubicBezTo>
                      <a:pt x="212" y="712"/>
                      <a:pt x="260" y="687"/>
                      <a:pt x="276" y="630"/>
                    </a:cubicBezTo>
                    <a:cubicBezTo>
                      <a:pt x="360" y="442"/>
                      <a:pt x="464" y="255"/>
                      <a:pt x="631" y="129"/>
                    </a:cubicBezTo>
                    <a:cubicBezTo>
                      <a:pt x="668" y="73"/>
                      <a:pt x="639"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a:off x="8295400" y="3922900"/>
                <a:ext cx="22825" cy="8925"/>
              </a:xfrm>
              <a:custGeom>
                <a:avLst/>
                <a:gdLst/>
                <a:ahLst/>
                <a:cxnLst/>
                <a:rect l="l" t="t" r="r" b="b"/>
                <a:pathLst>
                  <a:path w="913" h="357" extrusionOk="0">
                    <a:moveTo>
                      <a:pt x="829" y="0"/>
                    </a:moveTo>
                    <a:cubicBezTo>
                      <a:pt x="579" y="21"/>
                      <a:pt x="349" y="83"/>
                      <a:pt x="99" y="167"/>
                    </a:cubicBezTo>
                    <a:cubicBezTo>
                      <a:pt x="1" y="206"/>
                      <a:pt x="32" y="356"/>
                      <a:pt x="123" y="356"/>
                    </a:cubicBezTo>
                    <a:cubicBezTo>
                      <a:pt x="129" y="356"/>
                      <a:pt x="134" y="356"/>
                      <a:pt x="140" y="355"/>
                    </a:cubicBezTo>
                    <a:cubicBezTo>
                      <a:pt x="391" y="292"/>
                      <a:pt x="641" y="209"/>
                      <a:pt x="871" y="83"/>
                    </a:cubicBezTo>
                    <a:cubicBezTo>
                      <a:pt x="912" y="63"/>
                      <a:pt x="891" y="0"/>
                      <a:pt x="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8371325" y="3975500"/>
                <a:ext cx="18325" cy="10300"/>
              </a:xfrm>
              <a:custGeom>
                <a:avLst/>
                <a:gdLst/>
                <a:ahLst/>
                <a:cxnLst/>
                <a:rect l="l" t="t" r="r" b="b"/>
                <a:pathLst>
                  <a:path w="733" h="412" extrusionOk="0">
                    <a:moveTo>
                      <a:pt x="508" y="0"/>
                    </a:moveTo>
                    <a:cubicBezTo>
                      <a:pt x="343" y="0"/>
                      <a:pt x="175" y="70"/>
                      <a:pt x="65" y="211"/>
                    </a:cubicBezTo>
                    <a:cubicBezTo>
                      <a:pt x="0" y="292"/>
                      <a:pt x="87" y="411"/>
                      <a:pt x="168" y="411"/>
                    </a:cubicBezTo>
                    <a:cubicBezTo>
                      <a:pt x="191" y="411"/>
                      <a:pt x="214" y="401"/>
                      <a:pt x="232" y="378"/>
                    </a:cubicBezTo>
                    <a:cubicBezTo>
                      <a:pt x="336" y="232"/>
                      <a:pt x="503" y="149"/>
                      <a:pt x="670" y="128"/>
                    </a:cubicBezTo>
                    <a:cubicBezTo>
                      <a:pt x="733" y="128"/>
                      <a:pt x="712" y="44"/>
                      <a:pt x="670" y="24"/>
                    </a:cubicBezTo>
                    <a:cubicBezTo>
                      <a:pt x="618" y="8"/>
                      <a:pt x="563" y="0"/>
                      <a:pt x="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p:nvPr/>
            </p:nvSpPr>
            <p:spPr>
              <a:xfrm>
                <a:off x="8394200" y="4059950"/>
                <a:ext cx="20900" cy="14000"/>
              </a:xfrm>
              <a:custGeom>
                <a:avLst/>
                <a:gdLst/>
                <a:ahLst/>
                <a:cxnLst/>
                <a:rect l="l" t="t" r="r" b="b"/>
                <a:pathLst>
                  <a:path w="836" h="560" extrusionOk="0">
                    <a:moveTo>
                      <a:pt x="755" y="0"/>
                    </a:moveTo>
                    <a:cubicBezTo>
                      <a:pt x="749" y="0"/>
                      <a:pt x="742" y="1"/>
                      <a:pt x="735" y="4"/>
                    </a:cubicBezTo>
                    <a:cubicBezTo>
                      <a:pt x="506" y="108"/>
                      <a:pt x="297" y="233"/>
                      <a:pt x="89" y="379"/>
                    </a:cubicBezTo>
                    <a:cubicBezTo>
                      <a:pt x="1" y="432"/>
                      <a:pt x="62" y="560"/>
                      <a:pt x="146" y="560"/>
                    </a:cubicBezTo>
                    <a:cubicBezTo>
                      <a:pt x="161" y="560"/>
                      <a:pt x="177" y="555"/>
                      <a:pt x="193" y="546"/>
                    </a:cubicBezTo>
                    <a:cubicBezTo>
                      <a:pt x="402" y="421"/>
                      <a:pt x="610" y="275"/>
                      <a:pt x="798" y="108"/>
                    </a:cubicBezTo>
                    <a:cubicBezTo>
                      <a:pt x="835" y="71"/>
                      <a:pt x="806" y="0"/>
                      <a:pt x="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6"/>
              <p:cNvSpPr/>
              <p:nvPr/>
            </p:nvSpPr>
            <p:spPr>
              <a:xfrm>
                <a:off x="8368775" y="4123650"/>
                <a:ext cx="17750" cy="4700"/>
              </a:xfrm>
              <a:custGeom>
                <a:avLst/>
                <a:gdLst/>
                <a:ahLst/>
                <a:cxnLst/>
                <a:rect l="l" t="t" r="r" b="b"/>
                <a:pathLst>
                  <a:path w="710" h="188" extrusionOk="0">
                    <a:moveTo>
                      <a:pt x="647" y="0"/>
                    </a:moveTo>
                    <a:cubicBezTo>
                      <a:pt x="418" y="21"/>
                      <a:pt x="209" y="63"/>
                      <a:pt x="0" y="146"/>
                    </a:cubicBezTo>
                    <a:cubicBezTo>
                      <a:pt x="167" y="167"/>
                      <a:pt x="313" y="167"/>
                      <a:pt x="501" y="188"/>
                    </a:cubicBezTo>
                    <a:cubicBezTo>
                      <a:pt x="543" y="167"/>
                      <a:pt x="605" y="125"/>
                      <a:pt x="668" y="104"/>
                    </a:cubicBezTo>
                    <a:cubicBezTo>
                      <a:pt x="710" y="63"/>
                      <a:pt x="689"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6"/>
              <p:cNvSpPr/>
              <p:nvPr/>
            </p:nvSpPr>
            <p:spPr>
              <a:xfrm>
                <a:off x="8260700" y="3875575"/>
                <a:ext cx="22050" cy="10150"/>
              </a:xfrm>
              <a:custGeom>
                <a:avLst/>
                <a:gdLst/>
                <a:ahLst/>
                <a:cxnLst/>
                <a:rect l="l" t="t" r="r" b="b"/>
                <a:pathLst>
                  <a:path w="882" h="406" extrusionOk="0">
                    <a:moveTo>
                      <a:pt x="584" y="0"/>
                    </a:moveTo>
                    <a:cubicBezTo>
                      <a:pt x="397" y="0"/>
                      <a:pt x="222" y="71"/>
                      <a:pt x="89" y="204"/>
                    </a:cubicBezTo>
                    <a:cubicBezTo>
                      <a:pt x="1" y="274"/>
                      <a:pt x="92" y="405"/>
                      <a:pt x="186" y="405"/>
                    </a:cubicBezTo>
                    <a:cubicBezTo>
                      <a:pt x="203" y="405"/>
                      <a:pt x="219" y="401"/>
                      <a:pt x="235" y="391"/>
                    </a:cubicBezTo>
                    <a:cubicBezTo>
                      <a:pt x="402" y="287"/>
                      <a:pt x="611" y="204"/>
                      <a:pt x="819" y="162"/>
                    </a:cubicBezTo>
                    <a:cubicBezTo>
                      <a:pt x="882" y="141"/>
                      <a:pt x="882" y="58"/>
                      <a:pt x="819" y="37"/>
                    </a:cubicBezTo>
                    <a:cubicBezTo>
                      <a:pt x="740" y="12"/>
                      <a:pt x="661"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8217025" y="3812350"/>
                <a:ext cx="4200" cy="3675"/>
              </a:xfrm>
              <a:custGeom>
                <a:avLst/>
                <a:gdLst/>
                <a:ahLst/>
                <a:cxnLst/>
                <a:rect l="l" t="t" r="r" b="b"/>
                <a:pathLst>
                  <a:path w="168" h="147" extrusionOk="0">
                    <a:moveTo>
                      <a:pt x="84" y="0"/>
                    </a:moveTo>
                    <a:cubicBezTo>
                      <a:pt x="1" y="0"/>
                      <a:pt x="1" y="125"/>
                      <a:pt x="84" y="146"/>
                    </a:cubicBezTo>
                    <a:cubicBezTo>
                      <a:pt x="168" y="125"/>
                      <a:pt x="168"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8294275" y="3845200"/>
                <a:ext cx="16125" cy="9950"/>
              </a:xfrm>
              <a:custGeom>
                <a:avLst/>
                <a:gdLst/>
                <a:ahLst/>
                <a:cxnLst/>
                <a:rect l="l" t="t" r="r" b="b"/>
                <a:pathLst>
                  <a:path w="645" h="398" extrusionOk="0">
                    <a:moveTo>
                      <a:pt x="444" y="1"/>
                    </a:moveTo>
                    <a:cubicBezTo>
                      <a:pt x="286" y="1"/>
                      <a:pt x="142" y="84"/>
                      <a:pt x="60" y="230"/>
                    </a:cubicBezTo>
                    <a:cubicBezTo>
                      <a:pt x="1" y="319"/>
                      <a:pt x="90" y="398"/>
                      <a:pt x="168" y="398"/>
                    </a:cubicBezTo>
                    <a:cubicBezTo>
                      <a:pt x="200" y="398"/>
                      <a:pt x="230" y="385"/>
                      <a:pt x="248" y="355"/>
                    </a:cubicBezTo>
                    <a:lnTo>
                      <a:pt x="269" y="355"/>
                    </a:lnTo>
                    <a:cubicBezTo>
                      <a:pt x="332" y="230"/>
                      <a:pt x="457" y="146"/>
                      <a:pt x="582" y="146"/>
                    </a:cubicBezTo>
                    <a:cubicBezTo>
                      <a:pt x="644" y="146"/>
                      <a:pt x="644" y="42"/>
                      <a:pt x="582" y="21"/>
                    </a:cubicBezTo>
                    <a:cubicBezTo>
                      <a:pt x="536" y="7"/>
                      <a:pt x="489"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6"/>
              <p:cNvSpPr/>
              <p:nvPr/>
            </p:nvSpPr>
            <p:spPr>
              <a:xfrm>
                <a:off x="8254225" y="3809225"/>
                <a:ext cx="8200" cy="5275"/>
              </a:xfrm>
              <a:custGeom>
                <a:avLst/>
                <a:gdLst/>
                <a:ahLst/>
                <a:cxnLst/>
                <a:rect l="l" t="t" r="r" b="b"/>
                <a:pathLst>
                  <a:path w="328" h="211" extrusionOk="0">
                    <a:moveTo>
                      <a:pt x="140" y="0"/>
                    </a:moveTo>
                    <a:cubicBezTo>
                      <a:pt x="1" y="20"/>
                      <a:pt x="13" y="210"/>
                      <a:pt x="141" y="210"/>
                    </a:cubicBezTo>
                    <a:cubicBezTo>
                      <a:pt x="147" y="210"/>
                      <a:pt x="154" y="210"/>
                      <a:pt x="161" y="209"/>
                    </a:cubicBezTo>
                    <a:lnTo>
                      <a:pt x="161" y="188"/>
                    </a:lnTo>
                    <a:cubicBezTo>
                      <a:pt x="202" y="188"/>
                      <a:pt x="244" y="167"/>
                      <a:pt x="265" y="146"/>
                    </a:cubicBezTo>
                    <a:cubicBezTo>
                      <a:pt x="327" y="104"/>
                      <a:pt x="327" y="21"/>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6"/>
              <p:cNvSpPr/>
              <p:nvPr/>
            </p:nvSpPr>
            <p:spPr>
              <a:xfrm>
                <a:off x="8169975" y="3426400"/>
                <a:ext cx="20500" cy="9925"/>
              </a:xfrm>
              <a:custGeom>
                <a:avLst/>
                <a:gdLst/>
                <a:ahLst/>
                <a:cxnLst/>
                <a:rect l="l" t="t" r="r" b="b"/>
                <a:pathLst>
                  <a:path w="820" h="397" extrusionOk="0">
                    <a:moveTo>
                      <a:pt x="552" y="1"/>
                    </a:moveTo>
                    <a:cubicBezTo>
                      <a:pt x="367" y="1"/>
                      <a:pt x="186" y="85"/>
                      <a:pt x="68" y="233"/>
                    </a:cubicBezTo>
                    <a:cubicBezTo>
                      <a:pt x="1" y="301"/>
                      <a:pt x="70" y="396"/>
                      <a:pt x="155" y="396"/>
                    </a:cubicBezTo>
                    <a:cubicBezTo>
                      <a:pt x="174" y="396"/>
                      <a:pt x="195" y="391"/>
                      <a:pt x="214" y="379"/>
                    </a:cubicBezTo>
                    <a:cubicBezTo>
                      <a:pt x="360" y="254"/>
                      <a:pt x="569" y="171"/>
                      <a:pt x="757" y="171"/>
                    </a:cubicBezTo>
                    <a:cubicBezTo>
                      <a:pt x="819" y="150"/>
                      <a:pt x="819" y="66"/>
                      <a:pt x="777" y="45"/>
                    </a:cubicBezTo>
                    <a:cubicBezTo>
                      <a:pt x="704" y="15"/>
                      <a:pt x="628"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8213525" y="3463375"/>
                <a:ext cx="7600" cy="5975"/>
              </a:xfrm>
              <a:custGeom>
                <a:avLst/>
                <a:gdLst/>
                <a:ahLst/>
                <a:cxnLst/>
                <a:rect l="l" t="t" r="r" b="b"/>
                <a:pathLst>
                  <a:path w="304" h="239" extrusionOk="0">
                    <a:moveTo>
                      <a:pt x="228" y="0"/>
                    </a:moveTo>
                    <a:cubicBezTo>
                      <a:pt x="219" y="0"/>
                      <a:pt x="211" y="2"/>
                      <a:pt x="203" y="6"/>
                    </a:cubicBezTo>
                    <a:lnTo>
                      <a:pt x="78" y="68"/>
                    </a:lnTo>
                    <a:cubicBezTo>
                      <a:pt x="1" y="130"/>
                      <a:pt x="62" y="238"/>
                      <a:pt x="132" y="238"/>
                    </a:cubicBezTo>
                    <a:cubicBezTo>
                      <a:pt x="156" y="238"/>
                      <a:pt x="182" y="225"/>
                      <a:pt x="203" y="193"/>
                    </a:cubicBezTo>
                    <a:lnTo>
                      <a:pt x="287" y="68"/>
                    </a:lnTo>
                    <a:cubicBezTo>
                      <a:pt x="304" y="34"/>
                      <a:pt x="265" y="0"/>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8124500" y="3356000"/>
                <a:ext cx="17825" cy="8625"/>
              </a:xfrm>
              <a:custGeom>
                <a:avLst/>
                <a:gdLst/>
                <a:ahLst/>
                <a:cxnLst/>
                <a:rect l="l" t="t" r="r" b="b"/>
                <a:pathLst>
                  <a:path w="713" h="345" extrusionOk="0">
                    <a:moveTo>
                      <a:pt x="634" y="1"/>
                    </a:moveTo>
                    <a:cubicBezTo>
                      <a:pt x="628" y="1"/>
                      <a:pt x="622" y="2"/>
                      <a:pt x="615" y="4"/>
                    </a:cubicBezTo>
                    <a:cubicBezTo>
                      <a:pt x="448" y="46"/>
                      <a:pt x="281" y="108"/>
                      <a:pt x="93" y="192"/>
                    </a:cubicBezTo>
                    <a:cubicBezTo>
                      <a:pt x="1" y="210"/>
                      <a:pt x="40" y="344"/>
                      <a:pt x="109" y="344"/>
                    </a:cubicBezTo>
                    <a:cubicBezTo>
                      <a:pt x="117" y="344"/>
                      <a:pt x="126" y="342"/>
                      <a:pt x="135" y="338"/>
                    </a:cubicBezTo>
                    <a:cubicBezTo>
                      <a:pt x="323" y="275"/>
                      <a:pt x="490" y="192"/>
                      <a:pt x="657" y="108"/>
                    </a:cubicBezTo>
                    <a:cubicBezTo>
                      <a:pt x="712" y="71"/>
                      <a:pt x="685" y="1"/>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8188150" y="3496275"/>
                <a:ext cx="11000" cy="6550"/>
              </a:xfrm>
              <a:custGeom>
                <a:avLst/>
                <a:gdLst/>
                <a:ahLst/>
                <a:cxnLst/>
                <a:rect l="l" t="t" r="r" b="b"/>
                <a:pathLst>
                  <a:path w="440" h="262" extrusionOk="0">
                    <a:moveTo>
                      <a:pt x="341" y="0"/>
                    </a:moveTo>
                    <a:cubicBezTo>
                      <a:pt x="335" y="0"/>
                      <a:pt x="328" y="1"/>
                      <a:pt x="322" y="4"/>
                    </a:cubicBezTo>
                    <a:cubicBezTo>
                      <a:pt x="238" y="24"/>
                      <a:pt x="155" y="45"/>
                      <a:pt x="92" y="87"/>
                    </a:cubicBezTo>
                    <a:cubicBezTo>
                      <a:pt x="1" y="142"/>
                      <a:pt x="54" y="261"/>
                      <a:pt x="139" y="261"/>
                    </a:cubicBezTo>
                    <a:cubicBezTo>
                      <a:pt x="150" y="261"/>
                      <a:pt x="163" y="259"/>
                      <a:pt x="176" y="254"/>
                    </a:cubicBezTo>
                    <a:cubicBezTo>
                      <a:pt x="238" y="212"/>
                      <a:pt x="322" y="170"/>
                      <a:pt x="384" y="129"/>
                    </a:cubicBezTo>
                    <a:cubicBezTo>
                      <a:pt x="440" y="73"/>
                      <a:pt x="396" y="0"/>
                      <a:pt x="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8247675" y="3567800"/>
                <a:ext cx="16825" cy="10475"/>
              </a:xfrm>
              <a:custGeom>
                <a:avLst/>
                <a:gdLst/>
                <a:ahLst/>
                <a:cxnLst/>
                <a:rect l="l" t="t" r="r" b="b"/>
                <a:pathLst>
                  <a:path w="673" h="419" extrusionOk="0">
                    <a:moveTo>
                      <a:pt x="589" y="0"/>
                    </a:moveTo>
                    <a:cubicBezTo>
                      <a:pt x="381" y="42"/>
                      <a:pt x="193" y="146"/>
                      <a:pt x="47" y="313"/>
                    </a:cubicBezTo>
                    <a:cubicBezTo>
                      <a:pt x="0" y="360"/>
                      <a:pt x="59" y="419"/>
                      <a:pt x="109" y="419"/>
                    </a:cubicBezTo>
                    <a:cubicBezTo>
                      <a:pt x="125" y="419"/>
                      <a:pt x="141" y="412"/>
                      <a:pt x="151" y="396"/>
                    </a:cubicBezTo>
                    <a:cubicBezTo>
                      <a:pt x="277" y="250"/>
                      <a:pt x="423" y="146"/>
                      <a:pt x="610" y="84"/>
                    </a:cubicBezTo>
                    <a:cubicBezTo>
                      <a:pt x="673" y="84"/>
                      <a:pt x="652" y="0"/>
                      <a:pt x="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8292450" y="3593350"/>
                <a:ext cx="15350" cy="8550"/>
              </a:xfrm>
              <a:custGeom>
                <a:avLst/>
                <a:gdLst/>
                <a:ahLst/>
                <a:cxnLst/>
                <a:rect l="l" t="t" r="r" b="b"/>
                <a:pathLst>
                  <a:path w="614" h="342" extrusionOk="0">
                    <a:moveTo>
                      <a:pt x="530" y="0"/>
                    </a:moveTo>
                    <a:cubicBezTo>
                      <a:pt x="384" y="42"/>
                      <a:pt x="217" y="104"/>
                      <a:pt x="92" y="167"/>
                    </a:cubicBezTo>
                    <a:cubicBezTo>
                      <a:pt x="0" y="222"/>
                      <a:pt x="69" y="341"/>
                      <a:pt x="144" y="341"/>
                    </a:cubicBezTo>
                    <a:cubicBezTo>
                      <a:pt x="154" y="341"/>
                      <a:pt x="165" y="339"/>
                      <a:pt x="175" y="334"/>
                    </a:cubicBezTo>
                    <a:cubicBezTo>
                      <a:pt x="321" y="250"/>
                      <a:pt x="446" y="188"/>
                      <a:pt x="571" y="84"/>
                    </a:cubicBezTo>
                    <a:cubicBezTo>
                      <a:pt x="613" y="42"/>
                      <a:pt x="571" y="0"/>
                      <a:pt x="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8290300" y="3664775"/>
                <a:ext cx="14350" cy="8025"/>
              </a:xfrm>
              <a:custGeom>
                <a:avLst/>
                <a:gdLst/>
                <a:ahLst/>
                <a:cxnLst/>
                <a:rect l="l" t="t" r="r" b="b"/>
                <a:pathLst>
                  <a:path w="574" h="321" extrusionOk="0">
                    <a:moveTo>
                      <a:pt x="511" y="1"/>
                    </a:moveTo>
                    <a:cubicBezTo>
                      <a:pt x="365" y="42"/>
                      <a:pt x="219" y="105"/>
                      <a:pt x="73" y="167"/>
                    </a:cubicBezTo>
                    <a:cubicBezTo>
                      <a:pt x="0" y="204"/>
                      <a:pt x="55" y="321"/>
                      <a:pt x="126" y="321"/>
                    </a:cubicBezTo>
                    <a:cubicBezTo>
                      <a:pt x="136" y="321"/>
                      <a:pt x="147" y="319"/>
                      <a:pt x="157" y="313"/>
                    </a:cubicBezTo>
                    <a:cubicBezTo>
                      <a:pt x="303" y="251"/>
                      <a:pt x="428" y="167"/>
                      <a:pt x="553" y="63"/>
                    </a:cubicBezTo>
                    <a:cubicBezTo>
                      <a:pt x="574" y="21"/>
                      <a:pt x="553" y="1"/>
                      <a:pt x="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8318100" y="3707775"/>
                <a:ext cx="10450" cy="9275"/>
              </a:xfrm>
              <a:custGeom>
                <a:avLst/>
                <a:gdLst/>
                <a:ahLst/>
                <a:cxnLst/>
                <a:rect l="l" t="t" r="r" b="b"/>
                <a:pathLst>
                  <a:path w="418" h="371" extrusionOk="0">
                    <a:moveTo>
                      <a:pt x="332" y="0"/>
                    </a:moveTo>
                    <a:cubicBezTo>
                      <a:pt x="320" y="0"/>
                      <a:pt x="308" y="4"/>
                      <a:pt x="296" y="12"/>
                    </a:cubicBezTo>
                    <a:cubicBezTo>
                      <a:pt x="213" y="74"/>
                      <a:pt x="129" y="137"/>
                      <a:pt x="67" y="199"/>
                    </a:cubicBezTo>
                    <a:cubicBezTo>
                      <a:pt x="1" y="265"/>
                      <a:pt x="65" y="370"/>
                      <a:pt x="136" y="370"/>
                    </a:cubicBezTo>
                    <a:cubicBezTo>
                      <a:pt x="155" y="370"/>
                      <a:pt x="174" y="363"/>
                      <a:pt x="192" y="345"/>
                    </a:cubicBezTo>
                    <a:cubicBezTo>
                      <a:pt x="275" y="262"/>
                      <a:pt x="338" y="199"/>
                      <a:pt x="401" y="95"/>
                    </a:cubicBezTo>
                    <a:cubicBezTo>
                      <a:pt x="417" y="61"/>
                      <a:pt x="380" y="0"/>
                      <a:pt x="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8445425" y="2818475"/>
                <a:ext cx="10975" cy="5775"/>
              </a:xfrm>
              <a:custGeom>
                <a:avLst/>
                <a:gdLst/>
                <a:ahLst/>
                <a:cxnLst/>
                <a:rect l="l" t="t" r="r" b="b"/>
                <a:pathLst>
                  <a:path w="439" h="231" extrusionOk="0">
                    <a:moveTo>
                      <a:pt x="147" y="1"/>
                    </a:moveTo>
                    <a:cubicBezTo>
                      <a:pt x="1" y="22"/>
                      <a:pt x="1" y="230"/>
                      <a:pt x="147" y="230"/>
                    </a:cubicBezTo>
                    <a:cubicBezTo>
                      <a:pt x="209" y="230"/>
                      <a:pt x="293" y="230"/>
                      <a:pt x="376" y="209"/>
                    </a:cubicBezTo>
                    <a:cubicBezTo>
                      <a:pt x="439" y="168"/>
                      <a:pt x="439" y="63"/>
                      <a:pt x="376" y="43"/>
                    </a:cubicBezTo>
                    <a:cubicBezTo>
                      <a:pt x="293" y="22"/>
                      <a:pt x="209" y="1"/>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8477825" y="2756425"/>
                <a:ext cx="20800" cy="5250"/>
              </a:xfrm>
              <a:custGeom>
                <a:avLst/>
                <a:gdLst/>
                <a:ahLst/>
                <a:cxnLst/>
                <a:rect l="l" t="t" r="r" b="b"/>
                <a:pathLst>
                  <a:path w="832" h="210" extrusionOk="0">
                    <a:moveTo>
                      <a:pt x="790" y="1"/>
                    </a:moveTo>
                    <a:cubicBezTo>
                      <a:pt x="540" y="22"/>
                      <a:pt x="311" y="43"/>
                      <a:pt x="60" y="84"/>
                    </a:cubicBezTo>
                    <a:cubicBezTo>
                      <a:pt x="1" y="84"/>
                      <a:pt x="17" y="198"/>
                      <a:pt x="91" y="209"/>
                    </a:cubicBezTo>
                    <a:lnTo>
                      <a:pt x="91" y="209"/>
                    </a:lnTo>
                    <a:cubicBezTo>
                      <a:pt x="337" y="187"/>
                      <a:pt x="564" y="146"/>
                      <a:pt x="790" y="84"/>
                    </a:cubicBezTo>
                    <a:cubicBezTo>
                      <a:pt x="832" y="63"/>
                      <a:pt x="832" y="1"/>
                      <a:pt x="790" y="1"/>
                    </a:cubicBezTo>
                    <a:close/>
                    <a:moveTo>
                      <a:pt x="91" y="209"/>
                    </a:moveTo>
                    <a:cubicBezTo>
                      <a:pt x="87" y="209"/>
                      <a:pt x="84" y="209"/>
                      <a:pt x="81" y="209"/>
                    </a:cubicBezTo>
                    <a:lnTo>
                      <a:pt x="102" y="209"/>
                    </a:lnTo>
                    <a:cubicBezTo>
                      <a:pt x="98" y="209"/>
                      <a:pt x="94" y="209"/>
                      <a:pt x="91" y="2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8478550" y="2812700"/>
                <a:ext cx="13700" cy="6475"/>
              </a:xfrm>
              <a:custGeom>
                <a:avLst/>
                <a:gdLst/>
                <a:ahLst/>
                <a:cxnLst/>
                <a:rect l="l" t="t" r="r" b="b"/>
                <a:pathLst>
                  <a:path w="548" h="259" extrusionOk="0">
                    <a:moveTo>
                      <a:pt x="466" y="0"/>
                    </a:moveTo>
                    <a:cubicBezTo>
                      <a:pt x="461" y="0"/>
                      <a:pt x="455" y="1"/>
                      <a:pt x="448" y="2"/>
                    </a:cubicBezTo>
                    <a:cubicBezTo>
                      <a:pt x="344" y="2"/>
                      <a:pt x="219" y="23"/>
                      <a:pt x="115" y="65"/>
                    </a:cubicBezTo>
                    <a:cubicBezTo>
                      <a:pt x="1" y="84"/>
                      <a:pt x="42" y="258"/>
                      <a:pt x="145" y="258"/>
                    </a:cubicBezTo>
                    <a:cubicBezTo>
                      <a:pt x="155" y="258"/>
                      <a:pt x="166" y="256"/>
                      <a:pt x="177" y="253"/>
                    </a:cubicBezTo>
                    <a:cubicBezTo>
                      <a:pt x="282" y="211"/>
                      <a:pt x="386" y="169"/>
                      <a:pt x="490" y="128"/>
                    </a:cubicBezTo>
                    <a:cubicBezTo>
                      <a:pt x="548" y="108"/>
                      <a:pt x="53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8453775" y="2895650"/>
                <a:ext cx="14625" cy="4725"/>
              </a:xfrm>
              <a:custGeom>
                <a:avLst/>
                <a:gdLst/>
                <a:ahLst/>
                <a:cxnLst/>
                <a:rect l="l" t="t" r="r" b="b"/>
                <a:pathLst>
                  <a:path w="585" h="189" extrusionOk="0">
                    <a:moveTo>
                      <a:pt x="105" y="1"/>
                    </a:moveTo>
                    <a:cubicBezTo>
                      <a:pt x="0" y="1"/>
                      <a:pt x="0" y="168"/>
                      <a:pt x="105" y="188"/>
                    </a:cubicBezTo>
                    <a:cubicBezTo>
                      <a:pt x="251" y="188"/>
                      <a:pt x="376" y="168"/>
                      <a:pt x="522" y="147"/>
                    </a:cubicBezTo>
                    <a:cubicBezTo>
                      <a:pt x="584" y="147"/>
                      <a:pt x="584" y="42"/>
                      <a:pt x="522" y="22"/>
                    </a:cubicBezTo>
                    <a:cubicBezTo>
                      <a:pt x="376" y="1"/>
                      <a:pt x="251"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8436900" y="2973750"/>
                <a:ext cx="31500" cy="7975"/>
              </a:xfrm>
              <a:custGeom>
                <a:avLst/>
                <a:gdLst/>
                <a:ahLst/>
                <a:cxnLst/>
                <a:rect l="l" t="t" r="r" b="b"/>
                <a:pathLst>
                  <a:path w="1260" h="319" extrusionOk="0">
                    <a:moveTo>
                      <a:pt x="667" y="0"/>
                    </a:moveTo>
                    <a:cubicBezTo>
                      <a:pt x="482" y="0"/>
                      <a:pt x="300" y="37"/>
                      <a:pt x="133" y="110"/>
                    </a:cubicBezTo>
                    <a:cubicBezTo>
                      <a:pt x="0" y="129"/>
                      <a:pt x="40" y="303"/>
                      <a:pt x="158" y="303"/>
                    </a:cubicBezTo>
                    <a:cubicBezTo>
                      <a:pt x="170" y="303"/>
                      <a:pt x="182" y="301"/>
                      <a:pt x="195" y="297"/>
                    </a:cubicBezTo>
                    <a:lnTo>
                      <a:pt x="195" y="318"/>
                    </a:lnTo>
                    <a:cubicBezTo>
                      <a:pt x="529" y="235"/>
                      <a:pt x="863" y="256"/>
                      <a:pt x="1218" y="193"/>
                    </a:cubicBezTo>
                    <a:cubicBezTo>
                      <a:pt x="1259" y="172"/>
                      <a:pt x="1259" y="110"/>
                      <a:pt x="1218" y="110"/>
                    </a:cubicBezTo>
                    <a:cubicBezTo>
                      <a:pt x="1040" y="37"/>
                      <a:pt x="853" y="0"/>
                      <a:pt x="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8451225" y="3036450"/>
                <a:ext cx="28125" cy="6325"/>
              </a:xfrm>
              <a:custGeom>
                <a:avLst/>
                <a:gdLst/>
                <a:ahLst/>
                <a:cxnLst/>
                <a:rect l="l" t="t" r="r" b="b"/>
                <a:pathLst>
                  <a:path w="1125" h="253" extrusionOk="0">
                    <a:moveTo>
                      <a:pt x="1041" y="0"/>
                    </a:moveTo>
                    <a:cubicBezTo>
                      <a:pt x="728" y="0"/>
                      <a:pt x="436" y="21"/>
                      <a:pt x="123" y="84"/>
                    </a:cubicBezTo>
                    <a:cubicBezTo>
                      <a:pt x="24" y="84"/>
                      <a:pt x="0" y="252"/>
                      <a:pt x="105" y="252"/>
                    </a:cubicBezTo>
                    <a:cubicBezTo>
                      <a:pt x="110" y="252"/>
                      <a:pt x="116" y="252"/>
                      <a:pt x="123" y="251"/>
                    </a:cubicBezTo>
                    <a:cubicBezTo>
                      <a:pt x="436" y="251"/>
                      <a:pt x="749" y="188"/>
                      <a:pt x="1041" y="125"/>
                    </a:cubicBezTo>
                    <a:cubicBezTo>
                      <a:pt x="1124" y="105"/>
                      <a:pt x="1124"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8441500" y="3098975"/>
                <a:ext cx="18025" cy="7300"/>
              </a:xfrm>
              <a:custGeom>
                <a:avLst/>
                <a:gdLst/>
                <a:ahLst/>
                <a:cxnLst/>
                <a:rect l="l" t="t" r="r" b="b"/>
                <a:pathLst>
                  <a:path w="721" h="292" extrusionOk="0">
                    <a:moveTo>
                      <a:pt x="572" y="1"/>
                    </a:moveTo>
                    <a:cubicBezTo>
                      <a:pt x="457" y="1"/>
                      <a:pt x="322" y="107"/>
                      <a:pt x="223" y="107"/>
                    </a:cubicBezTo>
                    <a:cubicBezTo>
                      <a:pt x="199" y="107"/>
                      <a:pt x="177" y="101"/>
                      <a:pt x="158" y="86"/>
                    </a:cubicBezTo>
                    <a:cubicBezTo>
                      <a:pt x="144" y="79"/>
                      <a:pt x="131" y="76"/>
                      <a:pt x="118" y="76"/>
                    </a:cubicBezTo>
                    <a:cubicBezTo>
                      <a:pt x="51" y="76"/>
                      <a:pt x="1" y="158"/>
                      <a:pt x="53" y="211"/>
                    </a:cubicBezTo>
                    <a:cubicBezTo>
                      <a:pt x="99" y="241"/>
                      <a:pt x="156" y="261"/>
                      <a:pt x="216" y="261"/>
                    </a:cubicBezTo>
                    <a:cubicBezTo>
                      <a:pt x="238" y="261"/>
                      <a:pt x="260" y="258"/>
                      <a:pt x="283" y="252"/>
                    </a:cubicBezTo>
                    <a:cubicBezTo>
                      <a:pt x="320" y="252"/>
                      <a:pt x="417" y="201"/>
                      <a:pt x="493" y="176"/>
                    </a:cubicBezTo>
                    <a:lnTo>
                      <a:pt x="493" y="176"/>
                    </a:lnTo>
                    <a:cubicBezTo>
                      <a:pt x="492" y="180"/>
                      <a:pt x="491" y="185"/>
                      <a:pt x="491" y="190"/>
                    </a:cubicBezTo>
                    <a:cubicBezTo>
                      <a:pt x="500" y="262"/>
                      <a:pt x="544" y="291"/>
                      <a:pt x="591" y="291"/>
                    </a:cubicBezTo>
                    <a:cubicBezTo>
                      <a:pt x="653" y="291"/>
                      <a:pt x="721" y="240"/>
                      <a:pt x="721" y="169"/>
                    </a:cubicBezTo>
                    <a:cubicBezTo>
                      <a:pt x="721" y="86"/>
                      <a:pt x="679" y="23"/>
                      <a:pt x="596" y="2"/>
                    </a:cubicBezTo>
                    <a:cubicBezTo>
                      <a:pt x="588" y="1"/>
                      <a:pt x="580"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8430225" y="3155975"/>
                <a:ext cx="19400" cy="7075"/>
              </a:xfrm>
              <a:custGeom>
                <a:avLst/>
                <a:gdLst/>
                <a:ahLst/>
                <a:cxnLst/>
                <a:rect l="l" t="t" r="r" b="b"/>
                <a:pathLst>
                  <a:path w="776" h="283" extrusionOk="0">
                    <a:moveTo>
                      <a:pt x="531" y="1"/>
                    </a:moveTo>
                    <a:cubicBezTo>
                      <a:pt x="377" y="1"/>
                      <a:pt x="226" y="43"/>
                      <a:pt x="87" y="121"/>
                    </a:cubicBezTo>
                    <a:cubicBezTo>
                      <a:pt x="1" y="173"/>
                      <a:pt x="58" y="282"/>
                      <a:pt x="139" y="282"/>
                    </a:cubicBezTo>
                    <a:cubicBezTo>
                      <a:pt x="156" y="282"/>
                      <a:pt x="174" y="277"/>
                      <a:pt x="191" y="267"/>
                    </a:cubicBezTo>
                    <a:cubicBezTo>
                      <a:pt x="251" y="241"/>
                      <a:pt x="315" y="219"/>
                      <a:pt x="381" y="202"/>
                    </a:cubicBezTo>
                    <a:lnTo>
                      <a:pt x="381" y="202"/>
                    </a:lnTo>
                    <a:cubicBezTo>
                      <a:pt x="382" y="236"/>
                      <a:pt x="412" y="270"/>
                      <a:pt x="446" y="270"/>
                    </a:cubicBezTo>
                    <a:cubicBezTo>
                      <a:pt x="451" y="270"/>
                      <a:pt x="457" y="269"/>
                      <a:pt x="462" y="267"/>
                    </a:cubicBezTo>
                    <a:cubicBezTo>
                      <a:pt x="525" y="225"/>
                      <a:pt x="629" y="183"/>
                      <a:pt x="692" y="163"/>
                    </a:cubicBezTo>
                    <a:cubicBezTo>
                      <a:pt x="775" y="142"/>
                      <a:pt x="775" y="17"/>
                      <a:pt x="692" y="17"/>
                    </a:cubicBezTo>
                    <a:cubicBezTo>
                      <a:pt x="638" y="6"/>
                      <a:pt x="58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8476700" y="3145600"/>
                <a:ext cx="17775" cy="4875"/>
              </a:xfrm>
              <a:custGeom>
                <a:avLst/>
                <a:gdLst/>
                <a:ahLst/>
                <a:cxnLst/>
                <a:rect l="l" t="t" r="r" b="b"/>
                <a:pathLst>
                  <a:path w="711" h="195" extrusionOk="0">
                    <a:moveTo>
                      <a:pt x="335" y="1"/>
                    </a:moveTo>
                    <a:cubicBezTo>
                      <a:pt x="264" y="1"/>
                      <a:pt x="195" y="6"/>
                      <a:pt x="126" y="14"/>
                    </a:cubicBezTo>
                    <a:cubicBezTo>
                      <a:pt x="1" y="14"/>
                      <a:pt x="1" y="181"/>
                      <a:pt x="126" y="181"/>
                    </a:cubicBezTo>
                    <a:cubicBezTo>
                      <a:pt x="195" y="190"/>
                      <a:pt x="264" y="195"/>
                      <a:pt x="335" y="195"/>
                    </a:cubicBezTo>
                    <a:cubicBezTo>
                      <a:pt x="435" y="195"/>
                      <a:pt x="538" y="185"/>
                      <a:pt x="648" y="160"/>
                    </a:cubicBezTo>
                    <a:cubicBezTo>
                      <a:pt x="710" y="140"/>
                      <a:pt x="710" y="56"/>
                      <a:pt x="648" y="35"/>
                    </a:cubicBezTo>
                    <a:cubicBezTo>
                      <a:pt x="538" y="11"/>
                      <a:pt x="435"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8449075" y="3189525"/>
                <a:ext cx="10975" cy="6500"/>
              </a:xfrm>
              <a:custGeom>
                <a:avLst/>
                <a:gdLst/>
                <a:ahLst/>
                <a:cxnLst/>
                <a:rect l="l" t="t" r="r" b="b"/>
                <a:pathLst>
                  <a:path w="439" h="260" extrusionOk="0">
                    <a:moveTo>
                      <a:pt x="306" y="0"/>
                    </a:moveTo>
                    <a:cubicBezTo>
                      <a:pt x="281" y="0"/>
                      <a:pt x="258" y="10"/>
                      <a:pt x="243" y="28"/>
                    </a:cubicBezTo>
                    <a:lnTo>
                      <a:pt x="243" y="28"/>
                    </a:lnTo>
                    <a:cubicBezTo>
                      <a:pt x="230" y="23"/>
                      <a:pt x="218" y="18"/>
                      <a:pt x="209" y="9"/>
                    </a:cubicBezTo>
                    <a:lnTo>
                      <a:pt x="105" y="9"/>
                    </a:lnTo>
                    <a:cubicBezTo>
                      <a:pt x="21" y="9"/>
                      <a:pt x="1" y="93"/>
                      <a:pt x="42" y="135"/>
                    </a:cubicBezTo>
                    <a:cubicBezTo>
                      <a:pt x="105" y="197"/>
                      <a:pt x="188" y="239"/>
                      <a:pt x="293" y="260"/>
                    </a:cubicBezTo>
                    <a:cubicBezTo>
                      <a:pt x="376" y="239"/>
                      <a:pt x="439" y="114"/>
                      <a:pt x="376" y="30"/>
                    </a:cubicBezTo>
                    <a:cubicBezTo>
                      <a:pt x="355" y="9"/>
                      <a:pt x="330"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8426100" y="3245375"/>
                <a:ext cx="24500" cy="10275"/>
              </a:xfrm>
              <a:custGeom>
                <a:avLst/>
                <a:gdLst/>
                <a:ahLst/>
                <a:cxnLst/>
                <a:rect l="l" t="t" r="r" b="b"/>
                <a:pathLst>
                  <a:path w="980" h="411" extrusionOk="0">
                    <a:moveTo>
                      <a:pt x="602" y="1"/>
                    </a:moveTo>
                    <a:cubicBezTo>
                      <a:pt x="400" y="1"/>
                      <a:pt x="190" y="106"/>
                      <a:pt x="64" y="257"/>
                    </a:cubicBezTo>
                    <a:cubicBezTo>
                      <a:pt x="0" y="321"/>
                      <a:pt x="59" y="410"/>
                      <a:pt x="128" y="410"/>
                    </a:cubicBezTo>
                    <a:cubicBezTo>
                      <a:pt x="148" y="410"/>
                      <a:pt x="170" y="402"/>
                      <a:pt x="189" y="383"/>
                    </a:cubicBezTo>
                    <a:cubicBezTo>
                      <a:pt x="316" y="256"/>
                      <a:pt x="481" y="186"/>
                      <a:pt x="651" y="186"/>
                    </a:cubicBezTo>
                    <a:cubicBezTo>
                      <a:pt x="733" y="186"/>
                      <a:pt x="817" y="203"/>
                      <a:pt x="899" y="237"/>
                    </a:cubicBezTo>
                    <a:cubicBezTo>
                      <a:pt x="907" y="239"/>
                      <a:pt x="915" y="241"/>
                      <a:pt x="922" y="241"/>
                    </a:cubicBezTo>
                    <a:cubicBezTo>
                      <a:pt x="966" y="241"/>
                      <a:pt x="979" y="189"/>
                      <a:pt x="961" y="153"/>
                    </a:cubicBezTo>
                    <a:cubicBezTo>
                      <a:pt x="862" y="46"/>
                      <a:pt x="734" y="1"/>
                      <a:pt x="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8460850" y="2706900"/>
                <a:ext cx="15875" cy="6950"/>
              </a:xfrm>
              <a:custGeom>
                <a:avLst/>
                <a:gdLst/>
                <a:ahLst/>
                <a:cxnLst/>
                <a:rect l="l" t="t" r="r" b="b"/>
                <a:pathLst>
                  <a:path w="635" h="278" extrusionOk="0">
                    <a:moveTo>
                      <a:pt x="552" y="0"/>
                    </a:moveTo>
                    <a:cubicBezTo>
                      <a:pt x="385" y="21"/>
                      <a:pt x="260" y="63"/>
                      <a:pt x="114" y="105"/>
                    </a:cubicBezTo>
                    <a:cubicBezTo>
                      <a:pt x="1" y="123"/>
                      <a:pt x="40" y="278"/>
                      <a:pt x="126" y="278"/>
                    </a:cubicBezTo>
                    <a:cubicBezTo>
                      <a:pt x="135" y="278"/>
                      <a:pt x="145" y="276"/>
                      <a:pt x="155" y="272"/>
                    </a:cubicBezTo>
                    <a:cubicBezTo>
                      <a:pt x="301" y="251"/>
                      <a:pt x="447" y="209"/>
                      <a:pt x="572" y="146"/>
                    </a:cubicBezTo>
                    <a:cubicBezTo>
                      <a:pt x="635" y="105"/>
                      <a:pt x="614" y="21"/>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8483900" y="2630775"/>
                <a:ext cx="20450" cy="6625"/>
              </a:xfrm>
              <a:custGeom>
                <a:avLst/>
                <a:gdLst/>
                <a:ahLst/>
                <a:cxnLst/>
                <a:rect l="l" t="t" r="r" b="b"/>
                <a:pathLst>
                  <a:path w="818" h="265" extrusionOk="0">
                    <a:moveTo>
                      <a:pt x="539" y="1"/>
                    </a:moveTo>
                    <a:cubicBezTo>
                      <a:pt x="383" y="1"/>
                      <a:pt x="231" y="33"/>
                      <a:pt x="88" y="104"/>
                    </a:cubicBezTo>
                    <a:cubicBezTo>
                      <a:pt x="0" y="140"/>
                      <a:pt x="46" y="264"/>
                      <a:pt x="125" y="264"/>
                    </a:cubicBezTo>
                    <a:cubicBezTo>
                      <a:pt x="140" y="264"/>
                      <a:pt x="156" y="260"/>
                      <a:pt x="172" y="250"/>
                    </a:cubicBezTo>
                    <a:cubicBezTo>
                      <a:pt x="360" y="167"/>
                      <a:pt x="547" y="125"/>
                      <a:pt x="756" y="125"/>
                    </a:cubicBezTo>
                    <a:cubicBezTo>
                      <a:pt x="761" y="127"/>
                      <a:pt x="767" y="128"/>
                      <a:pt x="771" y="128"/>
                    </a:cubicBezTo>
                    <a:cubicBezTo>
                      <a:pt x="818" y="128"/>
                      <a:pt x="813" y="40"/>
                      <a:pt x="756" y="21"/>
                    </a:cubicBezTo>
                    <a:cubicBezTo>
                      <a:pt x="683" y="8"/>
                      <a:pt x="611" y="1"/>
                      <a:pt x="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8468900" y="2574375"/>
                <a:ext cx="25450" cy="7500"/>
              </a:xfrm>
              <a:custGeom>
                <a:avLst/>
                <a:gdLst/>
                <a:ahLst/>
                <a:cxnLst/>
                <a:rect l="l" t="t" r="r" b="b"/>
                <a:pathLst>
                  <a:path w="1018" h="300" extrusionOk="0">
                    <a:moveTo>
                      <a:pt x="943" y="0"/>
                    </a:moveTo>
                    <a:cubicBezTo>
                      <a:pt x="935" y="0"/>
                      <a:pt x="927" y="1"/>
                      <a:pt x="918" y="4"/>
                    </a:cubicBezTo>
                    <a:cubicBezTo>
                      <a:pt x="918" y="4"/>
                      <a:pt x="918" y="4"/>
                      <a:pt x="918" y="4"/>
                    </a:cubicBezTo>
                    <a:lnTo>
                      <a:pt x="918" y="4"/>
                    </a:lnTo>
                    <a:lnTo>
                      <a:pt x="626" y="45"/>
                    </a:lnTo>
                    <a:cubicBezTo>
                      <a:pt x="608" y="45"/>
                      <a:pt x="597" y="52"/>
                      <a:pt x="591" y="62"/>
                    </a:cubicBezTo>
                    <a:lnTo>
                      <a:pt x="591" y="62"/>
                    </a:lnTo>
                    <a:cubicBezTo>
                      <a:pt x="438" y="80"/>
                      <a:pt x="282" y="87"/>
                      <a:pt x="125" y="87"/>
                    </a:cubicBezTo>
                    <a:cubicBezTo>
                      <a:pt x="0" y="87"/>
                      <a:pt x="0" y="275"/>
                      <a:pt x="125" y="296"/>
                    </a:cubicBezTo>
                    <a:cubicBezTo>
                      <a:pt x="162" y="298"/>
                      <a:pt x="198" y="299"/>
                      <a:pt x="235" y="299"/>
                    </a:cubicBezTo>
                    <a:cubicBezTo>
                      <a:pt x="490" y="299"/>
                      <a:pt x="743" y="236"/>
                      <a:pt x="980" y="108"/>
                    </a:cubicBezTo>
                    <a:cubicBezTo>
                      <a:pt x="1018" y="71"/>
                      <a:pt x="1005" y="0"/>
                      <a:pt x="9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8423525" y="2592700"/>
                <a:ext cx="17225" cy="6275"/>
              </a:xfrm>
              <a:custGeom>
                <a:avLst/>
                <a:gdLst/>
                <a:ahLst/>
                <a:cxnLst/>
                <a:rect l="l" t="t" r="r" b="b"/>
                <a:pathLst>
                  <a:path w="689" h="251" extrusionOk="0">
                    <a:moveTo>
                      <a:pt x="605" y="1"/>
                    </a:moveTo>
                    <a:cubicBezTo>
                      <a:pt x="438" y="21"/>
                      <a:pt x="251" y="63"/>
                      <a:pt x="84" y="105"/>
                    </a:cubicBezTo>
                    <a:cubicBezTo>
                      <a:pt x="0" y="126"/>
                      <a:pt x="42" y="251"/>
                      <a:pt x="126" y="251"/>
                    </a:cubicBezTo>
                    <a:cubicBezTo>
                      <a:pt x="292" y="209"/>
                      <a:pt x="459" y="167"/>
                      <a:pt x="626" y="126"/>
                    </a:cubicBezTo>
                    <a:cubicBezTo>
                      <a:pt x="689" y="105"/>
                      <a:pt x="689" y="1"/>
                      <a:pt x="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8448725" y="2659825"/>
                <a:ext cx="19675" cy="5425"/>
              </a:xfrm>
              <a:custGeom>
                <a:avLst/>
                <a:gdLst/>
                <a:ahLst/>
                <a:cxnLst/>
                <a:rect l="l" t="t" r="r" b="b"/>
                <a:pathLst>
                  <a:path w="787" h="217" extrusionOk="0">
                    <a:moveTo>
                      <a:pt x="609" y="1"/>
                    </a:moveTo>
                    <a:cubicBezTo>
                      <a:pt x="439" y="1"/>
                      <a:pt x="268" y="35"/>
                      <a:pt x="98" y="69"/>
                    </a:cubicBezTo>
                    <a:cubicBezTo>
                      <a:pt x="1" y="88"/>
                      <a:pt x="30" y="217"/>
                      <a:pt x="120" y="217"/>
                    </a:cubicBezTo>
                    <a:cubicBezTo>
                      <a:pt x="126" y="217"/>
                      <a:pt x="133" y="216"/>
                      <a:pt x="140" y="215"/>
                    </a:cubicBezTo>
                    <a:cubicBezTo>
                      <a:pt x="348" y="194"/>
                      <a:pt x="557" y="152"/>
                      <a:pt x="745" y="69"/>
                    </a:cubicBezTo>
                    <a:cubicBezTo>
                      <a:pt x="786" y="48"/>
                      <a:pt x="765" y="6"/>
                      <a:pt x="724" y="6"/>
                    </a:cubicBezTo>
                    <a:cubicBezTo>
                      <a:pt x="685" y="2"/>
                      <a:pt x="647" y="1"/>
                      <a:pt x="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6"/>
              <p:cNvSpPr/>
              <p:nvPr/>
            </p:nvSpPr>
            <p:spPr>
              <a:xfrm>
                <a:off x="8455500" y="2500025"/>
                <a:ext cx="18100" cy="6150"/>
              </a:xfrm>
              <a:custGeom>
                <a:avLst/>
                <a:gdLst/>
                <a:ahLst/>
                <a:cxnLst/>
                <a:rect l="l" t="t" r="r" b="b"/>
                <a:pathLst>
                  <a:path w="724" h="246" extrusionOk="0">
                    <a:moveTo>
                      <a:pt x="270" y="0"/>
                    </a:moveTo>
                    <a:cubicBezTo>
                      <a:pt x="220" y="0"/>
                      <a:pt x="170" y="6"/>
                      <a:pt x="119" y="16"/>
                    </a:cubicBezTo>
                    <a:cubicBezTo>
                      <a:pt x="0" y="36"/>
                      <a:pt x="50" y="205"/>
                      <a:pt x="162" y="205"/>
                    </a:cubicBezTo>
                    <a:cubicBezTo>
                      <a:pt x="169" y="205"/>
                      <a:pt x="175" y="205"/>
                      <a:pt x="182" y="204"/>
                    </a:cubicBezTo>
                    <a:cubicBezTo>
                      <a:pt x="233" y="189"/>
                      <a:pt x="288" y="182"/>
                      <a:pt x="343" y="182"/>
                    </a:cubicBezTo>
                    <a:cubicBezTo>
                      <a:pt x="443" y="182"/>
                      <a:pt x="546" y="205"/>
                      <a:pt x="640" y="245"/>
                    </a:cubicBezTo>
                    <a:cubicBezTo>
                      <a:pt x="682" y="245"/>
                      <a:pt x="724" y="204"/>
                      <a:pt x="682" y="162"/>
                    </a:cubicBezTo>
                    <a:cubicBezTo>
                      <a:pt x="572" y="51"/>
                      <a:pt x="425"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8879775" y="2706175"/>
                <a:ext cx="16200" cy="6475"/>
              </a:xfrm>
              <a:custGeom>
                <a:avLst/>
                <a:gdLst/>
                <a:ahLst/>
                <a:cxnLst/>
                <a:rect l="l" t="t" r="r" b="b"/>
                <a:pathLst>
                  <a:path w="648" h="259" extrusionOk="0">
                    <a:moveTo>
                      <a:pt x="243" y="0"/>
                    </a:moveTo>
                    <a:cubicBezTo>
                      <a:pt x="204" y="0"/>
                      <a:pt x="165" y="3"/>
                      <a:pt x="126" y="9"/>
                    </a:cubicBezTo>
                    <a:cubicBezTo>
                      <a:pt x="1" y="29"/>
                      <a:pt x="1" y="238"/>
                      <a:pt x="126" y="259"/>
                    </a:cubicBezTo>
                    <a:lnTo>
                      <a:pt x="126" y="238"/>
                    </a:lnTo>
                    <a:cubicBezTo>
                      <a:pt x="169" y="244"/>
                      <a:pt x="212" y="247"/>
                      <a:pt x="254" y="247"/>
                    </a:cubicBezTo>
                    <a:cubicBezTo>
                      <a:pt x="358" y="247"/>
                      <a:pt x="461" y="232"/>
                      <a:pt x="564" y="217"/>
                    </a:cubicBezTo>
                    <a:cubicBezTo>
                      <a:pt x="648" y="175"/>
                      <a:pt x="648" y="71"/>
                      <a:pt x="564" y="50"/>
                    </a:cubicBezTo>
                    <a:cubicBezTo>
                      <a:pt x="457" y="20"/>
                      <a:pt x="350"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a:off x="8859450" y="2770300"/>
                <a:ext cx="17750" cy="5450"/>
              </a:xfrm>
              <a:custGeom>
                <a:avLst/>
                <a:gdLst/>
                <a:ahLst/>
                <a:cxnLst/>
                <a:rect l="l" t="t" r="r" b="b"/>
                <a:pathLst>
                  <a:path w="710" h="218" extrusionOk="0">
                    <a:moveTo>
                      <a:pt x="260" y="1"/>
                    </a:moveTo>
                    <a:cubicBezTo>
                      <a:pt x="215" y="1"/>
                      <a:pt x="170" y="3"/>
                      <a:pt x="126" y="9"/>
                    </a:cubicBezTo>
                    <a:cubicBezTo>
                      <a:pt x="0" y="30"/>
                      <a:pt x="0" y="197"/>
                      <a:pt x="126" y="218"/>
                    </a:cubicBezTo>
                    <a:cubicBezTo>
                      <a:pt x="292" y="218"/>
                      <a:pt x="459" y="197"/>
                      <a:pt x="647" y="176"/>
                    </a:cubicBezTo>
                    <a:cubicBezTo>
                      <a:pt x="710" y="155"/>
                      <a:pt x="710" y="72"/>
                      <a:pt x="647" y="51"/>
                    </a:cubicBezTo>
                    <a:cubicBezTo>
                      <a:pt x="510" y="20"/>
                      <a:pt x="383"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a:off x="8833000" y="2854875"/>
                <a:ext cx="16575" cy="7475"/>
              </a:xfrm>
              <a:custGeom>
                <a:avLst/>
                <a:gdLst/>
                <a:ahLst/>
                <a:cxnLst/>
                <a:rect l="l" t="t" r="r" b="b"/>
                <a:pathLst>
                  <a:path w="663" h="299" extrusionOk="0">
                    <a:moveTo>
                      <a:pt x="174" y="1"/>
                    </a:moveTo>
                    <a:cubicBezTo>
                      <a:pt x="84" y="1"/>
                      <a:pt x="0" y="106"/>
                      <a:pt x="99" y="172"/>
                    </a:cubicBezTo>
                    <a:cubicBezTo>
                      <a:pt x="180" y="253"/>
                      <a:pt x="295" y="299"/>
                      <a:pt x="418" y="299"/>
                    </a:cubicBezTo>
                    <a:cubicBezTo>
                      <a:pt x="485" y="299"/>
                      <a:pt x="554" y="285"/>
                      <a:pt x="620" y="255"/>
                    </a:cubicBezTo>
                    <a:cubicBezTo>
                      <a:pt x="662" y="213"/>
                      <a:pt x="641" y="130"/>
                      <a:pt x="579" y="109"/>
                    </a:cubicBezTo>
                    <a:cubicBezTo>
                      <a:pt x="557" y="113"/>
                      <a:pt x="534" y="115"/>
                      <a:pt x="512" y="115"/>
                    </a:cubicBezTo>
                    <a:cubicBezTo>
                      <a:pt x="411" y="115"/>
                      <a:pt x="314" y="77"/>
                      <a:pt x="245" y="26"/>
                    </a:cubicBezTo>
                    <a:cubicBezTo>
                      <a:pt x="223" y="8"/>
                      <a:pt x="199"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a:off x="8811500" y="2979675"/>
                <a:ext cx="12525" cy="7250"/>
              </a:xfrm>
              <a:custGeom>
                <a:avLst/>
                <a:gdLst/>
                <a:ahLst/>
                <a:cxnLst/>
                <a:rect l="l" t="t" r="r" b="b"/>
                <a:pathLst>
                  <a:path w="501" h="290" extrusionOk="0">
                    <a:moveTo>
                      <a:pt x="193" y="1"/>
                    </a:moveTo>
                    <a:cubicBezTo>
                      <a:pt x="87" y="1"/>
                      <a:pt x="1" y="171"/>
                      <a:pt x="125" y="206"/>
                    </a:cubicBezTo>
                    <a:lnTo>
                      <a:pt x="125" y="227"/>
                    </a:lnTo>
                    <a:cubicBezTo>
                      <a:pt x="208" y="269"/>
                      <a:pt x="292" y="290"/>
                      <a:pt x="396" y="290"/>
                    </a:cubicBezTo>
                    <a:cubicBezTo>
                      <a:pt x="458" y="290"/>
                      <a:pt x="500" y="206"/>
                      <a:pt x="458" y="165"/>
                    </a:cubicBezTo>
                    <a:cubicBezTo>
                      <a:pt x="396" y="102"/>
                      <a:pt x="333" y="60"/>
                      <a:pt x="250" y="19"/>
                    </a:cubicBezTo>
                    <a:cubicBezTo>
                      <a:pt x="231" y="6"/>
                      <a:pt x="211"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6"/>
              <p:cNvSpPr/>
              <p:nvPr/>
            </p:nvSpPr>
            <p:spPr>
              <a:xfrm>
                <a:off x="8830675" y="2764625"/>
                <a:ext cx="11025" cy="6025"/>
              </a:xfrm>
              <a:custGeom>
                <a:avLst/>
                <a:gdLst/>
                <a:ahLst/>
                <a:cxnLst/>
                <a:rect l="l" t="t" r="r" b="b"/>
                <a:pathLst>
                  <a:path w="441" h="241" extrusionOk="0">
                    <a:moveTo>
                      <a:pt x="233" y="1"/>
                    </a:moveTo>
                    <a:cubicBezTo>
                      <a:pt x="174" y="1"/>
                      <a:pt x="114" y="22"/>
                      <a:pt x="67" y="69"/>
                    </a:cubicBezTo>
                    <a:cubicBezTo>
                      <a:pt x="1" y="135"/>
                      <a:pt x="78" y="240"/>
                      <a:pt x="155" y="240"/>
                    </a:cubicBezTo>
                    <a:cubicBezTo>
                      <a:pt x="175" y="240"/>
                      <a:pt x="195" y="233"/>
                      <a:pt x="213" y="215"/>
                    </a:cubicBezTo>
                    <a:cubicBezTo>
                      <a:pt x="234" y="205"/>
                      <a:pt x="255" y="199"/>
                      <a:pt x="273" y="199"/>
                    </a:cubicBezTo>
                    <a:cubicBezTo>
                      <a:pt x="291" y="199"/>
                      <a:pt x="307" y="205"/>
                      <a:pt x="317" y="215"/>
                    </a:cubicBezTo>
                    <a:cubicBezTo>
                      <a:pt x="326" y="217"/>
                      <a:pt x="335" y="218"/>
                      <a:pt x="342" y="218"/>
                    </a:cubicBezTo>
                    <a:cubicBezTo>
                      <a:pt x="409" y="218"/>
                      <a:pt x="440" y="146"/>
                      <a:pt x="421" y="90"/>
                    </a:cubicBezTo>
                    <a:cubicBezTo>
                      <a:pt x="376" y="33"/>
                      <a:pt x="305"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6"/>
              <p:cNvSpPr/>
              <p:nvPr/>
            </p:nvSpPr>
            <p:spPr>
              <a:xfrm>
                <a:off x="8871750" y="2863175"/>
                <a:ext cx="13275" cy="6425"/>
              </a:xfrm>
              <a:custGeom>
                <a:avLst/>
                <a:gdLst/>
                <a:ahLst/>
                <a:cxnLst/>
                <a:rect l="l" t="t" r="r" b="b"/>
                <a:pathLst>
                  <a:path w="531" h="257" extrusionOk="0">
                    <a:moveTo>
                      <a:pt x="125" y="1"/>
                    </a:moveTo>
                    <a:cubicBezTo>
                      <a:pt x="40" y="1"/>
                      <a:pt x="1" y="157"/>
                      <a:pt x="113" y="194"/>
                    </a:cubicBezTo>
                    <a:cubicBezTo>
                      <a:pt x="197" y="236"/>
                      <a:pt x="322" y="257"/>
                      <a:pt x="426" y="257"/>
                    </a:cubicBezTo>
                    <a:cubicBezTo>
                      <a:pt x="489" y="257"/>
                      <a:pt x="531" y="194"/>
                      <a:pt x="468" y="153"/>
                    </a:cubicBezTo>
                    <a:cubicBezTo>
                      <a:pt x="385" y="90"/>
                      <a:pt x="259" y="48"/>
                      <a:pt x="155" y="7"/>
                    </a:cubicBezTo>
                    <a:cubicBezTo>
                      <a:pt x="145" y="2"/>
                      <a:pt x="135"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
              <p:cNvSpPr/>
              <p:nvPr/>
            </p:nvSpPr>
            <p:spPr>
              <a:xfrm>
                <a:off x="8833900" y="2671175"/>
                <a:ext cx="18200" cy="8725"/>
              </a:xfrm>
              <a:custGeom>
                <a:avLst/>
                <a:gdLst/>
                <a:ahLst/>
                <a:cxnLst/>
                <a:rect l="l" t="t" r="r" b="b"/>
                <a:pathLst>
                  <a:path w="728" h="349" extrusionOk="0">
                    <a:moveTo>
                      <a:pt x="233" y="1"/>
                    </a:moveTo>
                    <a:cubicBezTo>
                      <a:pt x="197" y="1"/>
                      <a:pt x="161" y="4"/>
                      <a:pt x="126" y="11"/>
                    </a:cubicBezTo>
                    <a:cubicBezTo>
                      <a:pt x="0" y="11"/>
                      <a:pt x="0" y="199"/>
                      <a:pt x="126" y="199"/>
                    </a:cubicBezTo>
                    <a:cubicBezTo>
                      <a:pt x="147" y="196"/>
                      <a:pt x="169" y="195"/>
                      <a:pt x="190" y="195"/>
                    </a:cubicBezTo>
                    <a:cubicBezTo>
                      <a:pt x="335" y="195"/>
                      <a:pt x="478" y="254"/>
                      <a:pt x="605" y="345"/>
                    </a:cubicBezTo>
                    <a:cubicBezTo>
                      <a:pt x="614" y="348"/>
                      <a:pt x="622" y="349"/>
                      <a:pt x="630" y="349"/>
                    </a:cubicBezTo>
                    <a:cubicBezTo>
                      <a:pt x="683" y="349"/>
                      <a:pt x="728" y="295"/>
                      <a:pt x="710" y="240"/>
                    </a:cubicBezTo>
                    <a:cubicBezTo>
                      <a:pt x="588" y="85"/>
                      <a:pt x="409"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6"/>
              <p:cNvSpPr/>
              <p:nvPr/>
            </p:nvSpPr>
            <p:spPr>
              <a:xfrm>
                <a:off x="8166550" y="2896150"/>
                <a:ext cx="6175" cy="3750"/>
              </a:xfrm>
              <a:custGeom>
                <a:avLst/>
                <a:gdLst/>
                <a:ahLst/>
                <a:cxnLst/>
                <a:rect l="l" t="t" r="r" b="b"/>
                <a:pathLst>
                  <a:path w="247" h="150" extrusionOk="0">
                    <a:moveTo>
                      <a:pt x="68" y="0"/>
                    </a:moveTo>
                    <a:cubicBezTo>
                      <a:pt x="1" y="0"/>
                      <a:pt x="1" y="149"/>
                      <a:pt x="68" y="149"/>
                    </a:cubicBezTo>
                    <a:cubicBezTo>
                      <a:pt x="72" y="149"/>
                      <a:pt x="76" y="149"/>
                      <a:pt x="80" y="148"/>
                    </a:cubicBezTo>
                    <a:lnTo>
                      <a:pt x="184" y="127"/>
                    </a:lnTo>
                    <a:cubicBezTo>
                      <a:pt x="247" y="106"/>
                      <a:pt x="247" y="43"/>
                      <a:pt x="184" y="22"/>
                    </a:cubicBezTo>
                    <a:lnTo>
                      <a:pt x="80" y="2"/>
                    </a:lnTo>
                    <a:cubicBezTo>
                      <a:pt x="76" y="1"/>
                      <a:pt x="72"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
              <p:cNvSpPr/>
              <p:nvPr/>
            </p:nvSpPr>
            <p:spPr>
              <a:xfrm>
                <a:off x="8162950" y="2912225"/>
                <a:ext cx="24650" cy="10650"/>
              </a:xfrm>
              <a:custGeom>
                <a:avLst/>
                <a:gdLst/>
                <a:ahLst/>
                <a:cxnLst/>
                <a:rect l="l" t="t" r="r" b="b"/>
                <a:pathLst>
                  <a:path w="986" h="426" extrusionOk="0">
                    <a:moveTo>
                      <a:pt x="842" y="0"/>
                    </a:moveTo>
                    <a:cubicBezTo>
                      <a:pt x="832" y="0"/>
                      <a:pt x="820" y="2"/>
                      <a:pt x="808" y="5"/>
                    </a:cubicBezTo>
                    <a:cubicBezTo>
                      <a:pt x="704" y="26"/>
                      <a:pt x="600" y="47"/>
                      <a:pt x="495" y="68"/>
                    </a:cubicBezTo>
                    <a:cubicBezTo>
                      <a:pt x="477" y="72"/>
                      <a:pt x="463" y="83"/>
                      <a:pt x="455" y="97"/>
                    </a:cubicBezTo>
                    <a:lnTo>
                      <a:pt x="455" y="97"/>
                    </a:lnTo>
                    <a:cubicBezTo>
                      <a:pt x="320" y="145"/>
                      <a:pt x="189" y="210"/>
                      <a:pt x="57" y="297"/>
                    </a:cubicBezTo>
                    <a:cubicBezTo>
                      <a:pt x="0" y="335"/>
                      <a:pt x="30" y="425"/>
                      <a:pt x="98" y="425"/>
                    </a:cubicBezTo>
                    <a:cubicBezTo>
                      <a:pt x="105" y="425"/>
                      <a:pt x="112" y="424"/>
                      <a:pt x="120" y="422"/>
                    </a:cubicBezTo>
                    <a:cubicBezTo>
                      <a:pt x="343" y="329"/>
                      <a:pt x="567" y="269"/>
                      <a:pt x="790" y="228"/>
                    </a:cubicBezTo>
                    <a:lnTo>
                      <a:pt x="790" y="228"/>
                    </a:lnTo>
                    <a:cubicBezTo>
                      <a:pt x="803" y="230"/>
                      <a:pt x="816" y="232"/>
                      <a:pt x="829" y="235"/>
                    </a:cubicBezTo>
                    <a:lnTo>
                      <a:pt x="829" y="221"/>
                    </a:lnTo>
                    <a:lnTo>
                      <a:pt x="829" y="221"/>
                    </a:lnTo>
                    <a:cubicBezTo>
                      <a:pt x="843" y="218"/>
                      <a:pt x="857" y="216"/>
                      <a:pt x="871" y="214"/>
                    </a:cubicBezTo>
                    <a:cubicBezTo>
                      <a:pt x="985" y="195"/>
                      <a:pt x="960" y="0"/>
                      <a:pt x="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6"/>
              <p:cNvSpPr/>
              <p:nvPr/>
            </p:nvSpPr>
            <p:spPr>
              <a:xfrm>
                <a:off x="8172650" y="2946775"/>
                <a:ext cx="16250" cy="9950"/>
              </a:xfrm>
              <a:custGeom>
                <a:avLst/>
                <a:gdLst/>
                <a:ahLst/>
                <a:cxnLst/>
                <a:rect l="l" t="t" r="r" b="b"/>
                <a:pathLst>
                  <a:path w="650" h="398" extrusionOk="0">
                    <a:moveTo>
                      <a:pt x="449" y="0"/>
                    </a:moveTo>
                    <a:cubicBezTo>
                      <a:pt x="284" y="0"/>
                      <a:pt x="126" y="87"/>
                      <a:pt x="45" y="250"/>
                    </a:cubicBezTo>
                    <a:cubicBezTo>
                      <a:pt x="0" y="324"/>
                      <a:pt x="71" y="398"/>
                      <a:pt x="145" y="398"/>
                    </a:cubicBezTo>
                    <a:cubicBezTo>
                      <a:pt x="176" y="398"/>
                      <a:pt x="208" y="385"/>
                      <a:pt x="232" y="354"/>
                    </a:cubicBezTo>
                    <a:cubicBezTo>
                      <a:pt x="316" y="208"/>
                      <a:pt x="420" y="208"/>
                      <a:pt x="566" y="167"/>
                    </a:cubicBezTo>
                    <a:cubicBezTo>
                      <a:pt x="629" y="146"/>
                      <a:pt x="650" y="42"/>
                      <a:pt x="587" y="21"/>
                    </a:cubicBezTo>
                    <a:cubicBezTo>
                      <a:pt x="542" y="7"/>
                      <a:pt x="495"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
              <p:cNvSpPr/>
              <p:nvPr/>
            </p:nvSpPr>
            <p:spPr>
              <a:xfrm>
                <a:off x="8220700" y="2941700"/>
                <a:ext cx="20875" cy="9875"/>
              </a:xfrm>
              <a:custGeom>
                <a:avLst/>
                <a:gdLst/>
                <a:ahLst/>
                <a:cxnLst/>
                <a:rect l="l" t="t" r="r" b="b"/>
                <a:pathLst>
                  <a:path w="835" h="395" extrusionOk="0">
                    <a:moveTo>
                      <a:pt x="572" y="0"/>
                    </a:moveTo>
                    <a:cubicBezTo>
                      <a:pt x="386" y="0"/>
                      <a:pt x="202" y="75"/>
                      <a:pt x="83" y="224"/>
                    </a:cubicBezTo>
                    <a:cubicBezTo>
                      <a:pt x="1" y="290"/>
                      <a:pt x="75" y="395"/>
                      <a:pt x="161" y="395"/>
                    </a:cubicBezTo>
                    <a:cubicBezTo>
                      <a:pt x="184" y="395"/>
                      <a:pt x="207" y="387"/>
                      <a:pt x="229" y="370"/>
                    </a:cubicBezTo>
                    <a:cubicBezTo>
                      <a:pt x="396" y="265"/>
                      <a:pt x="584" y="182"/>
                      <a:pt x="772" y="161"/>
                    </a:cubicBezTo>
                    <a:cubicBezTo>
                      <a:pt x="834" y="140"/>
                      <a:pt x="834" y="57"/>
                      <a:pt x="792" y="36"/>
                    </a:cubicBezTo>
                    <a:cubicBezTo>
                      <a:pt x="721" y="12"/>
                      <a:pt x="646" y="0"/>
                      <a:pt x="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6"/>
              <p:cNvSpPr/>
              <p:nvPr/>
            </p:nvSpPr>
            <p:spPr>
              <a:xfrm>
                <a:off x="8200725" y="2912350"/>
                <a:ext cx="13200" cy="6550"/>
              </a:xfrm>
              <a:custGeom>
                <a:avLst/>
                <a:gdLst/>
                <a:ahLst/>
                <a:cxnLst/>
                <a:rect l="l" t="t" r="r" b="b"/>
                <a:pathLst>
                  <a:path w="528" h="262" extrusionOk="0">
                    <a:moveTo>
                      <a:pt x="423" y="0"/>
                    </a:moveTo>
                    <a:lnTo>
                      <a:pt x="111" y="63"/>
                    </a:lnTo>
                    <a:cubicBezTo>
                      <a:pt x="0" y="81"/>
                      <a:pt x="36" y="261"/>
                      <a:pt x="145" y="261"/>
                    </a:cubicBezTo>
                    <a:cubicBezTo>
                      <a:pt x="160" y="261"/>
                      <a:pt x="177" y="258"/>
                      <a:pt x="194" y="251"/>
                    </a:cubicBezTo>
                    <a:lnTo>
                      <a:pt x="465" y="105"/>
                    </a:lnTo>
                    <a:cubicBezTo>
                      <a:pt x="528" y="84"/>
                      <a:pt x="486" y="0"/>
                      <a:pt x="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6"/>
              <p:cNvSpPr/>
              <p:nvPr/>
            </p:nvSpPr>
            <p:spPr>
              <a:xfrm>
                <a:off x="8188100" y="2996075"/>
                <a:ext cx="18750" cy="9250"/>
              </a:xfrm>
              <a:custGeom>
                <a:avLst/>
                <a:gdLst/>
                <a:ahLst/>
                <a:cxnLst/>
                <a:rect l="l" t="t" r="r" b="b"/>
                <a:pathLst>
                  <a:path w="750" h="370" extrusionOk="0">
                    <a:moveTo>
                      <a:pt x="649" y="1"/>
                    </a:moveTo>
                    <a:cubicBezTo>
                      <a:pt x="638" y="1"/>
                      <a:pt x="627" y="3"/>
                      <a:pt x="616" y="9"/>
                    </a:cubicBezTo>
                    <a:cubicBezTo>
                      <a:pt x="449" y="51"/>
                      <a:pt x="261" y="114"/>
                      <a:pt x="94" y="176"/>
                    </a:cubicBezTo>
                    <a:cubicBezTo>
                      <a:pt x="0" y="214"/>
                      <a:pt x="25" y="370"/>
                      <a:pt x="122" y="370"/>
                    </a:cubicBezTo>
                    <a:cubicBezTo>
                      <a:pt x="133" y="370"/>
                      <a:pt x="144" y="368"/>
                      <a:pt x="157" y="364"/>
                    </a:cubicBezTo>
                    <a:cubicBezTo>
                      <a:pt x="324" y="301"/>
                      <a:pt x="511" y="218"/>
                      <a:pt x="678" y="134"/>
                    </a:cubicBezTo>
                    <a:cubicBezTo>
                      <a:pt x="750" y="99"/>
                      <a:pt x="714" y="1"/>
                      <a:pt x="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6"/>
              <p:cNvSpPr/>
              <p:nvPr/>
            </p:nvSpPr>
            <p:spPr>
              <a:xfrm>
                <a:off x="8190725" y="3062525"/>
                <a:ext cx="19550" cy="10650"/>
              </a:xfrm>
              <a:custGeom>
                <a:avLst/>
                <a:gdLst/>
                <a:ahLst/>
                <a:cxnLst/>
                <a:rect l="l" t="t" r="r" b="b"/>
                <a:pathLst>
                  <a:path w="782" h="426" extrusionOk="0">
                    <a:moveTo>
                      <a:pt x="719" y="0"/>
                    </a:moveTo>
                    <a:cubicBezTo>
                      <a:pt x="490" y="84"/>
                      <a:pt x="281" y="167"/>
                      <a:pt x="73" y="292"/>
                    </a:cubicBezTo>
                    <a:cubicBezTo>
                      <a:pt x="1" y="328"/>
                      <a:pt x="52" y="426"/>
                      <a:pt x="121" y="426"/>
                    </a:cubicBezTo>
                    <a:cubicBezTo>
                      <a:pt x="133" y="426"/>
                      <a:pt x="144" y="423"/>
                      <a:pt x="156" y="417"/>
                    </a:cubicBezTo>
                    <a:cubicBezTo>
                      <a:pt x="365" y="334"/>
                      <a:pt x="573" y="209"/>
                      <a:pt x="761" y="84"/>
                    </a:cubicBezTo>
                    <a:cubicBezTo>
                      <a:pt x="782" y="63"/>
                      <a:pt x="761" y="0"/>
                      <a:pt x="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
              <p:cNvSpPr/>
              <p:nvPr/>
            </p:nvSpPr>
            <p:spPr>
              <a:xfrm>
                <a:off x="8219900" y="3031675"/>
                <a:ext cx="25175" cy="11225"/>
              </a:xfrm>
              <a:custGeom>
                <a:avLst/>
                <a:gdLst/>
                <a:ahLst/>
                <a:cxnLst/>
                <a:rect l="l" t="t" r="r" b="b"/>
                <a:pathLst>
                  <a:path w="1007" h="449" extrusionOk="0">
                    <a:moveTo>
                      <a:pt x="908" y="1"/>
                    </a:moveTo>
                    <a:cubicBezTo>
                      <a:pt x="902" y="1"/>
                      <a:pt x="894" y="2"/>
                      <a:pt x="887" y="4"/>
                    </a:cubicBezTo>
                    <a:cubicBezTo>
                      <a:pt x="595" y="66"/>
                      <a:pt x="324" y="170"/>
                      <a:pt x="74" y="296"/>
                    </a:cubicBezTo>
                    <a:cubicBezTo>
                      <a:pt x="0" y="332"/>
                      <a:pt x="7" y="449"/>
                      <a:pt x="81" y="449"/>
                    </a:cubicBezTo>
                    <a:cubicBezTo>
                      <a:pt x="91" y="449"/>
                      <a:pt x="102" y="447"/>
                      <a:pt x="115" y="442"/>
                    </a:cubicBezTo>
                    <a:cubicBezTo>
                      <a:pt x="386" y="379"/>
                      <a:pt x="678" y="275"/>
                      <a:pt x="950" y="129"/>
                    </a:cubicBezTo>
                    <a:cubicBezTo>
                      <a:pt x="1007" y="91"/>
                      <a:pt x="977" y="1"/>
                      <a:pt x="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6"/>
              <p:cNvSpPr/>
              <p:nvPr/>
            </p:nvSpPr>
            <p:spPr>
              <a:xfrm>
                <a:off x="8234225" y="3110750"/>
                <a:ext cx="17250" cy="8800"/>
              </a:xfrm>
              <a:custGeom>
                <a:avLst/>
                <a:gdLst/>
                <a:ahLst/>
                <a:cxnLst/>
                <a:rect l="l" t="t" r="r" b="b"/>
                <a:pathLst>
                  <a:path w="690" h="352" extrusionOk="0">
                    <a:moveTo>
                      <a:pt x="532" y="0"/>
                    </a:moveTo>
                    <a:cubicBezTo>
                      <a:pt x="349" y="0"/>
                      <a:pt x="185" y="81"/>
                      <a:pt x="64" y="219"/>
                    </a:cubicBezTo>
                    <a:cubicBezTo>
                      <a:pt x="0" y="267"/>
                      <a:pt x="58" y="352"/>
                      <a:pt x="126" y="352"/>
                    </a:cubicBezTo>
                    <a:cubicBezTo>
                      <a:pt x="147" y="352"/>
                      <a:pt x="169" y="343"/>
                      <a:pt x="189" y="324"/>
                    </a:cubicBezTo>
                    <a:cubicBezTo>
                      <a:pt x="314" y="219"/>
                      <a:pt x="481" y="157"/>
                      <a:pt x="648" y="115"/>
                    </a:cubicBezTo>
                    <a:cubicBezTo>
                      <a:pt x="689" y="94"/>
                      <a:pt x="689" y="32"/>
                      <a:pt x="648" y="11"/>
                    </a:cubicBezTo>
                    <a:cubicBezTo>
                      <a:pt x="608" y="4"/>
                      <a:pt x="570" y="0"/>
                      <a:pt x="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
              <p:cNvSpPr/>
              <p:nvPr/>
            </p:nvSpPr>
            <p:spPr>
              <a:xfrm>
                <a:off x="8236200" y="3164475"/>
                <a:ext cx="17550" cy="11575"/>
              </a:xfrm>
              <a:custGeom>
                <a:avLst/>
                <a:gdLst/>
                <a:ahLst/>
                <a:cxnLst/>
                <a:rect l="l" t="t" r="r" b="b"/>
                <a:pathLst>
                  <a:path w="702" h="463" extrusionOk="0">
                    <a:moveTo>
                      <a:pt x="587" y="1"/>
                    </a:moveTo>
                    <a:cubicBezTo>
                      <a:pt x="574" y="1"/>
                      <a:pt x="561" y="4"/>
                      <a:pt x="548" y="10"/>
                    </a:cubicBezTo>
                    <a:cubicBezTo>
                      <a:pt x="402" y="94"/>
                      <a:pt x="235" y="177"/>
                      <a:pt x="89" y="281"/>
                    </a:cubicBezTo>
                    <a:cubicBezTo>
                      <a:pt x="1" y="334"/>
                      <a:pt x="62" y="462"/>
                      <a:pt x="146" y="462"/>
                    </a:cubicBezTo>
                    <a:cubicBezTo>
                      <a:pt x="161" y="462"/>
                      <a:pt x="177" y="458"/>
                      <a:pt x="193" y="448"/>
                    </a:cubicBezTo>
                    <a:cubicBezTo>
                      <a:pt x="327" y="353"/>
                      <a:pt x="479" y="257"/>
                      <a:pt x="616" y="145"/>
                    </a:cubicBezTo>
                    <a:lnTo>
                      <a:pt x="616" y="145"/>
                    </a:lnTo>
                    <a:lnTo>
                      <a:pt x="631" y="135"/>
                    </a:lnTo>
                    <a:cubicBezTo>
                      <a:pt x="701" y="83"/>
                      <a:pt x="654" y="1"/>
                      <a:pt x="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6"/>
              <p:cNvSpPr/>
              <p:nvPr/>
            </p:nvSpPr>
            <p:spPr>
              <a:xfrm>
                <a:off x="8165700" y="2842800"/>
                <a:ext cx="24775" cy="6075"/>
              </a:xfrm>
              <a:custGeom>
                <a:avLst/>
                <a:gdLst/>
                <a:ahLst/>
                <a:cxnLst/>
                <a:rect l="l" t="t" r="r" b="b"/>
                <a:pathLst>
                  <a:path w="991" h="243" extrusionOk="0">
                    <a:moveTo>
                      <a:pt x="703" y="0"/>
                    </a:moveTo>
                    <a:cubicBezTo>
                      <a:pt x="500" y="0"/>
                      <a:pt x="297" y="24"/>
                      <a:pt x="93" y="71"/>
                    </a:cubicBezTo>
                    <a:cubicBezTo>
                      <a:pt x="89" y="70"/>
                      <a:pt x="84" y="69"/>
                      <a:pt x="80" y="69"/>
                    </a:cubicBezTo>
                    <a:cubicBezTo>
                      <a:pt x="0" y="69"/>
                      <a:pt x="29" y="243"/>
                      <a:pt x="110" y="243"/>
                    </a:cubicBezTo>
                    <a:cubicBezTo>
                      <a:pt x="118" y="243"/>
                      <a:pt x="126" y="241"/>
                      <a:pt x="135" y="238"/>
                    </a:cubicBezTo>
                    <a:cubicBezTo>
                      <a:pt x="406" y="217"/>
                      <a:pt x="677" y="175"/>
                      <a:pt x="928" y="92"/>
                    </a:cubicBezTo>
                    <a:cubicBezTo>
                      <a:pt x="990" y="71"/>
                      <a:pt x="969" y="8"/>
                      <a:pt x="907" y="8"/>
                    </a:cubicBezTo>
                    <a:cubicBezTo>
                      <a:pt x="839" y="3"/>
                      <a:pt x="771" y="0"/>
                      <a:pt x="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6"/>
              <p:cNvSpPr/>
              <p:nvPr/>
            </p:nvSpPr>
            <p:spPr>
              <a:xfrm>
                <a:off x="8176350" y="2873750"/>
                <a:ext cx="8900" cy="3150"/>
              </a:xfrm>
              <a:custGeom>
                <a:avLst/>
                <a:gdLst/>
                <a:ahLst/>
                <a:cxnLst/>
                <a:rect l="l" t="t" r="r" b="b"/>
                <a:pathLst>
                  <a:path w="356" h="126" extrusionOk="0">
                    <a:moveTo>
                      <a:pt x="84" y="1"/>
                    </a:moveTo>
                    <a:cubicBezTo>
                      <a:pt x="1" y="1"/>
                      <a:pt x="1" y="126"/>
                      <a:pt x="84" y="126"/>
                    </a:cubicBezTo>
                    <a:lnTo>
                      <a:pt x="293" y="105"/>
                    </a:lnTo>
                    <a:cubicBezTo>
                      <a:pt x="356" y="105"/>
                      <a:pt x="356" y="1"/>
                      <a:pt x="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6"/>
              <p:cNvSpPr/>
              <p:nvPr/>
            </p:nvSpPr>
            <p:spPr>
              <a:xfrm>
                <a:off x="8545375" y="3206875"/>
                <a:ext cx="14800" cy="9350"/>
              </a:xfrm>
              <a:custGeom>
                <a:avLst/>
                <a:gdLst/>
                <a:ahLst/>
                <a:cxnLst/>
                <a:rect l="l" t="t" r="r" b="b"/>
                <a:pathLst>
                  <a:path w="592" h="374" extrusionOk="0">
                    <a:moveTo>
                      <a:pt x="272" y="1"/>
                    </a:moveTo>
                    <a:cubicBezTo>
                      <a:pt x="211" y="1"/>
                      <a:pt x="149" y="16"/>
                      <a:pt x="91" y="45"/>
                    </a:cubicBezTo>
                    <a:cubicBezTo>
                      <a:pt x="1" y="81"/>
                      <a:pt x="65" y="225"/>
                      <a:pt x="151" y="225"/>
                    </a:cubicBezTo>
                    <a:cubicBezTo>
                      <a:pt x="166" y="225"/>
                      <a:pt x="180" y="221"/>
                      <a:pt x="195" y="212"/>
                    </a:cubicBezTo>
                    <a:lnTo>
                      <a:pt x="195" y="233"/>
                    </a:lnTo>
                    <a:cubicBezTo>
                      <a:pt x="237" y="191"/>
                      <a:pt x="299" y="191"/>
                      <a:pt x="341" y="191"/>
                    </a:cubicBezTo>
                    <a:cubicBezTo>
                      <a:pt x="341" y="191"/>
                      <a:pt x="360" y="202"/>
                      <a:pt x="382" y="217"/>
                    </a:cubicBezTo>
                    <a:lnTo>
                      <a:pt x="382" y="217"/>
                    </a:lnTo>
                    <a:cubicBezTo>
                      <a:pt x="338" y="271"/>
                      <a:pt x="397" y="373"/>
                      <a:pt x="467" y="373"/>
                    </a:cubicBezTo>
                    <a:cubicBezTo>
                      <a:pt x="495" y="373"/>
                      <a:pt x="524" y="357"/>
                      <a:pt x="549" y="317"/>
                    </a:cubicBezTo>
                    <a:cubicBezTo>
                      <a:pt x="591" y="233"/>
                      <a:pt x="570" y="108"/>
                      <a:pt x="466" y="66"/>
                    </a:cubicBezTo>
                    <a:cubicBezTo>
                      <a:pt x="410" y="22"/>
                      <a:pt x="342"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6"/>
              <p:cNvSpPr/>
              <p:nvPr/>
            </p:nvSpPr>
            <p:spPr>
              <a:xfrm>
                <a:off x="8551275" y="3140725"/>
                <a:ext cx="15150" cy="5775"/>
              </a:xfrm>
              <a:custGeom>
                <a:avLst/>
                <a:gdLst/>
                <a:ahLst/>
                <a:cxnLst/>
                <a:rect l="l" t="t" r="r" b="b"/>
                <a:pathLst>
                  <a:path w="606" h="231" extrusionOk="0">
                    <a:moveTo>
                      <a:pt x="147" y="1"/>
                    </a:moveTo>
                    <a:cubicBezTo>
                      <a:pt x="1" y="1"/>
                      <a:pt x="1" y="230"/>
                      <a:pt x="147" y="230"/>
                    </a:cubicBezTo>
                    <a:cubicBezTo>
                      <a:pt x="272" y="230"/>
                      <a:pt x="397" y="209"/>
                      <a:pt x="522" y="189"/>
                    </a:cubicBezTo>
                    <a:cubicBezTo>
                      <a:pt x="605" y="168"/>
                      <a:pt x="605" y="63"/>
                      <a:pt x="522" y="63"/>
                    </a:cubicBezTo>
                    <a:cubicBezTo>
                      <a:pt x="397" y="22"/>
                      <a:pt x="272" y="2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6"/>
              <p:cNvSpPr/>
              <p:nvPr/>
            </p:nvSpPr>
            <p:spPr>
              <a:xfrm>
                <a:off x="8539425" y="3279950"/>
                <a:ext cx="9800" cy="7050"/>
              </a:xfrm>
              <a:custGeom>
                <a:avLst/>
                <a:gdLst/>
                <a:ahLst/>
                <a:cxnLst/>
                <a:rect l="l" t="t" r="r" b="b"/>
                <a:pathLst>
                  <a:path w="392" h="282" extrusionOk="0">
                    <a:moveTo>
                      <a:pt x="200" y="1"/>
                    </a:moveTo>
                    <a:cubicBezTo>
                      <a:pt x="141" y="1"/>
                      <a:pt x="85" y="29"/>
                      <a:pt x="57" y="84"/>
                    </a:cubicBezTo>
                    <a:cubicBezTo>
                      <a:pt x="1" y="169"/>
                      <a:pt x="79" y="245"/>
                      <a:pt x="155" y="245"/>
                    </a:cubicBezTo>
                    <a:cubicBezTo>
                      <a:pt x="190" y="245"/>
                      <a:pt x="225" y="228"/>
                      <a:pt x="245" y="188"/>
                    </a:cubicBezTo>
                    <a:lnTo>
                      <a:pt x="245" y="209"/>
                    </a:lnTo>
                    <a:cubicBezTo>
                      <a:pt x="245" y="209"/>
                      <a:pt x="245" y="209"/>
                      <a:pt x="245" y="209"/>
                    </a:cubicBezTo>
                    <a:lnTo>
                      <a:pt x="245" y="209"/>
                    </a:lnTo>
                    <a:cubicBezTo>
                      <a:pt x="229" y="225"/>
                      <a:pt x="226" y="229"/>
                      <a:pt x="243" y="230"/>
                    </a:cubicBezTo>
                    <a:lnTo>
                      <a:pt x="243" y="230"/>
                    </a:lnTo>
                    <a:cubicBezTo>
                      <a:pt x="246" y="260"/>
                      <a:pt x="278" y="282"/>
                      <a:pt x="312" y="282"/>
                    </a:cubicBezTo>
                    <a:cubicBezTo>
                      <a:pt x="334" y="282"/>
                      <a:pt x="356" y="273"/>
                      <a:pt x="370" y="251"/>
                    </a:cubicBezTo>
                    <a:cubicBezTo>
                      <a:pt x="391" y="209"/>
                      <a:pt x="391" y="168"/>
                      <a:pt x="370" y="126"/>
                    </a:cubicBezTo>
                    <a:cubicBezTo>
                      <a:pt x="370" y="63"/>
                      <a:pt x="329" y="22"/>
                      <a:pt x="287" y="22"/>
                    </a:cubicBezTo>
                    <a:cubicBezTo>
                      <a:pt x="259" y="8"/>
                      <a:pt x="229"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6"/>
              <p:cNvSpPr/>
              <p:nvPr/>
            </p:nvSpPr>
            <p:spPr>
              <a:xfrm>
                <a:off x="8546075" y="3404900"/>
                <a:ext cx="20875" cy="5650"/>
              </a:xfrm>
              <a:custGeom>
                <a:avLst/>
                <a:gdLst/>
                <a:ahLst/>
                <a:cxnLst/>
                <a:rect l="l" t="t" r="r" b="b"/>
                <a:pathLst>
                  <a:path w="835" h="226" extrusionOk="0">
                    <a:moveTo>
                      <a:pt x="293" y="0"/>
                    </a:moveTo>
                    <a:cubicBezTo>
                      <a:pt x="237" y="0"/>
                      <a:pt x="181" y="3"/>
                      <a:pt x="125" y="9"/>
                    </a:cubicBezTo>
                    <a:cubicBezTo>
                      <a:pt x="0" y="29"/>
                      <a:pt x="0" y="196"/>
                      <a:pt x="125" y="217"/>
                    </a:cubicBezTo>
                    <a:cubicBezTo>
                      <a:pt x="186" y="223"/>
                      <a:pt x="247" y="226"/>
                      <a:pt x="308" y="226"/>
                    </a:cubicBezTo>
                    <a:cubicBezTo>
                      <a:pt x="456" y="226"/>
                      <a:pt x="603" y="211"/>
                      <a:pt x="751" y="196"/>
                    </a:cubicBezTo>
                    <a:cubicBezTo>
                      <a:pt x="834" y="175"/>
                      <a:pt x="834" y="71"/>
                      <a:pt x="751" y="50"/>
                    </a:cubicBezTo>
                    <a:cubicBezTo>
                      <a:pt x="598" y="20"/>
                      <a:pt x="446" y="0"/>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6"/>
              <p:cNvSpPr/>
              <p:nvPr/>
            </p:nvSpPr>
            <p:spPr>
              <a:xfrm>
                <a:off x="8540575" y="3534600"/>
                <a:ext cx="20625" cy="6625"/>
              </a:xfrm>
              <a:custGeom>
                <a:avLst/>
                <a:gdLst/>
                <a:ahLst/>
                <a:cxnLst/>
                <a:rect l="l" t="t" r="r" b="b"/>
                <a:pathLst>
                  <a:path w="825" h="265" extrusionOk="0">
                    <a:moveTo>
                      <a:pt x="263" y="1"/>
                    </a:moveTo>
                    <a:cubicBezTo>
                      <a:pt x="214" y="1"/>
                      <a:pt x="165" y="5"/>
                      <a:pt x="116" y="14"/>
                    </a:cubicBezTo>
                    <a:cubicBezTo>
                      <a:pt x="0" y="14"/>
                      <a:pt x="9" y="227"/>
                      <a:pt x="110" y="227"/>
                    </a:cubicBezTo>
                    <a:cubicBezTo>
                      <a:pt x="118" y="227"/>
                      <a:pt x="127" y="226"/>
                      <a:pt x="137" y="223"/>
                    </a:cubicBezTo>
                    <a:lnTo>
                      <a:pt x="137" y="243"/>
                    </a:lnTo>
                    <a:cubicBezTo>
                      <a:pt x="223" y="235"/>
                      <a:pt x="306" y="230"/>
                      <a:pt x="387" y="230"/>
                    </a:cubicBezTo>
                    <a:cubicBezTo>
                      <a:pt x="408" y="230"/>
                      <a:pt x="430" y="230"/>
                      <a:pt x="451" y="231"/>
                    </a:cubicBezTo>
                    <a:lnTo>
                      <a:pt x="451" y="231"/>
                    </a:lnTo>
                    <a:cubicBezTo>
                      <a:pt x="459" y="246"/>
                      <a:pt x="472" y="258"/>
                      <a:pt x="491" y="264"/>
                    </a:cubicBezTo>
                    <a:lnTo>
                      <a:pt x="741" y="264"/>
                    </a:lnTo>
                    <a:cubicBezTo>
                      <a:pt x="804" y="243"/>
                      <a:pt x="825" y="181"/>
                      <a:pt x="783" y="139"/>
                    </a:cubicBezTo>
                    <a:cubicBezTo>
                      <a:pt x="619" y="57"/>
                      <a:pt x="442" y="1"/>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6"/>
              <p:cNvSpPr/>
              <p:nvPr/>
            </p:nvSpPr>
            <p:spPr>
              <a:xfrm>
                <a:off x="8517625" y="3653700"/>
                <a:ext cx="20125" cy="6400"/>
              </a:xfrm>
              <a:custGeom>
                <a:avLst/>
                <a:gdLst/>
                <a:ahLst/>
                <a:cxnLst/>
                <a:rect l="l" t="t" r="r" b="b"/>
                <a:pathLst>
                  <a:path w="805" h="256" extrusionOk="0">
                    <a:moveTo>
                      <a:pt x="219" y="0"/>
                    </a:moveTo>
                    <a:cubicBezTo>
                      <a:pt x="184" y="0"/>
                      <a:pt x="150" y="2"/>
                      <a:pt x="116" y="6"/>
                    </a:cubicBezTo>
                    <a:cubicBezTo>
                      <a:pt x="0" y="6"/>
                      <a:pt x="9" y="219"/>
                      <a:pt x="110" y="219"/>
                    </a:cubicBezTo>
                    <a:cubicBezTo>
                      <a:pt x="118" y="219"/>
                      <a:pt x="127" y="217"/>
                      <a:pt x="137" y="214"/>
                    </a:cubicBezTo>
                    <a:cubicBezTo>
                      <a:pt x="187" y="209"/>
                      <a:pt x="237" y="206"/>
                      <a:pt x="288" y="206"/>
                    </a:cubicBezTo>
                    <a:cubicBezTo>
                      <a:pt x="425" y="206"/>
                      <a:pt x="563" y="225"/>
                      <a:pt x="700" y="256"/>
                    </a:cubicBezTo>
                    <a:cubicBezTo>
                      <a:pt x="763" y="256"/>
                      <a:pt x="804" y="172"/>
                      <a:pt x="763" y="152"/>
                    </a:cubicBezTo>
                    <a:cubicBezTo>
                      <a:pt x="588" y="47"/>
                      <a:pt x="398"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6"/>
              <p:cNvSpPr/>
              <p:nvPr/>
            </p:nvSpPr>
            <p:spPr>
              <a:xfrm>
                <a:off x="8498100" y="3753325"/>
                <a:ext cx="25575" cy="6900"/>
              </a:xfrm>
              <a:custGeom>
                <a:avLst/>
                <a:gdLst/>
                <a:ahLst/>
                <a:cxnLst/>
                <a:rect l="l" t="t" r="r" b="b"/>
                <a:pathLst>
                  <a:path w="1023" h="276" extrusionOk="0">
                    <a:moveTo>
                      <a:pt x="231" y="0"/>
                    </a:moveTo>
                    <a:cubicBezTo>
                      <a:pt x="196" y="0"/>
                      <a:pt x="160" y="2"/>
                      <a:pt x="125" y="4"/>
                    </a:cubicBezTo>
                    <a:cubicBezTo>
                      <a:pt x="0" y="4"/>
                      <a:pt x="0" y="213"/>
                      <a:pt x="125" y="213"/>
                    </a:cubicBezTo>
                    <a:cubicBezTo>
                      <a:pt x="280" y="213"/>
                      <a:pt x="428" y="220"/>
                      <a:pt x="577" y="233"/>
                    </a:cubicBezTo>
                    <a:lnTo>
                      <a:pt x="577" y="233"/>
                    </a:lnTo>
                    <a:cubicBezTo>
                      <a:pt x="579" y="234"/>
                      <a:pt x="580" y="234"/>
                      <a:pt x="581" y="234"/>
                    </a:cubicBezTo>
                    <a:lnTo>
                      <a:pt x="581" y="234"/>
                    </a:lnTo>
                    <a:cubicBezTo>
                      <a:pt x="692" y="244"/>
                      <a:pt x="803" y="258"/>
                      <a:pt x="918" y="275"/>
                    </a:cubicBezTo>
                    <a:cubicBezTo>
                      <a:pt x="980" y="275"/>
                      <a:pt x="1022" y="192"/>
                      <a:pt x="960" y="150"/>
                    </a:cubicBezTo>
                    <a:cubicBezTo>
                      <a:pt x="723" y="60"/>
                      <a:pt x="47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6"/>
              <p:cNvSpPr/>
              <p:nvPr/>
            </p:nvSpPr>
            <p:spPr>
              <a:xfrm>
                <a:off x="8532700" y="3811625"/>
                <a:ext cx="19125" cy="6500"/>
              </a:xfrm>
              <a:custGeom>
                <a:avLst/>
                <a:gdLst/>
                <a:ahLst/>
                <a:cxnLst/>
                <a:rect l="l" t="t" r="r" b="b"/>
                <a:pathLst>
                  <a:path w="765" h="260" extrusionOk="0">
                    <a:moveTo>
                      <a:pt x="513" y="0"/>
                    </a:moveTo>
                    <a:cubicBezTo>
                      <a:pt x="382" y="0"/>
                      <a:pt x="255" y="20"/>
                      <a:pt x="118" y="50"/>
                    </a:cubicBezTo>
                    <a:cubicBezTo>
                      <a:pt x="113" y="49"/>
                      <a:pt x="108" y="49"/>
                      <a:pt x="104" y="49"/>
                    </a:cubicBezTo>
                    <a:cubicBezTo>
                      <a:pt x="1" y="49"/>
                      <a:pt x="36" y="260"/>
                      <a:pt x="145" y="260"/>
                    </a:cubicBezTo>
                    <a:cubicBezTo>
                      <a:pt x="150" y="260"/>
                      <a:pt x="155" y="260"/>
                      <a:pt x="160" y="259"/>
                    </a:cubicBezTo>
                    <a:cubicBezTo>
                      <a:pt x="326" y="238"/>
                      <a:pt x="514" y="196"/>
                      <a:pt x="681" y="134"/>
                    </a:cubicBezTo>
                    <a:cubicBezTo>
                      <a:pt x="764" y="92"/>
                      <a:pt x="723" y="8"/>
                      <a:pt x="660" y="8"/>
                    </a:cubicBezTo>
                    <a:cubicBezTo>
                      <a:pt x="610" y="3"/>
                      <a:pt x="561" y="0"/>
                      <a:pt x="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6"/>
              <p:cNvSpPr/>
              <p:nvPr/>
            </p:nvSpPr>
            <p:spPr>
              <a:xfrm>
                <a:off x="8515825" y="3885350"/>
                <a:ext cx="16700" cy="5225"/>
              </a:xfrm>
              <a:custGeom>
                <a:avLst/>
                <a:gdLst/>
                <a:ahLst/>
                <a:cxnLst/>
                <a:rect l="l" t="t" r="r" b="b"/>
                <a:pathLst>
                  <a:path w="668" h="209" extrusionOk="0">
                    <a:moveTo>
                      <a:pt x="105" y="0"/>
                    </a:moveTo>
                    <a:cubicBezTo>
                      <a:pt x="0" y="21"/>
                      <a:pt x="0" y="188"/>
                      <a:pt x="105" y="209"/>
                    </a:cubicBezTo>
                    <a:cubicBezTo>
                      <a:pt x="271" y="209"/>
                      <a:pt x="417" y="209"/>
                      <a:pt x="584" y="188"/>
                    </a:cubicBezTo>
                    <a:cubicBezTo>
                      <a:pt x="668" y="167"/>
                      <a:pt x="668" y="63"/>
                      <a:pt x="584" y="42"/>
                    </a:cubicBezTo>
                    <a:cubicBezTo>
                      <a:pt x="417" y="21"/>
                      <a:pt x="271"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6"/>
              <p:cNvSpPr/>
              <p:nvPr/>
            </p:nvSpPr>
            <p:spPr>
              <a:xfrm>
                <a:off x="8289525" y="4242200"/>
                <a:ext cx="543625" cy="38700"/>
              </a:xfrm>
              <a:custGeom>
                <a:avLst/>
                <a:gdLst/>
                <a:ahLst/>
                <a:cxnLst/>
                <a:rect l="l" t="t" r="r" b="b"/>
                <a:pathLst>
                  <a:path w="21745" h="1548" extrusionOk="0">
                    <a:moveTo>
                      <a:pt x="21362" y="0"/>
                    </a:moveTo>
                    <a:cubicBezTo>
                      <a:pt x="21335" y="0"/>
                      <a:pt x="21306" y="5"/>
                      <a:pt x="21275" y="14"/>
                    </a:cubicBezTo>
                    <a:cubicBezTo>
                      <a:pt x="18563" y="765"/>
                      <a:pt x="15768" y="827"/>
                      <a:pt x="12994" y="890"/>
                    </a:cubicBezTo>
                    <a:cubicBezTo>
                      <a:pt x="11618" y="911"/>
                      <a:pt x="10262" y="1015"/>
                      <a:pt x="8885" y="1036"/>
                    </a:cubicBezTo>
                    <a:cubicBezTo>
                      <a:pt x="7509" y="1036"/>
                      <a:pt x="6132" y="973"/>
                      <a:pt x="4776" y="806"/>
                    </a:cubicBezTo>
                    <a:cubicBezTo>
                      <a:pt x="3963" y="723"/>
                      <a:pt x="3170" y="598"/>
                      <a:pt x="2357" y="473"/>
                    </a:cubicBezTo>
                    <a:cubicBezTo>
                      <a:pt x="1627" y="368"/>
                      <a:pt x="855" y="118"/>
                      <a:pt x="104" y="97"/>
                    </a:cubicBezTo>
                    <a:cubicBezTo>
                      <a:pt x="21" y="97"/>
                      <a:pt x="0" y="222"/>
                      <a:pt x="63" y="264"/>
                    </a:cubicBezTo>
                    <a:cubicBezTo>
                      <a:pt x="647" y="577"/>
                      <a:pt x="1356" y="681"/>
                      <a:pt x="2002" y="806"/>
                    </a:cubicBezTo>
                    <a:cubicBezTo>
                      <a:pt x="2691" y="973"/>
                      <a:pt x="3400" y="1098"/>
                      <a:pt x="4088" y="1203"/>
                    </a:cubicBezTo>
                    <a:cubicBezTo>
                      <a:pt x="5465" y="1390"/>
                      <a:pt x="6862" y="1515"/>
                      <a:pt x="8260" y="1536"/>
                    </a:cubicBezTo>
                    <a:cubicBezTo>
                      <a:pt x="8531" y="1544"/>
                      <a:pt x="8801" y="1548"/>
                      <a:pt x="9072" y="1548"/>
                    </a:cubicBezTo>
                    <a:cubicBezTo>
                      <a:pt x="10219" y="1548"/>
                      <a:pt x="11363" y="1487"/>
                      <a:pt x="12494" y="1453"/>
                    </a:cubicBezTo>
                    <a:cubicBezTo>
                      <a:pt x="13912" y="1432"/>
                      <a:pt x="15330" y="1411"/>
                      <a:pt x="16749" y="1307"/>
                    </a:cubicBezTo>
                    <a:cubicBezTo>
                      <a:pt x="18334" y="1203"/>
                      <a:pt x="19898" y="952"/>
                      <a:pt x="21421" y="556"/>
                    </a:cubicBezTo>
                    <a:cubicBezTo>
                      <a:pt x="21745" y="461"/>
                      <a:pt x="21651" y="0"/>
                      <a:pt x="213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1" name="Google Shape;1401;p16"/>
          <p:cNvGrpSpPr/>
          <p:nvPr/>
        </p:nvGrpSpPr>
        <p:grpSpPr>
          <a:xfrm>
            <a:off x="-870994" y="2815406"/>
            <a:ext cx="1371803" cy="1955994"/>
            <a:chOff x="29206" y="2199506"/>
            <a:chExt cx="1371803" cy="1955994"/>
          </a:xfrm>
        </p:grpSpPr>
        <p:sp>
          <p:nvSpPr>
            <p:cNvPr id="1402" name="Google Shape;1402;p16"/>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16"/>
            <p:cNvGrpSpPr/>
            <p:nvPr/>
          </p:nvGrpSpPr>
          <p:grpSpPr>
            <a:xfrm>
              <a:off x="29206" y="2199506"/>
              <a:ext cx="1371803" cy="1916250"/>
              <a:chOff x="173975" y="1846850"/>
              <a:chExt cx="1630575" cy="2277725"/>
            </a:xfrm>
          </p:grpSpPr>
          <p:sp>
            <p:nvSpPr>
              <p:cNvPr id="1404" name="Google Shape;1404;p16"/>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6"/>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6"/>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6"/>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6"/>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6"/>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6"/>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6"/>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6"/>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6"/>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6"/>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6"/>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6"/>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6"/>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6"/>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6"/>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6"/>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6"/>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6"/>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6"/>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0" name="Google Shape;1480;p1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602"/>
        <p:cNvGrpSpPr/>
        <p:nvPr/>
      </p:nvGrpSpPr>
      <p:grpSpPr>
        <a:xfrm>
          <a:off x="0" y="0"/>
          <a:ext cx="0" cy="0"/>
          <a:chOff x="0" y="0"/>
          <a:chExt cx="0" cy="0"/>
        </a:xfrm>
      </p:grpSpPr>
      <p:sp>
        <p:nvSpPr>
          <p:cNvPr id="1603" name="Google Shape;1603;p18"/>
          <p:cNvSpPr txBox="1">
            <a:spLocks noGrp="1"/>
          </p:cNvSpPr>
          <p:nvPr>
            <p:ph type="subTitle" idx="1"/>
          </p:nvPr>
        </p:nvSpPr>
        <p:spPr>
          <a:xfrm>
            <a:off x="20209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4" name="Google Shape;1604;p18"/>
          <p:cNvSpPr txBox="1">
            <a:spLocks noGrp="1"/>
          </p:cNvSpPr>
          <p:nvPr>
            <p:ph type="subTitle" idx="2"/>
          </p:nvPr>
        </p:nvSpPr>
        <p:spPr>
          <a:xfrm>
            <a:off x="52186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5" name="Google Shape;1605;p18"/>
          <p:cNvSpPr txBox="1">
            <a:spLocks noGrp="1"/>
          </p:cNvSpPr>
          <p:nvPr>
            <p:ph type="subTitle" idx="3"/>
          </p:nvPr>
        </p:nvSpPr>
        <p:spPr>
          <a:xfrm>
            <a:off x="16852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6" name="Google Shape;1606;p18"/>
          <p:cNvSpPr txBox="1">
            <a:spLocks noGrp="1"/>
          </p:cNvSpPr>
          <p:nvPr>
            <p:ph type="subTitle" idx="4"/>
          </p:nvPr>
        </p:nvSpPr>
        <p:spPr>
          <a:xfrm>
            <a:off x="48829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7" name="Google Shape;1607;p1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8"/>
          <p:cNvSpPr/>
          <p:nvPr/>
        </p:nvSpPr>
        <p:spPr>
          <a:xfrm>
            <a:off x="-14437"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10" name="Google Shape;1610;p18"/>
          <p:cNvGrpSpPr/>
          <p:nvPr/>
        </p:nvGrpSpPr>
        <p:grpSpPr>
          <a:xfrm>
            <a:off x="2936544" y="-329546"/>
            <a:ext cx="2934233" cy="708308"/>
            <a:chOff x="2375925" y="3297600"/>
            <a:chExt cx="735950" cy="177650"/>
          </a:xfrm>
        </p:grpSpPr>
        <p:sp>
          <p:nvSpPr>
            <p:cNvPr id="1611" name="Google Shape;1611;p1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18"/>
          <p:cNvGrpSpPr/>
          <p:nvPr/>
        </p:nvGrpSpPr>
        <p:grpSpPr>
          <a:xfrm>
            <a:off x="8711573" y="1286525"/>
            <a:ext cx="1312334" cy="3322151"/>
            <a:chOff x="-221497" y="1179358"/>
            <a:chExt cx="1179732" cy="2866889"/>
          </a:xfrm>
        </p:grpSpPr>
        <p:grpSp>
          <p:nvGrpSpPr>
            <p:cNvPr id="1618" name="Google Shape;1618;p18"/>
            <p:cNvGrpSpPr/>
            <p:nvPr/>
          </p:nvGrpSpPr>
          <p:grpSpPr>
            <a:xfrm>
              <a:off x="-221497" y="1179358"/>
              <a:ext cx="1179732" cy="2866889"/>
              <a:chOff x="-221497" y="1179358"/>
              <a:chExt cx="1179732" cy="2866889"/>
            </a:xfrm>
          </p:grpSpPr>
          <p:grpSp>
            <p:nvGrpSpPr>
              <p:cNvPr id="1619" name="Google Shape;1619;p18"/>
              <p:cNvGrpSpPr/>
              <p:nvPr/>
            </p:nvGrpSpPr>
            <p:grpSpPr>
              <a:xfrm>
                <a:off x="-221497" y="1179358"/>
                <a:ext cx="1179732" cy="2866889"/>
                <a:chOff x="-221497" y="1179358"/>
                <a:chExt cx="1179732" cy="2866889"/>
              </a:xfrm>
            </p:grpSpPr>
            <p:sp>
              <p:nvSpPr>
                <p:cNvPr id="1620" name="Google Shape;1620;p18"/>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8"/>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8"/>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8"/>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8"/>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8"/>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8"/>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8"/>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8" name="Google Shape;1628;p18"/>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18"/>
            <p:cNvGrpSpPr/>
            <p:nvPr/>
          </p:nvGrpSpPr>
          <p:grpSpPr>
            <a:xfrm>
              <a:off x="-93016" y="3230957"/>
              <a:ext cx="501676" cy="471172"/>
              <a:chOff x="-93016" y="3230957"/>
              <a:chExt cx="501676" cy="471172"/>
            </a:xfrm>
          </p:grpSpPr>
          <p:sp>
            <p:nvSpPr>
              <p:cNvPr id="1630" name="Google Shape;1630;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18"/>
            <p:cNvGrpSpPr/>
            <p:nvPr/>
          </p:nvGrpSpPr>
          <p:grpSpPr>
            <a:xfrm>
              <a:off x="-84300" y="2373940"/>
              <a:ext cx="506786" cy="503866"/>
              <a:chOff x="-84300" y="1516940"/>
              <a:chExt cx="506786" cy="503866"/>
            </a:xfrm>
          </p:grpSpPr>
          <p:sp>
            <p:nvSpPr>
              <p:cNvPr id="1635" name="Google Shape;1635;p18"/>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18"/>
              <p:cNvGrpSpPr/>
              <p:nvPr/>
            </p:nvGrpSpPr>
            <p:grpSpPr>
              <a:xfrm>
                <a:off x="-84300" y="1516940"/>
                <a:ext cx="130702" cy="503866"/>
                <a:chOff x="-84300" y="1516940"/>
                <a:chExt cx="130702" cy="503866"/>
              </a:xfrm>
            </p:grpSpPr>
            <p:sp>
              <p:nvSpPr>
                <p:cNvPr id="1640" name="Google Shape;1640;p18"/>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2" name="Google Shape;1642;p18"/>
            <p:cNvGrpSpPr/>
            <p:nvPr/>
          </p:nvGrpSpPr>
          <p:grpSpPr>
            <a:xfrm>
              <a:off x="-93016" y="1549632"/>
              <a:ext cx="501676" cy="471172"/>
              <a:chOff x="-93016" y="3230957"/>
              <a:chExt cx="501676" cy="471172"/>
            </a:xfrm>
          </p:grpSpPr>
          <p:sp>
            <p:nvSpPr>
              <p:cNvPr id="1643" name="Google Shape;1643;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7" name="Google Shape;1647;p18"/>
          <p:cNvGrpSpPr/>
          <p:nvPr/>
        </p:nvGrpSpPr>
        <p:grpSpPr>
          <a:xfrm>
            <a:off x="200251" y="3826053"/>
            <a:ext cx="1079326" cy="928537"/>
            <a:chOff x="717241" y="3868426"/>
            <a:chExt cx="1024515" cy="881299"/>
          </a:xfrm>
        </p:grpSpPr>
        <p:sp>
          <p:nvSpPr>
            <p:cNvPr id="1648" name="Google Shape;1648;p18"/>
            <p:cNvSpPr/>
            <p:nvPr/>
          </p:nvSpPr>
          <p:spPr>
            <a:xfrm>
              <a:off x="717250" y="4648925"/>
              <a:ext cx="1024500" cy="10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18"/>
            <p:cNvGrpSpPr/>
            <p:nvPr/>
          </p:nvGrpSpPr>
          <p:grpSpPr>
            <a:xfrm rot="-120611">
              <a:off x="731136" y="3885658"/>
              <a:ext cx="996726" cy="809720"/>
              <a:chOff x="7760931" y="2997007"/>
              <a:chExt cx="1235411" cy="1003624"/>
            </a:xfrm>
          </p:grpSpPr>
          <p:sp>
            <p:nvSpPr>
              <p:cNvPr id="1650" name="Google Shape;1650;p18"/>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60" name="Google Shape;1660;p18"/>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661"/>
        <p:cNvGrpSpPr/>
        <p:nvPr/>
      </p:nvGrpSpPr>
      <p:grpSpPr>
        <a:xfrm>
          <a:off x="0" y="0"/>
          <a:ext cx="0" cy="0"/>
          <a:chOff x="0" y="0"/>
          <a:chExt cx="0" cy="0"/>
        </a:xfrm>
      </p:grpSpPr>
      <p:sp>
        <p:nvSpPr>
          <p:cNvPr id="1662" name="Google Shape;1662;p1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9"/>
          <p:cNvSpPr txBox="1">
            <a:spLocks noGrp="1"/>
          </p:cNvSpPr>
          <p:nvPr>
            <p:ph type="subTitle" idx="1"/>
          </p:nvPr>
        </p:nvSpPr>
        <p:spPr>
          <a:xfrm>
            <a:off x="9821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4" name="Google Shape;1664;p19"/>
          <p:cNvSpPr txBox="1">
            <a:spLocks noGrp="1"/>
          </p:cNvSpPr>
          <p:nvPr>
            <p:ph type="subTitle" idx="2"/>
          </p:nvPr>
        </p:nvSpPr>
        <p:spPr>
          <a:xfrm>
            <a:off x="7200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5" name="Google Shape;1665;p19"/>
          <p:cNvSpPr txBox="1">
            <a:spLocks noGrp="1"/>
          </p:cNvSpPr>
          <p:nvPr>
            <p:ph type="subTitle" idx="3"/>
          </p:nvPr>
        </p:nvSpPr>
        <p:spPr>
          <a:xfrm>
            <a:off x="3403800"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6" name="Google Shape;1666;p19"/>
          <p:cNvSpPr txBox="1">
            <a:spLocks noGrp="1"/>
          </p:cNvSpPr>
          <p:nvPr>
            <p:ph type="subTitle" idx="4"/>
          </p:nvPr>
        </p:nvSpPr>
        <p:spPr>
          <a:xfrm>
            <a:off x="60876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7" name="Google Shape;1667;p19"/>
          <p:cNvSpPr txBox="1">
            <a:spLocks noGrp="1"/>
          </p:cNvSpPr>
          <p:nvPr>
            <p:ph type="subTitle" idx="5"/>
          </p:nvPr>
        </p:nvSpPr>
        <p:spPr>
          <a:xfrm>
            <a:off x="36659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8" name="Google Shape;1668;p19"/>
          <p:cNvSpPr txBox="1">
            <a:spLocks noGrp="1"/>
          </p:cNvSpPr>
          <p:nvPr>
            <p:ph type="subTitle" idx="6"/>
          </p:nvPr>
        </p:nvSpPr>
        <p:spPr>
          <a:xfrm>
            <a:off x="63497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9" name="Google Shape;1669;p1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71" name="Google Shape;1671;p19"/>
          <p:cNvGrpSpPr/>
          <p:nvPr/>
        </p:nvGrpSpPr>
        <p:grpSpPr>
          <a:xfrm>
            <a:off x="2936544" y="-329546"/>
            <a:ext cx="2934233" cy="708308"/>
            <a:chOff x="2375925" y="3297600"/>
            <a:chExt cx="735950" cy="177650"/>
          </a:xfrm>
        </p:grpSpPr>
        <p:sp>
          <p:nvSpPr>
            <p:cNvPr id="1672" name="Google Shape;1672;p1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19"/>
          <p:cNvGrpSpPr/>
          <p:nvPr/>
        </p:nvGrpSpPr>
        <p:grpSpPr>
          <a:xfrm>
            <a:off x="412065" y="4665202"/>
            <a:ext cx="308013" cy="233671"/>
            <a:chOff x="745065" y="4677252"/>
            <a:chExt cx="308013" cy="233671"/>
          </a:xfrm>
        </p:grpSpPr>
        <p:sp>
          <p:nvSpPr>
            <p:cNvPr id="1679" name="Google Shape;1679;p1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0" name="Google Shape;1680;p19"/>
            <p:cNvGrpSpPr/>
            <p:nvPr/>
          </p:nvGrpSpPr>
          <p:grpSpPr>
            <a:xfrm>
              <a:off x="745065" y="4677252"/>
              <a:ext cx="244411" cy="233671"/>
              <a:chOff x="745065" y="4677252"/>
              <a:chExt cx="244411" cy="233671"/>
            </a:xfrm>
          </p:grpSpPr>
          <p:sp>
            <p:nvSpPr>
              <p:cNvPr id="1681" name="Google Shape;1681;p1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7" name="Google Shape;1687;p19"/>
          <p:cNvGrpSpPr/>
          <p:nvPr/>
        </p:nvGrpSpPr>
        <p:grpSpPr>
          <a:xfrm>
            <a:off x="8218750" y="4074110"/>
            <a:ext cx="741900" cy="704490"/>
            <a:chOff x="8218750" y="4074110"/>
            <a:chExt cx="741900" cy="704490"/>
          </a:xfrm>
        </p:grpSpPr>
        <p:sp>
          <p:nvSpPr>
            <p:cNvPr id="1688" name="Google Shape;1688;p19"/>
            <p:cNvSpPr/>
            <p:nvPr/>
          </p:nvSpPr>
          <p:spPr>
            <a:xfrm>
              <a:off x="8218750" y="4665200"/>
              <a:ext cx="7419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19"/>
            <p:cNvGrpSpPr/>
            <p:nvPr/>
          </p:nvGrpSpPr>
          <p:grpSpPr>
            <a:xfrm>
              <a:off x="8352385" y="4074110"/>
              <a:ext cx="474643" cy="655339"/>
              <a:chOff x="2305875" y="238125"/>
              <a:chExt cx="646300" cy="892225"/>
            </a:xfrm>
          </p:grpSpPr>
          <p:sp>
            <p:nvSpPr>
              <p:cNvPr id="1690" name="Google Shape;1690;p19"/>
              <p:cNvSpPr/>
              <p:nvPr/>
            </p:nvSpPr>
            <p:spPr>
              <a:xfrm>
                <a:off x="2896675" y="302025"/>
                <a:ext cx="55500" cy="125400"/>
              </a:xfrm>
              <a:custGeom>
                <a:avLst/>
                <a:gdLst/>
                <a:ahLst/>
                <a:cxnLst/>
                <a:rect l="l" t="t" r="r" b="b"/>
                <a:pathLst>
                  <a:path w="2220" h="5016" extrusionOk="0">
                    <a:moveTo>
                      <a:pt x="1" y="0"/>
                    </a:moveTo>
                    <a:lnTo>
                      <a:pt x="1" y="5016"/>
                    </a:lnTo>
                    <a:lnTo>
                      <a:pt x="1833" y="5016"/>
                    </a:lnTo>
                    <a:cubicBezTo>
                      <a:pt x="2026" y="5016"/>
                      <a:pt x="2219" y="4871"/>
                      <a:pt x="2219" y="4678"/>
                    </a:cubicBezTo>
                    <a:lnTo>
                      <a:pt x="2219" y="386"/>
                    </a:lnTo>
                    <a:cubicBezTo>
                      <a:pt x="2219" y="145"/>
                      <a:pt x="2074" y="0"/>
                      <a:pt x="1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896675" y="524875"/>
                <a:ext cx="55500" cy="125600"/>
              </a:xfrm>
              <a:custGeom>
                <a:avLst/>
                <a:gdLst/>
                <a:ahLst/>
                <a:cxnLst/>
                <a:rect l="l" t="t" r="r" b="b"/>
                <a:pathLst>
                  <a:path w="2220" h="5024"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896675" y="446500"/>
                <a:ext cx="55500" cy="125625"/>
              </a:xfrm>
              <a:custGeom>
                <a:avLst/>
                <a:gdLst/>
                <a:ahLst/>
                <a:cxnLst/>
                <a:rect l="l" t="t" r="r" b="b"/>
                <a:pathLst>
                  <a:path w="2220" h="5025"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896675" y="880750"/>
                <a:ext cx="55500" cy="125425"/>
              </a:xfrm>
              <a:custGeom>
                <a:avLst/>
                <a:gdLst/>
                <a:ahLst/>
                <a:cxnLst/>
                <a:rect l="l" t="t" r="r" b="b"/>
                <a:pathLst>
                  <a:path w="2220" h="5017" extrusionOk="0">
                    <a:moveTo>
                      <a:pt x="1" y="0"/>
                    </a:moveTo>
                    <a:lnTo>
                      <a:pt x="1" y="5016"/>
                    </a:lnTo>
                    <a:lnTo>
                      <a:pt x="1833" y="5016"/>
                    </a:lnTo>
                    <a:cubicBezTo>
                      <a:pt x="2074" y="5016"/>
                      <a:pt x="2219" y="4823"/>
                      <a:pt x="2219" y="4630"/>
                    </a:cubicBezTo>
                    <a:lnTo>
                      <a:pt x="2219" y="338"/>
                    </a:lnTo>
                    <a:cubicBezTo>
                      <a:pt x="2219" y="145"/>
                      <a:pt x="2074"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896675" y="691450"/>
                <a:ext cx="55500" cy="125425"/>
              </a:xfrm>
              <a:custGeom>
                <a:avLst/>
                <a:gdLst/>
                <a:ahLst/>
                <a:cxnLst/>
                <a:rect l="l" t="t" r="r" b="b"/>
                <a:pathLst>
                  <a:path w="2220" h="5017" extrusionOk="0">
                    <a:moveTo>
                      <a:pt x="1" y="1"/>
                    </a:moveTo>
                    <a:lnTo>
                      <a:pt x="1" y="5016"/>
                    </a:lnTo>
                    <a:lnTo>
                      <a:pt x="1833" y="5016"/>
                    </a:lnTo>
                    <a:cubicBezTo>
                      <a:pt x="2074" y="5016"/>
                      <a:pt x="2219" y="4872"/>
                      <a:pt x="2219" y="4631"/>
                    </a:cubicBezTo>
                    <a:lnTo>
                      <a:pt x="2219" y="338"/>
                    </a:lnTo>
                    <a:cubicBezTo>
                      <a:pt x="2219" y="145"/>
                      <a:pt x="2074"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305875" y="238125"/>
                <a:ext cx="624575" cy="892225"/>
              </a:xfrm>
              <a:custGeom>
                <a:avLst/>
                <a:gdLst/>
                <a:ahLst/>
                <a:cxnLst/>
                <a:rect l="l" t="t" r="r" b="b"/>
                <a:pathLst>
                  <a:path w="24983" h="35689" extrusionOk="0">
                    <a:moveTo>
                      <a:pt x="1" y="0"/>
                    </a:moveTo>
                    <a:lnTo>
                      <a:pt x="1" y="35689"/>
                    </a:lnTo>
                    <a:lnTo>
                      <a:pt x="23633" y="35689"/>
                    </a:lnTo>
                    <a:cubicBezTo>
                      <a:pt x="24404" y="35689"/>
                      <a:pt x="24983" y="35062"/>
                      <a:pt x="24983" y="34338"/>
                    </a:cubicBezTo>
                    <a:lnTo>
                      <a:pt x="24983" y="1350"/>
                    </a:lnTo>
                    <a:cubicBezTo>
                      <a:pt x="24983" y="579"/>
                      <a:pt x="24404" y="0"/>
                      <a:pt x="23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387875" y="238125"/>
                <a:ext cx="50675" cy="891025"/>
              </a:xfrm>
              <a:custGeom>
                <a:avLst/>
                <a:gdLst/>
                <a:ahLst/>
                <a:cxnLst/>
                <a:rect l="l" t="t" r="r" b="b"/>
                <a:pathLst>
                  <a:path w="2027" h="35641" extrusionOk="0">
                    <a:moveTo>
                      <a:pt x="0" y="0"/>
                    </a:moveTo>
                    <a:lnTo>
                      <a:pt x="0" y="35640"/>
                    </a:lnTo>
                    <a:lnTo>
                      <a:pt x="2026" y="35640"/>
                    </a:lnTo>
                    <a:lnTo>
                      <a:pt x="20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2490350" y="375550"/>
                <a:ext cx="262875" cy="37425"/>
              </a:xfrm>
              <a:custGeom>
                <a:avLst/>
                <a:gdLst/>
                <a:ahLst/>
                <a:cxnLst/>
                <a:rect l="l" t="t" r="r" b="b"/>
                <a:pathLst>
                  <a:path w="10515" h="1497" extrusionOk="0">
                    <a:moveTo>
                      <a:pt x="1" y="1"/>
                    </a:moveTo>
                    <a:lnTo>
                      <a:pt x="1" y="1496"/>
                    </a:lnTo>
                    <a:lnTo>
                      <a:pt x="10514" y="1496"/>
                    </a:lnTo>
                    <a:lnTo>
                      <a:pt x="105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8" name="Google Shape;1698;p1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983"/>
        <p:cNvGrpSpPr/>
        <p:nvPr/>
      </p:nvGrpSpPr>
      <p:grpSpPr>
        <a:xfrm>
          <a:off x="0" y="0"/>
          <a:ext cx="0" cy="0"/>
          <a:chOff x="0" y="0"/>
          <a:chExt cx="0" cy="0"/>
        </a:xfrm>
      </p:grpSpPr>
      <p:sp>
        <p:nvSpPr>
          <p:cNvPr id="1984" name="Google Shape;1984;p22"/>
          <p:cNvSpPr txBox="1">
            <a:spLocks noGrp="1"/>
          </p:cNvSpPr>
          <p:nvPr>
            <p:ph type="subTitle" idx="1"/>
          </p:nvPr>
        </p:nvSpPr>
        <p:spPr>
          <a:xfrm>
            <a:off x="8251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5" name="Google Shape;1985;p22"/>
          <p:cNvSpPr txBox="1">
            <a:spLocks noGrp="1"/>
          </p:cNvSpPr>
          <p:nvPr>
            <p:ph type="subTitle" idx="2"/>
          </p:nvPr>
        </p:nvSpPr>
        <p:spPr>
          <a:xfrm>
            <a:off x="34755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6" name="Google Shape;1986;p22"/>
          <p:cNvSpPr txBox="1">
            <a:spLocks noGrp="1"/>
          </p:cNvSpPr>
          <p:nvPr>
            <p:ph type="subTitle" idx="3"/>
          </p:nvPr>
        </p:nvSpPr>
        <p:spPr>
          <a:xfrm>
            <a:off x="61259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7" name="Google Shape;1987;p22"/>
          <p:cNvSpPr txBox="1">
            <a:spLocks noGrp="1"/>
          </p:cNvSpPr>
          <p:nvPr>
            <p:ph type="subTitle" idx="4"/>
          </p:nvPr>
        </p:nvSpPr>
        <p:spPr>
          <a:xfrm>
            <a:off x="8251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8" name="Google Shape;1988;p22"/>
          <p:cNvSpPr txBox="1">
            <a:spLocks noGrp="1"/>
          </p:cNvSpPr>
          <p:nvPr>
            <p:ph type="subTitle" idx="5"/>
          </p:nvPr>
        </p:nvSpPr>
        <p:spPr>
          <a:xfrm>
            <a:off x="61259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9" name="Google Shape;1989;p22"/>
          <p:cNvSpPr txBox="1">
            <a:spLocks noGrp="1"/>
          </p:cNvSpPr>
          <p:nvPr>
            <p:ph type="subTitle" idx="6"/>
          </p:nvPr>
        </p:nvSpPr>
        <p:spPr>
          <a:xfrm>
            <a:off x="10352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1990" name="Google Shape;1990;p2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993" name="Google Shape;1993;p22"/>
          <p:cNvGrpSpPr/>
          <p:nvPr/>
        </p:nvGrpSpPr>
        <p:grpSpPr>
          <a:xfrm>
            <a:off x="2936544" y="-329546"/>
            <a:ext cx="2934233" cy="708308"/>
            <a:chOff x="2375925" y="3297600"/>
            <a:chExt cx="735950" cy="177650"/>
          </a:xfrm>
        </p:grpSpPr>
        <p:sp>
          <p:nvSpPr>
            <p:cNvPr id="1994" name="Google Shape;1994;p2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22"/>
          <p:cNvGrpSpPr/>
          <p:nvPr/>
        </p:nvGrpSpPr>
        <p:grpSpPr>
          <a:xfrm>
            <a:off x="-178494" y="4189232"/>
            <a:ext cx="776332" cy="720587"/>
            <a:chOff x="-102294" y="3884432"/>
            <a:chExt cx="776332" cy="720587"/>
          </a:xfrm>
        </p:grpSpPr>
        <p:sp>
          <p:nvSpPr>
            <p:cNvPr id="2001" name="Google Shape;2001;p22"/>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2"/>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2"/>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2"/>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2"/>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2"/>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2"/>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22"/>
          <p:cNvGrpSpPr/>
          <p:nvPr/>
        </p:nvGrpSpPr>
        <p:grpSpPr>
          <a:xfrm>
            <a:off x="8596720" y="2765541"/>
            <a:ext cx="1133441" cy="1842956"/>
            <a:chOff x="-668855" y="2961316"/>
            <a:chExt cx="1133441" cy="1842956"/>
          </a:xfrm>
        </p:grpSpPr>
        <p:sp>
          <p:nvSpPr>
            <p:cNvPr id="2009" name="Google Shape;2009;p22"/>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0" name="Google Shape;2010;p22"/>
            <p:cNvGrpSpPr/>
            <p:nvPr/>
          </p:nvGrpSpPr>
          <p:grpSpPr>
            <a:xfrm>
              <a:off x="-668855" y="2961316"/>
              <a:ext cx="1133441" cy="1830531"/>
              <a:chOff x="-668855" y="2961316"/>
              <a:chExt cx="1133441" cy="1830531"/>
            </a:xfrm>
          </p:grpSpPr>
          <p:sp>
            <p:nvSpPr>
              <p:cNvPr id="2011" name="Google Shape;2011;p22"/>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2"/>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22"/>
              <p:cNvGrpSpPr/>
              <p:nvPr/>
            </p:nvGrpSpPr>
            <p:grpSpPr>
              <a:xfrm>
                <a:off x="-668855" y="2961316"/>
                <a:ext cx="1133441" cy="1830531"/>
                <a:chOff x="4722745" y="2927241"/>
                <a:chExt cx="1133441" cy="1830531"/>
              </a:xfrm>
            </p:grpSpPr>
            <p:sp>
              <p:nvSpPr>
                <p:cNvPr id="2014" name="Google Shape;2014;p22"/>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2"/>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2"/>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2"/>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2"/>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2"/>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2"/>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2"/>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2"/>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2"/>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2"/>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2"/>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2"/>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2"/>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2"/>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22"/>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2"/>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2"/>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2"/>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2"/>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2"/>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35" name="Google Shape;2035;p2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36" name="Google Shape;2036;p22"/>
          <p:cNvSpPr txBox="1">
            <a:spLocks noGrp="1"/>
          </p:cNvSpPr>
          <p:nvPr>
            <p:ph type="subTitle" idx="7"/>
          </p:nvPr>
        </p:nvSpPr>
        <p:spPr>
          <a:xfrm>
            <a:off x="36856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7" name="Google Shape;2037;p22"/>
          <p:cNvSpPr txBox="1">
            <a:spLocks noGrp="1"/>
          </p:cNvSpPr>
          <p:nvPr>
            <p:ph type="subTitle" idx="8"/>
          </p:nvPr>
        </p:nvSpPr>
        <p:spPr>
          <a:xfrm>
            <a:off x="63360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8" name="Google Shape;2038;p22"/>
          <p:cNvSpPr txBox="1">
            <a:spLocks noGrp="1"/>
          </p:cNvSpPr>
          <p:nvPr>
            <p:ph type="subTitle" idx="9"/>
          </p:nvPr>
        </p:nvSpPr>
        <p:spPr>
          <a:xfrm>
            <a:off x="10352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9" name="Google Shape;2039;p22"/>
          <p:cNvSpPr txBox="1">
            <a:spLocks noGrp="1"/>
          </p:cNvSpPr>
          <p:nvPr>
            <p:ph type="subTitle" idx="13"/>
          </p:nvPr>
        </p:nvSpPr>
        <p:spPr>
          <a:xfrm>
            <a:off x="3685650" y="3331100"/>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0" name="Google Shape;2040;p22"/>
          <p:cNvSpPr txBox="1">
            <a:spLocks noGrp="1"/>
          </p:cNvSpPr>
          <p:nvPr>
            <p:ph type="subTitle" idx="14"/>
          </p:nvPr>
        </p:nvSpPr>
        <p:spPr>
          <a:xfrm>
            <a:off x="63360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1" name="Google Shape;2041;p22"/>
          <p:cNvSpPr txBox="1">
            <a:spLocks noGrp="1"/>
          </p:cNvSpPr>
          <p:nvPr>
            <p:ph type="subTitle" idx="15"/>
          </p:nvPr>
        </p:nvSpPr>
        <p:spPr>
          <a:xfrm>
            <a:off x="34755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042"/>
        <p:cNvGrpSpPr/>
        <p:nvPr/>
      </p:nvGrpSpPr>
      <p:grpSpPr>
        <a:xfrm>
          <a:off x="0" y="0"/>
          <a:ext cx="0" cy="0"/>
          <a:chOff x="0" y="0"/>
          <a:chExt cx="0" cy="0"/>
        </a:xfrm>
      </p:grpSpPr>
      <p:sp>
        <p:nvSpPr>
          <p:cNvPr id="2043" name="Google Shape;2043;p23"/>
          <p:cNvSpPr txBox="1">
            <a:spLocks noGrp="1"/>
          </p:cNvSpPr>
          <p:nvPr>
            <p:ph type="title" hasCustomPrompt="1"/>
          </p:nvPr>
        </p:nvSpPr>
        <p:spPr>
          <a:xfrm>
            <a:off x="2064500" y="524925"/>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4" name="Google Shape;2044;p23"/>
          <p:cNvSpPr txBox="1">
            <a:spLocks noGrp="1"/>
          </p:cNvSpPr>
          <p:nvPr>
            <p:ph type="subTitle" idx="1"/>
          </p:nvPr>
        </p:nvSpPr>
        <p:spPr>
          <a:xfrm>
            <a:off x="2064500" y="1429422"/>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5" name="Google Shape;2045;p23"/>
          <p:cNvSpPr txBox="1">
            <a:spLocks noGrp="1"/>
          </p:cNvSpPr>
          <p:nvPr>
            <p:ph type="title" idx="2" hasCustomPrompt="1"/>
          </p:nvPr>
        </p:nvSpPr>
        <p:spPr>
          <a:xfrm>
            <a:off x="2064500" y="1866764"/>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6" name="Google Shape;2046;p23"/>
          <p:cNvSpPr txBox="1">
            <a:spLocks noGrp="1"/>
          </p:cNvSpPr>
          <p:nvPr>
            <p:ph type="subTitle" idx="3"/>
          </p:nvPr>
        </p:nvSpPr>
        <p:spPr>
          <a:xfrm>
            <a:off x="2064500" y="2771249"/>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7" name="Google Shape;2047;p23"/>
          <p:cNvSpPr txBox="1">
            <a:spLocks noGrp="1"/>
          </p:cNvSpPr>
          <p:nvPr>
            <p:ph type="title" idx="4" hasCustomPrompt="1"/>
          </p:nvPr>
        </p:nvSpPr>
        <p:spPr>
          <a:xfrm>
            <a:off x="2064500" y="3208603"/>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8" name="Google Shape;2048;p23"/>
          <p:cNvSpPr txBox="1">
            <a:spLocks noGrp="1"/>
          </p:cNvSpPr>
          <p:nvPr>
            <p:ph type="subTitle" idx="5"/>
          </p:nvPr>
        </p:nvSpPr>
        <p:spPr>
          <a:xfrm>
            <a:off x="2064500" y="4113076"/>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9" name="Google Shape;2049;p2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52" name="Google Shape;2052;p23"/>
          <p:cNvGrpSpPr/>
          <p:nvPr/>
        </p:nvGrpSpPr>
        <p:grpSpPr>
          <a:xfrm>
            <a:off x="2936544" y="-329546"/>
            <a:ext cx="2934233" cy="708308"/>
            <a:chOff x="2375925" y="3297600"/>
            <a:chExt cx="735950" cy="177650"/>
          </a:xfrm>
        </p:grpSpPr>
        <p:sp>
          <p:nvSpPr>
            <p:cNvPr id="2053" name="Google Shape;2053;p2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2059"/>
        <p:cNvGrpSpPr/>
        <p:nvPr/>
      </p:nvGrpSpPr>
      <p:grpSpPr>
        <a:xfrm>
          <a:off x="0" y="0"/>
          <a:ext cx="0" cy="0"/>
          <a:chOff x="0" y="0"/>
          <a:chExt cx="0" cy="0"/>
        </a:xfrm>
      </p:grpSpPr>
      <p:sp>
        <p:nvSpPr>
          <p:cNvPr id="2060" name="Google Shape;2060;p2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63" name="Google Shape;2063;p24"/>
          <p:cNvGrpSpPr/>
          <p:nvPr/>
        </p:nvGrpSpPr>
        <p:grpSpPr>
          <a:xfrm>
            <a:off x="2936544" y="-329546"/>
            <a:ext cx="2934233" cy="708308"/>
            <a:chOff x="2375925" y="3297600"/>
            <a:chExt cx="735950" cy="177650"/>
          </a:xfrm>
        </p:grpSpPr>
        <p:sp>
          <p:nvSpPr>
            <p:cNvPr id="2064" name="Google Shape;2064;p2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0" name="Google Shape;2070;p24"/>
          <p:cNvGrpSpPr/>
          <p:nvPr/>
        </p:nvGrpSpPr>
        <p:grpSpPr>
          <a:xfrm>
            <a:off x="-935450" y="3043400"/>
            <a:ext cx="1437100" cy="1833900"/>
            <a:chOff x="-783050" y="3043400"/>
            <a:chExt cx="1437100" cy="1833900"/>
          </a:xfrm>
        </p:grpSpPr>
        <p:sp>
          <p:nvSpPr>
            <p:cNvPr id="2071" name="Google Shape;2071;p24"/>
            <p:cNvSpPr/>
            <p:nvPr/>
          </p:nvSpPr>
          <p:spPr>
            <a:xfrm>
              <a:off x="-531425" y="460850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2" name="Google Shape;2072;p24"/>
            <p:cNvGrpSpPr/>
            <p:nvPr/>
          </p:nvGrpSpPr>
          <p:grpSpPr>
            <a:xfrm>
              <a:off x="-783050" y="3043400"/>
              <a:ext cx="1437100" cy="1722150"/>
              <a:chOff x="-783050" y="3043400"/>
              <a:chExt cx="1437100" cy="1722150"/>
            </a:xfrm>
          </p:grpSpPr>
          <p:sp>
            <p:nvSpPr>
              <p:cNvPr id="2073" name="Google Shape;2073;p24"/>
              <p:cNvSpPr/>
              <p:nvPr/>
            </p:nvSpPr>
            <p:spPr>
              <a:xfrm>
                <a:off x="-783050" y="4042950"/>
                <a:ext cx="275350" cy="163875"/>
              </a:xfrm>
              <a:custGeom>
                <a:avLst/>
                <a:gdLst/>
                <a:ahLst/>
                <a:cxnLst/>
                <a:rect l="l" t="t" r="r" b="b"/>
                <a:pathLst>
                  <a:path w="11014" h="6555" extrusionOk="0">
                    <a:moveTo>
                      <a:pt x="6914" y="1"/>
                    </a:moveTo>
                    <a:cubicBezTo>
                      <a:pt x="6547" y="1"/>
                      <a:pt x="6180" y="51"/>
                      <a:pt x="5819" y="154"/>
                    </a:cubicBezTo>
                    <a:cubicBezTo>
                      <a:pt x="4631" y="446"/>
                      <a:pt x="3546" y="1072"/>
                      <a:pt x="2691" y="1969"/>
                    </a:cubicBezTo>
                    <a:cubicBezTo>
                      <a:pt x="1711" y="3053"/>
                      <a:pt x="1106" y="4471"/>
                      <a:pt x="0" y="5452"/>
                    </a:cubicBezTo>
                    <a:cubicBezTo>
                      <a:pt x="1022" y="5869"/>
                      <a:pt x="2107" y="6203"/>
                      <a:pt x="3191" y="6432"/>
                    </a:cubicBezTo>
                    <a:cubicBezTo>
                      <a:pt x="3683" y="6514"/>
                      <a:pt x="4177" y="6555"/>
                      <a:pt x="4669" y="6555"/>
                    </a:cubicBezTo>
                    <a:cubicBezTo>
                      <a:pt x="6305" y="6555"/>
                      <a:pt x="7917" y="6104"/>
                      <a:pt x="9344" y="5222"/>
                    </a:cubicBezTo>
                    <a:cubicBezTo>
                      <a:pt x="9866" y="4909"/>
                      <a:pt x="10387" y="4492"/>
                      <a:pt x="10596" y="3929"/>
                    </a:cubicBezTo>
                    <a:cubicBezTo>
                      <a:pt x="11013" y="2845"/>
                      <a:pt x="9386" y="738"/>
                      <a:pt x="8468" y="300"/>
                    </a:cubicBezTo>
                    <a:cubicBezTo>
                      <a:pt x="7965" y="103"/>
                      <a:pt x="7440" y="1"/>
                      <a:pt x="6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4"/>
              <p:cNvSpPr/>
              <p:nvPr/>
            </p:nvSpPr>
            <p:spPr>
              <a:xfrm>
                <a:off x="-176625" y="4674600"/>
                <a:ext cx="345225" cy="90950"/>
              </a:xfrm>
              <a:custGeom>
                <a:avLst/>
                <a:gdLst/>
                <a:ahLst/>
                <a:cxnLst/>
                <a:rect l="l" t="t" r="r" b="b"/>
                <a:pathLst>
                  <a:path w="13809" h="3638" extrusionOk="0">
                    <a:moveTo>
                      <a:pt x="13662" y="0"/>
                    </a:moveTo>
                    <a:lnTo>
                      <a:pt x="147" y="522"/>
                    </a:lnTo>
                    <a:cubicBezTo>
                      <a:pt x="147" y="1314"/>
                      <a:pt x="1" y="1982"/>
                      <a:pt x="188" y="2795"/>
                    </a:cubicBezTo>
                    <a:cubicBezTo>
                      <a:pt x="230" y="3046"/>
                      <a:pt x="2295" y="3338"/>
                      <a:pt x="2566" y="3379"/>
                    </a:cubicBezTo>
                    <a:cubicBezTo>
                      <a:pt x="3442" y="3525"/>
                      <a:pt x="4318" y="3609"/>
                      <a:pt x="5215" y="3630"/>
                    </a:cubicBezTo>
                    <a:cubicBezTo>
                      <a:pt x="5724" y="3633"/>
                      <a:pt x="6234" y="3637"/>
                      <a:pt x="6744" y="3637"/>
                    </a:cubicBezTo>
                    <a:cubicBezTo>
                      <a:pt x="8936" y="3637"/>
                      <a:pt x="11143" y="3565"/>
                      <a:pt x="13308" y="3108"/>
                    </a:cubicBezTo>
                    <a:cubicBezTo>
                      <a:pt x="13808" y="2983"/>
                      <a:pt x="13621" y="2462"/>
                      <a:pt x="13621" y="2024"/>
                    </a:cubicBezTo>
                    <a:cubicBezTo>
                      <a:pt x="13621" y="1356"/>
                      <a:pt x="13662" y="668"/>
                      <a:pt x="13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4"/>
              <p:cNvSpPr/>
              <p:nvPr/>
            </p:nvSpPr>
            <p:spPr>
              <a:xfrm>
                <a:off x="-444650" y="4099125"/>
                <a:ext cx="885950" cy="639200"/>
              </a:xfrm>
              <a:custGeom>
                <a:avLst/>
                <a:gdLst/>
                <a:ahLst/>
                <a:cxnLst/>
                <a:rect l="l" t="t" r="r" b="b"/>
                <a:pathLst>
                  <a:path w="35438" h="25568" extrusionOk="0">
                    <a:moveTo>
                      <a:pt x="30810" y="1"/>
                    </a:moveTo>
                    <a:cubicBezTo>
                      <a:pt x="30145" y="1"/>
                      <a:pt x="29451" y="118"/>
                      <a:pt x="28889" y="118"/>
                    </a:cubicBezTo>
                    <a:cubicBezTo>
                      <a:pt x="20858" y="118"/>
                      <a:pt x="12807" y="118"/>
                      <a:pt x="4777" y="139"/>
                    </a:cubicBezTo>
                    <a:cubicBezTo>
                      <a:pt x="4110" y="139"/>
                      <a:pt x="3401" y="160"/>
                      <a:pt x="2879" y="618"/>
                    </a:cubicBezTo>
                    <a:cubicBezTo>
                      <a:pt x="1398" y="1932"/>
                      <a:pt x="3839" y="2683"/>
                      <a:pt x="3713" y="3914"/>
                    </a:cubicBezTo>
                    <a:cubicBezTo>
                      <a:pt x="3651" y="4560"/>
                      <a:pt x="2379" y="5708"/>
                      <a:pt x="2024" y="6292"/>
                    </a:cubicBezTo>
                    <a:cubicBezTo>
                      <a:pt x="939" y="8085"/>
                      <a:pt x="293" y="10129"/>
                      <a:pt x="168" y="12215"/>
                    </a:cubicBezTo>
                    <a:cubicBezTo>
                      <a:pt x="147" y="12340"/>
                      <a:pt x="147" y="12465"/>
                      <a:pt x="147" y="12570"/>
                    </a:cubicBezTo>
                    <a:cubicBezTo>
                      <a:pt x="1" y="17596"/>
                      <a:pt x="3129" y="21372"/>
                      <a:pt x="7092" y="23332"/>
                    </a:cubicBezTo>
                    <a:cubicBezTo>
                      <a:pt x="10284" y="24897"/>
                      <a:pt x="13892" y="25501"/>
                      <a:pt x="17354" y="25564"/>
                    </a:cubicBezTo>
                    <a:cubicBezTo>
                      <a:pt x="17515" y="25566"/>
                      <a:pt x="17678" y="25568"/>
                      <a:pt x="17844" y="25568"/>
                    </a:cubicBezTo>
                    <a:cubicBezTo>
                      <a:pt x="20601" y="25568"/>
                      <a:pt x="24005" y="25228"/>
                      <a:pt x="27074" y="24146"/>
                    </a:cubicBezTo>
                    <a:cubicBezTo>
                      <a:pt x="30870" y="22790"/>
                      <a:pt x="34187" y="20266"/>
                      <a:pt x="35146" y="15844"/>
                    </a:cubicBezTo>
                    <a:cubicBezTo>
                      <a:pt x="35334" y="14927"/>
                      <a:pt x="35438" y="14009"/>
                      <a:pt x="35417" y="13070"/>
                    </a:cubicBezTo>
                    <a:cubicBezTo>
                      <a:pt x="35438" y="10901"/>
                      <a:pt x="34917" y="8774"/>
                      <a:pt x="33895" y="6855"/>
                    </a:cubicBezTo>
                    <a:cubicBezTo>
                      <a:pt x="33477" y="6083"/>
                      <a:pt x="31663" y="4102"/>
                      <a:pt x="31934" y="3205"/>
                    </a:cubicBezTo>
                    <a:cubicBezTo>
                      <a:pt x="32205" y="2308"/>
                      <a:pt x="33269" y="2454"/>
                      <a:pt x="33081" y="1307"/>
                    </a:cubicBezTo>
                    <a:cubicBezTo>
                      <a:pt x="32977" y="639"/>
                      <a:pt x="32497" y="431"/>
                      <a:pt x="31996" y="201"/>
                    </a:cubicBezTo>
                    <a:cubicBezTo>
                      <a:pt x="31641" y="48"/>
                      <a:pt x="31231" y="1"/>
                      <a:pt x="30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4"/>
              <p:cNvSpPr/>
              <p:nvPr/>
            </p:nvSpPr>
            <p:spPr>
              <a:xfrm>
                <a:off x="-407100" y="4098725"/>
                <a:ext cx="856750" cy="639600"/>
              </a:xfrm>
              <a:custGeom>
                <a:avLst/>
                <a:gdLst/>
                <a:ahLst/>
                <a:cxnLst/>
                <a:rect l="l" t="t" r="r" b="b"/>
                <a:pathLst>
                  <a:path w="34270" h="25584" extrusionOk="0">
                    <a:moveTo>
                      <a:pt x="29254" y="0"/>
                    </a:moveTo>
                    <a:cubicBezTo>
                      <a:pt x="28605" y="0"/>
                      <a:pt x="27929" y="113"/>
                      <a:pt x="27366" y="113"/>
                    </a:cubicBezTo>
                    <a:lnTo>
                      <a:pt x="25071" y="113"/>
                    </a:lnTo>
                    <a:cubicBezTo>
                      <a:pt x="25426" y="614"/>
                      <a:pt x="25760" y="1052"/>
                      <a:pt x="25906" y="1344"/>
                    </a:cubicBezTo>
                    <a:cubicBezTo>
                      <a:pt x="27387" y="4097"/>
                      <a:pt x="27825" y="7288"/>
                      <a:pt x="27178" y="10333"/>
                    </a:cubicBezTo>
                    <a:cubicBezTo>
                      <a:pt x="26219" y="14776"/>
                      <a:pt x="22902" y="17279"/>
                      <a:pt x="19085" y="18634"/>
                    </a:cubicBezTo>
                    <a:cubicBezTo>
                      <a:pt x="16016" y="19717"/>
                      <a:pt x="12631" y="20056"/>
                      <a:pt x="9876" y="20056"/>
                    </a:cubicBezTo>
                    <a:cubicBezTo>
                      <a:pt x="9710" y="20056"/>
                      <a:pt x="9547" y="20055"/>
                      <a:pt x="9387" y="20053"/>
                    </a:cubicBezTo>
                    <a:cubicBezTo>
                      <a:pt x="6237" y="20011"/>
                      <a:pt x="2962" y="19490"/>
                      <a:pt x="1" y="18238"/>
                    </a:cubicBezTo>
                    <a:lnTo>
                      <a:pt x="1" y="18238"/>
                    </a:lnTo>
                    <a:cubicBezTo>
                      <a:pt x="1294" y="20449"/>
                      <a:pt x="3234" y="22243"/>
                      <a:pt x="5570" y="23348"/>
                    </a:cubicBezTo>
                    <a:cubicBezTo>
                      <a:pt x="8761" y="24913"/>
                      <a:pt x="12369" y="25517"/>
                      <a:pt x="15832" y="25580"/>
                    </a:cubicBezTo>
                    <a:cubicBezTo>
                      <a:pt x="15992" y="25582"/>
                      <a:pt x="16155" y="25584"/>
                      <a:pt x="16320" y="25584"/>
                    </a:cubicBezTo>
                    <a:cubicBezTo>
                      <a:pt x="19078" y="25584"/>
                      <a:pt x="22480" y="25243"/>
                      <a:pt x="25530" y="24141"/>
                    </a:cubicBezTo>
                    <a:cubicBezTo>
                      <a:pt x="29347" y="22785"/>
                      <a:pt x="32664" y="20282"/>
                      <a:pt x="33623" y="15860"/>
                    </a:cubicBezTo>
                    <a:cubicBezTo>
                      <a:pt x="34270" y="12794"/>
                      <a:pt x="33832" y="9624"/>
                      <a:pt x="32372" y="6871"/>
                    </a:cubicBezTo>
                    <a:cubicBezTo>
                      <a:pt x="31955" y="6099"/>
                      <a:pt x="30161" y="4118"/>
                      <a:pt x="30411" y="3221"/>
                    </a:cubicBezTo>
                    <a:cubicBezTo>
                      <a:pt x="30661" y="2303"/>
                      <a:pt x="31767" y="2470"/>
                      <a:pt x="31579" y="1302"/>
                    </a:cubicBezTo>
                    <a:cubicBezTo>
                      <a:pt x="31454" y="634"/>
                      <a:pt x="30974" y="426"/>
                      <a:pt x="30474" y="217"/>
                    </a:cubicBezTo>
                    <a:cubicBezTo>
                      <a:pt x="30107" y="50"/>
                      <a:pt x="29686" y="0"/>
                      <a:pt x="29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4"/>
              <p:cNvSpPr/>
              <p:nvPr/>
            </p:nvSpPr>
            <p:spPr>
              <a:xfrm>
                <a:off x="-379400" y="4096850"/>
                <a:ext cx="567825" cy="34950"/>
              </a:xfrm>
              <a:custGeom>
                <a:avLst/>
                <a:gdLst/>
                <a:ahLst/>
                <a:cxnLst/>
                <a:rect l="l" t="t" r="r" b="b"/>
                <a:pathLst>
                  <a:path w="22713" h="1398" extrusionOk="0">
                    <a:moveTo>
                      <a:pt x="12719" y="0"/>
                    </a:moveTo>
                    <a:cubicBezTo>
                      <a:pt x="9671" y="0"/>
                      <a:pt x="6620" y="11"/>
                      <a:pt x="3565" y="21"/>
                    </a:cubicBezTo>
                    <a:cubicBezTo>
                      <a:pt x="3367" y="21"/>
                      <a:pt x="3160" y="18"/>
                      <a:pt x="2950" y="18"/>
                    </a:cubicBezTo>
                    <a:cubicBezTo>
                      <a:pt x="1920" y="18"/>
                      <a:pt x="795" y="90"/>
                      <a:pt x="102" y="939"/>
                    </a:cubicBezTo>
                    <a:cubicBezTo>
                      <a:pt x="1" y="1075"/>
                      <a:pt x="120" y="1238"/>
                      <a:pt x="257" y="1238"/>
                    </a:cubicBezTo>
                    <a:cubicBezTo>
                      <a:pt x="289" y="1238"/>
                      <a:pt x="322" y="1229"/>
                      <a:pt x="353" y="1210"/>
                    </a:cubicBezTo>
                    <a:lnTo>
                      <a:pt x="373" y="1210"/>
                    </a:lnTo>
                    <a:cubicBezTo>
                      <a:pt x="874" y="736"/>
                      <a:pt x="1586" y="632"/>
                      <a:pt x="2294" y="632"/>
                    </a:cubicBezTo>
                    <a:cubicBezTo>
                      <a:pt x="2737" y="632"/>
                      <a:pt x="3179" y="672"/>
                      <a:pt x="3565" y="689"/>
                    </a:cubicBezTo>
                    <a:cubicBezTo>
                      <a:pt x="5004" y="772"/>
                      <a:pt x="6464" y="814"/>
                      <a:pt x="7903" y="876"/>
                    </a:cubicBezTo>
                    <a:cubicBezTo>
                      <a:pt x="10886" y="1022"/>
                      <a:pt x="13868" y="1147"/>
                      <a:pt x="16830" y="1252"/>
                    </a:cubicBezTo>
                    <a:cubicBezTo>
                      <a:pt x="18520" y="1335"/>
                      <a:pt x="20188" y="1356"/>
                      <a:pt x="21857" y="1398"/>
                    </a:cubicBezTo>
                    <a:cubicBezTo>
                      <a:pt x="22378" y="1398"/>
                      <a:pt x="22712" y="835"/>
                      <a:pt x="22441" y="376"/>
                    </a:cubicBezTo>
                    <a:cubicBezTo>
                      <a:pt x="22337" y="167"/>
                      <a:pt x="22107" y="42"/>
                      <a:pt x="21857" y="42"/>
                    </a:cubicBezTo>
                    <a:cubicBezTo>
                      <a:pt x="18812" y="11"/>
                      <a:pt x="15766" y="0"/>
                      <a:pt x="12719"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4"/>
              <p:cNvSpPr/>
              <p:nvPr/>
            </p:nvSpPr>
            <p:spPr>
              <a:xfrm>
                <a:off x="-421175" y="4252575"/>
                <a:ext cx="101525" cy="278400"/>
              </a:xfrm>
              <a:custGeom>
                <a:avLst/>
                <a:gdLst/>
                <a:ahLst/>
                <a:cxnLst/>
                <a:rect l="l" t="t" r="r" b="b"/>
                <a:pathLst>
                  <a:path w="4061" h="11136" extrusionOk="0">
                    <a:moveTo>
                      <a:pt x="3127" y="0"/>
                    </a:moveTo>
                    <a:cubicBezTo>
                      <a:pt x="3020" y="0"/>
                      <a:pt x="2907" y="28"/>
                      <a:pt x="2795" y="91"/>
                    </a:cubicBezTo>
                    <a:cubicBezTo>
                      <a:pt x="2316" y="341"/>
                      <a:pt x="1878" y="696"/>
                      <a:pt x="1544" y="1134"/>
                    </a:cubicBezTo>
                    <a:cubicBezTo>
                      <a:pt x="1210" y="1489"/>
                      <a:pt x="918" y="1906"/>
                      <a:pt x="689" y="2365"/>
                    </a:cubicBezTo>
                    <a:cubicBezTo>
                      <a:pt x="272" y="3282"/>
                      <a:pt x="42" y="4283"/>
                      <a:pt x="21" y="5285"/>
                    </a:cubicBezTo>
                    <a:cubicBezTo>
                      <a:pt x="0" y="6307"/>
                      <a:pt x="188" y="7308"/>
                      <a:pt x="543" y="8267"/>
                    </a:cubicBezTo>
                    <a:cubicBezTo>
                      <a:pt x="751" y="8747"/>
                      <a:pt x="981" y="9227"/>
                      <a:pt x="1252" y="9686"/>
                    </a:cubicBezTo>
                    <a:cubicBezTo>
                      <a:pt x="1586" y="10228"/>
                      <a:pt x="1961" y="10874"/>
                      <a:pt x="2587" y="11104"/>
                    </a:cubicBezTo>
                    <a:cubicBezTo>
                      <a:pt x="2670" y="11125"/>
                      <a:pt x="2754" y="11135"/>
                      <a:pt x="2835" y="11135"/>
                    </a:cubicBezTo>
                    <a:cubicBezTo>
                      <a:pt x="3081" y="11135"/>
                      <a:pt x="3312" y="11041"/>
                      <a:pt x="3484" y="10854"/>
                    </a:cubicBezTo>
                    <a:cubicBezTo>
                      <a:pt x="3713" y="10624"/>
                      <a:pt x="3797" y="10290"/>
                      <a:pt x="3713" y="9978"/>
                    </a:cubicBezTo>
                    <a:cubicBezTo>
                      <a:pt x="3651" y="9686"/>
                      <a:pt x="3505" y="9435"/>
                      <a:pt x="3296" y="9227"/>
                    </a:cubicBezTo>
                    <a:cubicBezTo>
                      <a:pt x="3171" y="9060"/>
                      <a:pt x="3067" y="8872"/>
                      <a:pt x="2962" y="8705"/>
                    </a:cubicBezTo>
                    <a:cubicBezTo>
                      <a:pt x="2837" y="8518"/>
                      <a:pt x="2754" y="8330"/>
                      <a:pt x="2649" y="8163"/>
                    </a:cubicBezTo>
                    <a:cubicBezTo>
                      <a:pt x="2608" y="8038"/>
                      <a:pt x="2545" y="7933"/>
                      <a:pt x="2503" y="7829"/>
                    </a:cubicBezTo>
                    <a:cubicBezTo>
                      <a:pt x="2482" y="7787"/>
                      <a:pt x="2462" y="7725"/>
                      <a:pt x="2441" y="7683"/>
                    </a:cubicBezTo>
                    <a:cubicBezTo>
                      <a:pt x="2295" y="7287"/>
                      <a:pt x="2149" y="6891"/>
                      <a:pt x="2044" y="6473"/>
                    </a:cubicBezTo>
                    <a:cubicBezTo>
                      <a:pt x="1940" y="6098"/>
                      <a:pt x="1878" y="5723"/>
                      <a:pt x="1878" y="5326"/>
                    </a:cubicBezTo>
                    <a:cubicBezTo>
                      <a:pt x="1794" y="4575"/>
                      <a:pt x="1919" y="3804"/>
                      <a:pt x="2211" y="3095"/>
                    </a:cubicBezTo>
                    <a:cubicBezTo>
                      <a:pt x="2357" y="2740"/>
                      <a:pt x="2545" y="2406"/>
                      <a:pt x="2754" y="2073"/>
                    </a:cubicBezTo>
                    <a:cubicBezTo>
                      <a:pt x="3004" y="1739"/>
                      <a:pt x="3338" y="1468"/>
                      <a:pt x="3609" y="1155"/>
                    </a:cubicBezTo>
                    <a:cubicBezTo>
                      <a:pt x="4060" y="686"/>
                      <a:pt x="3659" y="0"/>
                      <a:pt x="3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4"/>
              <p:cNvSpPr/>
              <p:nvPr/>
            </p:nvSpPr>
            <p:spPr>
              <a:xfrm>
                <a:off x="-382600" y="4074425"/>
                <a:ext cx="764475" cy="96500"/>
              </a:xfrm>
              <a:custGeom>
                <a:avLst/>
                <a:gdLst/>
                <a:ahLst/>
                <a:cxnLst/>
                <a:rect l="l" t="t" r="r" b="b"/>
                <a:pathLst>
                  <a:path w="30579" h="3860" extrusionOk="0">
                    <a:moveTo>
                      <a:pt x="13830" y="0"/>
                    </a:moveTo>
                    <a:lnTo>
                      <a:pt x="13079" y="21"/>
                    </a:lnTo>
                    <a:lnTo>
                      <a:pt x="12849" y="21"/>
                    </a:lnTo>
                    <a:cubicBezTo>
                      <a:pt x="12369" y="21"/>
                      <a:pt x="11890" y="42"/>
                      <a:pt x="11431" y="42"/>
                    </a:cubicBezTo>
                    <a:cubicBezTo>
                      <a:pt x="4861" y="272"/>
                      <a:pt x="1" y="981"/>
                      <a:pt x="1" y="1940"/>
                    </a:cubicBezTo>
                    <a:cubicBezTo>
                      <a:pt x="1" y="2879"/>
                      <a:pt x="5257" y="3650"/>
                      <a:pt x="12244" y="3838"/>
                    </a:cubicBezTo>
                    <a:lnTo>
                      <a:pt x="13371" y="3859"/>
                    </a:lnTo>
                    <a:lnTo>
                      <a:pt x="17584" y="3859"/>
                    </a:lnTo>
                    <a:lnTo>
                      <a:pt x="18189" y="3838"/>
                    </a:lnTo>
                    <a:cubicBezTo>
                      <a:pt x="25239" y="3671"/>
                      <a:pt x="30578" y="2879"/>
                      <a:pt x="30578" y="1919"/>
                    </a:cubicBezTo>
                    <a:cubicBezTo>
                      <a:pt x="30578" y="1002"/>
                      <a:pt x="25343" y="209"/>
                      <a:pt x="18376" y="21"/>
                    </a:cubicBezTo>
                    <a:lnTo>
                      <a:pt x="17709" y="21"/>
                    </a:lnTo>
                    <a:lnTo>
                      <a:pt x="167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4"/>
              <p:cNvSpPr/>
              <p:nvPr/>
            </p:nvSpPr>
            <p:spPr>
              <a:xfrm>
                <a:off x="-344775" y="4194850"/>
                <a:ext cx="683725" cy="48325"/>
              </a:xfrm>
              <a:custGeom>
                <a:avLst/>
                <a:gdLst/>
                <a:ahLst/>
                <a:cxnLst/>
                <a:rect l="l" t="t" r="r" b="b"/>
                <a:pathLst>
                  <a:path w="27349" h="1933" extrusionOk="0">
                    <a:moveTo>
                      <a:pt x="27145" y="0"/>
                    </a:moveTo>
                    <a:cubicBezTo>
                      <a:pt x="27139" y="0"/>
                      <a:pt x="27132" y="1"/>
                      <a:pt x="27125" y="1"/>
                    </a:cubicBezTo>
                    <a:cubicBezTo>
                      <a:pt x="26249" y="64"/>
                      <a:pt x="25394" y="273"/>
                      <a:pt x="24539" y="419"/>
                    </a:cubicBezTo>
                    <a:cubicBezTo>
                      <a:pt x="23684" y="565"/>
                      <a:pt x="22829" y="690"/>
                      <a:pt x="21974" y="815"/>
                    </a:cubicBezTo>
                    <a:cubicBezTo>
                      <a:pt x="20201" y="1065"/>
                      <a:pt x="18428" y="1232"/>
                      <a:pt x="16634" y="1336"/>
                    </a:cubicBezTo>
                    <a:cubicBezTo>
                      <a:pt x="14996" y="1444"/>
                      <a:pt x="13354" y="1496"/>
                      <a:pt x="11711" y="1496"/>
                    </a:cubicBezTo>
                    <a:cubicBezTo>
                      <a:pt x="9839" y="1496"/>
                      <a:pt x="7967" y="1428"/>
                      <a:pt x="6101" y="1295"/>
                    </a:cubicBezTo>
                    <a:cubicBezTo>
                      <a:pt x="4161" y="1169"/>
                      <a:pt x="2201" y="940"/>
                      <a:pt x="365" y="210"/>
                    </a:cubicBezTo>
                    <a:cubicBezTo>
                      <a:pt x="333" y="195"/>
                      <a:pt x="303" y="189"/>
                      <a:pt x="276" y="189"/>
                    </a:cubicBezTo>
                    <a:cubicBezTo>
                      <a:pt x="70" y="189"/>
                      <a:pt x="1" y="559"/>
                      <a:pt x="240" y="669"/>
                    </a:cubicBezTo>
                    <a:lnTo>
                      <a:pt x="240" y="648"/>
                    </a:lnTo>
                    <a:cubicBezTo>
                      <a:pt x="1867" y="1295"/>
                      <a:pt x="3598" y="1545"/>
                      <a:pt x="5329" y="1691"/>
                    </a:cubicBezTo>
                    <a:cubicBezTo>
                      <a:pt x="7060" y="1816"/>
                      <a:pt x="8812" y="1899"/>
                      <a:pt x="10564" y="1920"/>
                    </a:cubicBezTo>
                    <a:cubicBezTo>
                      <a:pt x="11015" y="1928"/>
                      <a:pt x="11466" y="1932"/>
                      <a:pt x="11917" y="1932"/>
                    </a:cubicBezTo>
                    <a:cubicBezTo>
                      <a:pt x="15053" y="1932"/>
                      <a:pt x="18188" y="1743"/>
                      <a:pt x="21306" y="1378"/>
                    </a:cubicBezTo>
                    <a:cubicBezTo>
                      <a:pt x="22266" y="1253"/>
                      <a:pt x="23225" y="1128"/>
                      <a:pt x="24185" y="961"/>
                    </a:cubicBezTo>
                    <a:cubicBezTo>
                      <a:pt x="25186" y="836"/>
                      <a:pt x="26187" y="648"/>
                      <a:pt x="27167" y="356"/>
                    </a:cubicBezTo>
                    <a:cubicBezTo>
                      <a:pt x="27349" y="295"/>
                      <a:pt x="27335" y="0"/>
                      <a:pt x="27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4"/>
              <p:cNvSpPr/>
              <p:nvPr/>
            </p:nvSpPr>
            <p:spPr>
              <a:xfrm>
                <a:off x="-87975" y="3048225"/>
                <a:ext cx="299850" cy="395975"/>
              </a:xfrm>
              <a:custGeom>
                <a:avLst/>
                <a:gdLst/>
                <a:ahLst/>
                <a:cxnLst/>
                <a:rect l="l" t="t" r="r" b="b"/>
                <a:pathLst>
                  <a:path w="11994" h="15839" extrusionOk="0">
                    <a:moveTo>
                      <a:pt x="7488" y="1"/>
                    </a:moveTo>
                    <a:cubicBezTo>
                      <a:pt x="5319" y="1544"/>
                      <a:pt x="3463" y="3442"/>
                      <a:pt x="1982" y="5653"/>
                    </a:cubicBezTo>
                    <a:cubicBezTo>
                      <a:pt x="1189" y="6863"/>
                      <a:pt x="480" y="8177"/>
                      <a:pt x="251" y="9616"/>
                    </a:cubicBezTo>
                    <a:cubicBezTo>
                      <a:pt x="0" y="11055"/>
                      <a:pt x="230" y="12620"/>
                      <a:pt x="1127" y="13746"/>
                    </a:cubicBezTo>
                    <a:cubicBezTo>
                      <a:pt x="2087" y="14976"/>
                      <a:pt x="4954" y="15839"/>
                      <a:pt x="6977" y="15839"/>
                    </a:cubicBezTo>
                    <a:cubicBezTo>
                      <a:pt x="7457" y="15839"/>
                      <a:pt x="7891" y="15790"/>
                      <a:pt x="8239" y="15686"/>
                    </a:cubicBezTo>
                    <a:cubicBezTo>
                      <a:pt x="9386" y="15352"/>
                      <a:pt x="10596" y="14935"/>
                      <a:pt x="11243" y="13934"/>
                    </a:cubicBezTo>
                    <a:cubicBezTo>
                      <a:pt x="11994" y="12745"/>
                      <a:pt x="11702" y="11222"/>
                      <a:pt x="11284" y="9887"/>
                    </a:cubicBezTo>
                    <a:cubicBezTo>
                      <a:pt x="10784" y="8219"/>
                      <a:pt x="10116" y="6592"/>
                      <a:pt x="9303" y="5027"/>
                    </a:cubicBezTo>
                    <a:cubicBezTo>
                      <a:pt x="8469" y="3442"/>
                      <a:pt x="7488" y="1815"/>
                      <a:pt x="7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4"/>
              <p:cNvSpPr/>
              <p:nvPr/>
            </p:nvSpPr>
            <p:spPr>
              <a:xfrm>
                <a:off x="-362775" y="3280550"/>
                <a:ext cx="388500" cy="269400"/>
              </a:xfrm>
              <a:custGeom>
                <a:avLst/>
                <a:gdLst/>
                <a:ahLst/>
                <a:cxnLst/>
                <a:rect l="l" t="t" r="r" b="b"/>
                <a:pathLst>
                  <a:path w="15540" h="10776" extrusionOk="0">
                    <a:moveTo>
                      <a:pt x="8469" y="1"/>
                    </a:moveTo>
                    <a:cubicBezTo>
                      <a:pt x="6698" y="1"/>
                      <a:pt x="4925" y="592"/>
                      <a:pt x="3296" y="1366"/>
                    </a:cubicBezTo>
                    <a:cubicBezTo>
                      <a:pt x="2232" y="1887"/>
                      <a:pt x="1169" y="2492"/>
                      <a:pt x="0" y="2722"/>
                    </a:cubicBezTo>
                    <a:cubicBezTo>
                      <a:pt x="1648" y="3473"/>
                      <a:pt x="2754" y="5037"/>
                      <a:pt x="3797" y="6518"/>
                    </a:cubicBezTo>
                    <a:cubicBezTo>
                      <a:pt x="5100" y="8400"/>
                      <a:pt x="7509" y="10776"/>
                      <a:pt x="9880" y="10776"/>
                    </a:cubicBezTo>
                    <a:cubicBezTo>
                      <a:pt x="10846" y="10776"/>
                      <a:pt x="11806" y="10381"/>
                      <a:pt x="12682" y="9396"/>
                    </a:cubicBezTo>
                    <a:cubicBezTo>
                      <a:pt x="15539" y="6184"/>
                      <a:pt x="14184" y="991"/>
                      <a:pt x="9887" y="135"/>
                    </a:cubicBezTo>
                    <a:cubicBezTo>
                      <a:pt x="9416" y="43"/>
                      <a:pt x="8943"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4"/>
              <p:cNvSpPr/>
              <p:nvPr/>
            </p:nvSpPr>
            <p:spPr>
              <a:xfrm>
                <a:off x="115375" y="3427800"/>
                <a:ext cx="342625" cy="242025"/>
              </a:xfrm>
              <a:custGeom>
                <a:avLst/>
                <a:gdLst/>
                <a:ahLst/>
                <a:cxnLst/>
                <a:rect l="l" t="t" r="r" b="b"/>
                <a:pathLst>
                  <a:path w="13705" h="9681" extrusionOk="0">
                    <a:moveTo>
                      <a:pt x="5521" y="0"/>
                    </a:moveTo>
                    <a:cubicBezTo>
                      <a:pt x="3879" y="0"/>
                      <a:pt x="2201" y="648"/>
                      <a:pt x="1190" y="1963"/>
                    </a:cubicBezTo>
                    <a:cubicBezTo>
                      <a:pt x="1" y="3485"/>
                      <a:pt x="105" y="7386"/>
                      <a:pt x="1628" y="8700"/>
                    </a:cubicBezTo>
                    <a:cubicBezTo>
                      <a:pt x="2149" y="9096"/>
                      <a:pt x="2754" y="9367"/>
                      <a:pt x="3401" y="9492"/>
                    </a:cubicBezTo>
                    <a:cubicBezTo>
                      <a:pt x="3876" y="9600"/>
                      <a:pt x="4379" y="9680"/>
                      <a:pt x="4869" y="9680"/>
                    </a:cubicBezTo>
                    <a:cubicBezTo>
                      <a:pt x="5326" y="9680"/>
                      <a:pt x="5772" y="9611"/>
                      <a:pt x="6175" y="9430"/>
                    </a:cubicBezTo>
                    <a:cubicBezTo>
                      <a:pt x="7030" y="9054"/>
                      <a:pt x="7614" y="8262"/>
                      <a:pt x="8198" y="7552"/>
                    </a:cubicBezTo>
                    <a:cubicBezTo>
                      <a:pt x="9741" y="5696"/>
                      <a:pt x="11598" y="4132"/>
                      <a:pt x="13704" y="2943"/>
                    </a:cubicBezTo>
                    <a:lnTo>
                      <a:pt x="13704" y="2943"/>
                    </a:lnTo>
                    <a:cubicBezTo>
                      <a:pt x="13689" y="2943"/>
                      <a:pt x="13673" y="2943"/>
                      <a:pt x="13657" y="2943"/>
                    </a:cubicBezTo>
                    <a:cubicBezTo>
                      <a:pt x="12488" y="2943"/>
                      <a:pt x="11459" y="2184"/>
                      <a:pt x="10451" y="1566"/>
                    </a:cubicBezTo>
                    <a:cubicBezTo>
                      <a:pt x="9011" y="690"/>
                      <a:pt x="7364" y="23"/>
                      <a:pt x="5674" y="2"/>
                    </a:cubicBezTo>
                    <a:cubicBezTo>
                      <a:pt x="5623" y="1"/>
                      <a:pt x="5572" y="0"/>
                      <a:pt x="5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4"/>
              <p:cNvSpPr/>
              <p:nvPr/>
            </p:nvSpPr>
            <p:spPr>
              <a:xfrm>
                <a:off x="-599000" y="3372050"/>
                <a:ext cx="280575" cy="358800"/>
              </a:xfrm>
              <a:custGeom>
                <a:avLst/>
                <a:gdLst/>
                <a:ahLst/>
                <a:cxnLst/>
                <a:rect l="l" t="t" r="r" b="b"/>
                <a:pathLst>
                  <a:path w="11223" h="14352" extrusionOk="0">
                    <a:moveTo>
                      <a:pt x="6738" y="0"/>
                    </a:moveTo>
                    <a:cubicBezTo>
                      <a:pt x="5799" y="2503"/>
                      <a:pt x="3401" y="4130"/>
                      <a:pt x="1628" y="6153"/>
                    </a:cubicBezTo>
                    <a:cubicBezTo>
                      <a:pt x="1065" y="6779"/>
                      <a:pt x="543" y="7509"/>
                      <a:pt x="335" y="8343"/>
                    </a:cubicBezTo>
                    <a:cubicBezTo>
                      <a:pt x="1" y="9720"/>
                      <a:pt x="627" y="11222"/>
                      <a:pt x="1690" y="12160"/>
                    </a:cubicBezTo>
                    <a:cubicBezTo>
                      <a:pt x="2805" y="13135"/>
                      <a:pt x="5700" y="14352"/>
                      <a:pt x="7843" y="14352"/>
                    </a:cubicBezTo>
                    <a:cubicBezTo>
                      <a:pt x="8588" y="14352"/>
                      <a:pt x="9243" y="14205"/>
                      <a:pt x="9700" y="13850"/>
                    </a:cubicBezTo>
                    <a:cubicBezTo>
                      <a:pt x="10159" y="13453"/>
                      <a:pt x="10492" y="12932"/>
                      <a:pt x="10680" y="12369"/>
                    </a:cubicBezTo>
                    <a:cubicBezTo>
                      <a:pt x="11222" y="10888"/>
                      <a:pt x="11097" y="9219"/>
                      <a:pt x="10638" y="7697"/>
                    </a:cubicBezTo>
                    <a:cubicBezTo>
                      <a:pt x="10180" y="6195"/>
                      <a:pt x="9408" y="4798"/>
                      <a:pt x="8636" y="3400"/>
                    </a:cubicBezTo>
                    <a:lnTo>
                      <a:pt x="67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4"/>
              <p:cNvSpPr/>
              <p:nvPr/>
            </p:nvSpPr>
            <p:spPr>
              <a:xfrm>
                <a:off x="-774725" y="3756400"/>
                <a:ext cx="404150" cy="240475"/>
              </a:xfrm>
              <a:custGeom>
                <a:avLst/>
                <a:gdLst/>
                <a:ahLst/>
                <a:cxnLst/>
                <a:rect l="l" t="t" r="r" b="b"/>
                <a:pathLst>
                  <a:path w="16166" h="9619" extrusionOk="0">
                    <a:moveTo>
                      <a:pt x="7254" y="0"/>
                    </a:moveTo>
                    <a:cubicBezTo>
                      <a:pt x="6812" y="0"/>
                      <a:pt x="6370" y="63"/>
                      <a:pt x="5945" y="186"/>
                    </a:cubicBezTo>
                    <a:cubicBezTo>
                      <a:pt x="3150" y="1166"/>
                      <a:pt x="2775" y="5505"/>
                      <a:pt x="1" y="6527"/>
                    </a:cubicBezTo>
                    <a:cubicBezTo>
                      <a:pt x="1878" y="7674"/>
                      <a:pt x="3797" y="8842"/>
                      <a:pt x="5945" y="9363"/>
                    </a:cubicBezTo>
                    <a:cubicBezTo>
                      <a:pt x="6626" y="9528"/>
                      <a:pt x="7337" y="9618"/>
                      <a:pt x="8045" y="9618"/>
                    </a:cubicBezTo>
                    <a:cubicBezTo>
                      <a:pt x="9575" y="9618"/>
                      <a:pt x="11090" y="9200"/>
                      <a:pt x="12244" y="8216"/>
                    </a:cubicBezTo>
                    <a:cubicBezTo>
                      <a:pt x="16166" y="4900"/>
                      <a:pt x="11973" y="958"/>
                      <a:pt x="8386" y="144"/>
                    </a:cubicBezTo>
                    <a:cubicBezTo>
                      <a:pt x="8018" y="47"/>
                      <a:pt x="7636" y="0"/>
                      <a:pt x="7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4"/>
              <p:cNvSpPr/>
              <p:nvPr/>
            </p:nvSpPr>
            <p:spPr>
              <a:xfrm>
                <a:off x="-363300" y="3801175"/>
                <a:ext cx="288900" cy="172000"/>
              </a:xfrm>
              <a:custGeom>
                <a:avLst/>
                <a:gdLst/>
                <a:ahLst/>
                <a:cxnLst/>
                <a:rect l="l" t="t" r="r" b="b"/>
                <a:pathLst>
                  <a:path w="11556" h="6880" extrusionOk="0">
                    <a:moveTo>
                      <a:pt x="6380" y="1"/>
                    </a:moveTo>
                    <a:cubicBezTo>
                      <a:pt x="6107" y="1"/>
                      <a:pt x="5834" y="37"/>
                      <a:pt x="5570" y="105"/>
                    </a:cubicBezTo>
                    <a:cubicBezTo>
                      <a:pt x="3004" y="668"/>
                      <a:pt x="1" y="3505"/>
                      <a:pt x="2816" y="5883"/>
                    </a:cubicBezTo>
                    <a:cubicBezTo>
                      <a:pt x="3628" y="6581"/>
                      <a:pt x="4712" y="6880"/>
                      <a:pt x="5803" y="6880"/>
                    </a:cubicBezTo>
                    <a:cubicBezTo>
                      <a:pt x="6310" y="6880"/>
                      <a:pt x="6818" y="6815"/>
                      <a:pt x="7301" y="6696"/>
                    </a:cubicBezTo>
                    <a:cubicBezTo>
                      <a:pt x="8844" y="6321"/>
                      <a:pt x="10221" y="5487"/>
                      <a:pt x="11556" y="4652"/>
                    </a:cubicBezTo>
                    <a:cubicBezTo>
                      <a:pt x="9574" y="3943"/>
                      <a:pt x="9303" y="835"/>
                      <a:pt x="7301" y="147"/>
                    </a:cubicBezTo>
                    <a:cubicBezTo>
                      <a:pt x="7002" y="47"/>
                      <a:pt x="6691" y="1"/>
                      <a:pt x="6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4"/>
              <p:cNvSpPr/>
              <p:nvPr/>
            </p:nvSpPr>
            <p:spPr>
              <a:xfrm>
                <a:off x="310400" y="3783750"/>
                <a:ext cx="343650" cy="333975"/>
              </a:xfrm>
              <a:custGeom>
                <a:avLst/>
                <a:gdLst/>
                <a:ahLst/>
                <a:cxnLst/>
                <a:rect l="l" t="t" r="r" b="b"/>
                <a:pathLst>
                  <a:path w="13746" h="13359" extrusionOk="0">
                    <a:moveTo>
                      <a:pt x="9293" y="1"/>
                    </a:moveTo>
                    <a:cubicBezTo>
                      <a:pt x="9101" y="1"/>
                      <a:pt x="8909" y="11"/>
                      <a:pt x="8719" y="31"/>
                    </a:cubicBezTo>
                    <a:cubicBezTo>
                      <a:pt x="8344" y="51"/>
                      <a:pt x="5465" y="1428"/>
                      <a:pt x="6237" y="1699"/>
                    </a:cubicBezTo>
                    <a:cubicBezTo>
                      <a:pt x="5261" y="1359"/>
                      <a:pt x="4280" y="1014"/>
                      <a:pt x="3356" y="1014"/>
                    </a:cubicBezTo>
                    <a:cubicBezTo>
                      <a:pt x="2523" y="1014"/>
                      <a:pt x="1736" y="1295"/>
                      <a:pt x="1044" y="2116"/>
                    </a:cubicBezTo>
                    <a:cubicBezTo>
                      <a:pt x="1" y="3368"/>
                      <a:pt x="42" y="4932"/>
                      <a:pt x="710" y="6350"/>
                    </a:cubicBezTo>
                    <a:cubicBezTo>
                      <a:pt x="1440" y="7873"/>
                      <a:pt x="2754" y="8999"/>
                      <a:pt x="4089" y="10000"/>
                    </a:cubicBezTo>
                    <a:cubicBezTo>
                      <a:pt x="5445" y="11002"/>
                      <a:pt x="6842" y="12003"/>
                      <a:pt x="7822" y="13359"/>
                    </a:cubicBezTo>
                    <a:cubicBezTo>
                      <a:pt x="8698" y="11273"/>
                      <a:pt x="10430" y="9708"/>
                      <a:pt x="11702" y="7852"/>
                    </a:cubicBezTo>
                    <a:cubicBezTo>
                      <a:pt x="12974" y="5975"/>
                      <a:pt x="13746" y="3389"/>
                      <a:pt x="12494" y="1511"/>
                    </a:cubicBezTo>
                    <a:cubicBezTo>
                      <a:pt x="11772" y="428"/>
                      <a:pt x="10533" y="1"/>
                      <a:pt x="9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4"/>
              <p:cNvSpPr/>
              <p:nvPr/>
            </p:nvSpPr>
            <p:spPr>
              <a:xfrm>
                <a:off x="246275" y="4135325"/>
                <a:ext cx="361900" cy="338025"/>
              </a:xfrm>
              <a:custGeom>
                <a:avLst/>
                <a:gdLst/>
                <a:ahLst/>
                <a:cxnLst/>
                <a:rect l="l" t="t" r="r" b="b"/>
                <a:pathLst>
                  <a:path w="14476" h="13521" extrusionOk="0">
                    <a:moveTo>
                      <a:pt x="8206" y="1"/>
                    </a:moveTo>
                    <a:cubicBezTo>
                      <a:pt x="6708" y="1"/>
                      <a:pt x="5273" y="326"/>
                      <a:pt x="4359" y="964"/>
                    </a:cubicBezTo>
                    <a:cubicBezTo>
                      <a:pt x="0" y="4051"/>
                      <a:pt x="6779" y="8807"/>
                      <a:pt x="9073" y="10308"/>
                    </a:cubicBezTo>
                    <a:cubicBezTo>
                      <a:pt x="10429" y="11184"/>
                      <a:pt x="11618" y="12269"/>
                      <a:pt x="12640" y="13520"/>
                    </a:cubicBezTo>
                    <a:cubicBezTo>
                      <a:pt x="12473" y="12019"/>
                      <a:pt x="13203" y="10579"/>
                      <a:pt x="13662" y="9140"/>
                    </a:cubicBezTo>
                    <a:cubicBezTo>
                      <a:pt x="14267" y="7347"/>
                      <a:pt x="14475" y="5428"/>
                      <a:pt x="14288" y="3530"/>
                    </a:cubicBezTo>
                    <a:cubicBezTo>
                      <a:pt x="14056" y="1148"/>
                      <a:pt x="11019" y="1"/>
                      <a:pt x="8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4"/>
              <p:cNvSpPr/>
              <p:nvPr/>
            </p:nvSpPr>
            <p:spPr>
              <a:xfrm>
                <a:off x="82525" y="3734450"/>
                <a:ext cx="209650" cy="273450"/>
              </a:xfrm>
              <a:custGeom>
                <a:avLst/>
                <a:gdLst/>
                <a:ahLst/>
                <a:cxnLst/>
                <a:rect l="l" t="t" r="r" b="b"/>
                <a:pathLst>
                  <a:path w="8386" h="10938" extrusionOk="0">
                    <a:moveTo>
                      <a:pt x="4423" y="0"/>
                    </a:moveTo>
                    <a:cubicBezTo>
                      <a:pt x="3755" y="2065"/>
                      <a:pt x="1857" y="3442"/>
                      <a:pt x="689" y="5277"/>
                    </a:cubicBezTo>
                    <a:cubicBezTo>
                      <a:pt x="272" y="5861"/>
                      <a:pt x="22" y="6570"/>
                      <a:pt x="1" y="7300"/>
                    </a:cubicBezTo>
                    <a:cubicBezTo>
                      <a:pt x="43" y="8343"/>
                      <a:pt x="773" y="9282"/>
                      <a:pt x="1670" y="9824"/>
                    </a:cubicBezTo>
                    <a:cubicBezTo>
                      <a:pt x="2600" y="10389"/>
                      <a:pt x="4096" y="10937"/>
                      <a:pt x="5426" y="10937"/>
                    </a:cubicBezTo>
                    <a:cubicBezTo>
                      <a:pt x="6749" y="10937"/>
                      <a:pt x="7907" y="10394"/>
                      <a:pt x="8177" y="8781"/>
                    </a:cubicBezTo>
                    <a:cubicBezTo>
                      <a:pt x="8386" y="7634"/>
                      <a:pt x="7823" y="6508"/>
                      <a:pt x="7280" y="5465"/>
                    </a:cubicBezTo>
                    <a:lnTo>
                      <a:pt x="44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4"/>
              <p:cNvSpPr/>
              <p:nvPr/>
            </p:nvSpPr>
            <p:spPr>
              <a:xfrm>
                <a:off x="-193825" y="3651200"/>
                <a:ext cx="207700" cy="200600"/>
              </a:xfrm>
              <a:custGeom>
                <a:avLst/>
                <a:gdLst/>
                <a:ahLst/>
                <a:cxnLst/>
                <a:rect l="l" t="t" r="r" b="b"/>
                <a:pathLst>
                  <a:path w="8308" h="8024" extrusionOk="0">
                    <a:moveTo>
                      <a:pt x="2994" y="0"/>
                    </a:moveTo>
                    <a:cubicBezTo>
                      <a:pt x="2629" y="0"/>
                      <a:pt x="2262" y="81"/>
                      <a:pt x="1919" y="243"/>
                    </a:cubicBezTo>
                    <a:cubicBezTo>
                      <a:pt x="605" y="890"/>
                      <a:pt x="0" y="2454"/>
                      <a:pt x="84" y="3914"/>
                    </a:cubicBezTo>
                    <a:cubicBezTo>
                      <a:pt x="167" y="5353"/>
                      <a:pt x="772" y="6730"/>
                      <a:pt x="1398" y="8023"/>
                    </a:cubicBezTo>
                    <a:lnTo>
                      <a:pt x="5257" y="6063"/>
                    </a:lnTo>
                    <a:cubicBezTo>
                      <a:pt x="6320" y="5520"/>
                      <a:pt x="7488" y="4895"/>
                      <a:pt x="7905" y="3789"/>
                    </a:cubicBezTo>
                    <a:cubicBezTo>
                      <a:pt x="8308" y="2755"/>
                      <a:pt x="7602" y="1334"/>
                      <a:pt x="6580" y="1334"/>
                    </a:cubicBezTo>
                    <a:cubicBezTo>
                      <a:pt x="6489" y="1334"/>
                      <a:pt x="6395" y="1346"/>
                      <a:pt x="6299" y="1370"/>
                    </a:cubicBezTo>
                    <a:cubicBezTo>
                      <a:pt x="6028" y="1432"/>
                      <a:pt x="5757" y="1641"/>
                      <a:pt x="5486" y="1683"/>
                    </a:cubicBezTo>
                    <a:cubicBezTo>
                      <a:pt x="5422" y="1691"/>
                      <a:pt x="5374" y="1696"/>
                      <a:pt x="5337" y="1696"/>
                    </a:cubicBezTo>
                    <a:cubicBezTo>
                      <a:pt x="5192" y="1696"/>
                      <a:pt x="5219" y="1619"/>
                      <a:pt x="5152" y="1370"/>
                    </a:cubicBezTo>
                    <a:cubicBezTo>
                      <a:pt x="5006" y="973"/>
                      <a:pt x="4735" y="640"/>
                      <a:pt x="4360" y="410"/>
                    </a:cubicBezTo>
                    <a:cubicBezTo>
                      <a:pt x="3946" y="138"/>
                      <a:pt x="3471" y="0"/>
                      <a:pt x="2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4"/>
              <p:cNvSpPr/>
              <p:nvPr/>
            </p:nvSpPr>
            <p:spPr>
              <a:xfrm>
                <a:off x="-481675" y="3417400"/>
                <a:ext cx="204700" cy="740350"/>
              </a:xfrm>
              <a:custGeom>
                <a:avLst/>
                <a:gdLst/>
                <a:ahLst/>
                <a:cxnLst/>
                <a:rect l="l" t="t" r="r" b="b"/>
                <a:pathLst>
                  <a:path w="8188" h="29614" extrusionOk="0">
                    <a:moveTo>
                      <a:pt x="2006" y="1"/>
                    </a:moveTo>
                    <a:cubicBezTo>
                      <a:pt x="1977" y="1"/>
                      <a:pt x="1951" y="22"/>
                      <a:pt x="1962" y="64"/>
                    </a:cubicBezTo>
                    <a:cubicBezTo>
                      <a:pt x="1982" y="543"/>
                      <a:pt x="1982" y="1023"/>
                      <a:pt x="1941" y="1503"/>
                    </a:cubicBezTo>
                    <a:cubicBezTo>
                      <a:pt x="1899" y="1982"/>
                      <a:pt x="1836" y="2462"/>
                      <a:pt x="1732" y="2942"/>
                    </a:cubicBezTo>
                    <a:cubicBezTo>
                      <a:pt x="1565" y="3901"/>
                      <a:pt x="1294" y="4840"/>
                      <a:pt x="1044" y="5799"/>
                    </a:cubicBezTo>
                    <a:cubicBezTo>
                      <a:pt x="522" y="7656"/>
                      <a:pt x="1" y="9575"/>
                      <a:pt x="230" y="11514"/>
                    </a:cubicBezTo>
                    <a:cubicBezTo>
                      <a:pt x="376" y="12515"/>
                      <a:pt x="648" y="13496"/>
                      <a:pt x="1065" y="14434"/>
                    </a:cubicBezTo>
                    <a:cubicBezTo>
                      <a:pt x="1273" y="14893"/>
                      <a:pt x="1503" y="15373"/>
                      <a:pt x="1732" y="15832"/>
                    </a:cubicBezTo>
                    <a:cubicBezTo>
                      <a:pt x="1982" y="16291"/>
                      <a:pt x="2254" y="16750"/>
                      <a:pt x="2462" y="17208"/>
                    </a:cubicBezTo>
                    <a:cubicBezTo>
                      <a:pt x="2566" y="17438"/>
                      <a:pt x="2692" y="17667"/>
                      <a:pt x="2838" y="17897"/>
                    </a:cubicBezTo>
                    <a:cubicBezTo>
                      <a:pt x="2984" y="18105"/>
                      <a:pt x="3150" y="18314"/>
                      <a:pt x="3296" y="18522"/>
                    </a:cubicBezTo>
                    <a:cubicBezTo>
                      <a:pt x="3609" y="18960"/>
                      <a:pt x="3901" y="19398"/>
                      <a:pt x="4193" y="19836"/>
                    </a:cubicBezTo>
                    <a:cubicBezTo>
                      <a:pt x="4777" y="20733"/>
                      <a:pt x="5299" y="21651"/>
                      <a:pt x="5799" y="22590"/>
                    </a:cubicBezTo>
                    <a:cubicBezTo>
                      <a:pt x="6801" y="24488"/>
                      <a:pt x="7468" y="26553"/>
                      <a:pt x="7781" y="28680"/>
                    </a:cubicBezTo>
                    <a:cubicBezTo>
                      <a:pt x="7823" y="28951"/>
                      <a:pt x="7843" y="29201"/>
                      <a:pt x="7885" y="29473"/>
                    </a:cubicBezTo>
                    <a:cubicBezTo>
                      <a:pt x="7896" y="29566"/>
                      <a:pt x="7974" y="29613"/>
                      <a:pt x="8047" y="29613"/>
                    </a:cubicBezTo>
                    <a:cubicBezTo>
                      <a:pt x="8120" y="29613"/>
                      <a:pt x="8188" y="29566"/>
                      <a:pt x="8177" y="29473"/>
                    </a:cubicBezTo>
                    <a:cubicBezTo>
                      <a:pt x="8135" y="28409"/>
                      <a:pt x="7948" y="27366"/>
                      <a:pt x="7635" y="26344"/>
                    </a:cubicBezTo>
                    <a:cubicBezTo>
                      <a:pt x="7364" y="25322"/>
                      <a:pt x="6988" y="24342"/>
                      <a:pt x="6550" y="23382"/>
                    </a:cubicBezTo>
                    <a:cubicBezTo>
                      <a:pt x="5633" y="21442"/>
                      <a:pt x="4527" y="19607"/>
                      <a:pt x="3255" y="17897"/>
                    </a:cubicBezTo>
                    <a:cubicBezTo>
                      <a:pt x="2984" y="17459"/>
                      <a:pt x="2712" y="17021"/>
                      <a:pt x="2504" y="16562"/>
                    </a:cubicBezTo>
                    <a:cubicBezTo>
                      <a:pt x="2233" y="16103"/>
                      <a:pt x="2003" y="15644"/>
                      <a:pt x="1753" y="15185"/>
                    </a:cubicBezTo>
                    <a:cubicBezTo>
                      <a:pt x="1273" y="14267"/>
                      <a:pt x="898" y="13287"/>
                      <a:pt x="668" y="12265"/>
                    </a:cubicBezTo>
                    <a:cubicBezTo>
                      <a:pt x="230" y="10325"/>
                      <a:pt x="648" y="8365"/>
                      <a:pt x="1148" y="6488"/>
                    </a:cubicBezTo>
                    <a:cubicBezTo>
                      <a:pt x="1419" y="5528"/>
                      <a:pt x="1670" y="4590"/>
                      <a:pt x="1878" y="3630"/>
                    </a:cubicBezTo>
                    <a:cubicBezTo>
                      <a:pt x="2087" y="2671"/>
                      <a:pt x="2254" y="1711"/>
                      <a:pt x="2128" y="773"/>
                    </a:cubicBezTo>
                    <a:cubicBezTo>
                      <a:pt x="2108" y="522"/>
                      <a:pt x="2108" y="293"/>
                      <a:pt x="2066" y="64"/>
                    </a:cubicBezTo>
                    <a:cubicBezTo>
                      <a:pt x="2066" y="22"/>
                      <a:pt x="2035" y="1"/>
                      <a:pt x="2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4"/>
              <p:cNvSpPr/>
              <p:nvPr/>
            </p:nvSpPr>
            <p:spPr>
              <a:xfrm>
                <a:off x="-743825" y="3843750"/>
                <a:ext cx="332575" cy="85025"/>
              </a:xfrm>
              <a:custGeom>
                <a:avLst/>
                <a:gdLst/>
                <a:ahLst/>
                <a:cxnLst/>
                <a:rect l="l" t="t" r="r" b="b"/>
                <a:pathLst>
                  <a:path w="13303" h="3401" extrusionOk="0">
                    <a:moveTo>
                      <a:pt x="12764" y="1"/>
                    </a:moveTo>
                    <a:cubicBezTo>
                      <a:pt x="11983" y="1"/>
                      <a:pt x="11221" y="133"/>
                      <a:pt x="10508" y="426"/>
                    </a:cubicBezTo>
                    <a:cubicBezTo>
                      <a:pt x="9694" y="738"/>
                      <a:pt x="8902" y="1093"/>
                      <a:pt x="8130" y="1510"/>
                    </a:cubicBezTo>
                    <a:cubicBezTo>
                      <a:pt x="6566" y="2365"/>
                      <a:pt x="4835" y="2887"/>
                      <a:pt x="3062" y="3054"/>
                    </a:cubicBezTo>
                    <a:cubicBezTo>
                      <a:pt x="2877" y="3066"/>
                      <a:pt x="2692" y="3071"/>
                      <a:pt x="2507" y="3071"/>
                    </a:cubicBezTo>
                    <a:cubicBezTo>
                      <a:pt x="1726" y="3071"/>
                      <a:pt x="938" y="2968"/>
                      <a:pt x="162" y="2782"/>
                    </a:cubicBezTo>
                    <a:cubicBezTo>
                      <a:pt x="156" y="2781"/>
                      <a:pt x="150" y="2781"/>
                      <a:pt x="143" y="2781"/>
                    </a:cubicBezTo>
                    <a:cubicBezTo>
                      <a:pt x="33" y="2781"/>
                      <a:pt x="1" y="2951"/>
                      <a:pt x="100" y="2991"/>
                    </a:cubicBezTo>
                    <a:cubicBezTo>
                      <a:pt x="861" y="3280"/>
                      <a:pt x="1672" y="3400"/>
                      <a:pt x="2488" y="3400"/>
                    </a:cubicBezTo>
                    <a:cubicBezTo>
                      <a:pt x="3438" y="3400"/>
                      <a:pt x="4396" y="3238"/>
                      <a:pt x="5293" y="2991"/>
                    </a:cubicBezTo>
                    <a:cubicBezTo>
                      <a:pt x="6149" y="2762"/>
                      <a:pt x="6962" y="2449"/>
                      <a:pt x="7755" y="2073"/>
                    </a:cubicBezTo>
                    <a:cubicBezTo>
                      <a:pt x="8568" y="1677"/>
                      <a:pt x="9319" y="1239"/>
                      <a:pt x="10153" y="905"/>
                    </a:cubicBezTo>
                    <a:cubicBezTo>
                      <a:pt x="10994" y="542"/>
                      <a:pt x="11904" y="337"/>
                      <a:pt x="12836" y="337"/>
                    </a:cubicBezTo>
                    <a:cubicBezTo>
                      <a:pt x="12922" y="337"/>
                      <a:pt x="13008" y="339"/>
                      <a:pt x="13094" y="342"/>
                    </a:cubicBezTo>
                    <a:cubicBezTo>
                      <a:pt x="13100" y="343"/>
                      <a:pt x="13107" y="343"/>
                      <a:pt x="13113" y="343"/>
                    </a:cubicBezTo>
                    <a:cubicBezTo>
                      <a:pt x="13303" y="343"/>
                      <a:pt x="13296" y="29"/>
                      <a:pt x="13094" y="8"/>
                    </a:cubicBezTo>
                    <a:cubicBezTo>
                      <a:pt x="12984" y="3"/>
                      <a:pt x="12874" y="1"/>
                      <a:pt x="12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4"/>
              <p:cNvSpPr/>
              <p:nvPr/>
            </p:nvSpPr>
            <p:spPr>
              <a:xfrm>
                <a:off x="-650100" y="3961650"/>
                <a:ext cx="312400" cy="168075"/>
              </a:xfrm>
              <a:custGeom>
                <a:avLst/>
                <a:gdLst/>
                <a:ahLst/>
                <a:cxnLst/>
                <a:rect l="l" t="t" r="r" b="b"/>
                <a:pathLst>
                  <a:path w="12496" h="6723" extrusionOk="0">
                    <a:moveTo>
                      <a:pt x="12360" y="1"/>
                    </a:moveTo>
                    <a:cubicBezTo>
                      <a:pt x="12326" y="1"/>
                      <a:pt x="12292" y="15"/>
                      <a:pt x="12265" y="48"/>
                    </a:cubicBezTo>
                    <a:cubicBezTo>
                      <a:pt x="11785" y="736"/>
                      <a:pt x="11389" y="1487"/>
                      <a:pt x="10909" y="2175"/>
                    </a:cubicBezTo>
                    <a:cubicBezTo>
                      <a:pt x="10430" y="2864"/>
                      <a:pt x="9846" y="3448"/>
                      <a:pt x="9178" y="3948"/>
                    </a:cubicBezTo>
                    <a:cubicBezTo>
                      <a:pt x="8386" y="4470"/>
                      <a:pt x="7510" y="4824"/>
                      <a:pt x="6592" y="4991"/>
                    </a:cubicBezTo>
                    <a:cubicBezTo>
                      <a:pt x="5591" y="5241"/>
                      <a:pt x="4569" y="5450"/>
                      <a:pt x="3568" y="5659"/>
                    </a:cubicBezTo>
                    <a:lnTo>
                      <a:pt x="1857" y="6034"/>
                    </a:lnTo>
                    <a:lnTo>
                      <a:pt x="981" y="6222"/>
                    </a:lnTo>
                    <a:cubicBezTo>
                      <a:pt x="689" y="6263"/>
                      <a:pt x="397" y="6347"/>
                      <a:pt x="126" y="6472"/>
                    </a:cubicBezTo>
                    <a:cubicBezTo>
                      <a:pt x="1" y="6535"/>
                      <a:pt x="84" y="6701"/>
                      <a:pt x="209" y="6722"/>
                    </a:cubicBezTo>
                    <a:cubicBezTo>
                      <a:pt x="460" y="6722"/>
                      <a:pt x="731" y="6681"/>
                      <a:pt x="981" y="6618"/>
                    </a:cubicBezTo>
                    <a:lnTo>
                      <a:pt x="1774" y="6430"/>
                    </a:lnTo>
                    <a:lnTo>
                      <a:pt x="3338" y="6097"/>
                    </a:lnTo>
                    <a:cubicBezTo>
                      <a:pt x="4381" y="5867"/>
                      <a:pt x="5424" y="5638"/>
                      <a:pt x="6467" y="5408"/>
                    </a:cubicBezTo>
                    <a:cubicBezTo>
                      <a:pt x="7426" y="5241"/>
                      <a:pt x="8344" y="4887"/>
                      <a:pt x="9178" y="4386"/>
                    </a:cubicBezTo>
                    <a:cubicBezTo>
                      <a:pt x="9867" y="3907"/>
                      <a:pt x="10471" y="3323"/>
                      <a:pt x="10972" y="2655"/>
                    </a:cubicBezTo>
                    <a:cubicBezTo>
                      <a:pt x="11556" y="1883"/>
                      <a:pt x="12057" y="1028"/>
                      <a:pt x="12453" y="152"/>
                    </a:cubicBezTo>
                    <a:cubicBezTo>
                      <a:pt x="12496" y="67"/>
                      <a:pt x="12431" y="1"/>
                      <a:pt x="12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4"/>
              <p:cNvSpPr/>
              <p:nvPr/>
            </p:nvSpPr>
            <p:spPr>
              <a:xfrm>
                <a:off x="-61900" y="3043400"/>
                <a:ext cx="157450" cy="1130375"/>
              </a:xfrm>
              <a:custGeom>
                <a:avLst/>
                <a:gdLst/>
                <a:ahLst/>
                <a:cxnLst/>
                <a:rect l="l" t="t" r="r" b="b"/>
                <a:pathLst>
                  <a:path w="6298" h="45215" extrusionOk="0">
                    <a:moveTo>
                      <a:pt x="6132" y="0"/>
                    </a:moveTo>
                    <a:cubicBezTo>
                      <a:pt x="6102" y="0"/>
                      <a:pt x="6072" y="14"/>
                      <a:pt x="6049" y="48"/>
                    </a:cubicBezTo>
                    <a:lnTo>
                      <a:pt x="6049" y="27"/>
                    </a:lnTo>
                    <a:cubicBezTo>
                      <a:pt x="4360" y="2175"/>
                      <a:pt x="3546" y="4866"/>
                      <a:pt x="3275" y="7536"/>
                    </a:cubicBezTo>
                    <a:cubicBezTo>
                      <a:pt x="2920" y="10706"/>
                      <a:pt x="3338" y="13897"/>
                      <a:pt x="3755" y="17026"/>
                    </a:cubicBezTo>
                    <a:cubicBezTo>
                      <a:pt x="3963" y="18611"/>
                      <a:pt x="4172" y="20196"/>
                      <a:pt x="4380" y="21802"/>
                    </a:cubicBezTo>
                    <a:cubicBezTo>
                      <a:pt x="4589" y="23387"/>
                      <a:pt x="4818" y="24973"/>
                      <a:pt x="4944" y="26558"/>
                    </a:cubicBezTo>
                    <a:cubicBezTo>
                      <a:pt x="5110" y="28143"/>
                      <a:pt x="5048" y="29749"/>
                      <a:pt x="4756" y="31334"/>
                    </a:cubicBezTo>
                    <a:cubicBezTo>
                      <a:pt x="4506" y="32836"/>
                      <a:pt x="4026" y="34296"/>
                      <a:pt x="3379" y="35693"/>
                    </a:cubicBezTo>
                    <a:cubicBezTo>
                      <a:pt x="2691" y="37049"/>
                      <a:pt x="1836" y="38321"/>
                      <a:pt x="1231" y="39719"/>
                    </a:cubicBezTo>
                    <a:cubicBezTo>
                      <a:pt x="626" y="41137"/>
                      <a:pt x="84" y="42535"/>
                      <a:pt x="21" y="44057"/>
                    </a:cubicBezTo>
                    <a:cubicBezTo>
                      <a:pt x="0" y="44391"/>
                      <a:pt x="0" y="44725"/>
                      <a:pt x="21" y="45058"/>
                    </a:cubicBezTo>
                    <a:cubicBezTo>
                      <a:pt x="32" y="45163"/>
                      <a:pt x="120" y="45215"/>
                      <a:pt x="204" y="45215"/>
                    </a:cubicBezTo>
                    <a:cubicBezTo>
                      <a:pt x="287" y="45215"/>
                      <a:pt x="365" y="45163"/>
                      <a:pt x="355" y="45058"/>
                    </a:cubicBezTo>
                    <a:cubicBezTo>
                      <a:pt x="334" y="44725"/>
                      <a:pt x="334" y="44391"/>
                      <a:pt x="355" y="44057"/>
                    </a:cubicBezTo>
                    <a:cubicBezTo>
                      <a:pt x="376" y="43661"/>
                      <a:pt x="418" y="43285"/>
                      <a:pt x="501" y="42910"/>
                    </a:cubicBezTo>
                    <a:cubicBezTo>
                      <a:pt x="668" y="42159"/>
                      <a:pt x="897" y="41450"/>
                      <a:pt x="1189" y="40741"/>
                    </a:cubicBezTo>
                    <a:cubicBezTo>
                      <a:pt x="1460" y="40011"/>
                      <a:pt x="1794" y="39302"/>
                      <a:pt x="2149" y="38613"/>
                    </a:cubicBezTo>
                    <a:cubicBezTo>
                      <a:pt x="2503" y="37946"/>
                      <a:pt x="2900" y="37299"/>
                      <a:pt x="3275" y="36632"/>
                    </a:cubicBezTo>
                    <a:cubicBezTo>
                      <a:pt x="3630" y="35985"/>
                      <a:pt x="3942" y="35339"/>
                      <a:pt x="4214" y="34671"/>
                    </a:cubicBezTo>
                    <a:cubicBezTo>
                      <a:pt x="4485" y="33941"/>
                      <a:pt x="4693" y="33211"/>
                      <a:pt x="4860" y="32481"/>
                    </a:cubicBezTo>
                    <a:cubicBezTo>
                      <a:pt x="5256" y="30979"/>
                      <a:pt x="5423" y="29457"/>
                      <a:pt x="5382" y="27913"/>
                    </a:cubicBezTo>
                    <a:cubicBezTo>
                      <a:pt x="5319" y="26349"/>
                      <a:pt x="5173" y="24785"/>
                      <a:pt x="4923" y="23221"/>
                    </a:cubicBezTo>
                    <a:cubicBezTo>
                      <a:pt x="4714" y="21656"/>
                      <a:pt x="4506" y="20071"/>
                      <a:pt x="4297" y="18507"/>
                    </a:cubicBezTo>
                    <a:cubicBezTo>
                      <a:pt x="3880" y="15336"/>
                      <a:pt x="3379" y="12166"/>
                      <a:pt x="3484" y="8975"/>
                    </a:cubicBezTo>
                    <a:cubicBezTo>
                      <a:pt x="3588" y="6222"/>
                      <a:pt x="4193" y="3406"/>
                      <a:pt x="5674" y="1028"/>
                    </a:cubicBezTo>
                    <a:cubicBezTo>
                      <a:pt x="5841" y="736"/>
                      <a:pt x="6028" y="465"/>
                      <a:pt x="6237" y="194"/>
                    </a:cubicBezTo>
                    <a:cubicBezTo>
                      <a:pt x="6298" y="102"/>
                      <a:pt x="6214" y="0"/>
                      <a:pt x="6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4"/>
              <p:cNvSpPr/>
              <p:nvPr/>
            </p:nvSpPr>
            <p:spPr>
              <a:xfrm>
                <a:off x="-355475" y="3349550"/>
                <a:ext cx="421625" cy="345050"/>
              </a:xfrm>
              <a:custGeom>
                <a:avLst/>
                <a:gdLst/>
                <a:ahLst/>
                <a:cxnLst/>
                <a:rect l="l" t="t" r="r" b="b"/>
                <a:pathLst>
                  <a:path w="16865" h="13802" extrusionOk="0">
                    <a:moveTo>
                      <a:pt x="394" y="0"/>
                    </a:moveTo>
                    <a:cubicBezTo>
                      <a:pt x="304" y="0"/>
                      <a:pt x="215" y="1"/>
                      <a:pt x="126" y="3"/>
                    </a:cubicBezTo>
                    <a:cubicBezTo>
                      <a:pt x="0" y="24"/>
                      <a:pt x="0" y="212"/>
                      <a:pt x="126" y="233"/>
                    </a:cubicBezTo>
                    <a:lnTo>
                      <a:pt x="126" y="212"/>
                    </a:lnTo>
                    <a:cubicBezTo>
                      <a:pt x="897" y="275"/>
                      <a:pt x="1669" y="337"/>
                      <a:pt x="2441" y="483"/>
                    </a:cubicBezTo>
                    <a:cubicBezTo>
                      <a:pt x="3171" y="608"/>
                      <a:pt x="3901" y="775"/>
                      <a:pt x="4631" y="984"/>
                    </a:cubicBezTo>
                    <a:cubicBezTo>
                      <a:pt x="9783" y="2506"/>
                      <a:pt x="13933" y="6365"/>
                      <a:pt x="15873" y="11392"/>
                    </a:cubicBezTo>
                    <a:cubicBezTo>
                      <a:pt x="15998" y="11767"/>
                      <a:pt x="16123" y="12143"/>
                      <a:pt x="16249" y="12518"/>
                    </a:cubicBezTo>
                    <a:cubicBezTo>
                      <a:pt x="16374" y="12914"/>
                      <a:pt x="16478" y="13331"/>
                      <a:pt x="16624" y="13728"/>
                    </a:cubicBezTo>
                    <a:cubicBezTo>
                      <a:pt x="16643" y="13775"/>
                      <a:pt x="16697" y="13801"/>
                      <a:pt x="16748" y="13801"/>
                    </a:cubicBezTo>
                    <a:cubicBezTo>
                      <a:pt x="16809" y="13801"/>
                      <a:pt x="16865" y="13765"/>
                      <a:pt x="16853" y="13686"/>
                    </a:cubicBezTo>
                    <a:cubicBezTo>
                      <a:pt x="16770" y="12956"/>
                      <a:pt x="16561" y="12226"/>
                      <a:pt x="16290" y="11538"/>
                    </a:cubicBezTo>
                    <a:cubicBezTo>
                      <a:pt x="16019" y="10849"/>
                      <a:pt x="15727" y="10161"/>
                      <a:pt x="15393" y="9514"/>
                    </a:cubicBezTo>
                    <a:cubicBezTo>
                      <a:pt x="14705" y="8180"/>
                      <a:pt x="13871" y="6949"/>
                      <a:pt x="12891" y="5844"/>
                    </a:cubicBezTo>
                    <a:cubicBezTo>
                      <a:pt x="10826" y="3528"/>
                      <a:pt x="8218" y="1818"/>
                      <a:pt x="5298" y="859"/>
                    </a:cubicBezTo>
                    <a:cubicBezTo>
                      <a:pt x="4464" y="567"/>
                      <a:pt x="3609" y="358"/>
                      <a:pt x="2733" y="212"/>
                    </a:cubicBezTo>
                    <a:cubicBezTo>
                      <a:pt x="1965" y="81"/>
                      <a:pt x="1180" y="0"/>
                      <a:pt x="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4"/>
              <p:cNvSpPr/>
              <p:nvPr/>
            </p:nvSpPr>
            <p:spPr>
              <a:xfrm>
                <a:off x="63975" y="3496975"/>
                <a:ext cx="367425" cy="214350"/>
              </a:xfrm>
              <a:custGeom>
                <a:avLst/>
                <a:gdLst/>
                <a:ahLst/>
                <a:cxnLst/>
                <a:rect l="l" t="t" r="r" b="b"/>
                <a:pathLst>
                  <a:path w="14697" h="8574" extrusionOk="0">
                    <a:moveTo>
                      <a:pt x="11676" y="1"/>
                    </a:moveTo>
                    <a:cubicBezTo>
                      <a:pt x="11321" y="1"/>
                      <a:pt x="10965" y="16"/>
                      <a:pt x="10609" y="51"/>
                    </a:cubicBezTo>
                    <a:cubicBezTo>
                      <a:pt x="9295" y="113"/>
                      <a:pt x="8001" y="385"/>
                      <a:pt x="6771" y="823"/>
                    </a:cubicBezTo>
                    <a:cubicBezTo>
                      <a:pt x="4581" y="1594"/>
                      <a:pt x="2683" y="3054"/>
                      <a:pt x="1369" y="4973"/>
                    </a:cubicBezTo>
                    <a:cubicBezTo>
                      <a:pt x="1014" y="5495"/>
                      <a:pt x="722" y="6037"/>
                      <a:pt x="493" y="6642"/>
                    </a:cubicBezTo>
                    <a:cubicBezTo>
                      <a:pt x="242" y="7226"/>
                      <a:pt x="96" y="7831"/>
                      <a:pt x="13" y="8456"/>
                    </a:cubicBezTo>
                    <a:cubicBezTo>
                      <a:pt x="1" y="8529"/>
                      <a:pt x="52" y="8574"/>
                      <a:pt x="101" y="8574"/>
                    </a:cubicBezTo>
                    <a:cubicBezTo>
                      <a:pt x="137" y="8574"/>
                      <a:pt x="171" y="8551"/>
                      <a:pt x="180" y="8498"/>
                    </a:cubicBezTo>
                    <a:cubicBezTo>
                      <a:pt x="660" y="6350"/>
                      <a:pt x="1848" y="4431"/>
                      <a:pt x="3538" y="3033"/>
                    </a:cubicBezTo>
                    <a:cubicBezTo>
                      <a:pt x="5415" y="1469"/>
                      <a:pt x="7772" y="656"/>
                      <a:pt x="10171" y="405"/>
                    </a:cubicBezTo>
                    <a:cubicBezTo>
                      <a:pt x="10718" y="358"/>
                      <a:pt x="11254" y="335"/>
                      <a:pt x="11787" y="335"/>
                    </a:cubicBezTo>
                    <a:cubicBezTo>
                      <a:pt x="11964" y="335"/>
                      <a:pt x="12142" y="338"/>
                      <a:pt x="12319" y="343"/>
                    </a:cubicBezTo>
                    <a:cubicBezTo>
                      <a:pt x="12694" y="364"/>
                      <a:pt x="13049" y="385"/>
                      <a:pt x="13424" y="426"/>
                    </a:cubicBezTo>
                    <a:cubicBezTo>
                      <a:pt x="13779" y="447"/>
                      <a:pt x="14134" y="510"/>
                      <a:pt x="14488" y="531"/>
                    </a:cubicBezTo>
                    <a:cubicBezTo>
                      <a:pt x="14676" y="531"/>
                      <a:pt x="14697" y="280"/>
                      <a:pt x="14530" y="239"/>
                    </a:cubicBezTo>
                    <a:cubicBezTo>
                      <a:pt x="13883" y="93"/>
                      <a:pt x="13216" y="30"/>
                      <a:pt x="12548" y="30"/>
                    </a:cubicBezTo>
                    <a:cubicBezTo>
                      <a:pt x="12258" y="11"/>
                      <a:pt x="11967" y="1"/>
                      <a:pt x="1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4"/>
              <p:cNvSpPr/>
              <p:nvPr/>
            </p:nvSpPr>
            <p:spPr>
              <a:xfrm>
                <a:off x="177450" y="3749675"/>
                <a:ext cx="41725" cy="250950"/>
              </a:xfrm>
              <a:custGeom>
                <a:avLst/>
                <a:gdLst/>
                <a:ahLst/>
                <a:cxnLst/>
                <a:rect l="l" t="t" r="r" b="b"/>
                <a:pathLst>
                  <a:path w="1669" h="10038" extrusionOk="0">
                    <a:moveTo>
                      <a:pt x="688" y="0"/>
                    </a:moveTo>
                    <a:cubicBezTo>
                      <a:pt x="646" y="0"/>
                      <a:pt x="605" y="23"/>
                      <a:pt x="584" y="80"/>
                    </a:cubicBezTo>
                    <a:cubicBezTo>
                      <a:pt x="459" y="372"/>
                      <a:pt x="459" y="705"/>
                      <a:pt x="563" y="997"/>
                    </a:cubicBezTo>
                    <a:cubicBezTo>
                      <a:pt x="647" y="1352"/>
                      <a:pt x="730" y="1686"/>
                      <a:pt x="813" y="2040"/>
                    </a:cubicBezTo>
                    <a:cubicBezTo>
                      <a:pt x="980" y="2749"/>
                      <a:pt x="1105" y="3479"/>
                      <a:pt x="1210" y="4209"/>
                    </a:cubicBezTo>
                    <a:cubicBezTo>
                      <a:pt x="1397" y="5523"/>
                      <a:pt x="1314" y="6837"/>
                      <a:pt x="918" y="8089"/>
                    </a:cubicBezTo>
                    <a:cubicBezTo>
                      <a:pt x="813" y="8423"/>
                      <a:pt x="688" y="8735"/>
                      <a:pt x="521" y="9048"/>
                    </a:cubicBezTo>
                    <a:cubicBezTo>
                      <a:pt x="438" y="9173"/>
                      <a:pt x="355" y="9340"/>
                      <a:pt x="313" y="9486"/>
                    </a:cubicBezTo>
                    <a:cubicBezTo>
                      <a:pt x="229" y="9674"/>
                      <a:pt x="125" y="9862"/>
                      <a:pt x="0" y="10008"/>
                    </a:cubicBezTo>
                    <a:cubicBezTo>
                      <a:pt x="0" y="10023"/>
                      <a:pt x="0" y="10037"/>
                      <a:pt x="7" y="10037"/>
                    </a:cubicBezTo>
                    <a:cubicBezTo>
                      <a:pt x="10" y="10037"/>
                      <a:pt x="15" y="10035"/>
                      <a:pt x="21" y="10029"/>
                    </a:cubicBezTo>
                    <a:lnTo>
                      <a:pt x="334" y="9695"/>
                    </a:lnTo>
                    <a:cubicBezTo>
                      <a:pt x="459" y="9591"/>
                      <a:pt x="563" y="9486"/>
                      <a:pt x="647" y="9361"/>
                    </a:cubicBezTo>
                    <a:cubicBezTo>
                      <a:pt x="813" y="9111"/>
                      <a:pt x="939" y="8840"/>
                      <a:pt x="1064" y="8569"/>
                    </a:cubicBezTo>
                    <a:cubicBezTo>
                      <a:pt x="1293" y="8005"/>
                      <a:pt x="1439" y="7401"/>
                      <a:pt x="1523" y="6775"/>
                    </a:cubicBezTo>
                    <a:cubicBezTo>
                      <a:pt x="1669" y="5377"/>
                      <a:pt x="1564" y="3980"/>
                      <a:pt x="1251" y="2603"/>
                    </a:cubicBezTo>
                    <a:cubicBezTo>
                      <a:pt x="1147" y="2186"/>
                      <a:pt x="1064" y="1790"/>
                      <a:pt x="959" y="1373"/>
                    </a:cubicBezTo>
                    <a:cubicBezTo>
                      <a:pt x="855" y="956"/>
                      <a:pt x="730" y="580"/>
                      <a:pt x="834" y="184"/>
                    </a:cubicBezTo>
                    <a:cubicBezTo>
                      <a:pt x="862" y="87"/>
                      <a:pt x="771" y="0"/>
                      <a:pt x="6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4"/>
              <p:cNvSpPr/>
              <p:nvPr/>
            </p:nvSpPr>
            <p:spPr>
              <a:xfrm>
                <a:off x="-512950" y="4153750"/>
                <a:ext cx="154375" cy="150125"/>
              </a:xfrm>
              <a:custGeom>
                <a:avLst/>
                <a:gdLst/>
                <a:ahLst/>
                <a:cxnLst/>
                <a:rect l="l" t="t" r="r" b="b"/>
                <a:pathLst>
                  <a:path w="6175" h="6005" extrusionOk="0">
                    <a:moveTo>
                      <a:pt x="2554" y="1"/>
                    </a:moveTo>
                    <a:cubicBezTo>
                      <a:pt x="2377" y="1"/>
                      <a:pt x="2199" y="27"/>
                      <a:pt x="2024" y="81"/>
                    </a:cubicBezTo>
                    <a:cubicBezTo>
                      <a:pt x="772" y="477"/>
                      <a:pt x="42" y="1708"/>
                      <a:pt x="21" y="2980"/>
                    </a:cubicBezTo>
                    <a:cubicBezTo>
                      <a:pt x="0" y="4023"/>
                      <a:pt x="355" y="5024"/>
                      <a:pt x="730" y="6005"/>
                    </a:cubicBezTo>
                    <a:cubicBezTo>
                      <a:pt x="1002" y="5671"/>
                      <a:pt x="1377" y="5442"/>
                      <a:pt x="1794" y="5358"/>
                    </a:cubicBezTo>
                    <a:cubicBezTo>
                      <a:pt x="2211" y="5254"/>
                      <a:pt x="2629" y="5212"/>
                      <a:pt x="3046" y="5129"/>
                    </a:cubicBezTo>
                    <a:cubicBezTo>
                      <a:pt x="4089" y="4920"/>
                      <a:pt x="5027" y="4357"/>
                      <a:pt x="5715" y="3543"/>
                    </a:cubicBezTo>
                    <a:cubicBezTo>
                      <a:pt x="6049" y="3210"/>
                      <a:pt x="6174" y="2688"/>
                      <a:pt x="6049" y="2229"/>
                    </a:cubicBezTo>
                    <a:cubicBezTo>
                      <a:pt x="5930" y="1791"/>
                      <a:pt x="5581" y="1372"/>
                      <a:pt x="5114" y="1372"/>
                    </a:cubicBezTo>
                    <a:cubicBezTo>
                      <a:pt x="5092" y="1372"/>
                      <a:pt x="5070" y="1372"/>
                      <a:pt x="5048" y="1374"/>
                    </a:cubicBezTo>
                    <a:cubicBezTo>
                      <a:pt x="4839" y="1395"/>
                      <a:pt x="4631" y="1499"/>
                      <a:pt x="4422" y="1499"/>
                    </a:cubicBezTo>
                    <a:cubicBezTo>
                      <a:pt x="4214" y="1499"/>
                      <a:pt x="4235" y="1479"/>
                      <a:pt x="4214" y="1249"/>
                    </a:cubicBezTo>
                    <a:cubicBezTo>
                      <a:pt x="4151" y="936"/>
                      <a:pt x="4005" y="665"/>
                      <a:pt x="3755" y="457"/>
                    </a:cubicBezTo>
                    <a:cubicBezTo>
                      <a:pt x="3414" y="160"/>
                      <a:pt x="2988" y="1"/>
                      <a:pt x="2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4"/>
              <p:cNvSpPr/>
              <p:nvPr/>
            </p:nvSpPr>
            <p:spPr>
              <a:xfrm>
                <a:off x="-497825" y="4127800"/>
                <a:ext cx="183750" cy="171800"/>
              </a:xfrm>
              <a:custGeom>
                <a:avLst/>
                <a:gdLst/>
                <a:ahLst/>
                <a:cxnLst/>
                <a:rect l="l" t="t" r="r" b="b"/>
                <a:pathLst>
                  <a:path w="7350" h="6872" extrusionOk="0">
                    <a:moveTo>
                      <a:pt x="6296" y="0"/>
                    </a:moveTo>
                    <a:cubicBezTo>
                      <a:pt x="6208" y="0"/>
                      <a:pt x="6118" y="11"/>
                      <a:pt x="6028" y="35"/>
                    </a:cubicBezTo>
                    <a:cubicBezTo>
                      <a:pt x="5361" y="201"/>
                      <a:pt x="4777" y="577"/>
                      <a:pt x="4360" y="1119"/>
                    </a:cubicBezTo>
                    <a:cubicBezTo>
                      <a:pt x="3880" y="1682"/>
                      <a:pt x="3588" y="2371"/>
                      <a:pt x="3150" y="2996"/>
                    </a:cubicBezTo>
                    <a:cubicBezTo>
                      <a:pt x="2712" y="3664"/>
                      <a:pt x="2170" y="4289"/>
                      <a:pt x="1565" y="4832"/>
                    </a:cubicBezTo>
                    <a:cubicBezTo>
                      <a:pt x="1231" y="5124"/>
                      <a:pt x="918" y="5416"/>
                      <a:pt x="626" y="5729"/>
                    </a:cubicBezTo>
                    <a:cubicBezTo>
                      <a:pt x="397" y="5979"/>
                      <a:pt x="0" y="6417"/>
                      <a:pt x="84" y="6813"/>
                    </a:cubicBezTo>
                    <a:cubicBezTo>
                      <a:pt x="96" y="6850"/>
                      <a:pt x="136" y="6872"/>
                      <a:pt x="176" y="6872"/>
                    </a:cubicBezTo>
                    <a:cubicBezTo>
                      <a:pt x="205" y="6872"/>
                      <a:pt x="233" y="6860"/>
                      <a:pt x="251" y="6834"/>
                    </a:cubicBezTo>
                    <a:cubicBezTo>
                      <a:pt x="397" y="6500"/>
                      <a:pt x="584" y="6188"/>
                      <a:pt x="814" y="5916"/>
                    </a:cubicBezTo>
                    <a:cubicBezTo>
                      <a:pt x="1064" y="5666"/>
                      <a:pt x="1314" y="5416"/>
                      <a:pt x="1565" y="5186"/>
                    </a:cubicBezTo>
                    <a:cubicBezTo>
                      <a:pt x="2128" y="4707"/>
                      <a:pt x="2628" y="4164"/>
                      <a:pt x="3066" y="3601"/>
                    </a:cubicBezTo>
                    <a:cubicBezTo>
                      <a:pt x="3880" y="2517"/>
                      <a:pt x="4339" y="1057"/>
                      <a:pt x="5632" y="452"/>
                    </a:cubicBezTo>
                    <a:cubicBezTo>
                      <a:pt x="5831" y="336"/>
                      <a:pt x="6057" y="272"/>
                      <a:pt x="6288" y="272"/>
                    </a:cubicBezTo>
                    <a:cubicBezTo>
                      <a:pt x="6347" y="272"/>
                      <a:pt x="6407" y="276"/>
                      <a:pt x="6466" y="285"/>
                    </a:cubicBezTo>
                    <a:cubicBezTo>
                      <a:pt x="6779" y="347"/>
                      <a:pt x="7029" y="577"/>
                      <a:pt x="7155" y="869"/>
                    </a:cubicBezTo>
                    <a:cubicBezTo>
                      <a:pt x="7175" y="896"/>
                      <a:pt x="7204" y="908"/>
                      <a:pt x="7232" y="908"/>
                    </a:cubicBezTo>
                    <a:cubicBezTo>
                      <a:pt x="7292" y="908"/>
                      <a:pt x="7350" y="856"/>
                      <a:pt x="7321" y="785"/>
                    </a:cubicBezTo>
                    <a:cubicBezTo>
                      <a:pt x="7199" y="312"/>
                      <a:pt x="6766" y="0"/>
                      <a:pt x="6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a:off x="397775" y="4137825"/>
                <a:ext cx="160550" cy="319900"/>
              </a:xfrm>
              <a:custGeom>
                <a:avLst/>
                <a:gdLst/>
                <a:ahLst/>
                <a:cxnLst/>
                <a:rect l="l" t="t" r="r" b="b"/>
                <a:pathLst>
                  <a:path w="6422" h="12796" extrusionOk="0">
                    <a:moveTo>
                      <a:pt x="102" y="1"/>
                    </a:moveTo>
                    <a:cubicBezTo>
                      <a:pt x="37" y="1"/>
                      <a:pt x="1" y="98"/>
                      <a:pt x="72" y="134"/>
                    </a:cubicBezTo>
                    <a:cubicBezTo>
                      <a:pt x="823" y="635"/>
                      <a:pt x="1491" y="1198"/>
                      <a:pt x="2075" y="1865"/>
                    </a:cubicBezTo>
                    <a:cubicBezTo>
                      <a:pt x="2659" y="2554"/>
                      <a:pt x="3138" y="3304"/>
                      <a:pt x="3535" y="4118"/>
                    </a:cubicBezTo>
                    <a:cubicBezTo>
                      <a:pt x="3931" y="4911"/>
                      <a:pt x="4244" y="5766"/>
                      <a:pt x="4473" y="6642"/>
                    </a:cubicBezTo>
                    <a:cubicBezTo>
                      <a:pt x="4724" y="7580"/>
                      <a:pt x="4891" y="8540"/>
                      <a:pt x="5078" y="9499"/>
                    </a:cubicBezTo>
                    <a:cubicBezTo>
                      <a:pt x="5308" y="10605"/>
                      <a:pt x="5558" y="11793"/>
                      <a:pt x="6163" y="12753"/>
                    </a:cubicBezTo>
                    <a:cubicBezTo>
                      <a:pt x="6193" y="12783"/>
                      <a:pt x="6228" y="12796"/>
                      <a:pt x="6262" y="12796"/>
                    </a:cubicBezTo>
                    <a:cubicBezTo>
                      <a:pt x="6346" y="12796"/>
                      <a:pt x="6422" y="12717"/>
                      <a:pt x="6392" y="12628"/>
                    </a:cubicBezTo>
                    <a:cubicBezTo>
                      <a:pt x="5913" y="11689"/>
                      <a:pt x="5579" y="10709"/>
                      <a:pt x="5391" y="9687"/>
                    </a:cubicBezTo>
                    <a:cubicBezTo>
                      <a:pt x="5203" y="8686"/>
                      <a:pt x="5037" y="7705"/>
                      <a:pt x="4786" y="6725"/>
                    </a:cubicBezTo>
                    <a:cubicBezTo>
                      <a:pt x="4348" y="4973"/>
                      <a:pt x="3556" y="3325"/>
                      <a:pt x="2429" y="1907"/>
                    </a:cubicBezTo>
                    <a:cubicBezTo>
                      <a:pt x="1824" y="1114"/>
                      <a:pt x="1032" y="468"/>
                      <a:pt x="135" y="9"/>
                    </a:cubicBezTo>
                    <a:cubicBezTo>
                      <a:pt x="123" y="3"/>
                      <a:pt x="112"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a:off x="84625" y="3769250"/>
                <a:ext cx="412800" cy="398525"/>
              </a:xfrm>
              <a:custGeom>
                <a:avLst/>
                <a:gdLst/>
                <a:ahLst/>
                <a:cxnLst/>
                <a:rect l="l" t="t" r="r" b="b"/>
                <a:pathLst>
                  <a:path w="16512" h="15941" extrusionOk="0">
                    <a:moveTo>
                      <a:pt x="10897" y="1"/>
                    </a:moveTo>
                    <a:cubicBezTo>
                      <a:pt x="8943" y="1"/>
                      <a:pt x="7091" y="1024"/>
                      <a:pt x="5695" y="2363"/>
                    </a:cubicBezTo>
                    <a:cubicBezTo>
                      <a:pt x="4860" y="3197"/>
                      <a:pt x="4130" y="4136"/>
                      <a:pt x="3525" y="5137"/>
                    </a:cubicBezTo>
                    <a:cubicBezTo>
                      <a:pt x="2879" y="6138"/>
                      <a:pt x="2295" y="7181"/>
                      <a:pt x="1773" y="8265"/>
                    </a:cubicBezTo>
                    <a:cubicBezTo>
                      <a:pt x="772" y="10351"/>
                      <a:pt x="0" y="12687"/>
                      <a:pt x="397" y="15044"/>
                    </a:cubicBezTo>
                    <a:cubicBezTo>
                      <a:pt x="438" y="15315"/>
                      <a:pt x="501" y="15586"/>
                      <a:pt x="584" y="15857"/>
                    </a:cubicBezTo>
                    <a:cubicBezTo>
                      <a:pt x="609" y="15915"/>
                      <a:pt x="657" y="15941"/>
                      <a:pt x="705" y="15941"/>
                    </a:cubicBezTo>
                    <a:cubicBezTo>
                      <a:pt x="776" y="15941"/>
                      <a:pt x="847" y="15883"/>
                      <a:pt x="835" y="15795"/>
                    </a:cubicBezTo>
                    <a:lnTo>
                      <a:pt x="835" y="15795"/>
                    </a:lnTo>
                    <a:lnTo>
                      <a:pt x="835" y="15816"/>
                    </a:lnTo>
                    <a:cubicBezTo>
                      <a:pt x="209" y="13584"/>
                      <a:pt x="793" y="11248"/>
                      <a:pt x="1711" y="9183"/>
                    </a:cubicBezTo>
                    <a:cubicBezTo>
                      <a:pt x="2190" y="8119"/>
                      <a:pt x="2733" y="7097"/>
                      <a:pt x="3317" y="6096"/>
                    </a:cubicBezTo>
                    <a:cubicBezTo>
                      <a:pt x="3880" y="5116"/>
                      <a:pt x="4547" y="4177"/>
                      <a:pt x="5277" y="3301"/>
                    </a:cubicBezTo>
                    <a:cubicBezTo>
                      <a:pt x="6654" y="1737"/>
                      <a:pt x="8552" y="402"/>
                      <a:pt x="10700" y="319"/>
                    </a:cubicBezTo>
                    <a:cubicBezTo>
                      <a:pt x="10774" y="315"/>
                      <a:pt x="10848" y="314"/>
                      <a:pt x="10922" y="314"/>
                    </a:cubicBezTo>
                    <a:cubicBezTo>
                      <a:pt x="11807" y="314"/>
                      <a:pt x="12684" y="543"/>
                      <a:pt x="13454" y="986"/>
                    </a:cubicBezTo>
                    <a:cubicBezTo>
                      <a:pt x="13871" y="1215"/>
                      <a:pt x="14225" y="1507"/>
                      <a:pt x="14538" y="1862"/>
                    </a:cubicBezTo>
                    <a:cubicBezTo>
                      <a:pt x="14726" y="2050"/>
                      <a:pt x="14872" y="2279"/>
                      <a:pt x="14955" y="2509"/>
                    </a:cubicBezTo>
                    <a:cubicBezTo>
                      <a:pt x="15039" y="2738"/>
                      <a:pt x="15101" y="2988"/>
                      <a:pt x="15143" y="3239"/>
                    </a:cubicBezTo>
                    <a:cubicBezTo>
                      <a:pt x="15185" y="3489"/>
                      <a:pt x="15289" y="3760"/>
                      <a:pt x="15352" y="4031"/>
                    </a:cubicBezTo>
                    <a:cubicBezTo>
                      <a:pt x="15414" y="4302"/>
                      <a:pt x="15477" y="4594"/>
                      <a:pt x="15539" y="4886"/>
                    </a:cubicBezTo>
                    <a:cubicBezTo>
                      <a:pt x="15623" y="5470"/>
                      <a:pt x="15685" y="6054"/>
                      <a:pt x="15727" y="6638"/>
                    </a:cubicBezTo>
                    <a:cubicBezTo>
                      <a:pt x="15769" y="7806"/>
                      <a:pt x="15873" y="8974"/>
                      <a:pt x="16040" y="10122"/>
                    </a:cubicBezTo>
                    <a:cubicBezTo>
                      <a:pt x="16082" y="10414"/>
                      <a:pt x="16165" y="10706"/>
                      <a:pt x="16269" y="10977"/>
                    </a:cubicBezTo>
                    <a:cubicBezTo>
                      <a:pt x="16293" y="11025"/>
                      <a:pt x="16335" y="11045"/>
                      <a:pt x="16377" y="11045"/>
                    </a:cubicBezTo>
                    <a:cubicBezTo>
                      <a:pt x="16445" y="11045"/>
                      <a:pt x="16512" y="10992"/>
                      <a:pt x="16499" y="10914"/>
                    </a:cubicBezTo>
                    <a:cubicBezTo>
                      <a:pt x="16415" y="10309"/>
                      <a:pt x="16269" y="9704"/>
                      <a:pt x="16207" y="9100"/>
                    </a:cubicBezTo>
                    <a:cubicBezTo>
                      <a:pt x="16144" y="8474"/>
                      <a:pt x="16123" y="7890"/>
                      <a:pt x="16082" y="7285"/>
                    </a:cubicBezTo>
                    <a:cubicBezTo>
                      <a:pt x="16061" y="6075"/>
                      <a:pt x="15894" y="4866"/>
                      <a:pt x="15602" y="3698"/>
                    </a:cubicBezTo>
                    <a:cubicBezTo>
                      <a:pt x="15518" y="3426"/>
                      <a:pt x="15456" y="3155"/>
                      <a:pt x="15393" y="2884"/>
                    </a:cubicBezTo>
                    <a:cubicBezTo>
                      <a:pt x="15352" y="2634"/>
                      <a:pt x="15268" y="2383"/>
                      <a:pt x="15143" y="2154"/>
                    </a:cubicBezTo>
                    <a:cubicBezTo>
                      <a:pt x="14893" y="1737"/>
                      <a:pt x="14559" y="1361"/>
                      <a:pt x="14142" y="1069"/>
                    </a:cubicBezTo>
                    <a:cubicBezTo>
                      <a:pt x="13370" y="485"/>
                      <a:pt x="12411" y="110"/>
                      <a:pt x="11430" y="27"/>
                    </a:cubicBezTo>
                    <a:cubicBezTo>
                      <a:pt x="11252" y="9"/>
                      <a:pt x="11074" y="1"/>
                      <a:pt x="10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a:off x="262150" y="4105825"/>
                <a:ext cx="143075" cy="52850"/>
              </a:xfrm>
              <a:custGeom>
                <a:avLst/>
                <a:gdLst/>
                <a:ahLst/>
                <a:cxnLst/>
                <a:rect l="l" t="t" r="r" b="b"/>
                <a:pathLst>
                  <a:path w="5723" h="2114" extrusionOk="0">
                    <a:moveTo>
                      <a:pt x="2495" y="1"/>
                    </a:moveTo>
                    <a:cubicBezTo>
                      <a:pt x="1847" y="1"/>
                      <a:pt x="1216" y="246"/>
                      <a:pt x="742" y="705"/>
                    </a:cubicBezTo>
                    <a:cubicBezTo>
                      <a:pt x="346" y="1039"/>
                      <a:pt x="95" y="1498"/>
                      <a:pt x="12" y="1998"/>
                    </a:cubicBezTo>
                    <a:cubicBezTo>
                      <a:pt x="1" y="2077"/>
                      <a:pt x="57" y="2114"/>
                      <a:pt x="120" y="2114"/>
                    </a:cubicBezTo>
                    <a:cubicBezTo>
                      <a:pt x="174" y="2114"/>
                      <a:pt x="233" y="2088"/>
                      <a:pt x="262" y="2040"/>
                    </a:cubicBezTo>
                    <a:cubicBezTo>
                      <a:pt x="387" y="1644"/>
                      <a:pt x="596" y="1289"/>
                      <a:pt x="867" y="997"/>
                    </a:cubicBezTo>
                    <a:cubicBezTo>
                      <a:pt x="1159" y="705"/>
                      <a:pt x="1514" y="476"/>
                      <a:pt x="1910" y="371"/>
                    </a:cubicBezTo>
                    <a:cubicBezTo>
                      <a:pt x="2104" y="313"/>
                      <a:pt x="2301" y="287"/>
                      <a:pt x="2498" y="287"/>
                    </a:cubicBezTo>
                    <a:cubicBezTo>
                      <a:pt x="3146" y="287"/>
                      <a:pt x="3795" y="563"/>
                      <a:pt x="4371" y="851"/>
                    </a:cubicBezTo>
                    <a:cubicBezTo>
                      <a:pt x="4580" y="955"/>
                      <a:pt x="4809" y="1080"/>
                      <a:pt x="5018" y="1206"/>
                    </a:cubicBezTo>
                    <a:lnTo>
                      <a:pt x="5331" y="1393"/>
                    </a:lnTo>
                    <a:cubicBezTo>
                      <a:pt x="5435" y="1456"/>
                      <a:pt x="5539" y="1477"/>
                      <a:pt x="5664" y="1518"/>
                    </a:cubicBezTo>
                    <a:cubicBezTo>
                      <a:pt x="5668" y="1522"/>
                      <a:pt x="5673" y="1524"/>
                      <a:pt x="5677" y="1524"/>
                    </a:cubicBezTo>
                    <a:cubicBezTo>
                      <a:pt x="5698" y="1524"/>
                      <a:pt x="5723" y="1490"/>
                      <a:pt x="5706" y="1456"/>
                    </a:cubicBezTo>
                    <a:cubicBezTo>
                      <a:pt x="5643" y="1393"/>
                      <a:pt x="5581" y="1310"/>
                      <a:pt x="5518" y="1247"/>
                    </a:cubicBezTo>
                    <a:cubicBezTo>
                      <a:pt x="5414" y="1185"/>
                      <a:pt x="5310" y="1101"/>
                      <a:pt x="5205" y="1039"/>
                    </a:cubicBezTo>
                    <a:cubicBezTo>
                      <a:pt x="4997" y="914"/>
                      <a:pt x="4767" y="788"/>
                      <a:pt x="4559" y="663"/>
                    </a:cubicBezTo>
                    <a:cubicBezTo>
                      <a:pt x="4121" y="413"/>
                      <a:pt x="3662" y="225"/>
                      <a:pt x="3203" y="100"/>
                    </a:cubicBezTo>
                    <a:cubicBezTo>
                      <a:pt x="2969" y="33"/>
                      <a:pt x="2731" y="1"/>
                      <a:pt x="2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355475" y="4154925"/>
                <a:ext cx="247200" cy="230825"/>
              </a:xfrm>
              <a:custGeom>
                <a:avLst/>
                <a:gdLst/>
                <a:ahLst/>
                <a:cxnLst/>
                <a:rect l="l" t="t" r="r" b="b"/>
                <a:pathLst>
                  <a:path w="9888" h="9233" extrusionOk="0">
                    <a:moveTo>
                      <a:pt x="4272" y="0"/>
                    </a:moveTo>
                    <a:cubicBezTo>
                      <a:pt x="2355" y="0"/>
                      <a:pt x="289" y="781"/>
                      <a:pt x="126" y="2412"/>
                    </a:cubicBezTo>
                    <a:cubicBezTo>
                      <a:pt x="0" y="3705"/>
                      <a:pt x="146" y="5019"/>
                      <a:pt x="564" y="6250"/>
                    </a:cubicBezTo>
                    <a:cubicBezTo>
                      <a:pt x="877" y="7230"/>
                      <a:pt x="1377" y="8210"/>
                      <a:pt x="1252" y="9232"/>
                    </a:cubicBezTo>
                    <a:cubicBezTo>
                      <a:pt x="1961" y="8377"/>
                      <a:pt x="2775" y="7626"/>
                      <a:pt x="3692" y="7042"/>
                    </a:cubicBezTo>
                    <a:cubicBezTo>
                      <a:pt x="5257" y="6020"/>
                      <a:pt x="9887" y="2766"/>
                      <a:pt x="6904" y="660"/>
                    </a:cubicBezTo>
                    <a:cubicBezTo>
                      <a:pt x="6279" y="224"/>
                      <a:pt x="5297" y="0"/>
                      <a:pt x="4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321275" y="4156700"/>
                <a:ext cx="109075" cy="218425"/>
              </a:xfrm>
              <a:custGeom>
                <a:avLst/>
                <a:gdLst/>
                <a:ahLst/>
                <a:cxnLst/>
                <a:rect l="l" t="t" r="r" b="b"/>
                <a:pathLst>
                  <a:path w="4363" h="8737" extrusionOk="0">
                    <a:moveTo>
                      <a:pt x="4302" y="1"/>
                    </a:moveTo>
                    <a:cubicBezTo>
                      <a:pt x="4296" y="1"/>
                      <a:pt x="4291" y="2"/>
                      <a:pt x="4285" y="5"/>
                    </a:cubicBezTo>
                    <a:cubicBezTo>
                      <a:pt x="3179" y="505"/>
                      <a:pt x="2387" y="1590"/>
                      <a:pt x="1845" y="2633"/>
                    </a:cubicBezTo>
                    <a:cubicBezTo>
                      <a:pt x="1573" y="3175"/>
                      <a:pt x="1344" y="3759"/>
                      <a:pt x="1177" y="4343"/>
                    </a:cubicBezTo>
                    <a:cubicBezTo>
                      <a:pt x="989" y="4990"/>
                      <a:pt x="885" y="5636"/>
                      <a:pt x="760" y="6283"/>
                    </a:cubicBezTo>
                    <a:cubicBezTo>
                      <a:pt x="635" y="7096"/>
                      <a:pt x="385" y="7889"/>
                      <a:pt x="30" y="8619"/>
                    </a:cubicBezTo>
                    <a:cubicBezTo>
                      <a:pt x="0" y="8678"/>
                      <a:pt x="54" y="8737"/>
                      <a:pt x="111" y="8737"/>
                    </a:cubicBezTo>
                    <a:cubicBezTo>
                      <a:pt x="134" y="8737"/>
                      <a:pt x="158" y="8727"/>
                      <a:pt x="176" y="8702"/>
                    </a:cubicBezTo>
                    <a:cubicBezTo>
                      <a:pt x="885" y="7555"/>
                      <a:pt x="927" y="6095"/>
                      <a:pt x="1261" y="4802"/>
                    </a:cubicBezTo>
                    <a:cubicBezTo>
                      <a:pt x="1532" y="3592"/>
                      <a:pt x="2053" y="2445"/>
                      <a:pt x="2804" y="1465"/>
                    </a:cubicBezTo>
                    <a:cubicBezTo>
                      <a:pt x="3242" y="923"/>
                      <a:pt x="3763" y="464"/>
                      <a:pt x="4327" y="88"/>
                    </a:cubicBezTo>
                    <a:cubicBezTo>
                      <a:pt x="4363" y="52"/>
                      <a:pt x="4336" y="1"/>
                      <a:pt x="4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216625" y="4134900"/>
                <a:ext cx="97375" cy="36100"/>
              </a:xfrm>
              <a:custGeom>
                <a:avLst/>
                <a:gdLst/>
                <a:ahLst/>
                <a:cxnLst/>
                <a:rect l="l" t="t" r="r" b="b"/>
                <a:pathLst>
                  <a:path w="3895" h="1444" extrusionOk="0">
                    <a:moveTo>
                      <a:pt x="2268" y="1"/>
                    </a:moveTo>
                    <a:cubicBezTo>
                      <a:pt x="1851" y="1"/>
                      <a:pt x="1434" y="105"/>
                      <a:pt x="1058" y="314"/>
                    </a:cubicBezTo>
                    <a:cubicBezTo>
                      <a:pt x="871" y="397"/>
                      <a:pt x="683" y="501"/>
                      <a:pt x="495" y="627"/>
                    </a:cubicBezTo>
                    <a:cubicBezTo>
                      <a:pt x="391" y="668"/>
                      <a:pt x="307" y="731"/>
                      <a:pt x="203" y="793"/>
                    </a:cubicBezTo>
                    <a:cubicBezTo>
                      <a:pt x="141" y="856"/>
                      <a:pt x="78" y="919"/>
                      <a:pt x="15" y="1002"/>
                    </a:cubicBezTo>
                    <a:cubicBezTo>
                      <a:pt x="1" y="1017"/>
                      <a:pt x="7" y="1032"/>
                      <a:pt x="19" y="1032"/>
                    </a:cubicBezTo>
                    <a:cubicBezTo>
                      <a:pt x="24" y="1032"/>
                      <a:pt x="30" y="1029"/>
                      <a:pt x="36" y="1023"/>
                    </a:cubicBezTo>
                    <a:cubicBezTo>
                      <a:pt x="120" y="1002"/>
                      <a:pt x="203" y="960"/>
                      <a:pt x="287" y="939"/>
                    </a:cubicBezTo>
                    <a:cubicBezTo>
                      <a:pt x="370" y="877"/>
                      <a:pt x="454" y="835"/>
                      <a:pt x="537" y="793"/>
                    </a:cubicBezTo>
                    <a:cubicBezTo>
                      <a:pt x="683" y="689"/>
                      <a:pt x="850" y="606"/>
                      <a:pt x="1017" y="522"/>
                    </a:cubicBezTo>
                    <a:cubicBezTo>
                      <a:pt x="1371" y="335"/>
                      <a:pt x="1747" y="230"/>
                      <a:pt x="2143" y="189"/>
                    </a:cubicBezTo>
                    <a:cubicBezTo>
                      <a:pt x="2498" y="189"/>
                      <a:pt x="2852" y="293"/>
                      <a:pt x="3144" y="522"/>
                    </a:cubicBezTo>
                    <a:cubicBezTo>
                      <a:pt x="3415" y="752"/>
                      <a:pt x="3624" y="1065"/>
                      <a:pt x="3728" y="1398"/>
                    </a:cubicBezTo>
                    <a:cubicBezTo>
                      <a:pt x="3744" y="1430"/>
                      <a:pt x="3772" y="1444"/>
                      <a:pt x="3801" y="1444"/>
                    </a:cubicBezTo>
                    <a:cubicBezTo>
                      <a:pt x="3847" y="1444"/>
                      <a:pt x="3895" y="1408"/>
                      <a:pt x="3895" y="1357"/>
                    </a:cubicBezTo>
                    <a:cubicBezTo>
                      <a:pt x="3791" y="585"/>
                      <a:pt x="2998" y="1"/>
                      <a:pt x="2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122200" y="3992825"/>
                <a:ext cx="306600" cy="177025"/>
              </a:xfrm>
              <a:custGeom>
                <a:avLst/>
                <a:gdLst/>
                <a:ahLst/>
                <a:cxnLst/>
                <a:rect l="l" t="t" r="r" b="b"/>
                <a:pathLst>
                  <a:path w="12264" h="7081" extrusionOk="0">
                    <a:moveTo>
                      <a:pt x="12153" y="11"/>
                    </a:moveTo>
                    <a:lnTo>
                      <a:pt x="12152" y="12"/>
                    </a:lnTo>
                    <a:lnTo>
                      <a:pt x="12152" y="12"/>
                    </a:lnTo>
                    <a:cubicBezTo>
                      <a:pt x="12152" y="11"/>
                      <a:pt x="12152" y="11"/>
                      <a:pt x="12153" y="11"/>
                    </a:cubicBezTo>
                    <a:lnTo>
                      <a:pt x="12153" y="11"/>
                    </a:lnTo>
                    <a:cubicBezTo>
                      <a:pt x="12153" y="11"/>
                      <a:pt x="12153" y="11"/>
                      <a:pt x="12153" y="11"/>
                    </a:cubicBezTo>
                    <a:close/>
                    <a:moveTo>
                      <a:pt x="12152" y="12"/>
                    </a:moveTo>
                    <a:cubicBezTo>
                      <a:pt x="12145" y="16"/>
                      <a:pt x="12138" y="23"/>
                      <a:pt x="12132" y="31"/>
                    </a:cubicBezTo>
                    <a:lnTo>
                      <a:pt x="12152" y="12"/>
                    </a:lnTo>
                    <a:close/>
                    <a:moveTo>
                      <a:pt x="12190" y="1"/>
                    </a:moveTo>
                    <a:cubicBezTo>
                      <a:pt x="12177" y="1"/>
                      <a:pt x="12164" y="4"/>
                      <a:pt x="12153" y="11"/>
                    </a:cubicBezTo>
                    <a:lnTo>
                      <a:pt x="12153" y="11"/>
                    </a:lnTo>
                    <a:cubicBezTo>
                      <a:pt x="11652" y="762"/>
                      <a:pt x="10964" y="1366"/>
                      <a:pt x="10171" y="1804"/>
                    </a:cubicBezTo>
                    <a:cubicBezTo>
                      <a:pt x="9358" y="2222"/>
                      <a:pt x="8482" y="2514"/>
                      <a:pt x="7564" y="2680"/>
                    </a:cubicBezTo>
                    <a:cubicBezTo>
                      <a:pt x="6521" y="2910"/>
                      <a:pt x="5478" y="3056"/>
                      <a:pt x="4436" y="3348"/>
                    </a:cubicBezTo>
                    <a:cubicBezTo>
                      <a:pt x="3497" y="3598"/>
                      <a:pt x="2579" y="4036"/>
                      <a:pt x="1787" y="4620"/>
                    </a:cubicBezTo>
                    <a:cubicBezTo>
                      <a:pt x="1390" y="4912"/>
                      <a:pt x="1057" y="5246"/>
                      <a:pt x="744" y="5621"/>
                    </a:cubicBezTo>
                    <a:cubicBezTo>
                      <a:pt x="410" y="5997"/>
                      <a:pt x="160" y="6456"/>
                      <a:pt x="14" y="6935"/>
                    </a:cubicBezTo>
                    <a:cubicBezTo>
                      <a:pt x="0" y="7017"/>
                      <a:pt x="75" y="7081"/>
                      <a:pt x="152" y="7081"/>
                    </a:cubicBezTo>
                    <a:cubicBezTo>
                      <a:pt x="193" y="7081"/>
                      <a:pt x="235" y="7062"/>
                      <a:pt x="264" y="7019"/>
                    </a:cubicBezTo>
                    <a:cubicBezTo>
                      <a:pt x="389" y="6831"/>
                      <a:pt x="473" y="6622"/>
                      <a:pt x="577" y="6414"/>
                    </a:cubicBezTo>
                    <a:cubicBezTo>
                      <a:pt x="681" y="6226"/>
                      <a:pt x="806" y="6038"/>
                      <a:pt x="952" y="5872"/>
                    </a:cubicBezTo>
                    <a:cubicBezTo>
                      <a:pt x="1223" y="5517"/>
                      <a:pt x="1515" y="5225"/>
                      <a:pt x="1870" y="4954"/>
                    </a:cubicBezTo>
                    <a:cubicBezTo>
                      <a:pt x="2663" y="4349"/>
                      <a:pt x="3560" y="3911"/>
                      <a:pt x="4519" y="3640"/>
                    </a:cubicBezTo>
                    <a:cubicBezTo>
                      <a:pt x="6417" y="3098"/>
                      <a:pt x="8440" y="2993"/>
                      <a:pt x="10213" y="2076"/>
                    </a:cubicBezTo>
                    <a:cubicBezTo>
                      <a:pt x="11047" y="1637"/>
                      <a:pt x="11903" y="991"/>
                      <a:pt x="12236" y="73"/>
                    </a:cubicBezTo>
                    <a:cubicBezTo>
                      <a:pt x="12263" y="32"/>
                      <a:pt x="12229" y="1"/>
                      <a:pt x="1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244025" y="4069550"/>
                <a:ext cx="407275" cy="89525"/>
              </a:xfrm>
              <a:custGeom>
                <a:avLst/>
                <a:gdLst/>
                <a:ahLst/>
                <a:cxnLst/>
                <a:rect l="l" t="t" r="r" b="b"/>
                <a:pathLst>
                  <a:path w="16291" h="3581" extrusionOk="0">
                    <a:moveTo>
                      <a:pt x="8576" y="1"/>
                    </a:moveTo>
                    <a:cubicBezTo>
                      <a:pt x="6510" y="1"/>
                      <a:pt x="4366" y="200"/>
                      <a:pt x="2510" y="1176"/>
                    </a:cubicBezTo>
                    <a:cubicBezTo>
                      <a:pt x="2009" y="1426"/>
                      <a:pt x="1550" y="1739"/>
                      <a:pt x="1112" y="2114"/>
                    </a:cubicBezTo>
                    <a:cubicBezTo>
                      <a:pt x="904" y="2302"/>
                      <a:pt x="695" y="2490"/>
                      <a:pt x="507" y="2719"/>
                    </a:cubicBezTo>
                    <a:cubicBezTo>
                      <a:pt x="320" y="2928"/>
                      <a:pt x="174" y="3157"/>
                      <a:pt x="49" y="3407"/>
                    </a:cubicBezTo>
                    <a:cubicBezTo>
                      <a:pt x="0" y="3488"/>
                      <a:pt x="76" y="3581"/>
                      <a:pt x="152" y="3581"/>
                    </a:cubicBezTo>
                    <a:cubicBezTo>
                      <a:pt x="174" y="3581"/>
                      <a:pt x="196" y="3573"/>
                      <a:pt x="215" y="3553"/>
                    </a:cubicBezTo>
                    <a:cubicBezTo>
                      <a:pt x="820" y="2782"/>
                      <a:pt x="1550" y="2135"/>
                      <a:pt x="2405" y="1614"/>
                    </a:cubicBezTo>
                    <a:cubicBezTo>
                      <a:pt x="3302" y="1113"/>
                      <a:pt x="4262" y="759"/>
                      <a:pt x="5284" y="571"/>
                    </a:cubicBezTo>
                    <a:cubicBezTo>
                      <a:pt x="6354" y="402"/>
                      <a:pt x="7441" y="317"/>
                      <a:pt x="8544" y="317"/>
                    </a:cubicBezTo>
                    <a:cubicBezTo>
                      <a:pt x="8667" y="317"/>
                      <a:pt x="8790" y="318"/>
                      <a:pt x="8913" y="321"/>
                    </a:cubicBezTo>
                    <a:cubicBezTo>
                      <a:pt x="9333" y="313"/>
                      <a:pt x="9753" y="308"/>
                      <a:pt x="10174" y="308"/>
                    </a:cubicBezTo>
                    <a:cubicBezTo>
                      <a:pt x="10903" y="308"/>
                      <a:pt x="11635" y="323"/>
                      <a:pt x="12375" y="362"/>
                    </a:cubicBezTo>
                    <a:cubicBezTo>
                      <a:pt x="13648" y="446"/>
                      <a:pt x="14920" y="696"/>
                      <a:pt x="16151" y="1113"/>
                    </a:cubicBezTo>
                    <a:cubicBezTo>
                      <a:pt x="16159" y="1115"/>
                      <a:pt x="16166" y="1115"/>
                      <a:pt x="16173" y="1115"/>
                    </a:cubicBezTo>
                    <a:cubicBezTo>
                      <a:pt x="16261" y="1115"/>
                      <a:pt x="16290" y="1004"/>
                      <a:pt x="16213" y="946"/>
                    </a:cubicBezTo>
                    <a:cubicBezTo>
                      <a:pt x="15149" y="467"/>
                      <a:pt x="14023" y="195"/>
                      <a:pt x="12855" y="112"/>
                    </a:cubicBezTo>
                    <a:cubicBezTo>
                      <a:pt x="11666" y="8"/>
                      <a:pt x="10477" y="29"/>
                      <a:pt x="9268" y="8"/>
                    </a:cubicBezTo>
                    <a:cubicBezTo>
                      <a:pt x="9038" y="3"/>
                      <a:pt x="8808" y="1"/>
                      <a:pt x="8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111300" y="3669175"/>
                <a:ext cx="180300" cy="94500"/>
              </a:xfrm>
              <a:custGeom>
                <a:avLst/>
                <a:gdLst/>
                <a:ahLst/>
                <a:cxnLst/>
                <a:rect l="l" t="t" r="r" b="b"/>
                <a:pathLst>
                  <a:path w="7212" h="3780" extrusionOk="0">
                    <a:moveTo>
                      <a:pt x="4182" y="0"/>
                    </a:moveTo>
                    <a:cubicBezTo>
                      <a:pt x="3918" y="0"/>
                      <a:pt x="3653" y="36"/>
                      <a:pt x="3395" y="108"/>
                    </a:cubicBezTo>
                    <a:cubicBezTo>
                      <a:pt x="2686" y="338"/>
                      <a:pt x="2102" y="776"/>
                      <a:pt x="1663" y="1360"/>
                    </a:cubicBezTo>
                    <a:cubicBezTo>
                      <a:pt x="1392" y="1714"/>
                      <a:pt x="1142" y="2090"/>
                      <a:pt x="892" y="2444"/>
                    </a:cubicBezTo>
                    <a:lnTo>
                      <a:pt x="433" y="3070"/>
                    </a:lnTo>
                    <a:cubicBezTo>
                      <a:pt x="287" y="3279"/>
                      <a:pt x="183" y="3508"/>
                      <a:pt x="16" y="3717"/>
                    </a:cubicBezTo>
                    <a:cubicBezTo>
                      <a:pt x="1" y="3746"/>
                      <a:pt x="28" y="3776"/>
                      <a:pt x="60" y="3776"/>
                    </a:cubicBezTo>
                    <a:cubicBezTo>
                      <a:pt x="69" y="3776"/>
                      <a:pt x="78" y="3773"/>
                      <a:pt x="87" y="3768"/>
                    </a:cubicBezTo>
                    <a:lnTo>
                      <a:pt x="87" y="3768"/>
                    </a:lnTo>
                    <a:cubicBezTo>
                      <a:pt x="84" y="3772"/>
                      <a:pt x="81" y="3776"/>
                      <a:pt x="78" y="3779"/>
                    </a:cubicBezTo>
                    <a:lnTo>
                      <a:pt x="99" y="3758"/>
                    </a:lnTo>
                    <a:lnTo>
                      <a:pt x="99" y="3758"/>
                    </a:lnTo>
                    <a:cubicBezTo>
                      <a:pt x="95" y="3762"/>
                      <a:pt x="91" y="3766"/>
                      <a:pt x="87" y="3768"/>
                    </a:cubicBezTo>
                    <a:lnTo>
                      <a:pt x="87" y="3768"/>
                    </a:lnTo>
                    <a:cubicBezTo>
                      <a:pt x="210" y="3607"/>
                      <a:pt x="352" y="3484"/>
                      <a:pt x="454" y="3341"/>
                    </a:cubicBezTo>
                    <a:cubicBezTo>
                      <a:pt x="579" y="3195"/>
                      <a:pt x="704" y="3028"/>
                      <a:pt x="829" y="2862"/>
                    </a:cubicBezTo>
                    <a:cubicBezTo>
                      <a:pt x="1059" y="2549"/>
                      <a:pt x="1288" y="2215"/>
                      <a:pt x="1538" y="1902"/>
                    </a:cubicBezTo>
                    <a:cubicBezTo>
                      <a:pt x="1956" y="1339"/>
                      <a:pt x="2414" y="755"/>
                      <a:pt x="3082" y="484"/>
                    </a:cubicBezTo>
                    <a:cubicBezTo>
                      <a:pt x="3424" y="336"/>
                      <a:pt x="3783" y="266"/>
                      <a:pt x="4138" y="266"/>
                    </a:cubicBezTo>
                    <a:cubicBezTo>
                      <a:pt x="5036" y="266"/>
                      <a:pt x="5905" y="719"/>
                      <a:pt x="6398" y="1527"/>
                    </a:cubicBezTo>
                    <a:cubicBezTo>
                      <a:pt x="6586" y="1819"/>
                      <a:pt x="6711" y="2152"/>
                      <a:pt x="6774" y="2486"/>
                    </a:cubicBezTo>
                    <a:cubicBezTo>
                      <a:pt x="6815" y="2653"/>
                      <a:pt x="6836" y="2820"/>
                      <a:pt x="6836" y="3008"/>
                    </a:cubicBezTo>
                    <a:cubicBezTo>
                      <a:pt x="6815" y="3174"/>
                      <a:pt x="6815" y="3341"/>
                      <a:pt x="6857" y="3508"/>
                    </a:cubicBezTo>
                    <a:cubicBezTo>
                      <a:pt x="6868" y="3553"/>
                      <a:pt x="6903" y="3574"/>
                      <a:pt x="6940" y="3574"/>
                    </a:cubicBezTo>
                    <a:cubicBezTo>
                      <a:pt x="6972" y="3574"/>
                      <a:pt x="7005" y="3558"/>
                      <a:pt x="7024" y="3529"/>
                    </a:cubicBezTo>
                    <a:cubicBezTo>
                      <a:pt x="7212" y="3279"/>
                      <a:pt x="7149" y="2862"/>
                      <a:pt x="7107" y="2570"/>
                    </a:cubicBezTo>
                    <a:cubicBezTo>
                      <a:pt x="7045" y="2236"/>
                      <a:pt x="6961" y="1923"/>
                      <a:pt x="6815" y="1631"/>
                    </a:cubicBezTo>
                    <a:cubicBezTo>
                      <a:pt x="6523" y="1026"/>
                      <a:pt x="6023" y="526"/>
                      <a:pt x="5397" y="254"/>
                    </a:cubicBezTo>
                    <a:cubicBezTo>
                      <a:pt x="5014" y="88"/>
                      <a:pt x="4599"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a:off x="-390650" y="3865550"/>
                <a:ext cx="302175" cy="65575"/>
              </a:xfrm>
              <a:custGeom>
                <a:avLst/>
                <a:gdLst/>
                <a:ahLst/>
                <a:cxnLst/>
                <a:rect l="l" t="t" r="r" b="b"/>
                <a:pathLst>
                  <a:path w="12087" h="2623" extrusionOk="0">
                    <a:moveTo>
                      <a:pt x="2430" y="1"/>
                    </a:moveTo>
                    <a:cubicBezTo>
                      <a:pt x="2327" y="1"/>
                      <a:pt x="2222" y="5"/>
                      <a:pt x="2117" y="12"/>
                    </a:cubicBezTo>
                    <a:cubicBezTo>
                      <a:pt x="1366" y="75"/>
                      <a:pt x="511" y="367"/>
                      <a:pt x="31" y="993"/>
                    </a:cubicBezTo>
                    <a:cubicBezTo>
                      <a:pt x="1" y="1038"/>
                      <a:pt x="47" y="1072"/>
                      <a:pt x="90" y="1072"/>
                    </a:cubicBezTo>
                    <a:cubicBezTo>
                      <a:pt x="107" y="1072"/>
                      <a:pt x="124" y="1067"/>
                      <a:pt x="135" y="1055"/>
                    </a:cubicBezTo>
                    <a:cubicBezTo>
                      <a:pt x="677" y="576"/>
                      <a:pt x="1387" y="284"/>
                      <a:pt x="2117" y="242"/>
                    </a:cubicBezTo>
                    <a:cubicBezTo>
                      <a:pt x="2205" y="237"/>
                      <a:pt x="2294" y="235"/>
                      <a:pt x="2382" y="235"/>
                    </a:cubicBezTo>
                    <a:cubicBezTo>
                      <a:pt x="3085" y="235"/>
                      <a:pt x="3781" y="381"/>
                      <a:pt x="4411" y="659"/>
                    </a:cubicBezTo>
                    <a:cubicBezTo>
                      <a:pt x="6017" y="1264"/>
                      <a:pt x="7435" y="2348"/>
                      <a:pt x="9167" y="2578"/>
                    </a:cubicBezTo>
                    <a:cubicBezTo>
                      <a:pt x="9389" y="2607"/>
                      <a:pt x="9607" y="2622"/>
                      <a:pt x="9823" y="2622"/>
                    </a:cubicBezTo>
                    <a:cubicBezTo>
                      <a:pt x="10072" y="2622"/>
                      <a:pt x="10318" y="2602"/>
                      <a:pt x="10564" y="2557"/>
                    </a:cubicBezTo>
                    <a:cubicBezTo>
                      <a:pt x="10814" y="2515"/>
                      <a:pt x="11065" y="2474"/>
                      <a:pt x="11294" y="2432"/>
                    </a:cubicBezTo>
                    <a:cubicBezTo>
                      <a:pt x="11544" y="2411"/>
                      <a:pt x="11795" y="2348"/>
                      <a:pt x="12024" y="2265"/>
                    </a:cubicBezTo>
                    <a:cubicBezTo>
                      <a:pt x="12087" y="2223"/>
                      <a:pt x="12066" y="2161"/>
                      <a:pt x="12003" y="2140"/>
                    </a:cubicBezTo>
                    <a:cubicBezTo>
                      <a:pt x="11937" y="2125"/>
                      <a:pt x="11868" y="2118"/>
                      <a:pt x="11798" y="2118"/>
                    </a:cubicBezTo>
                    <a:cubicBezTo>
                      <a:pt x="11670" y="2118"/>
                      <a:pt x="11540" y="2141"/>
                      <a:pt x="11419" y="2182"/>
                    </a:cubicBezTo>
                    <a:cubicBezTo>
                      <a:pt x="11169" y="2223"/>
                      <a:pt x="10939" y="2265"/>
                      <a:pt x="10689" y="2307"/>
                    </a:cubicBezTo>
                    <a:cubicBezTo>
                      <a:pt x="10397" y="2362"/>
                      <a:pt x="10096" y="2390"/>
                      <a:pt x="9798" y="2390"/>
                    </a:cubicBezTo>
                    <a:cubicBezTo>
                      <a:pt x="9649" y="2390"/>
                      <a:pt x="9500" y="2383"/>
                      <a:pt x="9354" y="2369"/>
                    </a:cubicBezTo>
                    <a:cubicBezTo>
                      <a:pt x="8457" y="2244"/>
                      <a:pt x="7581" y="1952"/>
                      <a:pt x="6768" y="1514"/>
                    </a:cubicBezTo>
                    <a:cubicBezTo>
                      <a:pt x="5399" y="849"/>
                      <a:pt x="3993"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0" name="Google Shape;2110;p2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1_1">
    <p:spTree>
      <p:nvGrpSpPr>
        <p:cNvPr id="1" name="Shape 2111"/>
        <p:cNvGrpSpPr/>
        <p:nvPr/>
      </p:nvGrpSpPr>
      <p:grpSpPr>
        <a:xfrm>
          <a:off x="0" y="0"/>
          <a:ext cx="0" cy="0"/>
          <a:chOff x="0" y="0"/>
          <a:chExt cx="0" cy="0"/>
        </a:xfrm>
      </p:grpSpPr>
      <p:sp>
        <p:nvSpPr>
          <p:cNvPr id="2112" name="Google Shape;2112;p25"/>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115" name="Google Shape;2115;p25"/>
          <p:cNvGrpSpPr/>
          <p:nvPr/>
        </p:nvGrpSpPr>
        <p:grpSpPr>
          <a:xfrm>
            <a:off x="2936544" y="-329546"/>
            <a:ext cx="2934233" cy="708308"/>
            <a:chOff x="2375925" y="3297600"/>
            <a:chExt cx="735950" cy="177650"/>
          </a:xfrm>
        </p:grpSpPr>
        <p:sp>
          <p:nvSpPr>
            <p:cNvPr id="2116" name="Google Shape;2116;p2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25"/>
          <p:cNvGrpSpPr/>
          <p:nvPr/>
        </p:nvGrpSpPr>
        <p:grpSpPr>
          <a:xfrm flipH="1">
            <a:off x="-985285" y="1471357"/>
            <a:ext cx="1658342" cy="3137156"/>
            <a:chOff x="6265575" y="1978274"/>
            <a:chExt cx="1536925" cy="2057017"/>
          </a:xfrm>
        </p:grpSpPr>
        <p:sp>
          <p:nvSpPr>
            <p:cNvPr id="2123" name="Google Shape;2123;p25"/>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25"/>
            <p:cNvGrpSpPr/>
            <p:nvPr/>
          </p:nvGrpSpPr>
          <p:grpSpPr>
            <a:xfrm>
              <a:off x="6265575" y="1978281"/>
              <a:ext cx="1179732" cy="2056993"/>
              <a:chOff x="-221497" y="1179358"/>
              <a:chExt cx="1179732" cy="2866889"/>
            </a:xfrm>
          </p:grpSpPr>
          <p:grpSp>
            <p:nvGrpSpPr>
              <p:cNvPr id="2125" name="Google Shape;2125;p25"/>
              <p:cNvGrpSpPr/>
              <p:nvPr/>
            </p:nvGrpSpPr>
            <p:grpSpPr>
              <a:xfrm>
                <a:off x="-221497" y="1179358"/>
                <a:ext cx="1179732" cy="2866889"/>
                <a:chOff x="-221497" y="1179358"/>
                <a:chExt cx="1179732" cy="2866889"/>
              </a:xfrm>
            </p:grpSpPr>
            <p:sp>
              <p:nvSpPr>
                <p:cNvPr id="2126" name="Google Shape;212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5" name="Google Shape;2135;p25"/>
          <p:cNvGrpSpPr/>
          <p:nvPr/>
        </p:nvGrpSpPr>
        <p:grpSpPr>
          <a:xfrm flipH="1">
            <a:off x="-117908" y="1761968"/>
            <a:ext cx="701573" cy="635200"/>
            <a:chOff x="791550" y="2156375"/>
            <a:chExt cx="1145425" cy="1118900"/>
          </a:xfrm>
        </p:grpSpPr>
        <p:sp>
          <p:nvSpPr>
            <p:cNvPr id="2136" name="Google Shape;2136;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25"/>
          <p:cNvGrpSpPr/>
          <p:nvPr/>
        </p:nvGrpSpPr>
        <p:grpSpPr>
          <a:xfrm flipH="1">
            <a:off x="-117908" y="2676904"/>
            <a:ext cx="701573" cy="635200"/>
            <a:chOff x="791550" y="2156375"/>
            <a:chExt cx="1145425" cy="1118900"/>
          </a:xfrm>
        </p:grpSpPr>
        <p:sp>
          <p:nvSpPr>
            <p:cNvPr id="2152" name="Google Shape;2152;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5"/>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5"/>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5"/>
          <p:cNvGrpSpPr/>
          <p:nvPr/>
        </p:nvGrpSpPr>
        <p:grpSpPr>
          <a:xfrm flipH="1">
            <a:off x="-117865" y="3596586"/>
            <a:ext cx="701505" cy="635200"/>
            <a:chOff x="8817561" y="3596620"/>
            <a:chExt cx="650143" cy="635200"/>
          </a:xfrm>
        </p:grpSpPr>
        <p:grpSp>
          <p:nvGrpSpPr>
            <p:cNvPr id="2167" name="Google Shape;2167;p25"/>
            <p:cNvGrpSpPr/>
            <p:nvPr/>
          </p:nvGrpSpPr>
          <p:grpSpPr>
            <a:xfrm>
              <a:off x="8817561" y="3596620"/>
              <a:ext cx="650143" cy="635200"/>
              <a:chOff x="791550" y="2156375"/>
              <a:chExt cx="1145425" cy="1118900"/>
            </a:xfrm>
          </p:grpSpPr>
          <p:sp>
            <p:nvSpPr>
              <p:cNvPr id="2168" name="Google Shape;2168;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25"/>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25"/>
          <p:cNvGrpSpPr/>
          <p:nvPr/>
        </p:nvGrpSpPr>
        <p:grpSpPr>
          <a:xfrm>
            <a:off x="8482973" y="1286525"/>
            <a:ext cx="1312334" cy="3322151"/>
            <a:chOff x="-221497" y="1179358"/>
            <a:chExt cx="1179732" cy="2866889"/>
          </a:xfrm>
        </p:grpSpPr>
        <p:grpSp>
          <p:nvGrpSpPr>
            <p:cNvPr id="2184" name="Google Shape;2184;p25"/>
            <p:cNvGrpSpPr/>
            <p:nvPr/>
          </p:nvGrpSpPr>
          <p:grpSpPr>
            <a:xfrm>
              <a:off x="-221497" y="1179358"/>
              <a:ext cx="1179732" cy="2866889"/>
              <a:chOff x="-221497" y="1179358"/>
              <a:chExt cx="1179732" cy="2866889"/>
            </a:xfrm>
          </p:grpSpPr>
          <p:grpSp>
            <p:nvGrpSpPr>
              <p:cNvPr id="2185" name="Google Shape;2185;p25"/>
              <p:cNvGrpSpPr/>
              <p:nvPr/>
            </p:nvGrpSpPr>
            <p:grpSpPr>
              <a:xfrm>
                <a:off x="-221497" y="1179358"/>
                <a:ext cx="1179732" cy="2866889"/>
                <a:chOff x="-221497" y="1179358"/>
                <a:chExt cx="1179732" cy="2866889"/>
              </a:xfrm>
            </p:grpSpPr>
            <p:sp>
              <p:nvSpPr>
                <p:cNvPr id="2186" name="Google Shape;218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4" name="Google Shape;219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5" name="Google Shape;2195;p25"/>
            <p:cNvGrpSpPr/>
            <p:nvPr/>
          </p:nvGrpSpPr>
          <p:grpSpPr>
            <a:xfrm>
              <a:off x="-93016" y="3230957"/>
              <a:ext cx="501676" cy="471172"/>
              <a:chOff x="-93016" y="3230957"/>
              <a:chExt cx="501676" cy="471172"/>
            </a:xfrm>
          </p:grpSpPr>
          <p:sp>
            <p:nvSpPr>
              <p:cNvPr id="2196" name="Google Shape;2196;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25"/>
            <p:cNvGrpSpPr/>
            <p:nvPr/>
          </p:nvGrpSpPr>
          <p:grpSpPr>
            <a:xfrm>
              <a:off x="-84300" y="2373940"/>
              <a:ext cx="506786" cy="503866"/>
              <a:chOff x="-84300" y="1516940"/>
              <a:chExt cx="506786" cy="503866"/>
            </a:xfrm>
          </p:grpSpPr>
          <p:sp>
            <p:nvSpPr>
              <p:cNvPr id="2201" name="Google Shape;2201;p25"/>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25"/>
              <p:cNvGrpSpPr/>
              <p:nvPr/>
            </p:nvGrpSpPr>
            <p:grpSpPr>
              <a:xfrm>
                <a:off x="-84300" y="1516940"/>
                <a:ext cx="130702" cy="503866"/>
                <a:chOff x="-84300" y="1516940"/>
                <a:chExt cx="130702" cy="503866"/>
              </a:xfrm>
            </p:grpSpPr>
            <p:sp>
              <p:nvSpPr>
                <p:cNvPr id="2206" name="Google Shape;2206;p25"/>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8" name="Google Shape;2208;p25"/>
            <p:cNvGrpSpPr/>
            <p:nvPr/>
          </p:nvGrpSpPr>
          <p:grpSpPr>
            <a:xfrm>
              <a:off x="-93016" y="1549632"/>
              <a:ext cx="501676" cy="471172"/>
              <a:chOff x="-93016" y="3230957"/>
              <a:chExt cx="501676" cy="471172"/>
            </a:xfrm>
          </p:grpSpPr>
          <p:sp>
            <p:nvSpPr>
              <p:cNvPr id="2209" name="Google Shape;2209;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13" name="Google Shape;2213;p25"/>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1_1_1">
    <p:spTree>
      <p:nvGrpSpPr>
        <p:cNvPr id="1" name="Shape 2214"/>
        <p:cNvGrpSpPr/>
        <p:nvPr/>
      </p:nvGrpSpPr>
      <p:grpSpPr>
        <a:xfrm>
          <a:off x="0" y="0"/>
          <a:ext cx="0" cy="0"/>
          <a:chOff x="0" y="0"/>
          <a:chExt cx="0" cy="0"/>
        </a:xfrm>
      </p:grpSpPr>
      <p:sp>
        <p:nvSpPr>
          <p:cNvPr id="2215" name="Google Shape;2215;p2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18" name="Google Shape;2218;p26"/>
          <p:cNvGrpSpPr/>
          <p:nvPr/>
        </p:nvGrpSpPr>
        <p:grpSpPr>
          <a:xfrm>
            <a:off x="2936544" y="-329546"/>
            <a:ext cx="2934233" cy="708308"/>
            <a:chOff x="2375925" y="3297600"/>
            <a:chExt cx="735950" cy="177650"/>
          </a:xfrm>
        </p:grpSpPr>
        <p:sp>
          <p:nvSpPr>
            <p:cNvPr id="2219" name="Google Shape;2219;p2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26"/>
          <p:cNvGrpSpPr/>
          <p:nvPr/>
        </p:nvGrpSpPr>
        <p:grpSpPr>
          <a:xfrm>
            <a:off x="8581300" y="2272600"/>
            <a:ext cx="1174850" cy="2506000"/>
            <a:chOff x="8505100" y="2272600"/>
            <a:chExt cx="1174850" cy="2506000"/>
          </a:xfrm>
        </p:grpSpPr>
        <p:sp>
          <p:nvSpPr>
            <p:cNvPr id="2226" name="Google Shape;2226;p2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7" name="Google Shape;2227;p26"/>
            <p:cNvGrpSpPr/>
            <p:nvPr/>
          </p:nvGrpSpPr>
          <p:grpSpPr>
            <a:xfrm>
              <a:off x="8505100" y="2272600"/>
              <a:ext cx="1174850" cy="2455800"/>
              <a:chOff x="8428900" y="2272600"/>
              <a:chExt cx="1174850" cy="2455800"/>
            </a:xfrm>
          </p:grpSpPr>
          <p:sp>
            <p:nvSpPr>
              <p:cNvPr id="2228" name="Google Shape;2228;p2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0" name="Google Shape;2270;p26"/>
          <p:cNvGrpSpPr/>
          <p:nvPr/>
        </p:nvGrpSpPr>
        <p:grpSpPr>
          <a:xfrm>
            <a:off x="-178494" y="4045477"/>
            <a:ext cx="776332" cy="864342"/>
            <a:chOff x="-102294" y="3740677"/>
            <a:chExt cx="776332" cy="864342"/>
          </a:xfrm>
        </p:grpSpPr>
        <p:sp>
          <p:nvSpPr>
            <p:cNvPr id="2271" name="Google Shape;2271;p26"/>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2" name="Google Shape;2292;p2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CUSTOM_1_1_1_1">
    <p:spTree>
      <p:nvGrpSpPr>
        <p:cNvPr id="1" name="Shape 2293"/>
        <p:cNvGrpSpPr/>
        <p:nvPr/>
      </p:nvGrpSpPr>
      <p:grpSpPr>
        <a:xfrm>
          <a:off x="0" y="0"/>
          <a:ext cx="0" cy="0"/>
          <a:chOff x="0" y="0"/>
          <a:chExt cx="0" cy="0"/>
        </a:xfrm>
      </p:grpSpPr>
      <p:sp>
        <p:nvSpPr>
          <p:cNvPr id="2294" name="Google Shape;2294;p2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97" name="Google Shape;2297;p27"/>
          <p:cNvGrpSpPr/>
          <p:nvPr/>
        </p:nvGrpSpPr>
        <p:grpSpPr>
          <a:xfrm>
            <a:off x="2936544" y="-329546"/>
            <a:ext cx="2934233" cy="708308"/>
            <a:chOff x="2375925" y="3297600"/>
            <a:chExt cx="735950" cy="177650"/>
          </a:xfrm>
        </p:grpSpPr>
        <p:sp>
          <p:nvSpPr>
            <p:cNvPr id="2298" name="Google Shape;2298;p2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4" name="Google Shape;2304;p27"/>
          <p:cNvSpPr/>
          <p:nvPr/>
        </p:nvSpPr>
        <p:spPr>
          <a:xfrm>
            <a:off x="11970243" y="4035430"/>
            <a:ext cx="62146" cy="493896"/>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11329514" y="2816165"/>
            <a:ext cx="188787" cy="1537242"/>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11869644" y="2847557"/>
            <a:ext cx="199975" cy="1681769"/>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27"/>
          <p:cNvGrpSpPr/>
          <p:nvPr/>
        </p:nvGrpSpPr>
        <p:grpSpPr>
          <a:xfrm>
            <a:off x="8593699" y="2276906"/>
            <a:ext cx="3589118" cy="2553555"/>
            <a:chOff x="8600374" y="2054956"/>
            <a:chExt cx="3589118" cy="2553555"/>
          </a:xfrm>
        </p:grpSpPr>
        <p:sp>
          <p:nvSpPr>
            <p:cNvPr id="2308" name="Google Shape;2308;p27"/>
            <p:cNvSpPr/>
            <p:nvPr/>
          </p:nvSpPr>
          <p:spPr>
            <a:xfrm>
              <a:off x="9146709" y="2750912"/>
              <a:ext cx="308001" cy="11728"/>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27"/>
            <p:cNvGrpSpPr/>
            <p:nvPr/>
          </p:nvGrpSpPr>
          <p:grpSpPr>
            <a:xfrm>
              <a:off x="8664966" y="2054956"/>
              <a:ext cx="697711" cy="684965"/>
              <a:chOff x="9012641" y="2066194"/>
              <a:chExt cx="697711" cy="684965"/>
            </a:xfrm>
          </p:grpSpPr>
          <p:grpSp>
            <p:nvGrpSpPr>
              <p:cNvPr id="2310" name="Google Shape;2310;p27"/>
              <p:cNvGrpSpPr/>
              <p:nvPr/>
            </p:nvGrpSpPr>
            <p:grpSpPr>
              <a:xfrm flipH="1">
                <a:off x="9380483" y="2392372"/>
                <a:ext cx="329869" cy="358787"/>
                <a:chOff x="7482936" y="3436295"/>
                <a:chExt cx="450871" cy="522861"/>
              </a:xfrm>
            </p:grpSpPr>
            <p:sp>
              <p:nvSpPr>
                <p:cNvPr id="2311" name="Google Shape;2311;p27"/>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5" name="Google Shape;2315;p27"/>
              <p:cNvSpPr/>
              <p:nvPr/>
            </p:nvSpPr>
            <p:spPr>
              <a:xfrm>
                <a:off x="9284549" y="2583266"/>
                <a:ext cx="32326" cy="88099"/>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9159124" y="2671375"/>
                <a:ext cx="283181" cy="73731"/>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9177735" y="2066194"/>
                <a:ext cx="434643" cy="522996"/>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9012641" y="2081008"/>
                <a:ext cx="572473" cy="470705"/>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9145487" y="2082507"/>
                <a:ext cx="238428" cy="402983"/>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9228599" y="2188500"/>
                <a:ext cx="56034" cy="31480"/>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9291967" y="2082507"/>
                <a:ext cx="86966" cy="55994"/>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7"/>
              <p:cNvSpPr/>
              <p:nvPr/>
            </p:nvSpPr>
            <p:spPr>
              <a:xfrm>
                <a:off x="9501814" y="2201286"/>
                <a:ext cx="27359" cy="4435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7"/>
              <p:cNvSpPr/>
              <p:nvPr/>
            </p:nvSpPr>
            <p:spPr>
              <a:xfrm>
                <a:off x="9473232" y="2248991"/>
                <a:ext cx="77094" cy="230679"/>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4" name="Google Shape;2324;p27"/>
            <p:cNvSpPr/>
            <p:nvPr/>
          </p:nvSpPr>
          <p:spPr>
            <a:xfrm>
              <a:off x="8698434" y="4349880"/>
              <a:ext cx="3491058" cy="258632"/>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8677900" y="2798700"/>
              <a:ext cx="869973" cy="1368377"/>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9506796" y="2847557"/>
              <a:ext cx="2562823" cy="1285753"/>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9506796" y="2847557"/>
              <a:ext cx="196215" cy="1733002"/>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8664964" y="2761405"/>
              <a:ext cx="196215" cy="1635122"/>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8600374" y="2713700"/>
              <a:ext cx="906517" cy="13394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9506796" y="2745092"/>
              <a:ext cx="2672071" cy="102553"/>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9506796" y="2847557"/>
              <a:ext cx="2562823" cy="617348"/>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8698434" y="3980670"/>
              <a:ext cx="59701" cy="415857"/>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9545250" y="4231101"/>
              <a:ext cx="49735" cy="349457"/>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8664964" y="2796324"/>
              <a:ext cx="841927" cy="174773"/>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27"/>
          <p:cNvGrpSpPr/>
          <p:nvPr/>
        </p:nvGrpSpPr>
        <p:grpSpPr>
          <a:xfrm>
            <a:off x="-656555" y="2994141"/>
            <a:ext cx="1133441" cy="1842956"/>
            <a:chOff x="-668855" y="2961316"/>
            <a:chExt cx="1133441" cy="1842956"/>
          </a:xfrm>
        </p:grpSpPr>
        <p:sp>
          <p:nvSpPr>
            <p:cNvPr id="2336" name="Google Shape;2336;p27"/>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7" name="Google Shape;2337;p27"/>
            <p:cNvGrpSpPr/>
            <p:nvPr/>
          </p:nvGrpSpPr>
          <p:grpSpPr>
            <a:xfrm>
              <a:off x="-668855" y="2961316"/>
              <a:ext cx="1133441" cy="1830531"/>
              <a:chOff x="-668855" y="2961316"/>
              <a:chExt cx="1133441" cy="1830531"/>
            </a:xfrm>
          </p:grpSpPr>
          <p:sp>
            <p:nvSpPr>
              <p:cNvPr id="2338" name="Google Shape;2338;p27"/>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0" name="Google Shape;2340;p27"/>
              <p:cNvGrpSpPr/>
              <p:nvPr/>
            </p:nvGrpSpPr>
            <p:grpSpPr>
              <a:xfrm>
                <a:off x="-668855" y="2961316"/>
                <a:ext cx="1133441" cy="1830531"/>
                <a:chOff x="4722745" y="2927241"/>
                <a:chExt cx="1133441" cy="1830531"/>
              </a:xfrm>
            </p:grpSpPr>
            <p:sp>
              <p:nvSpPr>
                <p:cNvPr id="2341" name="Google Shape;2341;p27"/>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6" name="Google Shape;2356;p27"/>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62" name="Google Shape;2362;p2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grpSp>
        <p:nvGrpSpPr>
          <p:cNvPr id="93" name="Google Shape;93;p3"/>
          <p:cNvGrpSpPr/>
          <p:nvPr/>
        </p:nvGrpSpPr>
        <p:grpSpPr>
          <a:xfrm>
            <a:off x="8371159" y="1228895"/>
            <a:ext cx="1132543" cy="2866889"/>
            <a:chOff x="-221497" y="1179358"/>
            <a:chExt cx="1179732" cy="2866889"/>
          </a:xfrm>
        </p:grpSpPr>
        <p:grpSp>
          <p:nvGrpSpPr>
            <p:cNvPr id="94" name="Google Shape;94;p3"/>
            <p:cNvGrpSpPr/>
            <p:nvPr/>
          </p:nvGrpSpPr>
          <p:grpSpPr>
            <a:xfrm>
              <a:off x="-221497" y="1179358"/>
              <a:ext cx="1179732" cy="2866889"/>
              <a:chOff x="-221497" y="1179358"/>
              <a:chExt cx="1179732" cy="2866889"/>
            </a:xfrm>
          </p:grpSpPr>
          <p:grpSp>
            <p:nvGrpSpPr>
              <p:cNvPr id="95" name="Google Shape;95;p3"/>
              <p:cNvGrpSpPr/>
              <p:nvPr/>
            </p:nvGrpSpPr>
            <p:grpSpPr>
              <a:xfrm>
                <a:off x="-221497" y="1179358"/>
                <a:ext cx="1179732" cy="2866889"/>
                <a:chOff x="-221497" y="1179358"/>
                <a:chExt cx="1179732" cy="2866889"/>
              </a:xfrm>
            </p:grpSpPr>
            <p:sp>
              <p:nvSpPr>
                <p:cNvPr id="96" name="Google Shape;96;p3"/>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3"/>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93016" y="3230957"/>
              <a:ext cx="501676" cy="471172"/>
              <a:chOff x="-93016" y="3230957"/>
              <a:chExt cx="501676" cy="471172"/>
            </a:xfrm>
          </p:grpSpPr>
          <p:sp>
            <p:nvSpPr>
              <p:cNvPr id="106" name="Google Shape;106;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3"/>
            <p:cNvGrpSpPr/>
            <p:nvPr/>
          </p:nvGrpSpPr>
          <p:grpSpPr>
            <a:xfrm>
              <a:off x="-84300" y="2373940"/>
              <a:ext cx="506786" cy="503866"/>
              <a:chOff x="-84300" y="1516940"/>
              <a:chExt cx="506786" cy="503866"/>
            </a:xfrm>
          </p:grpSpPr>
          <p:sp>
            <p:nvSpPr>
              <p:cNvPr id="111" name="Google Shape;111;p3"/>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3"/>
              <p:cNvGrpSpPr/>
              <p:nvPr/>
            </p:nvGrpSpPr>
            <p:grpSpPr>
              <a:xfrm>
                <a:off x="-84300" y="1516940"/>
                <a:ext cx="130702" cy="503866"/>
                <a:chOff x="-84300" y="1516940"/>
                <a:chExt cx="130702" cy="503866"/>
              </a:xfrm>
            </p:grpSpPr>
            <p:sp>
              <p:nvSpPr>
                <p:cNvPr id="116" name="Google Shape;116;p3"/>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oogle Shape;118;p3"/>
            <p:cNvGrpSpPr/>
            <p:nvPr/>
          </p:nvGrpSpPr>
          <p:grpSpPr>
            <a:xfrm>
              <a:off x="-93016" y="1549632"/>
              <a:ext cx="501676" cy="471172"/>
              <a:chOff x="-93016" y="3230957"/>
              <a:chExt cx="501676" cy="471172"/>
            </a:xfrm>
          </p:grpSpPr>
          <p:sp>
            <p:nvSpPr>
              <p:cNvPr id="119" name="Google Shape;119;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 name="Google Shape;123;p3"/>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5" name="Google Shape;125;p3"/>
          <p:cNvGrpSpPr/>
          <p:nvPr/>
        </p:nvGrpSpPr>
        <p:grpSpPr>
          <a:xfrm>
            <a:off x="2936544" y="-329546"/>
            <a:ext cx="2934233" cy="708308"/>
            <a:chOff x="2375925" y="3297600"/>
            <a:chExt cx="735950" cy="177650"/>
          </a:xfrm>
        </p:grpSpPr>
        <p:sp>
          <p:nvSpPr>
            <p:cNvPr id="126" name="Google Shape;126;p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3"/>
          <p:cNvSpPr txBox="1">
            <a:spLocks noGrp="1"/>
          </p:cNvSpPr>
          <p:nvPr>
            <p:ph type="title"/>
          </p:nvPr>
        </p:nvSpPr>
        <p:spPr>
          <a:xfrm>
            <a:off x="3377013" y="2100888"/>
            <a:ext cx="2390100" cy="34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3" name="Google Shape;133;p3"/>
          <p:cNvSpPr txBox="1">
            <a:spLocks noGrp="1"/>
          </p:cNvSpPr>
          <p:nvPr>
            <p:ph type="title" idx="2" hasCustomPrompt="1"/>
          </p:nvPr>
        </p:nvSpPr>
        <p:spPr>
          <a:xfrm>
            <a:off x="3147325" y="1228900"/>
            <a:ext cx="2849400" cy="6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4" name="Google Shape;134;p3"/>
          <p:cNvSpPr txBox="1">
            <a:spLocks noGrp="1"/>
          </p:cNvSpPr>
          <p:nvPr>
            <p:ph type="subTitle" idx="1"/>
          </p:nvPr>
        </p:nvSpPr>
        <p:spPr>
          <a:xfrm>
            <a:off x="3147325" y="3307038"/>
            <a:ext cx="2849400" cy="5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3"/>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a:off x="29206" y="2199506"/>
            <a:ext cx="1371803" cy="1955994"/>
            <a:chOff x="29206" y="2199506"/>
            <a:chExt cx="1371803" cy="1955994"/>
          </a:xfrm>
        </p:grpSpPr>
        <p:sp>
          <p:nvSpPr>
            <p:cNvPr id="137" name="Google Shape;137;p3"/>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3"/>
            <p:cNvGrpSpPr/>
            <p:nvPr/>
          </p:nvGrpSpPr>
          <p:grpSpPr>
            <a:xfrm>
              <a:off x="29206" y="2199506"/>
              <a:ext cx="1371803" cy="1916250"/>
              <a:chOff x="173975" y="1846850"/>
              <a:chExt cx="1630575" cy="2277725"/>
            </a:xfrm>
          </p:grpSpPr>
          <p:sp>
            <p:nvSpPr>
              <p:cNvPr id="139" name="Google Shape;139;p3"/>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 name="Google Shape;215;p3"/>
          <p:cNvGrpSpPr/>
          <p:nvPr/>
        </p:nvGrpSpPr>
        <p:grpSpPr>
          <a:xfrm flipH="1">
            <a:off x="6735625" y="2066194"/>
            <a:ext cx="3589119" cy="2542318"/>
            <a:chOff x="-1087803" y="2066179"/>
            <a:chExt cx="3366272" cy="2542318"/>
          </a:xfrm>
        </p:grpSpPr>
        <p:grpSp>
          <p:nvGrpSpPr>
            <p:cNvPr id="216" name="Google Shape;216;p3"/>
            <p:cNvGrpSpPr/>
            <p:nvPr/>
          </p:nvGrpSpPr>
          <p:grpSpPr>
            <a:xfrm>
              <a:off x="1130863" y="2392357"/>
              <a:ext cx="309388" cy="358787"/>
              <a:chOff x="7482936" y="3436295"/>
              <a:chExt cx="450871" cy="522861"/>
            </a:xfrm>
          </p:grpSpPr>
          <p:sp>
            <p:nvSpPr>
              <p:cNvPr id="217" name="Google Shape;217;p3"/>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
            <p:cNvGrpSpPr/>
            <p:nvPr/>
          </p:nvGrpSpPr>
          <p:grpSpPr>
            <a:xfrm flipH="1">
              <a:off x="-1087803" y="2066179"/>
              <a:ext cx="3366272" cy="2542318"/>
              <a:chOff x="1180400" y="3235525"/>
              <a:chExt cx="954375" cy="720775"/>
            </a:xfrm>
          </p:grpSpPr>
          <p:sp>
            <p:nvSpPr>
              <p:cNvPr id="222" name="Google Shape;222;p3"/>
              <p:cNvSpPr/>
              <p:nvPr/>
            </p:nvSpPr>
            <p:spPr>
              <a:xfrm>
                <a:off x="2076475" y="3793825"/>
                <a:ext cx="16525" cy="140025"/>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3"/>
              <p:cNvGrpSpPr/>
              <p:nvPr/>
            </p:nvGrpSpPr>
            <p:grpSpPr>
              <a:xfrm>
                <a:off x="1180400" y="3235525"/>
                <a:ext cx="954375" cy="720775"/>
                <a:chOff x="1180400" y="3235525"/>
                <a:chExt cx="954375" cy="720775"/>
              </a:xfrm>
            </p:grpSpPr>
            <p:sp>
              <p:nvSpPr>
                <p:cNvPr id="224" name="Google Shape;224;p3"/>
                <p:cNvSpPr/>
                <p:nvPr/>
              </p:nvSpPr>
              <p:spPr>
                <a:xfrm>
                  <a:off x="1362328" y="3382121"/>
                  <a:ext cx="8596" cy="24977"/>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328976" y="3407100"/>
                  <a:ext cx="75300" cy="20904"/>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325675" y="3429650"/>
                  <a:ext cx="81900" cy="3325"/>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333925" y="3235525"/>
                  <a:ext cx="115575" cy="148275"/>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290025" y="3239725"/>
                  <a:ext cx="152225" cy="133450"/>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1325350" y="3240150"/>
                  <a:ext cx="63400" cy="114250"/>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347450" y="3270200"/>
                  <a:ext cx="14900" cy="8925"/>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364300" y="3240150"/>
                  <a:ext cx="23125" cy="15875"/>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420100" y="3273825"/>
                  <a:ext cx="7275" cy="1257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412500" y="3287350"/>
                  <a:ext cx="20500" cy="65400"/>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206475" y="3882975"/>
                  <a:ext cx="928300" cy="73325"/>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06100" y="3448150"/>
                  <a:ext cx="50200" cy="435825"/>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195925" y="3443200"/>
                  <a:ext cx="236425" cy="387950"/>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421425" y="3457050"/>
                  <a:ext cx="681475" cy="364525"/>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1421425" y="3457050"/>
                  <a:ext cx="52175" cy="491325"/>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049725" y="3457050"/>
                  <a:ext cx="53175" cy="476800"/>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97575" y="3432625"/>
                  <a:ext cx="52175" cy="463575"/>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180400" y="3419100"/>
                  <a:ext cx="241050" cy="3797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421425" y="3428000"/>
                  <a:ext cx="710525" cy="29075"/>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21425" y="3457050"/>
                  <a:ext cx="681475" cy="175025"/>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206475" y="3778300"/>
                  <a:ext cx="15875" cy="117900"/>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431650" y="3849300"/>
                  <a:ext cx="13225" cy="99075"/>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197575" y="3442525"/>
                  <a:ext cx="223875" cy="49550"/>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7" name="Google Shape;247;p3"/>
          <p:cNvGrpSpPr/>
          <p:nvPr/>
        </p:nvGrpSpPr>
        <p:grpSpPr>
          <a:xfrm>
            <a:off x="-187" y="1042538"/>
            <a:ext cx="1178613" cy="886450"/>
            <a:chOff x="-787" y="1042538"/>
            <a:chExt cx="1178613" cy="886450"/>
          </a:xfrm>
        </p:grpSpPr>
        <p:sp>
          <p:nvSpPr>
            <p:cNvPr id="248" name="Google Shape;248;p3"/>
            <p:cNvSpPr/>
            <p:nvPr/>
          </p:nvSpPr>
          <p:spPr>
            <a:xfrm>
              <a:off x="-175" y="1151288"/>
              <a:ext cx="1178000" cy="777700"/>
            </a:xfrm>
            <a:custGeom>
              <a:avLst/>
              <a:gdLst/>
              <a:ahLst/>
              <a:cxnLst/>
              <a:rect l="l" t="t" r="r" b="b"/>
              <a:pathLst>
                <a:path w="47120" h="31108" extrusionOk="0">
                  <a:moveTo>
                    <a:pt x="1" y="0"/>
                  </a:moveTo>
                  <a:lnTo>
                    <a:pt x="1" y="31107"/>
                  </a:lnTo>
                  <a:lnTo>
                    <a:pt x="47119" y="31107"/>
                  </a:lnTo>
                  <a:lnTo>
                    <a:pt x="471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787" y="1042538"/>
              <a:ext cx="1178000" cy="110925"/>
            </a:xfrm>
            <a:custGeom>
              <a:avLst/>
              <a:gdLst/>
              <a:ahLst/>
              <a:cxnLst/>
              <a:rect l="l" t="t" r="r" b="b"/>
              <a:pathLst>
                <a:path w="47120" h="4437" extrusionOk="0">
                  <a:moveTo>
                    <a:pt x="1" y="0"/>
                  </a:moveTo>
                  <a:lnTo>
                    <a:pt x="1" y="4437"/>
                  </a:lnTo>
                  <a:lnTo>
                    <a:pt x="47119" y="4437"/>
                  </a:lnTo>
                  <a:lnTo>
                    <a:pt x="47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13375" y="1081363"/>
              <a:ext cx="349675" cy="36175"/>
            </a:xfrm>
            <a:custGeom>
              <a:avLst/>
              <a:gdLst/>
              <a:ahLst/>
              <a:cxnLst/>
              <a:rect l="l" t="t" r="r" b="b"/>
              <a:pathLst>
                <a:path w="13987" h="1447" extrusionOk="0">
                  <a:moveTo>
                    <a:pt x="1" y="0"/>
                  </a:moveTo>
                  <a:lnTo>
                    <a:pt x="1" y="1447"/>
                  </a:lnTo>
                  <a:lnTo>
                    <a:pt x="13987" y="1447"/>
                  </a:lnTo>
                  <a:lnTo>
                    <a:pt x="139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999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269900" y="1251363"/>
              <a:ext cx="127825" cy="123000"/>
            </a:xfrm>
            <a:custGeom>
              <a:avLst/>
              <a:gdLst/>
              <a:ahLst/>
              <a:cxnLst/>
              <a:rect l="l" t="t" r="r" b="b"/>
              <a:pathLst>
                <a:path w="5113" h="4920" extrusionOk="0">
                  <a:moveTo>
                    <a:pt x="1" y="0"/>
                  </a:moveTo>
                  <a:lnTo>
                    <a:pt x="1" y="4919"/>
                  </a:lnTo>
                  <a:lnTo>
                    <a:pt x="5113" y="4919"/>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387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60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77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999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69900" y="1403263"/>
              <a:ext cx="127825" cy="123025"/>
            </a:xfrm>
            <a:custGeom>
              <a:avLst/>
              <a:gdLst/>
              <a:ahLst/>
              <a:cxnLst/>
              <a:rect l="l" t="t" r="r" b="b"/>
              <a:pathLst>
                <a:path w="5113" h="4921" extrusionOk="0">
                  <a:moveTo>
                    <a:pt x="1" y="1"/>
                  </a:moveTo>
                  <a:lnTo>
                    <a:pt x="1" y="4920"/>
                  </a:lnTo>
                  <a:lnTo>
                    <a:pt x="5113" y="4920"/>
                  </a:lnTo>
                  <a:lnTo>
                    <a:pt x="51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4387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60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77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999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69900" y="1555188"/>
              <a:ext cx="127825" cy="121800"/>
            </a:xfrm>
            <a:custGeom>
              <a:avLst/>
              <a:gdLst/>
              <a:ahLst/>
              <a:cxnLst/>
              <a:rect l="l" t="t" r="r" b="b"/>
              <a:pathLst>
                <a:path w="5113" h="4872" extrusionOk="0">
                  <a:moveTo>
                    <a:pt x="1" y="1"/>
                  </a:moveTo>
                  <a:lnTo>
                    <a:pt x="1" y="4872"/>
                  </a:lnTo>
                  <a:lnTo>
                    <a:pt x="5113" y="4872"/>
                  </a:lnTo>
                  <a:lnTo>
                    <a:pt x="51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387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60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77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999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69900" y="1707113"/>
              <a:ext cx="127825" cy="121800"/>
            </a:xfrm>
            <a:custGeom>
              <a:avLst/>
              <a:gdLst/>
              <a:ahLst/>
              <a:cxnLst/>
              <a:rect l="l" t="t" r="r" b="b"/>
              <a:pathLst>
                <a:path w="5113" h="4872" extrusionOk="0">
                  <a:moveTo>
                    <a:pt x="1" y="0"/>
                  </a:moveTo>
                  <a:lnTo>
                    <a:pt x="1" y="4871"/>
                  </a:lnTo>
                  <a:lnTo>
                    <a:pt x="5113" y="4871"/>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387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0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823325" y="1293563"/>
              <a:ext cx="39800" cy="38600"/>
            </a:xfrm>
            <a:custGeom>
              <a:avLst/>
              <a:gdLst/>
              <a:ahLst/>
              <a:cxnLst/>
              <a:rect l="l" t="t" r="r" b="b"/>
              <a:pathLst>
                <a:path w="1592" h="1544" extrusionOk="0">
                  <a:moveTo>
                    <a:pt x="772" y="0"/>
                  </a:moveTo>
                  <a:cubicBezTo>
                    <a:pt x="386" y="0"/>
                    <a:pt x="0" y="338"/>
                    <a:pt x="0" y="772"/>
                  </a:cubicBezTo>
                  <a:cubicBezTo>
                    <a:pt x="0" y="1206"/>
                    <a:pt x="386"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17300" y="1445463"/>
              <a:ext cx="45825" cy="38800"/>
            </a:xfrm>
            <a:custGeom>
              <a:avLst/>
              <a:gdLst/>
              <a:ahLst/>
              <a:cxnLst/>
              <a:rect l="l" t="t" r="r" b="b"/>
              <a:pathLst>
                <a:path w="1833" h="1552" extrusionOk="0">
                  <a:moveTo>
                    <a:pt x="1061" y="1"/>
                  </a:moveTo>
                  <a:cubicBezTo>
                    <a:pt x="338" y="1"/>
                    <a:pt x="0" y="821"/>
                    <a:pt x="482" y="1303"/>
                  </a:cubicBezTo>
                  <a:cubicBezTo>
                    <a:pt x="655" y="1476"/>
                    <a:pt x="859" y="1551"/>
                    <a:pt x="1055" y="1551"/>
                  </a:cubicBezTo>
                  <a:cubicBezTo>
                    <a:pt x="1460" y="1551"/>
                    <a:pt x="1833" y="1228"/>
                    <a:pt x="1833" y="773"/>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817300" y="1597388"/>
              <a:ext cx="45825" cy="38800"/>
            </a:xfrm>
            <a:custGeom>
              <a:avLst/>
              <a:gdLst/>
              <a:ahLst/>
              <a:cxnLst/>
              <a:rect l="l" t="t" r="r" b="b"/>
              <a:pathLst>
                <a:path w="1833" h="1552" extrusionOk="0">
                  <a:moveTo>
                    <a:pt x="1061" y="1"/>
                  </a:moveTo>
                  <a:cubicBezTo>
                    <a:pt x="338" y="1"/>
                    <a:pt x="0" y="820"/>
                    <a:pt x="482" y="1303"/>
                  </a:cubicBezTo>
                  <a:cubicBezTo>
                    <a:pt x="639" y="1476"/>
                    <a:pt x="838" y="1551"/>
                    <a:pt x="1033" y="1551"/>
                  </a:cubicBezTo>
                  <a:cubicBezTo>
                    <a:pt x="1438" y="1551"/>
                    <a:pt x="1833" y="1227"/>
                    <a:pt x="1833" y="772"/>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817300" y="1749213"/>
              <a:ext cx="45825" cy="38875"/>
            </a:xfrm>
            <a:custGeom>
              <a:avLst/>
              <a:gdLst/>
              <a:ahLst/>
              <a:cxnLst/>
              <a:rect l="l" t="t" r="r" b="b"/>
              <a:pathLst>
                <a:path w="1833" h="1555" extrusionOk="0">
                  <a:moveTo>
                    <a:pt x="1134" y="0"/>
                  </a:moveTo>
                  <a:cubicBezTo>
                    <a:pt x="1110" y="0"/>
                    <a:pt x="1086" y="2"/>
                    <a:pt x="1061" y="4"/>
                  </a:cubicBezTo>
                  <a:cubicBezTo>
                    <a:pt x="338" y="4"/>
                    <a:pt x="0" y="824"/>
                    <a:pt x="482" y="1306"/>
                  </a:cubicBezTo>
                  <a:cubicBezTo>
                    <a:pt x="655" y="1479"/>
                    <a:pt x="859" y="1555"/>
                    <a:pt x="1055" y="1555"/>
                  </a:cubicBezTo>
                  <a:cubicBezTo>
                    <a:pt x="1460" y="1555"/>
                    <a:pt x="1833" y="1231"/>
                    <a:pt x="1833" y="776"/>
                  </a:cubicBezTo>
                  <a:cubicBezTo>
                    <a:pt x="1833" y="367"/>
                    <a:pt x="1533" y="0"/>
                    <a:pt x="1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94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94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94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94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993325" y="1293563"/>
              <a:ext cx="39800" cy="38600"/>
            </a:xfrm>
            <a:custGeom>
              <a:avLst/>
              <a:gdLst/>
              <a:ahLst/>
              <a:cxnLst/>
              <a:rect l="l" t="t" r="r" b="b"/>
              <a:pathLst>
                <a:path w="1592" h="1544" extrusionOk="0">
                  <a:moveTo>
                    <a:pt x="772" y="0"/>
                  </a:moveTo>
                  <a:cubicBezTo>
                    <a:pt x="338" y="0"/>
                    <a:pt x="0" y="338"/>
                    <a:pt x="0" y="772"/>
                  </a:cubicBezTo>
                  <a:cubicBezTo>
                    <a:pt x="0" y="1206"/>
                    <a:pt x="338"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87300" y="1445463"/>
              <a:ext cx="45825" cy="38800"/>
            </a:xfrm>
            <a:custGeom>
              <a:avLst/>
              <a:gdLst/>
              <a:ahLst/>
              <a:cxnLst/>
              <a:rect l="l" t="t" r="r" b="b"/>
              <a:pathLst>
                <a:path w="1833" h="1552" extrusionOk="0">
                  <a:moveTo>
                    <a:pt x="1013" y="1"/>
                  </a:moveTo>
                  <a:cubicBezTo>
                    <a:pt x="338" y="1"/>
                    <a:pt x="0" y="821"/>
                    <a:pt x="482" y="1303"/>
                  </a:cubicBezTo>
                  <a:cubicBezTo>
                    <a:pt x="640" y="1476"/>
                    <a:pt x="838" y="1551"/>
                    <a:pt x="1033" y="1551"/>
                  </a:cubicBezTo>
                  <a:cubicBezTo>
                    <a:pt x="1438" y="1551"/>
                    <a:pt x="1833" y="1228"/>
                    <a:pt x="1833" y="773"/>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987300" y="1597388"/>
              <a:ext cx="45825" cy="38800"/>
            </a:xfrm>
            <a:custGeom>
              <a:avLst/>
              <a:gdLst/>
              <a:ahLst/>
              <a:cxnLst/>
              <a:rect l="l" t="t" r="r" b="b"/>
              <a:pathLst>
                <a:path w="1833" h="1552" extrusionOk="0">
                  <a:moveTo>
                    <a:pt x="1013" y="1"/>
                  </a:moveTo>
                  <a:cubicBezTo>
                    <a:pt x="338" y="1"/>
                    <a:pt x="0" y="820"/>
                    <a:pt x="482" y="1303"/>
                  </a:cubicBezTo>
                  <a:cubicBezTo>
                    <a:pt x="640" y="1476"/>
                    <a:pt x="838" y="1551"/>
                    <a:pt x="1033" y="1551"/>
                  </a:cubicBezTo>
                  <a:cubicBezTo>
                    <a:pt x="1438" y="1551"/>
                    <a:pt x="1833" y="1227"/>
                    <a:pt x="1833" y="772"/>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987300" y="1749213"/>
              <a:ext cx="45825" cy="38875"/>
            </a:xfrm>
            <a:custGeom>
              <a:avLst/>
              <a:gdLst/>
              <a:ahLst/>
              <a:cxnLst/>
              <a:rect l="l" t="t" r="r" b="b"/>
              <a:pathLst>
                <a:path w="1833" h="1555" extrusionOk="0">
                  <a:moveTo>
                    <a:pt x="1087" y="0"/>
                  </a:moveTo>
                  <a:cubicBezTo>
                    <a:pt x="1062" y="0"/>
                    <a:pt x="1038" y="2"/>
                    <a:pt x="1013" y="4"/>
                  </a:cubicBezTo>
                  <a:cubicBezTo>
                    <a:pt x="338" y="4"/>
                    <a:pt x="0" y="824"/>
                    <a:pt x="482" y="1306"/>
                  </a:cubicBezTo>
                  <a:cubicBezTo>
                    <a:pt x="640" y="1479"/>
                    <a:pt x="838" y="1555"/>
                    <a:pt x="1033" y="1555"/>
                  </a:cubicBezTo>
                  <a:cubicBezTo>
                    <a:pt x="1438" y="1555"/>
                    <a:pt x="1833" y="1231"/>
                    <a:pt x="1833" y="776"/>
                  </a:cubicBezTo>
                  <a:cubicBezTo>
                    <a:pt x="1833" y="367"/>
                    <a:pt x="1490"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47275" y="1293563"/>
              <a:ext cx="45850" cy="38775"/>
            </a:xfrm>
            <a:custGeom>
              <a:avLst/>
              <a:gdLst/>
              <a:ahLst/>
              <a:cxnLst/>
              <a:rect l="l" t="t" r="r" b="b"/>
              <a:pathLst>
                <a:path w="1834" h="1551" extrusionOk="0">
                  <a:moveTo>
                    <a:pt x="1062" y="0"/>
                  </a:moveTo>
                  <a:cubicBezTo>
                    <a:pt x="339"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47275" y="1445463"/>
              <a:ext cx="45850" cy="38800"/>
            </a:xfrm>
            <a:custGeom>
              <a:avLst/>
              <a:gdLst/>
              <a:ahLst/>
              <a:cxnLst/>
              <a:rect l="l" t="t" r="r" b="b"/>
              <a:pathLst>
                <a:path w="1834" h="1552" extrusionOk="0">
                  <a:moveTo>
                    <a:pt x="1062" y="1"/>
                  </a:moveTo>
                  <a:cubicBezTo>
                    <a:pt x="339" y="1"/>
                    <a:pt x="1" y="821"/>
                    <a:pt x="483" y="1303"/>
                  </a:cubicBezTo>
                  <a:cubicBezTo>
                    <a:pt x="640" y="1476"/>
                    <a:pt x="838" y="1551"/>
                    <a:pt x="1034" y="1551"/>
                  </a:cubicBezTo>
                  <a:cubicBezTo>
                    <a:pt x="1439"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47275" y="1597388"/>
              <a:ext cx="45850" cy="38800"/>
            </a:xfrm>
            <a:custGeom>
              <a:avLst/>
              <a:gdLst/>
              <a:ahLst/>
              <a:cxnLst/>
              <a:rect l="l" t="t" r="r" b="b"/>
              <a:pathLst>
                <a:path w="1834" h="1552" extrusionOk="0">
                  <a:moveTo>
                    <a:pt x="1062" y="1"/>
                  </a:moveTo>
                  <a:cubicBezTo>
                    <a:pt x="339"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47275" y="1749213"/>
              <a:ext cx="45850" cy="38875"/>
            </a:xfrm>
            <a:custGeom>
              <a:avLst/>
              <a:gdLst/>
              <a:ahLst/>
              <a:cxnLst/>
              <a:rect l="l" t="t" r="r" b="b"/>
              <a:pathLst>
                <a:path w="1834" h="1555" extrusionOk="0">
                  <a:moveTo>
                    <a:pt x="1135" y="0"/>
                  </a:moveTo>
                  <a:cubicBezTo>
                    <a:pt x="1111" y="0"/>
                    <a:pt x="1087" y="2"/>
                    <a:pt x="1062" y="4"/>
                  </a:cubicBezTo>
                  <a:cubicBezTo>
                    <a:pt x="339" y="4"/>
                    <a:pt x="1" y="824"/>
                    <a:pt x="483" y="1306"/>
                  </a:cubicBezTo>
                  <a:cubicBezTo>
                    <a:pt x="640" y="1479"/>
                    <a:pt x="838" y="1555"/>
                    <a:pt x="1034" y="1555"/>
                  </a:cubicBezTo>
                  <a:cubicBezTo>
                    <a:pt x="1439"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77275" y="1293563"/>
              <a:ext cx="45850" cy="38775"/>
            </a:xfrm>
            <a:custGeom>
              <a:avLst/>
              <a:gdLst/>
              <a:ahLst/>
              <a:cxnLst/>
              <a:rect l="l" t="t" r="r" b="b"/>
              <a:pathLst>
                <a:path w="1834" h="1551" extrusionOk="0">
                  <a:moveTo>
                    <a:pt x="1062" y="0"/>
                  </a:moveTo>
                  <a:cubicBezTo>
                    <a:pt x="338"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77275" y="1445463"/>
              <a:ext cx="45850" cy="38800"/>
            </a:xfrm>
            <a:custGeom>
              <a:avLst/>
              <a:gdLst/>
              <a:ahLst/>
              <a:cxnLst/>
              <a:rect l="l" t="t" r="r" b="b"/>
              <a:pathLst>
                <a:path w="1834" h="1552" extrusionOk="0">
                  <a:moveTo>
                    <a:pt x="1062" y="1"/>
                  </a:moveTo>
                  <a:cubicBezTo>
                    <a:pt x="338" y="1"/>
                    <a:pt x="1" y="821"/>
                    <a:pt x="483" y="1303"/>
                  </a:cubicBezTo>
                  <a:cubicBezTo>
                    <a:pt x="656" y="1476"/>
                    <a:pt x="860" y="1551"/>
                    <a:pt x="1055" y="1551"/>
                  </a:cubicBezTo>
                  <a:cubicBezTo>
                    <a:pt x="1461"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77275" y="1597388"/>
              <a:ext cx="45850" cy="38800"/>
            </a:xfrm>
            <a:custGeom>
              <a:avLst/>
              <a:gdLst/>
              <a:ahLst/>
              <a:cxnLst/>
              <a:rect l="l" t="t" r="r" b="b"/>
              <a:pathLst>
                <a:path w="1834" h="1552" extrusionOk="0">
                  <a:moveTo>
                    <a:pt x="1062" y="1"/>
                  </a:moveTo>
                  <a:cubicBezTo>
                    <a:pt x="338"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7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60" y="1555"/>
                    <a:pt x="1055" y="1555"/>
                  </a:cubicBezTo>
                  <a:cubicBezTo>
                    <a:pt x="1461"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07275" y="1293563"/>
              <a:ext cx="45850" cy="38775"/>
            </a:xfrm>
            <a:custGeom>
              <a:avLst/>
              <a:gdLst/>
              <a:ahLst/>
              <a:cxnLst/>
              <a:rect l="l" t="t" r="r" b="b"/>
              <a:pathLst>
                <a:path w="1834" h="1551" extrusionOk="0">
                  <a:moveTo>
                    <a:pt x="1062" y="0"/>
                  </a:moveTo>
                  <a:cubicBezTo>
                    <a:pt x="338" y="0"/>
                    <a:pt x="1" y="820"/>
                    <a:pt x="483" y="1302"/>
                  </a:cubicBezTo>
                  <a:cubicBezTo>
                    <a:pt x="656" y="1475"/>
                    <a:pt x="859" y="1551"/>
                    <a:pt x="1055"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07275" y="1445463"/>
              <a:ext cx="45850" cy="38800"/>
            </a:xfrm>
            <a:custGeom>
              <a:avLst/>
              <a:gdLst/>
              <a:ahLst/>
              <a:cxnLst/>
              <a:rect l="l" t="t" r="r" b="b"/>
              <a:pathLst>
                <a:path w="1834" h="1552" extrusionOk="0">
                  <a:moveTo>
                    <a:pt x="1062" y="1"/>
                  </a:moveTo>
                  <a:cubicBezTo>
                    <a:pt x="338" y="1"/>
                    <a:pt x="1" y="821"/>
                    <a:pt x="483" y="1303"/>
                  </a:cubicBezTo>
                  <a:cubicBezTo>
                    <a:pt x="656" y="1476"/>
                    <a:pt x="859" y="1551"/>
                    <a:pt x="1055"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07275" y="1597388"/>
              <a:ext cx="45850" cy="38800"/>
            </a:xfrm>
            <a:custGeom>
              <a:avLst/>
              <a:gdLst/>
              <a:ahLst/>
              <a:cxnLst/>
              <a:rect l="l" t="t" r="r" b="b"/>
              <a:pathLst>
                <a:path w="1834" h="1552" extrusionOk="0">
                  <a:moveTo>
                    <a:pt x="1062" y="1"/>
                  </a:moveTo>
                  <a:cubicBezTo>
                    <a:pt x="338" y="1"/>
                    <a:pt x="1" y="820"/>
                    <a:pt x="483" y="1303"/>
                  </a:cubicBezTo>
                  <a:cubicBezTo>
                    <a:pt x="656" y="1476"/>
                    <a:pt x="859" y="1551"/>
                    <a:pt x="1055"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0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59" y="1555"/>
                    <a:pt x="1055"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37275" y="1293563"/>
              <a:ext cx="45850" cy="38775"/>
            </a:xfrm>
            <a:custGeom>
              <a:avLst/>
              <a:gdLst/>
              <a:ahLst/>
              <a:cxnLst/>
              <a:rect l="l" t="t" r="r" b="b"/>
              <a:pathLst>
                <a:path w="1834" h="1551" extrusionOk="0">
                  <a:moveTo>
                    <a:pt x="1062" y="0"/>
                  </a:moveTo>
                  <a:cubicBezTo>
                    <a:pt x="387" y="0"/>
                    <a:pt x="1" y="820"/>
                    <a:pt x="531" y="1302"/>
                  </a:cubicBezTo>
                  <a:cubicBezTo>
                    <a:pt x="688" y="1475"/>
                    <a:pt x="881" y="1551"/>
                    <a:pt x="1070"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137275" y="1445463"/>
              <a:ext cx="45850" cy="38800"/>
            </a:xfrm>
            <a:custGeom>
              <a:avLst/>
              <a:gdLst/>
              <a:ahLst/>
              <a:cxnLst/>
              <a:rect l="l" t="t" r="r" b="b"/>
              <a:pathLst>
                <a:path w="1834" h="1552" extrusionOk="0">
                  <a:moveTo>
                    <a:pt x="1062" y="1"/>
                  </a:moveTo>
                  <a:cubicBezTo>
                    <a:pt x="338" y="1"/>
                    <a:pt x="1" y="821"/>
                    <a:pt x="531" y="1303"/>
                  </a:cubicBezTo>
                  <a:cubicBezTo>
                    <a:pt x="688" y="1476"/>
                    <a:pt x="881" y="1551"/>
                    <a:pt x="1070"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137275" y="1597388"/>
              <a:ext cx="45850" cy="38800"/>
            </a:xfrm>
            <a:custGeom>
              <a:avLst/>
              <a:gdLst/>
              <a:ahLst/>
              <a:cxnLst/>
              <a:rect l="l" t="t" r="r" b="b"/>
              <a:pathLst>
                <a:path w="1834" h="1552" extrusionOk="0">
                  <a:moveTo>
                    <a:pt x="1062" y="1"/>
                  </a:moveTo>
                  <a:cubicBezTo>
                    <a:pt x="387" y="1"/>
                    <a:pt x="1" y="820"/>
                    <a:pt x="531" y="1303"/>
                  </a:cubicBezTo>
                  <a:cubicBezTo>
                    <a:pt x="688" y="1476"/>
                    <a:pt x="881" y="1551"/>
                    <a:pt x="1070"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37275" y="1749213"/>
              <a:ext cx="45850" cy="38875"/>
            </a:xfrm>
            <a:custGeom>
              <a:avLst/>
              <a:gdLst/>
              <a:ahLst/>
              <a:cxnLst/>
              <a:rect l="l" t="t" r="r" b="b"/>
              <a:pathLst>
                <a:path w="1834" h="1555" extrusionOk="0">
                  <a:moveTo>
                    <a:pt x="1135" y="0"/>
                  </a:moveTo>
                  <a:cubicBezTo>
                    <a:pt x="1111" y="0"/>
                    <a:pt x="1086" y="2"/>
                    <a:pt x="1062" y="4"/>
                  </a:cubicBezTo>
                  <a:cubicBezTo>
                    <a:pt x="338" y="4"/>
                    <a:pt x="1" y="824"/>
                    <a:pt x="531" y="1306"/>
                  </a:cubicBezTo>
                  <a:cubicBezTo>
                    <a:pt x="688" y="1479"/>
                    <a:pt x="881" y="1555"/>
                    <a:pt x="1070"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993325" y="1089788"/>
              <a:ext cx="133850" cy="18125"/>
            </a:xfrm>
            <a:custGeom>
              <a:avLst/>
              <a:gdLst/>
              <a:ahLst/>
              <a:cxnLst/>
              <a:rect l="l" t="t" r="r" b="b"/>
              <a:pathLst>
                <a:path w="5354" h="725" extrusionOk="0">
                  <a:moveTo>
                    <a:pt x="0" y="1"/>
                  </a:moveTo>
                  <a:lnTo>
                    <a:pt x="0" y="724"/>
                  </a:lnTo>
                  <a:lnTo>
                    <a:pt x="5354" y="724"/>
                  </a:lnTo>
                  <a:lnTo>
                    <a:pt x="53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9275" y="1089788"/>
              <a:ext cx="133850" cy="18125"/>
            </a:xfrm>
            <a:custGeom>
              <a:avLst/>
              <a:gdLst/>
              <a:ahLst/>
              <a:cxnLst/>
              <a:rect l="l" t="t" r="r" b="b"/>
              <a:pathLst>
                <a:path w="5354" h="725" extrusionOk="0">
                  <a:moveTo>
                    <a:pt x="0" y="1"/>
                  </a:moveTo>
                  <a:lnTo>
                    <a:pt x="0" y="724"/>
                  </a:lnTo>
                  <a:lnTo>
                    <a:pt x="5353" y="724"/>
                  </a:lnTo>
                  <a:lnTo>
                    <a:pt x="5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CUSTOM_1_1_1_1_1_1">
    <p:spTree>
      <p:nvGrpSpPr>
        <p:cNvPr id="1" name="Shape 2476"/>
        <p:cNvGrpSpPr/>
        <p:nvPr/>
      </p:nvGrpSpPr>
      <p:grpSpPr>
        <a:xfrm>
          <a:off x="0" y="0"/>
          <a:ext cx="0" cy="0"/>
          <a:chOff x="0" y="0"/>
          <a:chExt cx="0" cy="0"/>
        </a:xfrm>
      </p:grpSpPr>
      <p:sp>
        <p:nvSpPr>
          <p:cNvPr id="2477" name="Google Shape;2477;p2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480" name="Google Shape;2480;p29"/>
          <p:cNvGrpSpPr/>
          <p:nvPr/>
        </p:nvGrpSpPr>
        <p:grpSpPr>
          <a:xfrm>
            <a:off x="2936544" y="-329546"/>
            <a:ext cx="2934233" cy="708308"/>
            <a:chOff x="2375925" y="3297600"/>
            <a:chExt cx="735950" cy="177650"/>
          </a:xfrm>
        </p:grpSpPr>
        <p:sp>
          <p:nvSpPr>
            <p:cNvPr id="2481" name="Google Shape;2481;p2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29"/>
          <p:cNvGrpSpPr/>
          <p:nvPr/>
        </p:nvGrpSpPr>
        <p:grpSpPr>
          <a:xfrm>
            <a:off x="-718594" y="2815406"/>
            <a:ext cx="1371803" cy="1955994"/>
            <a:chOff x="29206" y="2199506"/>
            <a:chExt cx="1371803" cy="1955994"/>
          </a:xfrm>
        </p:grpSpPr>
        <p:sp>
          <p:nvSpPr>
            <p:cNvPr id="2488" name="Google Shape;2488;p29"/>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29"/>
            <p:cNvGrpSpPr/>
            <p:nvPr/>
          </p:nvGrpSpPr>
          <p:grpSpPr>
            <a:xfrm>
              <a:off x="29206" y="2199506"/>
              <a:ext cx="1371803" cy="1916250"/>
              <a:chOff x="173975" y="1846850"/>
              <a:chExt cx="1630575" cy="2277725"/>
            </a:xfrm>
          </p:grpSpPr>
          <p:sp>
            <p:nvSpPr>
              <p:cNvPr id="2490" name="Google Shape;2490;p29"/>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9"/>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9"/>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9"/>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9"/>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9"/>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9"/>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9"/>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9"/>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9"/>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9"/>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9"/>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9"/>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9"/>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9"/>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9"/>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9"/>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9"/>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9"/>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9"/>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9"/>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9"/>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9"/>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9"/>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9"/>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9"/>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9"/>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9"/>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9"/>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9"/>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9"/>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9"/>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9"/>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9"/>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9"/>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9"/>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9"/>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9"/>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9"/>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6" name="Google Shape;2566;p29"/>
          <p:cNvGrpSpPr/>
          <p:nvPr/>
        </p:nvGrpSpPr>
        <p:grpSpPr>
          <a:xfrm>
            <a:off x="8614375" y="717490"/>
            <a:ext cx="1274701" cy="774312"/>
            <a:chOff x="7154175" y="717490"/>
            <a:chExt cx="1274701" cy="774312"/>
          </a:xfrm>
        </p:grpSpPr>
        <p:grpSp>
          <p:nvGrpSpPr>
            <p:cNvPr id="2567" name="Google Shape;2567;p29"/>
            <p:cNvGrpSpPr/>
            <p:nvPr/>
          </p:nvGrpSpPr>
          <p:grpSpPr>
            <a:xfrm>
              <a:off x="7154175" y="1283675"/>
              <a:ext cx="1274701" cy="208127"/>
              <a:chOff x="7154175" y="1055075"/>
              <a:chExt cx="1274701" cy="208127"/>
            </a:xfrm>
          </p:grpSpPr>
          <p:sp>
            <p:nvSpPr>
              <p:cNvPr id="2568" name="Google Shape;2568;p29"/>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9"/>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0" name="Google Shape;2570;p29"/>
            <p:cNvGrpSpPr/>
            <p:nvPr/>
          </p:nvGrpSpPr>
          <p:grpSpPr>
            <a:xfrm>
              <a:off x="7791730" y="717627"/>
              <a:ext cx="579356" cy="566052"/>
              <a:chOff x="791550" y="2156375"/>
              <a:chExt cx="1145425" cy="1118900"/>
            </a:xfrm>
          </p:grpSpPr>
          <p:sp>
            <p:nvSpPr>
              <p:cNvPr id="2571" name="Google Shape;2571;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9"/>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9"/>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6" name="Google Shape;2586;p29"/>
            <p:cNvGrpSpPr/>
            <p:nvPr/>
          </p:nvGrpSpPr>
          <p:grpSpPr>
            <a:xfrm>
              <a:off x="7211965" y="717490"/>
              <a:ext cx="579343" cy="566026"/>
              <a:chOff x="8817561" y="3596620"/>
              <a:chExt cx="650143" cy="635200"/>
            </a:xfrm>
          </p:grpSpPr>
          <p:grpSp>
            <p:nvGrpSpPr>
              <p:cNvPr id="2587" name="Google Shape;2587;p29"/>
              <p:cNvGrpSpPr/>
              <p:nvPr/>
            </p:nvGrpSpPr>
            <p:grpSpPr>
              <a:xfrm>
                <a:off x="8817561" y="3596620"/>
                <a:ext cx="650143" cy="635200"/>
                <a:chOff x="791550" y="2156375"/>
                <a:chExt cx="1145425" cy="1118900"/>
              </a:xfrm>
            </p:grpSpPr>
            <p:sp>
              <p:nvSpPr>
                <p:cNvPr id="2588" name="Google Shape;2588;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9"/>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29"/>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9"/>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3" name="Google Shape;2603;p29"/>
          <p:cNvGrpSpPr/>
          <p:nvPr/>
        </p:nvGrpSpPr>
        <p:grpSpPr>
          <a:xfrm>
            <a:off x="8274890" y="4608502"/>
            <a:ext cx="308013" cy="233671"/>
            <a:chOff x="745065" y="4677252"/>
            <a:chExt cx="308013" cy="233671"/>
          </a:xfrm>
        </p:grpSpPr>
        <p:sp>
          <p:nvSpPr>
            <p:cNvPr id="2604" name="Google Shape;2604;p2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5" name="Google Shape;2605;p29"/>
            <p:cNvGrpSpPr/>
            <p:nvPr/>
          </p:nvGrpSpPr>
          <p:grpSpPr>
            <a:xfrm>
              <a:off x="745065" y="4677252"/>
              <a:ext cx="244411" cy="233671"/>
              <a:chOff x="745065" y="4677252"/>
              <a:chExt cx="244411" cy="233671"/>
            </a:xfrm>
          </p:grpSpPr>
          <p:sp>
            <p:nvSpPr>
              <p:cNvPr id="2606" name="Google Shape;2606;p2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2" name="Google Shape;2612;p2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8">
  <p:cSld name="CUSTOM_1_1_1_1_1_1_1_1_1">
    <p:spTree>
      <p:nvGrpSpPr>
        <p:cNvPr id="1" name="Shape 2697"/>
        <p:cNvGrpSpPr/>
        <p:nvPr/>
      </p:nvGrpSpPr>
      <p:grpSpPr>
        <a:xfrm>
          <a:off x="0" y="0"/>
          <a:ext cx="0" cy="0"/>
          <a:chOff x="0" y="0"/>
          <a:chExt cx="0" cy="0"/>
        </a:xfrm>
      </p:grpSpPr>
      <p:sp>
        <p:nvSpPr>
          <p:cNvPr id="2698" name="Google Shape;2698;p31"/>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701" name="Google Shape;2701;p31"/>
          <p:cNvGrpSpPr/>
          <p:nvPr/>
        </p:nvGrpSpPr>
        <p:grpSpPr>
          <a:xfrm>
            <a:off x="2936544" y="-329546"/>
            <a:ext cx="2934233" cy="708308"/>
            <a:chOff x="2375925" y="3297600"/>
            <a:chExt cx="735950" cy="177650"/>
          </a:xfrm>
        </p:grpSpPr>
        <p:sp>
          <p:nvSpPr>
            <p:cNvPr id="2702" name="Google Shape;2702;p31"/>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31"/>
          <p:cNvGrpSpPr/>
          <p:nvPr/>
        </p:nvGrpSpPr>
        <p:grpSpPr>
          <a:xfrm>
            <a:off x="-794794" y="2815406"/>
            <a:ext cx="1371803" cy="1955994"/>
            <a:chOff x="29206" y="2199506"/>
            <a:chExt cx="1371803" cy="1955994"/>
          </a:xfrm>
        </p:grpSpPr>
        <p:sp>
          <p:nvSpPr>
            <p:cNvPr id="2709" name="Google Shape;2709;p31"/>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0" name="Google Shape;2710;p31"/>
            <p:cNvGrpSpPr/>
            <p:nvPr/>
          </p:nvGrpSpPr>
          <p:grpSpPr>
            <a:xfrm>
              <a:off x="29206" y="2199506"/>
              <a:ext cx="1371803" cy="1916250"/>
              <a:chOff x="173975" y="1846850"/>
              <a:chExt cx="1630575" cy="2277725"/>
            </a:xfrm>
          </p:grpSpPr>
          <p:sp>
            <p:nvSpPr>
              <p:cNvPr id="2711" name="Google Shape;2711;p31"/>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1"/>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1"/>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1"/>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1"/>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1"/>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1"/>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1"/>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1"/>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1"/>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1"/>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1"/>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1"/>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1"/>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1"/>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1"/>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1"/>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1"/>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1"/>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1"/>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1"/>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1"/>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1"/>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1"/>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1"/>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1"/>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1"/>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1"/>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1"/>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1"/>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1"/>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1"/>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1"/>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1"/>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1"/>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1"/>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1"/>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1"/>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1"/>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1"/>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1"/>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1"/>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1"/>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1"/>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1"/>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7" name="Google Shape;2787;p31"/>
          <p:cNvGrpSpPr/>
          <p:nvPr/>
        </p:nvGrpSpPr>
        <p:grpSpPr>
          <a:xfrm>
            <a:off x="8581300" y="2272600"/>
            <a:ext cx="1174850" cy="2506000"/>
            <a:chOff x="8505100" y="2272600"/>
            <a:chExt cx="1174850" cy="2506000"/>
          </a:xfrm>
        </p:grpSpPr>
        <p:sp>
          <p:nvSpPr>
            <p:cNvPr id="2788" name="Google Shape;2788;p31"/>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9" name="Google Shape;2789;p31"/>
            <p:cNvGrpSpPr/>
            <p:nvPr/>
          </p:nvGrpSpPr>
          <p:grpSpPr>
            <a:xfrm>
              <a:off x="8505100" y="2272600"/>
              <a:ext cx="1174850" cy="2455800"/>
              <a:chOff x="8428900" y="2272600"/>
              <a:chExt cx="1174850" cy="2455800"/>
            </a:xfrm>
          </p:grpSpPr>
          <p:sp>
            <p:nvSpPr>
              <p:cNvPr id="2790" name="Google Shape;2790;p31"/>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1"/>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1"/>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1"/>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1"/>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1"/>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1"/>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1"/>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1"/>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1"/>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1"/>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1"/>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1"/>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1"/>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1"/>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1"/>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1"/>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1"/>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1"/>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1"/>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1"/>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1"/>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1"/>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1"/>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1"/>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1"/>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1"/>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1"/>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1"/>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1"/>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1"/>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1"/>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1"/>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1"/>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1"/>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1"/>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1"/>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1"/>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1"/>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1"/>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1"/>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1"/>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32" name="Google Shape;2832;p31"/>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9">
  <p:cSld name="CUSTOM_1_1_1_1_1_1_1_1_1_1">
    <p:spTree>
      <p:nvGrpSpPr>
        <p:cNvPr id="1" name="Shape 2833"/>
        <p:cNvGrpSpPr/>
        <p:nvPr/>
      </p:nvGrpSpPr>
      <p:grpSpPr>
        <a:xfrm>
          <a:off x="0" y="0"/>
          <a:ext cx="0" cy="0"/>
          <a:chOff x="0" y="0"/>
          <a:chExt cx="0" cy="0"/>
        </a:xfrm>
      </p:grpSpPr>
      <p:sp>
        <p:nvSpPr>
          <p:cNvPr id="2834" name="Google Shape;2834;p3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837" name="Google Shape;2837;p32"/>
          <p:cNvGrpSpPr/>
          <p:nvPr/>
        </p:nvGrpSpPr>
        <p:grpSpPr>
          <a:xfrm>
            <a:off x="2936544" y="-329546"/>
            <a:ext cx="2934233" cy="708308"/>
            <a:chOff x="2375925" y="3297600"/>
            <a:chExt cx="735950" cy="177650"/>
          </a:xfrm>
        </p:grpSpPr>
        <p:sp>
          <p:nvSpPr>
            <p:cNvPr id="2838" name="Google Shape;2838;p3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3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921"/>
        <p:cNvGrpSpPr/>
        <p:nvPr/>
      </p:nvGrpSpPr>
      <p:grpSpPr>
        <a:xfrm>
          <a:off x="0" y="0"/>
          <a:ext cx="0" cy="0"/>
          <a:chOff x="0" y="0"/>
          <a:chExt cx="0" cy="0"/>
        </a:xfrm>
      </p:grpSpPr>
      <p:sp>
        <p:nvSpPr>
          <p:cNvPr id="2922" name="Google Shape;2922;p3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925" name="Google Shape;2925;p34"/>
          <p:cNvGrpSpPr/>
          <p:nvPr/>
        </p:nvGrpSpPr>
        <p:grpSpPr>
          <a:xfrm>
            <a:off x="2936544" y="-329546"/>
            <a:ext cx="2934233" cy="708308"/>
            <a:chOff x="2375925" y="3297600"/>
            <a:chExt cx="735950" cy="177650"/>
          </a:xfrm>
        </p:grpSpPr>
        <p:sp>
          <p:nvSpPr>
            <p:cNvPr id="2926" name="Google Shape;2926;p3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2" name="Google Shape;2932;p34"/>
          <p:cNvGrpSpPr/>
          <p:nvPr/>
        </p:nvGrpSpPr>
        <p:grpSpPr>
          <a:xfrm>
            <a:off x="7169846" y="2833891"/>
            <a:ext cx="3071647" cy="2128595"/>
            <a:chOff x="7169846" y="2833891"/>
            <a:chExt cx="3071647" cy="2128595"/>
          </a:xfrm>
        </p:grpSpPr>
        <p:grpSp>
          <p:nvGrpSpPr>
            <p:cNvPr id="2933" name="Google Shape;2933;p34"/>
            <p:cNvGrpSpPr/>
            <p:nvPr/>
          </p:nvGrpSpPr>
          <p:grpSpPr>
            <a:xfrm>
              <a:off x="7169846" y="2833891"/>
              <a:ext cx="3071647" cy="2128595"/>
              <a:chOff x="6701321" y="2327691"/>
              <a:chExt cx="3071647" cy="2128595"/>
            </a:xfrm>
          </p:grpSpPr>
          <p:sp>
            <p:nvSpPr>
              <p:cNvPr id="2934" name="Google Shape;2934;p3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0" name="Google Shape;2970;p34"/>
            <p:cNvGrpSpPr/>
            <p:nvPr/>
          </p:nvGrpSpPr>
          <p:grpSpPr>
            <a:xfrm>
              <a:off x="8394114" y="2965234"/>
              <a:ext cx="623127" cy="376402"/>
              <a:chOff x="1412143" y="4301302"/>
              <a:chExt cx="701246" cy="423542"/>
            </a:xfrm>
          </p:grpSpPr>
          <p:grpSp>
            <p:nvGrpSpPr>
              <p:cNvPr id="2971" name="Google Shape;2971;p34"/>
              <p:cNvGrpSpPr/>
              <p:nvPr/>
            </p:nvGrpSpPr>
            <p:grpSpPr>
              <a:xfrm>
                <a:off x="1412143" y="4492167"/>
                <a:ext cx="701246" cy="232678"/>
                <a:chOff x="7138068" y="2592629"/>
                <a:chExt cx="701246" cy="232678"/>
              </a:xfrm>
            </p:grpSpPr>
            <p:sp>
              <p:nvSpPr>
                <p:cNvPr id="2972" name="Google Shape;2972;p3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2" name="Google Shape;2982;p34"/>
              <p:cNvGrpSpPr/>
              <p:nvPr/>
            </p:nvGrpSpPr>
            <p:grpSpPr>
              <a:xfrm rot="-1436162">
                <a:off x="1652698" y="4359172"/>
                <a:ext cx="325222" cy="188484"/>
                <a:chOff x="3731575" y="1638525"/>
                <a:chExt cx="208350" cy="120750"/>
              </a:xfrm>
            </p:grpSpPr>
            <p:sp>
              <p:nvSpPr>
                <p:cNvPr id="2983" name="Google Shape;2983;p3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87" name="Google Shape;2987;p34"/>
          <p:cNvGrpSpPr/>
          <p:nvPr/>
        </p:nvGrpSpPr>
        <p:grpSpPr>
          <a:xfrm flipH="1">
            <a:off x="-985285" y="1471357"/>
            <a:ext cx="1658342" cy="3137156"/>
            <a:chOff x="6265575" y="1978274"/>
            <a:chExt cx="1536925" cy="2057017"/>
          </a:xfrm>
        </p:grpSpPr>
        <p:sp>
          <p:nvSpPr>
            <p:cNvPr id="2988" name="Google Shape;2988;p34"/>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9" name="Google Shape;2989;p34"/>
            <p:cNvGrpSpPr/>
            <p:nvPr/>
          </p:nvGrpSpPr>
          <p:grpSpPr>
            <a:xfrm>
              <a:off x="6265575" y="1978281"/>
              <a:ext cx="1179732" cy="2056993"/>
              <a:chOff x="-221497" y="1179358"/>
              <a:chExt cx="1179732" cy="2866889"/>
            </a:xfrm>
          </p:grpSpPr>
          <p:grpSp>
            <p:nvGrpSpPr>
              <p:cNvPr id="2990" name="Google Shape;2990;p34"/>
              <p:cNvGrpSpPr/>
              <p:nvPr/>
            </p:nvGrpSpPr>
            <p:grpSpPr>
              <a:xfrm>
                <a:off x="-221497" y="1179358"/>
                <a:ext cx="1179732" cy="2866889"/>
                <a:chOff x="-221497" y="1179358"/>
                <a:chExt cx="1179732" cy="2866889"/>
              </a:xfrm>
            </p:grpSpPr>
            <p:sp>
              <p:nvSpPr>
                <p:cNvPr id="2991" name="Google Shape;2991;p34"/>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4"/>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4"/>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4"/>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4"/>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4"/>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9" name="Google Shape;2999;p34"/>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00" name="Google Shape;3000;p34"/>
          <p:cNvGrpSpPr/>
          <p:nvPr/>
        </p:nvGrpSpPr>
        <p:grpSpPr>
          <a:xfrm flipH="1">
            <a:off x="-117908" y="1761968"/>
            <a:ext cx="701573" cy="635200"/>
            <a:chOff x="791550" y="2156375"/>
            <a:chExt cx="1145425" cy="1118900"/>
          </a:xfrm>
        </p:grpSpPr>
        <p:sp>
          <p:nvSpPr>
            <p:cNvPr id="3001" name="Google Shape;3001;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34"/>
          <p:cNvGrpSpPr/>
          <p:nvPr/>
        </p:nvGrpSpPr>
        <p:grpSpPr>
          <a:xfrm flipH="1">
            <a:off x="-117908" y="2676904"/>
            <a:ext cx="701573" cy="635200"/>
            <a:chOff x="791550" y="2156375"/>
            <a:chExt cx="1145425" cy="1118900"/>
          </a:xfrm>
        </p:grpSpPr>
        <p:sp>
          <p:nvSpPr>
            <p:cNvPr id="3017" name="Google Shape;3017;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4"/>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1" name="Google Shape;3031;p34"/>
          <p:cNvGrpSpPr/>
          <p:nvPr/>
        </p:nvGrpSpPr>
        <p:grpSpPr>
          <a:xfrm flipH="1">
            <a:off x="-117865" y="3596586"/>
            <a:ext cx="701505" cy="635200"/>
            <a:chOff x="8817561" y="3596620"/>
            <a:chExt cx="650143" cy="635200"/>
          </a:xfrm>
        </p:grpSpPr>
        <p:grpSp>
          <p:nvGrpSpPr>
            <p:cNvPr id="3032" name="Google Shape;3032;p34"/>
            <p:cNvGrpSpPr/>
            <p:nvPr/>
          </p:nvGrpSpPr>
          <p:grpSpPr>
            <a:xfrm>
              <a:off x="8817561" y="3596620"/>
              <a:ext cx="650143" cy="635200"/>
              <a:chOff x="791550" y="2156375"/>
              <a:chExt cx="1145425" cy="1118900"/>
            </a:xfrm>
          </p:grpSpPr>
          <p:sp>
            <p:nvSpPr>
              <p:cNvPr id="3033" name="Google Shape;3033;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6" name="Google Shape;3046;p34"/>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048"/>
        <p:cNvGrpSpPr/>
        <p:nvPr/>
      </p:nvGrpSpPr>
      <p:grpSpPr>
        <a:xfrm>
          <a:off x="0" y="0"/>
          <a:ext cx="0" cy="0"/>
          <a:chOff x="0" y="0"/>
          <a:chExt cx="0" cy="0"/>
        </a:xfrm>
      </p:grpSpPr>
      <p:sp>
        <p:nvSpPr>
          <p:cNvPr id="3049" name="Google Shape;3049;p35"/>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50" name="Google Shape;3050;p35"/>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5"/>
          <p:cNvGrpSpPr/>
          <p:nvPr/>
        </p:nvGrpSpPr>
        <p:grpSpPr>
          <a:xfrm>
            <a:off x="2936544" y="-329546"/>
            <a:ext cx="2934233" cy="708308"/>
            <a:chOff x="2375925" y="3297600"/>
            <a:chExt cx="735950" cy="177650"/>
          </a:xfrm>
        </p:grpSpPr>
        <p:sp>
          <p:nvSpPr>
            <p:cNvPr id="3052" name="Google Shape;3052;p3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8" name="Google Shape;3058;p35"/>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1"/>
        <p:cNvGrpSpPr/>
        <p:nvPr/>
      </p:nvGrpSpPr>
      <p:grpSpPr>
        <a:xfrm>
          <a:off x="0" y="0"/>
          <a:ext cx="0" cy="0"/>
          <a:chOff x="0" y="0"/>
          <a:chExt cx="0" cy="0"/>
        </a:xfrm>
      </p:grpSpPr>
      <p:sp>
        <p:nvSpPr>
          <p:cNvPr id="302" name="Google Shape;302;p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05" name="Google Shape;305;p4"/>
          <p:cNvGrpSpPr/>
          <p:nvPr/>
        </p:nvGrpSpPr>
        <p:grpSpPr>
          <a:xfrm>
            <a:off x="2936544" y="-329546"/>
            <a:ext cx="2934233" cy="708308"/>
            <a:chOff x="2375925" y="3297600"/>
            <a:chExt cx="735950" cy="177650"/>
          </a:xfrm>
        </p:grpSpPr>
        <p:sp>
          <p:nvSpPr>
            <p:cNvPr id="306" name="Google Shape;306;p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4"/>
          <p:cNvSpPr txBox="1">
            <a:spLocks noGrp="1"/>
          </p:cNvSpPr>
          <p:nvPr>
            <p:ph type="body" idx="1"/>
          </p:nvPr>
        </p:nvSpPr>
        <p:spPr>
          <a:xfrm>
            <a:off x="720000" y="1152475"/>
            <a:ext cx="7704000" cy="3130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sz="1400">
                <a:solidFill>
                  <a:schemeClr val="dk1"/>
                </a:solidFill>
              </a:defRPr>
            </a:lvl1pPr>
            <a:lvl2pPr marL="914400" lvl="1" indent="-317500" rtl="0">
              <a:lnSpc>
                <a:spcPct val="100000"/>
              </a:lnSpc>
              <a:spcBef>
                <a:spcPts val="1000"/>
              </a:spcBef>
              <a:spcAft>
                <a:spcPts val="0"/>
              </a:spcAft>
              <a:buClr>
                <a:schemeClr val="dk1"/>
              </a:buClr>
              <a:buSzPts val="1400"/>
              <a:buChar char="○"/>
              <a:defRPr>
                <a:solidFill>
                  <a:schemeClr val="dk1"/>
                </a:solidFill>
              </a:defRPr>
            </a:lvl2pPr>
            <a:lvl3pPr marL="1371600" lvl="2" indent="-317500" rtl="0">
              <a:lnSpc>
                <a:spcPct val="100000"/>
              </a:lnSpc>
              <a:spcBef>
                <a:spcPts val="0"/>
              </a:spcBef>
              <a:spcAft>
                <a:spcPts val="0"/>
              </a:spcAft>
              <a:buClr>
                <a:schemeClr val="dk1"/>
              </a:buClr>
              <a:buSzPts val="1400"/>
              <a:buChar char="■"/>
              <a:defRPr>
                <a:solidFill>
                  <a:schemeClr val="dk1"/>
                </a:solidFill>
              </a:defRPr>
            </a:lvl3pPr>
            <a:lvl4pPr marL="1828800" lvl="3" indent="-317500" rtl="0">
              <a:lnSpc>
                <a:spcPct val="100000"/>
              </a:lnSpc>
              <a:spcBef>
                <a:spcPts val="0"/>
              </a:spcBef>
              <a:spcAft>
                <a:spcPts val="0"/>
              </a:spcAft>
              <a:buClr>
                <a:schemeClr val="dk1"/>
              </a:buClr>
              <a:buSzPts val="1400"/>
              <a:buChar char="●"/>
              <a:defRPr>
                <a:solidFill>
                  <a:schemeClr val="dk1"/>
                </a:solidFill>
              </a:defRPr>
            </a:lvl4pPr>
            <a:lvl5pPr marL="2286000" lvl="4" indent="-317500" rtl="0">
              <a:lnSpc>
                <a:spcPct val="100000"/>
              </a:lnSpc>
              <a:spcBef>
                <a:spcPts val="0"/>
              </a:spcBef>
              <a:spcAft>
                <a:spcPts val="0"/>
              </a:spcAft>
              <a:buClr>
                <a:schemeClr val="dk1"/>
              </a:buClr>
              <a:buSzPts val="1400"/>
              <a:buChar char="○"/>
              <a:defRPr>
                <a:solidFill>
                  <a:schemeClr val="dk1"/>
                </a:solidFill>
              </a:defRPr>
            </a:lvl5pPr>
            <a:lvl6pPr marL="2743200" lvl="5" indent="-317500" rtl="0">
              <a:lnSpc>
                <a:spcPct val="100000"/>
              </a:lnSpc>
              <a:spcBef>
                <a:spcPts val="0"/>
              </a:spcBef>
              <a:spcAft>
                <a:spcPts val="0"/>
              </a:spcAft>
              <a:buClr>
                <a:schemeClr val="dk1"/>
              </a:buClr>
              <a:buSzPts val="1400"/>
              <a:buChar char="■"/>
              <a:defRPr>
                <a:solidFill>
                  <a:schemeClr val="dk1"/>
                </a:solidFill>
              </a:defRPr>
            </a:lvl6pPr>
            <a:lvl7pPr marL="3200400" lvl="6" indent="-317500" rtl="0">
              <a:lnSpc>
                <a:spcPct val="100000"/>
              </a:lnSpc>
              <a:spcBef>
                <a:spcPts val="0"/>
              </a:spcBef>
              <a:spcAft>
                <a:spcPts val="0"/>
              </a:spcAft>
              <a:buClr>
                <a:schemeClr val="dk1"/>
              </a:buClr>
              <a:buSzPts val="1400"/>
              <a:buChar char="●"/>
              <a:defRPr>
                <a:solidFill>
                  <a:schemeClr val="dk1"/>
                </a:solidFill>
              </a:defRPr>
            </a:lvl7pPr>
            <a:lvl8pPr marL="3657600" lvl="7" indent="-317500" rtl="0">
              <a:lnSpc>
                <a:spcPct val="100000"/>
              </a:lnSpc>
              <a:spcBef>
                <a:spcPts val="0"/>
              </a:spcBef>
              <a:spcAft>
                <a:spcPts val="0"/>
              </a:spcAft>
              <a:buClr>
                <a:schemeClr val="dk1"/>
              </a:buClr>
              <a:buSzPts val="1400"/>
              <a:buChar char="○"/>
              <a:defRPr>
                <a:solidFill>
                  <a:schemeClr val="dk1"/>
                </a:solidFill>
              </a:defRPr>
            </a:lvl8pPr>
            <a:lvl9pPr marL="4114800" lvl="8" indent="-317500"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313" name="Google Shape;313;p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6"/>
        <p:cNvGrpSpPr/>
        <p:nvPr/>
      </p:nvGrpSpPr>
      <p:grpSpPr>
        <a:xfrm>
          <a:off x="0" y="0"/>
          <a:ext cx="0" cy="0"/>
          <a:chOff x="0" y="0"/>
          <a:chExt cx="0" cy="0"/>
        </a:xfrm>
      </p:grpSpPr>
      <p:sp>
        <p:nvSpPr>
          <p:cNvPr id="477" name="Google Shape;477;p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480" name="Google Shape;480;p6"/>
          <p:cNvGrpSpPr/>
          <p:nvPr/>
        </p:nvGrpSpPr>
        <p:grpSpPr>
          <a:xfrm>
            <a:off x="2936544" y="-329546"/>
            <a:ext cx="2934233" cy="708308"/>
            <a:chOff x="2375925" y="3297600"/>
            <a:chExt cx="735950" cy="177650"/>
          </a:xfrm>
        </p:grpSpPr>
        <p:sp>
          <p:nvSpPr>
            <p:cNvPr id="481" name="Google Shape;481;p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6"/>
          <p:cNvGrpSpPr/>
          <p:nvPr/>
        </p:nvGrpSpPr>
        <p:grpSpPr>
          <a:xfrm>
            <a:off x="8505100" y="2272600"/>
            <a:ext cx="1174850" cy="2506000"/>
            <a:chOff x="8505100" y="2272600"/>
            <a:chExt cx="1174850" cy="2506000"/>
          </a:xfrm>
        </p:grpSpPr>
        <p:sp>
          <p:nvSpPr>
            <p:cNvPr id="488" name="Google Shape;488;p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6"/>
            <p:cNvGrpSpPr/>
            <p:nvPr/>
          </p:nvGrpSpPr>
          <p:grpSpPr>
            <a:xfrm>
              <a:off x="8505100" y="2272600"/>
              <a:ext cx="1174850" cy="2455800"/>
              <a:chOff x="8428900" y="2272600"/>
              <a:chExt cx="1174850" cy="2455800"/>
            </a:xfrm>
          </p:grpSpPr>
          <p:sp>
            <p:nvSpPr>
              <p:cNvPr id="490" name="Google Shape;490;p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2" name="Google Shape;532;p6"/>
          <p:cNvGrpSpPr/>
          <p:nvPr/>
        </p:nvGrpSpPr>
        <p:grpSpPr>
          <a:xfrm>
            <a:off x="-656555" y="2994141"/>
            <a:ext cx="1133441" cy="1842956"/>
            <a:chOff x="-668855" y="2961316"/>
            <a:chExt cx="1133441" cy="1842956"/>
          </a:xfrm>
        </p:grpSpPr>
        <p:sp>
          <p:nvSpPr>
            <p:cNvPr id="533" name="Google Shape;533;p6"/>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4" name="Google Shape;534;p6"/>
            <p:cNvGrpSpPr/>
            <p:nvPr/>
          </p:nvGrpSpPr>
          <p:grpSpPr>
            <a:xfrm>
              <a:off x="-668855" y="2961316"/>
              <a:ext cx="1133441" cy="1830531"/>
              <a:chOff x="-668855" y="2961316"/>
              <a:chExt cx="1133441" cy="1830531"/>
            </a:xfrm>
          </p:grpSpPr>
          <p:sp>
            <p:nvSpPr>
              <p:cNvPr id="535" name="Google Shape;535;p6"/>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6"/>
              <p:cNvGrpSpPr/>
              <p:nvPr/>
            </p:nvGrpSpPr>
            <p:grpSpPr>
              <a:xfrm>
                <a:off x="-668855" y="2961316"/>
                <a:ext cx="1133441" cy="1830531"/>
                <a:chOff x="4722745" y="2927241"/>
                <a:chExt cx="1133441" cy="1830531"/>
              </a:xfrm>
            </p:grpSpPr>
            <p:sp>
              <p:nvSpPr>
                <p:cNvPr id="538" name="Google Shape;538;p6"/>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6"/>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9" name="Google Shape;559;p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0"/>
        <p:cNvGrpSpPr/>
        <p:nvPr/>
      </p:nvGrpSpPr>
      <p:grpSpPr>
        <a:xfrm>
          <a:off x="0" y="0"/>
          <a:ext cx="0" cy="0"/>
          <a:chOff x="0" y="0"/>
          <a:chExt cx="0" cy="0"/>
        </a:xfrm>
      </p:grpSpPr>
      <p:sp>
        <p:nvSpPr>
          <p:cNvPr id="561" name="Google Shape;561;p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txBox="1">
            <a:spLocks noGrp="1"/>
          </p:cNvSpPr>
          <p:nvPr>
            <p:ph type="body" idx="1"/>
          </p:nvPr>
        </p:nvSpPr>
        <p:spPr>
          <a:xfrm>
            <a:off x="4470825" y="1137500"/>
            <a:ext cx="3958200" cy="2307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17500" rtl="0">
              <a:lnSpc>
                <a:spcPct val="115000"/>
              </a:lnSpc>
              <a:spcBef>
                <a:spcPts val="0"/>
              </a:spcBef>
              <a:spcAft>
                <a:spcPts val="0"/>
              </a:spcAft>
              <a:buClr>
                <a:schemeClr val="dk1"/>
              </a:buClr>
              <a:buSzPts val="1400"/>
              <a:buChar char="○"/>
              <a:defRPr>
                <a:solidFill>
                  <a:schemeClr val="dk1"/>
                </a:solidFill>
              </a:defRPr>
            </a:lvl2pPr>
            <a:lvl3pPr marL="1371600" lvl="2" indent="-317500" rtl="0">
              <a:lnSpc>
                <a:spcPct val="115000"/>
              </a:lnSpc>
              <a:spcBef>
                <a:spcPts val="0"/>
              </a:spcBef>
              <a:spcAft>
                <a:spcPts val="0"/>
              </a:spcAft>
              <a:buClr>
                <a:schemeClr val="dk1"/>
              </a:buClr>
              <a:buSzPts val="1400"/>
              <a:buChar char="■"/>
              <a:defRPr>
                <a:solidFill>
                  <a:schemeClr val="dk1"/>
                </a:solidFill>
              </a:defRPr>
            </a:lvl3pPr>
            <a:lvl4pPr marL="1828800" lvl="3" indent="-317500" rtl="0">
              <a:lnSpc>
                <a:spcPct val="115000"/>
              </a:lnSpc>
              <a:spcBef>
                <a:spcPts val="0"/>
              </a:spcBef>
              <a:spcAft>
                <a:spcPts val="0"/>
              </a:spcAft>
              <a:buClr>
                <a:schemeClr val="dk1"/>
              </a:buClr>
              <a:buSzPts val="1400"/>
              <a:buChar char="●"/>
              <a:defRPr>
                <a:solidFill>
                  <a:schemeClr val="dk1"/>
                </a:solidFill>
              </a:defRPr>
            </a:lvl4pPr>
            <a:lvl5pPr marL="2286000" lvl="4" indent="-317500" rtl="0">
              <a:lnSpc>
                <a:spcPct val="115000"/>
              </a:lnSpc>
              <a:spcBef>
                <a:spcPts val="0"/>
              </a:spcBef>
              <a:spcAft>
                <a:spcPts val="0"/>
              </a:spcAft>
              <a:buClr>
                <a:schemeClr val="dk1"/>
              </a:buClr>
              <a:buSzPts val="1400"/>
              <a:buChar char="○"/>
              <a:defRPr>
                <a:solidFill>
                  <a:schemeClr val="dk1"/>
                </a:solidFill>
              </a:defRPr>
            </a:lvl5pPr>
            <a:lvl6pPr marL="2743200" lvl="5" indent="-317500" rtl="0">
              <a:lnSpc>
                <a:spcPct val="115000"/>
              </a:lnSpc>
              <a:spcBef>
                <a:spcPts val="0"/>
              </a:spcBef>
              <a:spcAft>
                <a:spcPts val="0"/>
              </a:spcAft>
              <a:buClr>
                <a:schemeClr val="dk1"/>
              </a:buClr>
              <a:buSzPts val="1400"/>
              <a:buChar char="■"/>
              <a:defRPr>
                <a:solidFill>
                  <a:schemeClr val="dk1"/>
                </a:solidFill>
              </a:defRPr>
            </a:lvl6pPr>
            <a:lvl7pPr marL="3200400" lvl="6" indent="-317500" rtl="0">
              <a:lnSpc>
                <a:spcPct val="115000"/>
              </a:lnSpc>
              <a:spcBef>
                <a:spcPts val="0"/>
              </a:spcBef>
              <a:spcAft>
                <a:spcPts val="0"/>
              </a:spcAft>
              <a:buClr>
                <a:schemeClr val="dk1"/>
              </a:buClr>
              <a:buSzPts val="1400"/>
              <a:buChar char="●"/>
              <a:defRPr>
                <a:solidFill>
                  <a:schemeClr val="dk1"/>
                </a:solidFill>
              </a:defRPr>
            </a:lvl7pPr>
            <a:lvl8pPr marL="3657600" lvl="7" indent="-317500" rtl="0">
              <a:lnSpc>
                <a:spcPct val="115000"/>
              </a:lnSpc>
              <a:spcBef>
                <a:spcPts val="0"/>
              </a:spcBef>
              <a:spcAft>
                <a:spcPts val="0"/>
              </a:spcAft>
              <a:buClr>
                <a:schemeClr val="dk1"/>
              </a:buClr>
              <a:buSzPts val="1400"/>
              <a:buChar char="○"/>
              <a:defRPr>
                <a:solidFill>
                  <a:schemeClr val="dk1"/>
                </a:solidFill>
              </a:defRPr>
            </a:lvl8pPr>
            <a:lvl9pPr marL="4114800" lvl="8" indent="-317500" rtl="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563" name="Google Shape;563;p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565" name="Google Shape;565;p7"/>
          <p:cNvGrpSpPr/>
          <p:nvPr/>
        </p:nvGrpSpPr>
        <p:grpSpPr>
          <a:xfrm>
            <a:off x="2936544" y="-329546"/>
            <a:ext cx="2934233" cy="708308"/>
            <a:chOff x="2375925" y="3297600"/>
            <a:chExt cx="735950" cy="177650"/>
          </a:xfrm>
        </p:grpSpPr>
        <p:sp>
          <p:nvSpPr>
            <p:cNvPr id="566" name="Google Shape;566;p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7"/>
          <p:cNvGrpSpPr/>
          <p:nvPr/>
        </p:nvGrpSpPr>
        <p:grpSpPr>
          <a:xfrm>
            <a:off x="8581300" y="2272600"/>
            <a:ext cx="1174850" cy="2506000"/>
            <a:chOff x="8505100" y="2272600"/>
            <a:chExt cx="1174850" cy="2506000"/>
          </a:xfrm>
        </p:grpSpPr>
        <p:sp>
          <p:nvSpPr>
            <p:cNvPr id="573" name="Google Shape;573;p7"/>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7"/>
            <p:cNvGrpSpPr/>
            <p:nvPr/>
          </p:nvGrpSpPr>
          <p:grpSpPr>
            <a:xfrm>
              <a:off x="8505100" y="2272600"/>
              <a:ext cx="1174850" cy="2455800"/>
              <a:chOff x="8428900" y="2272600"/>
              <a:chExt cx="1174850" cy="2455800"/>
            </a:xfrm>
          </p:grpSpPr>
          <p:sp>
            <p:nvSpPr>
              <p:cNvPr id="575" name="Google Shape;575;p7"/>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7" name="Google Shape;617;p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8"/>
        <p:cNvGrpSpPr/>
        <p:nvPr/>
      </p:nvGrpSpPr>
      <p:grpSpPr>
        <a:xfrm>
          <a:off x="0" y="0"/>
          <a:ext cx="0" cy="0"/>
          <a:chOff x="0" y="0"/>
          <a:chExt cx="0" cy="0"/>
        </a:xfrm>
      </p:grpSpPr>
      <p:sp>
        <p:nvSpPr>
          <p:cNvPr id="619" name="Google Shape;619;p8"/>
          <p:cNvSpPr txBox="1">
            <a:spLocks noGrp="1"/>
          </p:cNvSpPr>
          <p:nvPr>
            <p:ph type="title"/>
          </p:nvPr>
        </p:nvSpPr>
        <p:spPr>
          <a:xfrm>
            <a:off x="2500350" y="1607400"/>
            <a:ext cx="4143300" cy="1928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6000"/>
              <a:buNone/>
              <a:defRPr sz="6000">
                <a:solidFill>
                  <a:schemeClr val="dk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20" name="Google Shape;620;p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23" name="Google Shape;623;p8"/>
          <p:cNvGrpSpPr/>
          <p:nvPr/>
        </p:nvGrpSpPr>
        <p:grpSpPr>
          <a:xfrm>
            <a:off x="2936544" y="-329546"/>
            <a:ext cx="2934233" cy="708308"/>
            <a:chOff x="2375925" y="3297600"/>
            <a:chExt cx="735950" cy="177650"/>
          </a:xfrm>
        </p:grpSpPr>
        <p:sp>
          <p:nvSpPr>
            <p:cNvPr id="624" name="Google Shape;624;p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8"/>
          <p:cNvGrpSpPr/>
          <p:nvPr/>
        </p:nvGrpSpPr>
        <p:grpSpPr>
          <a:xfrm>
            <a:off x="-950125" y="2423224"/>
            <a:ext cx="3071647" cy="2604520"/>
            <a:chOff x="-875775" y="2423224"/>
            <a:chExt cx="3071647" cy="2604520"/>
          </a:xfrm>
        </p:grpSpPr>
        <p:grpSp>
          <p:nvGrpSpPr>
            <p:cNvPr id="631" name="Google Shape;631;p8"/>
            <p:cNvGrpSpPr/>
            <p:nvPr/>
          </p:nvGrpSpPr>
          <p:grpSpPr>
            <a:xfrm>
              <a:off x="-875775" y="2801416"/>
              <a:ext cx="3071647" cy="2226327"/>
              <a:chOff x="0" y="2801416"/>
              <a:chExt cx="3071647" cy="2226327"/>
            </a:xfrm>
          </p:grpSpPr>
          <p:grpSp>
            <p:nvGrpSpPr>
              <p:cNvPr id="632" name="Google Shape;632;p8"/>
              <p:cNvGrpSpPr/>
              <p:nvPr/>
            </p:nvGrpSpPr>
            <p:grpSpPr>
              <a:xfrm>
                <a:off x="0" y="2801416"/>
                <a:ext cx="3071647" cy="2226327"/>
                <a:chOff x="6701325" y="2327691"/>
                <a:chExt cx="3071647" cy="2226327"/>
              </a:xfrm>
            </p:grpSpPr>
            <p:sp>
              <p:nvSpPr>
                <p:cNvPr id="633" name="Google Shape;633;p8"/>
                <p:cNvSpPr/>
                <p:nvPr/>
              </p:nvSpPr>
              <p:spPr>
                <a:xfrm>
                  <a:off x="6701325" y="4243499"/>
                  <a:ext cx="3071647" cy="310519"/>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6834175" y="2839325"/>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8"/>
              <p:cNvSpPr/>
              <p:nvPr/>
            </p:nvSpPr>
            <p:spPr>
              <a:xfrm flipH="1">
                <a:off x="2819026" y="3390025"/>
                <a:ext cx="152649"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8"/>
            <p:cNvGrpSpPr/>
            <p:nvPr/>
          </p:nvGrpSpPr>
          <p:grpSpPr>
            <a:xfrm>
              <a:off x="934288" y="2423224"/>
              <a:ext cx="1055511" cy="870920"/>
              <a:chOff x="3580800" y="2978725"/>
              <a:chExt cx="3009725" cy="2483375"/>
            </a:xfrm>
          </p:grpSpPr>
          <p:sp>
            <p:nvSpPr>
              <p:cNvPr id="671" name="Google Shape;671;p8"/>
              <p:cNvSpPr/>
              <p:nvPr/>
            </p:nvSpPr>
            <p:spPr>
              <a:xfrm>
                <a:off x="4656475" y="4997800"/>
                <a:ext cx="859100" cy="464300"/>
              </a:xfrm>
              <a:custGeom>
                <a:avLst/>
                <a:gdLst/>
                <a:ahLst/>
                <a:cxnLst/>
                <a:rect l="l" t="t" r="r" b="b"/>
                <a:pathLst>
                  <a:path w="34364" h="18572" extrusionOk="0">
                    <a:moveTo>
                      <a:pt x="16916" y="0"/>
                    </a:moveTo>
                    <a:lnTo>
                      <a:pt x="16916" y="148"/>
                    </a:lnTo>
                    <a:lnTo>
                      <a:pt x="5472" y="3637"/>
                    </a:lnTo>
                    <a:lnTo>
                      <a:pt x="4318" y="14106"/>
                    </a:lnTo>
                    <a:lnTo>
                      <a:pt x="1" y="15082"/>
                    </a:lnTo>
                    <a:lnTo>
                      <a:pt x="1" y="18572"/>
                    </a:lnTo>
                    <a:lnTo>
                      <a:pt x="34364" y="18572"/>
                    </a:lnTo>
                    <a:lnTo>
                      <a:pt x="34364" y="15082"/>
                    </a:lnTo>
                    <a:lnTo>
                      <a:pt x="30046" y="14106"/>
                    </a:lnTo>
                    <a:lnTo>
                      <a:pt x="28863" y="3637"/>
                    </a:lnTo>
                    <a:lnTo>
                      <a:pt x="17419" y="148"/>
                    </a:lnTo>
                    <a:lnTo>
                      <a:pt x="17419" y="0"/>
                    </a:lnTo>
                    <a:lnTo>
                      <a:pt x="17182" y="59"/>
                    </a:lnTo>
                    <a:lnTo>
                      <a:pt x="16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3580800" y="2998700"/>
                <a:ext cx="3005300" cy="2169150"/>
              </a:xfrm>
              <a:custGeom>
                <a:avLst/>
                <a:gdLst/>
                <a:ahLst/>
                <a:cxnLst/>
                <a:rect l="l" t="t" r="r" b="b"/>
                <a:pathLst>
                  <a:path w="120212" h="86766" extrusionOk="0">
                    <a:moveTo>
                      <a:pt x="3312" y="0"/>
                    </a:moveTo>
                    <a:cubicBezTo>
                      <a:pt x="1479" y="0"/>
                      <a:pt x="0" y="1479"/>
                      <a:pt x="30" y="3283"/>
                    </a:cubicBezTo>
                    <a:lnTo>
                      <a:pt x="30" y="83454"/>
                    </a:lnTo>
                    <a:cubicBezTo>
                      <a:pt x="0" y="85287"/>
                      <a:pt x="1479" y="86736"/>
                      <a:pt x="3312" y="86766"/>
                    </a:cubicBezTo>
                    <a:lnTo>
                      <a:pt x="116929" y="86766"/>
                    </a:lnTo>
                    <a:cubicBezTo>
                      <a:pt x="118733" y="86736"/>
                      <a:pt x="120212" y="85287"/>
                      <a:pt x="120212" y="83454"/>
                    </a:cubicBezTo>
                    <a:lnTo>
                      <a:pt x="120212" y="3283"/>
                    </a:lnTo>
                    <a:cubicBezTo>
                      <a:pt x="120212" y="1479"/>
                      <a:pt x="118733" y="0"/>
                      <a:pt x="1169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3633275" y="3031225"/>
                <a:ext cx="2905500" cy="1968800"/>
              </a:xfrm>
              <a:custGeom>
                <a:avLst/>
                <a:gdLst/>
                <a:ahLst/>
                <a:cxnLst/>
                <a:rect l="l" t="t" r="r" b="b"/>
                <a:pathLst>
                  <a:path w="116220" h="78752" extrusionOk="0">
                    <a:moveTo>
                      <a:pt x="1213" y="1"/>
                    </a:moveTo>
                    <a:cubicBezTo>
                      <a:pt x="622" y="1"/>
                      <a:pt x="1" y="858"/>
                      <a:pt x="1" y="1982"/>
                    </a:cubicBezTo>
                    <a:lnTo>
                      <a:pt x="1" y="78752"/>
                    </a:lnTo>
                    <a:lnTo>
                      <a:pt x="116220" y="78752"/>
                    </a:lnTo>
                    <a:lnTo>
                      <a:pt x="116220" y="1982"/>
                    </a:lnTo>
                    <a:cubicBezTo>
                      <a:pt x="116220" y="858"/>
                      <a:pt x="115569" y="1"/>
                      <a:pt x="115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3581525" y="2978725"/>
                <a:ext cx="3009000" cy="2073800"/>
              </a:xfrm>
              <a:custGeom>
                <a:avLst/>
                <a:gdLst/>
                <a:ahLst/>
                <a:cxnLst/>
                <a:rect l="l" t="t" r="r" b="b"/>
                <a:pathLst>
                  <a:path w="120360" h="82952" extrusionOk="0">
                    <a:moveTo>
                      <a:pt x="116190" y="4200"/>
                    </a:moveTo>
                    <a:lnTo>
                      <a:pt x="116190" y="78752"/>
                    </a:lnTo>
                    <a:lnTo>
                      <a:pt x="4170" y="78752"/>
                    </a:lnTo>
                    <a:lnTo>
                      <a:pt x="4170" y="4200"/>
                    </a:lnTo>
                    <a:close/>
                    <a:moveTo>
                      <a:pt x="3283" y="1"/>
                    </a:moveTo>
                    <a:cubicBezTo>
                      <a:pt x="1450" y="1"/>
                      <a:pt x="1" y="1834"/>
                      <a:pt x="1" y="4082"/>
                    </a:cubicBezTo>
                    <a:lnTo>
                      <a:pt x="1" y="82951"/>
                    </a:lnTo>
                    <a:lnTo>
                      <a:pt x="120360" y="82951"/>
                    </a:lnTo>
                    <a:lnTo>
                      <a:pt x="120360" y="4082"/>
                    </a:lnTo>
                    <a:cubicBezTo>
                      <a:pt x="120360" y="1834"/>
                      <a:pt x="118881" y="30"/>
                      <a:pt x="117077" y="30"/>
                    </a:cubicBezTo>
                    <a:lnTo>
                      <a:pt x="117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3685025" y="3082250"/>
                <a:ext cx="2801275" cy="1871950"/>
              </a:xfrm>
              <a:custGeom>
                <a:avLst/>
                <a:gdLst/>
                <a:ahLst/>
                <a:cxnLst/>
                <a:rect l="l" t="t" r="r" b="b"/>
                <a:pathLst>
                  <a:path w="112051" h="74878" extrusionOk="0">
                    <a:moveTo>
                      <a:pt x="1" y="0"/>
                    </a:moveTo>
                    <a:lnTo>
                      <a:pt x="1" y="74877"/>
                    </a:lnTo>
                    <a:lnTo>
                      <a:pt x="112050" y="74877"/>
                    </a:lnTo>
                    <a:lnTo>
                      <a:pt x="1120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3668025" y="3079275"/>
                <a:ext cx="2158075" cy="1877875"/>
              </a:xfrm>
              <a:custGeom>
                <a:avLst/>
                <a:gdLst/>
                <a:ahLst/>
                <a:cxnLst/>
                <a:rect l="l" t="t" r="r" b="b"/>
                <a:pathLst>
                  <a:path w="86323" h="75115" extrusionOk="0">
                    <a:moveTo>
                      <a:pt x="2987" y="1"/>
                    </a:moveTo>
                    <a:cubicBezTo>
                      <a:pt x="1331" y="1"/>
                      <a:pt x="1" y="1657"/>
                      <a:pt x="1" y="3697"/>
                    </a:cubicBezTo>
                    <a:lnTo>
                      <a:pt x="1" y="75115"/>
                    </a:lnTo>
                    <a:lnTo>
                      <a:pt x="86322" y="75115"/>
                    </a:lnTo>
                    <a:lnTo>
                      <a:pt x="412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8"/>
            <p:cNvGrpSpPr/>
            <p:nvPr/>
          </p:nvGrpSpPr>
          <p:grpSpPr>
            <a:xfrm flipH="1">
              <a:off x="495117" y="2962465"/>
              <a:ext cx="329857" cy="331694"/>
              <a:chOff x="7482936" y="3488783"/>
              <a:chExt cx="450871" cy="483379"/>
            </a:xfrm>
          </p:grpSpPr>
          <p:sp>
            <p:nvSpPr>
              <p:cNvPr id="678" name="Google Shape;678;p8"/>
              <p:cNvSpPr/>
              <p:nvPr/>
            </p:nvSpPr>
            <p:spPr>
              <a:xfrm>
                <a:off x="7482936" y="3620184"/>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7505978" y="3620308"/>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7570121" y="3488783"/>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1"/>
        <p:cNvGrpSpPr/>
        <p:nvPr/>
      </p:nvGrpSpPr>
      <p:grpSpPr>
        <a:xfrm>
          <a:off x="0" y="0"/>
          <a:ext cx="0" cy="0"/>
          <a:chOff x="0" y="0"/>
          <a:chExt cx="0" cy="0"/>
        </a:xfrm>
      </p:grpSpPr>
      <p:sp>
        <p:nvSpPr>
          <p:cNvPr id="682" name="Google Shape;682;p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85" name="Google Shape;685;p9"/>
          <p:cNvGrpSpPr/>
          <p:nvPr/>
        </p:nvGrpSpPr>
        <p:grpSpPr>
          <a:xfrm>
            <a:off x="2936544" y="-329546"/>
            <a:ext cx="2934233" cy="708308"/>
            <a:chOff x="2375925" y="3297600"/>
            <a:chExt cx="735950" cy="177650"/>
          </a:xfrm>
        </p:grpSpPr>
        <p:sp>
          <p:nvSpPr>
            <p:cNvPr id="686" name="Google Shape;686;p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9"/>
          <p:cNvSpPr txBox="1">
            <a:spLocks noGrp="1"/>
          </p:cNvSpPr>
          <p:nvPr>
            <p:ph type="title"/>
          </p:nvPr>
        </p:nvSpPr>
        <p:spPr>
          <a:xfrm>
            <a:off x="774200" y="1544475"/>
            <a:ext cx="37029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774200" y="2083225"/>
            <a:ext cx="3702900" cy="12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1"/>
        <p:cNvGrpSpPr/>
        <p:nvPr/>
      </p:nvGrpSpPr>
      <p:grpSpPr>
        <a:xfrm>
          <a:off x="0" y="0"/>
          <a:ext cx="0" cy="0"/>
          <a:chOff x="0" y="0"/>
          <a:chExt cx="0" cy="0"/>
        </a:xfrm>
      </p:grpSpPr>
      <p:sp>
        <p:nvSpPr>
          <p:cNvPr id="822" name="Google Shape;822;p1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5" name="Google Shape;825;p13"/>
          <p:cNvSpPr txBox="1">
            <a:spLocks noGrp="1"/>
          </p:cNvSpPr>
          <p:nvPr>
            <p:ph type="title" hasCustomPrompt="1"/>
          </p:nvPr>
        </p:nvSpPr>
        <p:spPr>
          <a:xfrm>
            <a:off x="8349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6" name="Google Shape;826;p13"/>
          <p:cNvSpPr txBox="1">
            <a:spLocks noGrp="1"/>
          </p:cNvSpPr>
          <p:nvPr>
            <p:ph type="subTitle" idx="1"/>
          </p:nvPr>
        </p:nvSpPr>
        <p:spPr>
          <a:xfrm>
            <a:off x="8349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7" name="Google Shape;827;p13"/>
          <p:cNvSpPr txBox="1">
            <a:spLocks noGrp="1"/>
          </p:cNvSpPr>
          <p:nvPr>
            <p:ph type="title" idx="2" hasCustomPrompt="1"/>
          </p:nvPr>
        </p:nvSpPr>
        <p:spPr>
          <a:xfrm>
            <a:off x="35187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8" name="Google Shape;828;p13"/>
          <p:cNvSpPr txBox="1">
            <a:spLocks noGrp="1"/>
          </p:cNvSpPr>
          <p:nvPr>
            <p:ph type="subTitle" idx="3"/>
          </p:nvPr>
        </p:nvSpPr>
        <p:spPr>
          <a:xfrm>
            <a:off x="35187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9" name="Google Shape;829;p13"/>
          <p:cNvSpPr txBox="1">
            <a:spLocks noGrp="1"/>
          </p:cNvSpPr>
          <p:nvPr>
            <p:ph type="title" idx="4" hasCustomPrompt="1"/>
          </p:nvPr>
        </p:nvSpPr>
        <p:spPr>
          <a:xfrm>
            <a:off x="62025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0" name="Google Shape;830;p13"/>
          <p:cNvSpPr txBox="1">
            <a:spLocks noGrp="1"/>
          </p:cNvSpPr>
          <p:nvPr>
            <p:ph type="subTitle" idx="5"/>
          </p:nvPr>
        </p:nvSpPr>
        <p:spPr>
          <a:xfrm>
            <a:off x="62025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1" name="Google Shape;831;p13"/>
          <p:cNvSpPr txBox="1">
            <a:spLocks noGrp="1"/>
          </p:cNvSpPr>
          <p:nvPr>
            <p:ph type="title" idx="6" hasCustomPrompt="1"/>
          </p:nvPr>
        </p:nvSpPr>
        <p:spPr>
          <a:xfrm>
            <a:off x="8349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2" name="Google Shape;832;p13"/>
          <p:cNvSpPr txBox="1">
            <a:spLocks noGrp="1"/>
          </p:cNvSpPr>
          <p:nvPr>
            <p:ph type="subTitle" idx="7"/>
          </p:nvPr>
        </p:nvSpPr>
        <p:spPr>
          <a:xfrm>
            <a:off x="8349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3" name="Google Shape;833;p13"/>
          <p:cNvSpPr txBox="1">
            <a:spLocks noGrp="1"/>
          </p:cNvSpPr>
          <p:nvPr>
            <p:ph type="title" idx="8" hasCustomPrompt="1"/>
          </p:nvPr>
        </p:nvSpPr>
        <p:spPr>
          <a:xfrm>
            <a:off x="35187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4" name="Google Shape;834;p13"/>
          <p:cNvSpPr txBox="1">
            <a:spLocks noGrp="1"/>
          </p:cNvSpPr>
          <p:nvPr>
            <p:ph type="subTitle" idx="9"/>
          </p:nvPr>
        </p:nvSpPr>
        <p:spPr>
          <a:xfrm>
            <a:off x="35187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5" name="Google Shape;835;p13"/>
          <p:cNvSpPr txBox="1">
            <a:spLocks noGrp="1"/>
          </p:cNvSpPr>
          <p:nvPr>
            <p:ph type="title" idx="13" hasCustomPrompt="1"/>
          </p:nvPr>
        </p:nvSpPr>
        <p:spPr>
          <a:xfrm>
            <a:off x="62025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6" name="Google Shape;836;p13"/>
          <p:cNvSpPr txBox="1">
            <a:spLocks noGrp="1"/>
          </p:cNvSpPr>
          <p:nvPr>
            <p:ph type="subTitle" idx="14"/>
          </p:nvPr>
        </p:nvSpPr>
        <p:spPr>
          <a:xfrm>
            <a:off x="62025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7" name="Google Shape;837;p13"/>
          <p:cNvSpPr txBox="1">
            <a:spLocks noGrp="1"/>
          </p:cNvSpPr>
          <p:nvPr>
            <p:ph type="subTitle" idx="15"/>
          </p:nvPr>
        </p:nvSpPr>
        <p:spPr>
          <a:xfrm>
            <a:off x="8349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8" name="Google Shape;838;p13"/>
          <p:cNvSpPr txBox="1">
            <a:spLocks noGrp="1"/>
          </p:cNvSpPr>
          <p:nvPr>
            <p:ph type="subTitle" idx="16"/>
          </p:nvPr>
        </p:nvSpPr>
        <p:spPr>
          <a:xfrm>
            <a:off x="35187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9" name="Google Shape;839;p13"/>
          <p:cNvSpPr txBox="1">
            <a:spLocks noGrp="1"/>
          </p:cNvSpPr>
          <p:nvPr>
            <p:ph type="subTitle" idx="17"/>
          </p:nvPr>
        </p:nvSpPr>
        <p:spPr>
          <a:xfrm>
            <a:off x="62025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0" name="Google Shape;840;p13"/>
          <p:cNvSpPr txBox="1">
            <a:spLocks noGrp="1"/>
          </p:cNvSpPr>
          <p:nvPr>
            <p:ph type="subTitle" idx="18"/>
          </p:nvPr>
        </p:nvSpPr>
        <p:spPr>
          <a:xfrm>
            <a:off x="8349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1" name="Google Shape;841;p13"/>
          <p:cNvSpPr txBox="1">
            <a:spLocks noGrp="1"/>
          </p:cNvSpPr>
          <p:nvPr>
            <p:ph type="subTitle" idx="19"/>
          </p:nvPr>
        </p:nvSpPr>
        <p:spPr>
          <a:xfrm>
            <a:off x="35187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2" name="Google Shape;842;p13"/>
          <p:cNvSpPr txBox="1">
            <a:spLocks noGrp="1"/>
          </p:cNvSpPr>
          <p:nvPr>
            <p:ph type="subTitle" idx="20"/>
          </p:nvPr>
        </p:nvSpPr>
        <p:spPr>
          <a:xfrm>
            <a:off x="62025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grpSp>
        <p:nvGrpSpPr>
          <p:cNvPr id="843" name="Google Shape;843;p13"/>
          <p:cNvGrpSpPr/>
          <p:nvPr/>
        </p:nvGrpSpPr>
        <p:grpSpPr>
          <a:xfrm>
            <a:off x="2936544" y="-329546"/>
            <a:ext cx="2934233" cy="708308"/>
            <a:chOff x="2375925" y="3297600"/>
            <a:chExt cx="735950" cy="177650"/>
          </a:xfrm>
        </p:grpSpPr>
        <p:sp>
          <p:nvSpPr>
            <p:cNvPr id="844" name="Google Shape;844;p1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3"/>
          <p:cNvGrpSpPr/>
          <p:nvPr/>
        </p:nvGrpSpPr>
        <p:grpSpPr>
          <a:xfrm>
            <a:off x="-178494" y="4045477"/>
            <a:ext cx="776332" cy="864342"/>
            <a:chOff x="-102294" y="3740677"/>
            <a:chExt cx="776332" cy="864342"/>
          </a:xfrm>
        </p:grpSpPr>
        <p:sp>
          <p:nvSpPr>
            <p:cNvPr id="851" name="Google Shape;851;p13"/>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13"/>
          <p:cNvGrpSpPr/>
          <p:nvPr/>
        </p:nvGrpSpPr>
        <p:grpSpPr>
          <a:xfrm>
            <a:off x="8836294" y="892106"/>
            <a:ext cx="624830" cy="864271"/>
            <a:chOff x="8836294" y="892106"/>
            <a:chExt cx="624830" cy="864271"/>
          </a:xfrm>
        </p:grpSpPr>
        <p:grpSp>
          <p:nvGrpSpPr>
            <p:cNvPr id="873" name="Google Shape;873;p13"/>
            <p:cNvGrpSpPr/>
            <p:nvPr/>
          </p:nvGrpSpPr>
          <p:grpSpPr>
            <a:xfrm>
              <a:off x="8867712" y="923406"/>
              <a:ext cx="593412" cy="807774"/>
              <a:chOff x="6003750" y="3839525"/>
              <a:chExt cx="736700" cy="1069475"/>
            </a:xfrm>
          </p:grpSpPr>
          <p:sp>
            <p:nvSpPr>
              <p:cNvPr id="874" name="Google Shape;874;p13"/>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13"/>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13"/>
          <p:cNvSpPr txBox="1">
            <a:spLocks noGrp="1"/>
          </p:cNvSpPr>
          <p:nvPr>
            <p:ph type="title" idx="21"/>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92" name="Google Shape;892;p13"/>
          <p:cNvGrpSpPr/>
          <p:nvPr/>
        </p:nvGrpSpPr>
        <p:grpSpPr>
          <a:xfrm>
            <a:off x="745065" y="4677252"/>
            <a:ext cx="308013" cy="233671"/>
            <a:chOff x="745065" y="4677252"/>
            <a:chExt cx="308013" cy="233671"/>
          </a:xfrm>
        </p:grpSpPr>
        <p:sp>
          <p:nvSpPr>
            <p:cNvPr id="893" name="Google Shape;893;p13"/>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13"/>
            <p:cNvGrpSpPr/>
            <p:nvPr/>
          </p:nvGrpSpPr>
          <p:grpSpPr>
            <a:xfrm>
              <a:off x="745065" y="4677252"/>
              <a:ext cx="244411" cy="233671"/>
              <a:chOff x="745065" y="4677252"/>
              <a:chExt cx="244411" cy="233671"/>
            </a:xfrm>
          </p:grpSpPr>
          <p:sp>
            <p:nvSpPr>
              <p:cNvPr id="895" name="Google Shape;895;p13"/>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Balsamiq Sans"/>
              <a:buNone/>
              <a:defRPr sz="3000" b="1">
                <a:solidFill>
                  <a:schemeClr val="dk2"/>
                </a:solidFill>
                <a:latin typeface="Balsamiq Sans"/>
                <a:ea typeface="Balsamiq Sans"/>
                <a:cs typeface="Balsamiq Sans"/>
                <a:sym typeface="Balsamiq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71900" y="1137488"/>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62" r:id="rId11"/>
    <p:sldLayoutId id="2147483664" r:id="rId12"/>
    <p:sldLayoutId id="2147483665" r:id="rId13"/>
    <p:sldLayoutId id="2147483668" r:id="rId14"/>
    <p:sldLayoutId id="2147483669" r:id="rId15"/>
    <p:sldLayoutId id="2147483670" r:id="rId16"/>
    <p:sldLayoutId id="2147483671" r:id="rId17"/>
    <p:sldLayoutId id="2147483672" r:id="rId18"/>
    <p:sldLayoutId id="2147483673" r:id="rId19"/>
    <p:sldLayoutId id="2147483675" r:id="rId20"/>
    <p:sldLayoutId id="2147483677" r:id="rId21"/>
    <p:sldLayoutId id="2147483678" r:id="rId22"/>
    <p:sldLayoutId id="2147483680" r:id="rId23"/>
    <p:sldLayoutId id="214748368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microsoft.com/office/2007/relationships/hdphoto" Target="../media/hdphoto8.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9.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microsoft.com/office/2007/relationships/hdphoto" Target="../media/hdphoto11.wdp"/><Relationship Id="rId5" Type="http://schemas.openxmlformats.org/officeDocument/2006/relationships/image" Target="../media/image23.png"/><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microsoft.com/office/2007/relationships/hdphoto" Target="../media/hdphoto14.wdp"/><Relationship Id="rId5" Type="http://schemas.openxmlformats.org/officeDocument/2006/relationships/image" Target="../media/image34.png"/><Relationship Id="rId10" Type="http://schemas.microsoft.com/office/2007/relationships/hdphoto" Target="../media/hdphoto16.wdp"/><Relationship Id="rId4" Type="http://schemas.microsoft.com/office/2007/relationships/hdphoto" Target="../media/hdphoto13.wdp"/><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microsoft.com/office/2007/relationships/hdphoto" Target="../media/hdphoto18.wdp"/><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40.png"/><Relationship Id="rId11" Type="http://schemas.microsoft.com/office/2007/relationships/hdphoto" Target="../media/hdphoto20.wdp"/><Relationship Id="rId5" Type="http://schemas.microsoft.com/office/2007/relationships/hdphoto" Target="../media/hdphoto17.wdp"/><Relationship Id="rId10" Type="http://schemas.openxmlformats.org/officeDocument/2006/relationships/image" Target="../media/image42.png"/><Relationship Id="rId4" Type="http://schemas.openxmlformats.org/officeDocument/2006/relationships/image" Target="../media/image39.png"/><Relationship Id="rId9" Type="http://schemas.microsoft.com/office/2007/relationships/hdphoto" Target="../media/hdphoto19.wdp"/></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5.png"/><Relationship Id="rId4" Type="http://schemas.microsoft.com/office/2007/relationships/hdphoto" Target="../media/hdphoto4.wdp"/></Relationships>
</file>

<file path=ppt/slides/_rels/slide30.xml.rels><?xml version="1.0" encoding="UTF-8" standalone="yes"?>
<Relationships xmlns="http://schemas.openxmlformats.org/package/2006/relationships"><Relationship Id="rId8" Type="http://schemas.microsoft.com/office/2007/relationships/hdphoto" Target="../media/hdphoto23.wdp"/><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microsoft.com/office/2007/relationships/hdphoto" Target="../media/hdphoto22.wdp"/><Relationship Id="rId5" Type="http://schemas.openxmlformats.org/officeDocument/2006/relationships/image" Target="../media/image44.png"/><Relationship Id="rId4" Type="http://schemas.microsoft.com/office/2007/relationships/hdphoto" Target="../media/hdphoto21.wdp"/><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32"/>
        <p:cNvGrpSpPr/>
        <p:nvPr/>
      </p:nvGrpSpPr>
      <p:grpSpPr>
        <a:xfrm>
          <a:off x="0" y="0"/>
          <a:ext cx="0" cy="0"/>
          <a:chOff x="0" y="0"/>
          <a:chExt cx="0" cy="0"/>
        </a:xfrm>
      </p:grpSpPr>
      <p:pic>
        <p:nvPicPr>
          <p:cNvPr id="3" name="Picture 2">
            <a:extLst>
              <a:ext uri="{FF2B5EF4-FFF2-40B4-BE49-F238E27FC236}">
                <a16:creationId xmlns:a16="http://schemas.microsoft.com/office/drawing/2014/main" id="{AF0A4D11-9C46-B64E-FBCF-6FD7B5EB7E3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698" b="94855" l="9416" r="89286">
                        <a14:foregroundMark x1="54545" y1="91051" x2="65260" y2="89262"/>
                        <a14:foregroundMark x1="65584" y1="76734" x2="63636" y2="80089"/>
                        <a14:foregroundMark x1="77273" y1="94407" x2="54545" y2="94855"/>
                        <a14:foregroundMark x1="63961" y1="37360" x2="64935" y2="42058"/>
                        <a14:foregroundMark x1="62338" y1="30201" x2="26948" y2="10067"/>
                        <a14:foregroundMark x1="13636" y1="4698" x2="17208" y2="7606"/>
                      </a14:backgroundRemoval>
                    </a14:imgEffect>
                  </a14:imgLayer>
                </a14:imgProps>
              </a:ext>
              <a:ext uri="{28A0092B-C50C-407E-A947-70E740481C1C}">
                <a14:useLocalDpi xmlns:a14="http://schemas.microsoft.com/office/drawing/2010/main"/>
              </a:ext>
            </a:extLst>
          </a:blip>
          <a:stretch>
            <a:fillRect/>
          </a:stretch>
        </p:blipFill>
        <p:spPr>
          <a:xfrm>
            <a:off x="945258" y="465300"/>
            <a:ext cx="2759721" cy="4005179"/>
          </a:xfrm>
          <a:prstGeom prst="rect">
            <a:avLst/>
          </a:prstGeom>
        </p:spPr>
      </p:pic>
      <p:grpSp>
        <p:nvGrpSpPr>
          <p:cNvPr id="158" name="Group 157">
            <a:extLst>
              <a:ext uri="{FF2B5EF4-FFF2-40B4-BE49-F238E27FC236}">
                <a16:creationId xmlns:a16="http://schemas.microsoft.com/office/drawing/2014/main" id="{ADB8455A-C2E4-7AA5-591D-124F29EC8708}"/>
              </a:ext>
            </a:extLst>
          </p:cNvPr>
          <p:cNvGrpSpPr/>
          <p:nvPr/>
        </p:nvGrpSpPr>
        <p:grpSpPr>
          <a:xfrm>
            <a:off x="3956951" y="1132300"/>
            <a:ext cx="3046575" cy="2485642"/>
            <a:chOff x="3924431" y="1088757"/>
            <a:chExt cx="3046575" cy="2485642"/>
          </a:xfrm>
        </p:grpSpPr>
        <p:grpSp>
          <p:nvGrpSpPr>
            <p:cNvPr id="112" name="Group 111">
              <a:extLst>
                <a:ext uri="{FF2B5EF4-FFF2-40B4-BE49-F238E27FC236}">
                  <a16:creationId xmlns:a16="http://schemas.microsoft.com/office/drawing/2014/main" id="{7528BE25-B222-840C-0022-B20830AEE62E}"/>
                </a:ext>
              </a:extLst>
            </p:cNvPr>
            <p:cNvGrpSpPr/>
            <p:nvPr/>
          </p:nvGrpSpPr>
          <p:grpSpPr>
            <a:xfrm rot="14247261">
              <a:off x="5172835" y="3054939"/>
              <a:ext cx="471073" cy="461258"/>
              <a:chOff x="4451687" y="1609448"/>
              <a:chExt cx="614514" cy="724678"/>
            </a:xfrm>
          </p:grpSpPr>
          <p:cxnSp>
            <p:nvCxnSpPr>
              <p:cNvPr id="113" name="Straight Connector 112">
                <a:extLst>
                  <a:ext uri="{FF2B5EF4-FFF2-40B4-BE49-F238E27FC236}">
                    <a16:creationId xmlns:a16="http://schemas.microsoft.com/office/drawing/2014/main" id="{272A3FDF-803F-0592-D5F3-C1849E439C2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2F731B9-C80A-D2F5-20AA-65F2F6A1942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DCB0766-361B-6253-8CC8-9DF1AE54495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EF76A43-05A3-8EED-E0EF-EEBF34503FD2}"/>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Flowchart: Connector 116">
                <a:extLst>
                  <a:ext uri="{FF2B5EF4-FFF2-40B4-BE49-F238E27FC236}">
                    <a16:creationId xmlns:a16="http://schemas.microsoft.com/office/drawing/2014/main" id="{E4DB2BA3-C59B-1EAE-7AF8-55D30BD1300E}"/>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Connector 117">
                <a:extLst>
                  <a:ext uri="{FF2B5EF4-FFF2-40B4-BE49-F238E27FC236}">
                    <a16:creationId xmlns:a16="http://schemas.microsoft.com/office/drawing/2014/main" id="{48AECB81-964C-89A2-3DA7-9D174D3642EF}"/>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Connector 118">
                <a:extLst>
                  <a:ext uri="{FF2B5EF4-FFF2-40B4-BE49-F238E27FC236}">
                    <a16:creationId xmlns:a16="http://schemas.microsoft.com/office/drawing/2014/main" id="{290656D2-3D8F-9D33-4B12-E0C1556D7EFE}"/>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Connector 119">
                <a:extLst>
                  <a:ext uri="{FF2B5EF4-FFF2-40B4-BE49-F238E27FC236}">
                    <a16:creationId xmlns:a16="http://schemas.microsoft.com/office/drawing/2014/main" id="{BE609B6C-BE98-321E-FCA3-7775BBD7FC9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Connector 120">
                <a:extLst>
                  <a:ext uri="{FF2B5EF4-FFF2-40B4-BE49-F238E27FC236}">
                    <a16:creationId xmlns:a16="http://schemas.microsoft.com/office/drawing/2014/main" id="{06B977B4-FC69-2F6C-F349-0335BB0ECC4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a16="http://schemas.microsoft.com/office/drawing/2014/main" id="{3BF96774-BA3D-672C-CE1B-CD24CC2A9CDB}"/>
                </a:ext>
              </a:extLst>
            </p:cNvPr>
            <p:cNvGrpSpPr/>
            <p:nvPr/>
          </p:nvGrpSpPr>
          <p:grpSpPr>
            <a:xfrm>
              <a:off x="3924431" y="1088757"/>
              <a:ext cx="3046575" cy="2485642"/>
              <a:chOff x="3908987" y="1435829"/>
              <a:chExt cx="3046575" cy="2485642"/>
            </a:xfrm>
          </p:grpSpPr>
          <p:sp>
            <p:nvSpPr>
              <p:cNvPr id="5" name="Speech Bubble: Oval 4">
                <a:extLst>
                  <a:ext uri="{FF2B5EF4-FFF2-40B4-BE49-F238E27FC236}">
                    <a16:creationId xmlns:a16="http://schemas.microsoft.com/office/drawing/2014/main" id="{499BAC6C-653E-B3DE-37EB-A62C08FE2980}"/>
                  </a:ext>
                </a:extLst>
              </p:cNvPr>
              <p:cNvSpPr/>
              <p:nvPr/>
            </p:nvSpPr>
            <p:spPr>
              <a:xfrm rot="15402402">
                <a:off x="4189454" y="1155362"/>
                <a:ext cx="2485642" cy="3046575"/>
              </a:xfrm>
              <a:prstGeom prst="wedgeEllipseCallout">
                <a:avLst>
                  <a:gd name="adj1" fmla="val 32161"/>
                  <a:gd name="adj2" fmla="val -78343"/>
                </a:avLst>
              </a:prstGeom>
              <a:noFill/>
              <a:ln>
                <a:solidFill>
                  <a:srgbClr val="7BA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a:extLst>
                  <a:ext uri="{FF2B5EF4-FFF2-40B4-BE49-F238E27FC236}">
                    <a16:creationId xmlns:a16="http://schemas.microsoft.com/office/drawing/2014/main" id="{809BD040-76E8-F31F-EEAB-42F51A36FE8A}"/>
                  </a:ext>
                </a:extLst>
              </p:cNvPr>
              <p:cNvGrpSpPr/>
              <p:nvPr/>
            </p:nvGrpSpPr>
            <p:grpSpPr>
              <a:xfrm>
                <a:off x="4078100" y="1586978"/>
                <a:ext cx="2566559" cy="1857005"/>
                <a:chOff x="4078100" y="1586978"/>
                <a:chExt cx="2566559" cy="1857005"/>
              </a:xfrm>
            </p:grpSpPr>
            <p:grpSp>
              <p:nvGrpSpPr>
                <p:cNvPr id="19" name="Group 18">
                  <a:extLst>
                    <a:ext uri="{FF2B5EF4-FFF2-40B4-BE49-F238E27FC236}">
                      <a16:creationId xmlns:a16="http://schemas.microsoft.com/office/drawing/2014/main" id="{18D70DF0-1E59-8635-0CAA-7FAF0B5D28E5}"/>
                    </a:ext>
                  </a:extLst>
                </p:cNvPr>
                <p:cNvGrpSpPr/>
                <p:nvPr/>
              </p:nvGrpSpPr>
              <p:grpSpPr>
                <a:xfrm>
                  <a:off x="4314562" y="1945823"/>
                  <a:ext cx="471073" cy="461258"/>
                  <a:chOff x="4451687" y="1609448"/>
                  <a:chExt cx="614514" cy="724678"/>
                </a:xfrm>
              </p:grpSpPr>
              <p:cxnSp>
                <p:nvCxnSpPr>
                  <p:cNvPr id="15" name="Straight Connector 14">
                    <a:extLst>
                      <a:ext uri="{FF2B5EF4-FFF2-40B4-BE49-F238E27FC236}">
                        <a16:creationId xmlns:a16="http://schemas.microsoft.com/office/drawing/2014/main" id="{57B10AA5-F7D0-B5C8-BE54-00759AA0A4E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8CF284-B61E-4C87-0021-7959D0A315B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705179-28CB-3AE7-C0E6-2AAD60AA7721}"/>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A33A21-AFC0-58B1-8A4D-A219D2A3348B}"/>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Flowchart: Connector 6">
                    <a:extLst>
                      <a:ext uri="{FF2B5EF4-FFF2-40B4-BE49-F238E27FC236}">
                        <a16:creationId xmlns:a16="http://schemas.microsoft.com/office/drawing/2014/main" id="{A4411C65-0BE8-3DE3-AF33-245A3B5B32A2}"/>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6DFC9290-1561-7737-6187-AB3294339101}"/>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6755C344-8DE3-5E57-B172-24CE2BC89DE3}"/>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DEE5B377-A853-EB7A-E09B-78D96756540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75A8D477-B8A8-2930-8328-8D73B0C8DC5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3B294DA1-814D-B714-1776-8548ED0383C2}"/>
                    </a:ext>
                  </a:extLst>
                </p:cNvPr>
                <p:cNvGrpSpPr/>
                <p:nvPr/>
              </p:nvGrpSpPr>
              <p:grpSpPr>
                <a:xfrm rot="5845343">
                  <a:off x="4914303" y="1612731"/>
                  <a:ext cx="471073" cy="461258"/>
                  <a:chOff x="4451687" y="1609448"/>
                  <a:chExt cx="614514" cy="724678"/>
                </a:xfrm>
              </p:grpSpPr>
              <p:cxnSp>
                <p:nvCxnSpPr>
                  <p:cNvPr id="43" name="Straight Connector 42">
                    <a:extLst>
                      <a:ext uri="{FF2B5EF4-FFF2-40B4-BE49-F238E27FC236}">
                        <a16:creationId xmlns:a16="http://schemas.microsoft.com/office/drawing/2014/main" id="{5A86A29C-6669-74B2-5767-95E78B1731DD}"/>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2C5C25C-C1CD-086B-6D3C-B7C08DD9C96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E7F0E2-DF01-1B16-683A-A079CF3C3B0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0250B51-C228-2889-1A79-584C00C65DA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Flowchart: Connector 46">
                    <a:extLst>
                      <a:ext uri="{FF2B5EF4-FFF2-40B4-BE49-F238E27FC236}">
                        <a16:creationId xmlns:a16="http://schemas.microsoft.com/office/drawing/2014/main" id="{2B502A85-EBA7-86CD-E9EB-D0471D717DC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7D379912-5B1F-7F23-2097-AEF2C42BC61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27229BEB-4937-90F2-17F7-5E2B40B85D9C}"/>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id="{48704EAE-8CF8-8ECC-29BA-BC0B2176F2D9}"/>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A5230A36-2971-3072-F404-E537C544CCDB}"/>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44AAA7F0-189A-27C0-861C-B18F75241F11}"/>
                    </a:ext>
                  </a:extLst>
                </p:cNvPr>
                <p:cNvGrpSpPr/>
                <p:nvPr/>
              </p:nvGrpSpPr>
              <p:grpSpPr>
                <a:xfrm rot="9663902">
                  <a:off x="4826703" y="2239927"/>
                  <a:ext cx="471073" cy="461258"/>
                  <a:chOff x="4451687" y="1609448"/>
                  <a:chExt cx="614514" cy="724678"/>
                </a:xfrm>
              </p:grpSpPr>
              <p:cxnSp>
                <p:nvCxnSpPr>
                  <p:cNvPr id="53" name="Straight Connector 52">
                    <a:extLst>
                      <a:ext uri="{FF2B5EF4-FFF2-40B4-BE49-F238E27FC236}">
                        <a16:creationId xmlns:a16="http://schemas.microsoft.com/office/drawing/2014/main" id="{7332B7BB-923F-4A0A-E1CF-9B8DFA329C52}"/>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C3F2734-869D-79E5-E6C5-7250F79AB5C3}"/>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E296EB-F0C1-1B71-C521-56EFC6457D0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AEEF6EF-C722-988B-3FEF-D7DA9EB6405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7" name="Flowchart: Connector 56">
                    <a:extLst>
                      <a:ext uri="{FF2B5EF4-FFF2-40B4-BE49-F238E27FC236}">
                        <a16:creationId xmlns:a16="http://schemas.microsoft.com/office/drawing/2014/main" id="{83671A15-4994-B95C-2A76-CA126BFF68A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id="{27363B46-C7DD-706E-01F7-CFDC6DFFE964}"/>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175987FE-AE5C-253A-94C1-9D260123CB1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id="{C2070C11-60C7-B03B-521A-4C80BA187BFE}"/>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3B3CC80F-68B8-772E-518E-F30591827593}"/>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F112DBE-2469-6F4A-FABA-A538A036178F}"/>
                    </a:ext>
                  </a:extLst>
                </p:cNvPr>
                <p:cNvGrpSpPr/>
                <p:nvPr/>
              </p:nvGrpSpPr>
              <p:grpSpPr>
                <a:xfrm rot="9069110">
                  <a:off x="5545707" y="1586978"/>
                  <a:ext cx="471073" cy="461258"/>
                  <a:chOff x="4451687" y="1609448"/>
                  <a:chExt cx="614514" cy="724678"/>
                </a:xfrm>
              </p:grpSpPr>
              <p:cxnSp>
                <p:nvCxnSpPr>
                  <p:cNvPr id="63" name="Straight Connector 62">
                    <a:extLst>
                      <a:ext uri="{FF2B5EF4-FFF2-40B4-BE49-F238E27FC236}">
                        <a16:creationId xmlns:a16="http://schemas.microsoft.com/office/drawing/2014/main" id="{F89A9520-B717-B9B0-688E-760FE0D9A1C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FBFB349-449B-EA44-A3BD-431217136BA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CBECB0-F99B-E81F-799A-80DEB59CDD50}"/>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CE29CE-A747-0F61-C813-69F3FCEE9C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7" name="Flowchart: Connector 66">
                    <a:extLst>
                      <a:ext uri="{FF2B5EF4-FFF2-40B4-BE49-F238E27FC236}">
                        <a16:creationId xmlns:a16="http://schemas.microsoft.com/office/drawing/2014/main" id="{4A5BE1F9-F018-2965-D21F-CFCBB1E0032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58BF6A05-C336-966C-611E-5CA3FD5D90AB}"/>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a:extLst>
                      <a:ext uri="{FF2B5EF4-FFF2-40B4-BE49-F238E27FC236}">
                        <a16:creationId xmlns:a16="http://schemas.microsoft.com/office/drawing/2014/main" id="{EC5AF88B-6920-AC6B-A898-8B21F67258F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a:extLst>
                      <a:ext uri="{FF2B5EF4-FFF2-40B4-BE49-F238E27FC236}">
                        <a16:creationId xmlns:a16="http://schemas.microsoft.com/office/drawing/2014/main" id="{4B3FB5EF-0339-0623-FD08-C20DFF02EB78}"/>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a16="http://schemas.microsoft.com/office/drawing/2014/main" id="{173793D3-C308-5F55-174E-159DE39AA8B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CB928BE0-4A9F-CC92-B7E2-9E5F12AC05C2}"/>
                    </a:ext>
                  </a:extLst>
                </p:cNvPr>
                <p:cNvGrpSpPr/>
                <p:nvPr/>
              </p:nvGrpSpPr>
              <p:grpSpPr>
                <a:xfrm rot="8979245">
                  <a:off x="4819091" y="2841435"/>
                  <a:ext cx="471073" cy="461258"/>
                  <a:chOff x="4451687" y="1609448"/>
                  <a:chExt cx="614514" cy="724678"/>
                </a:xfrm>
              </p:grpSpPr>
              <p:cxnSp>
                <p:nvCxnSpPr>
                  <p:cNvPr id="73" name="Straight Connector 72">
                    <a:extLst>
                      <a:ext uri="{FF2B5EF4-FFF2-40B4-BE49-F238E27FC236}">
                        <a16:creationId xmlns:a16="http://schemas.microsoft.com/office/drawing/2014/main" id="{8B283ECF-542D-EF04-CC21-24680A9B7CEF}"/>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C0CF14F-BBD4-6026-37C1-B74E5820FC3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420D230-99CF-8813-FE17-EDBBD380535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9AB3CA0-A566-8274-43D0-B0850321BD49}"/>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7" name="Flowchart: Connector 76">
                    <a:extLst>
                      <a:ext uri="{FF2B5EF4-FFF2-40B4-BE49-F238E27FC236}">
                        <a16:creationId xmlns:a16="http://schemas.microsoft.com/office/drawing/2014/main" id="{22116625-C662-E02C-5BB7-F5A8343B20A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a:extLst>
                      <a:ext uri="{FF2B5EF4-FFF2-40B4-BE49-F238E27FC236}">
                        <a16:creationId xmlns:a16="http://schemas.microsoft.com/office/drawing/2014/main" id="{1F340FB5-6747-8B2E-E549-033890FF7E4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a:extLst>
                      <a:ext uri="{FF2B5EF4-FFF2-40B4-BE49-F238E27FC236}">
                        <a16:creationId xmlns:a16="http://schemas.microsoft.com/office/drawing/2014/main" id="{0161FA5F-9676-3B85-A66D-5F6C91409BE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id="{26C19322-94A2-1863-FCB1-480C0D29507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a:extLst>
                      <a:ext uri="{FF2B5EF4-FFF2-40B4-BE49-F238E27FC236}">
                        <a16:creationId xmlns:a16="http://schemas.microsoft.com/office/drawing/2014/main" id="{47696B65-9341-0B0B-912F-6FEA98BDE18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AD88D457-1549-CEDF-388A-A2FC2F45AF78}"/>
                    </a:ext>
                  </a:extLst>
                </p:cNvPr>
                <p:cNvGrpSpPr/>
                <p:nvPr/>
              </p:nvGrpSpPr>
              <p:grpSpPr>
                <a:xfrm rot="17839834">
                  <a:off x="5466834" y="2313577"/>
                  <a:ext cx="471073" cy="461258"/>
                  <a:chOff x="4451687" y="1609448"/>
                  <a:chExt cx="614514" cy="724678"/>
                </a:xfrm>
              </p:grpSpPr>
              <p:cxnSp>
                <p:nvCxnSpPr>
                  <p:cNvPr id="83" name="Straight Connector 82">
                    <a:extLst>
                      <a:ext uri="{FF2B5EF4-FFF2-40B4-BE49-F238E27FC236}">
                        <a16:creationId xmlns:a16="http://schemas.microsoft.com/office/drawing/2014/main" id="{DF0DCD73-23AD-731A-A583-A9A17C679948}"/>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96D5A4-9220-FC69-00C2-F2815B4CFEA5}"/>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AB1EEBC-9263-0B2B-2DD2-45CAFF6324ED}"/>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FEAF6C0-BE99-5F6F-418C-7B2F70C7BA20}"/>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7" name="Flowchart: Connector 86">
                    <a:extLst>
                      <a:ext uri="{FF2B5EF4-FFF2-40B4-BE49-F238E27FC236}">
                        <a16:creationId xmlns:a16="http://schemas.microsoft.com/office/drawing/2014/main" id="{975D5FC3-856D-59AE-DD45-2D00E23E48E6}"/>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a:extLst>
                      <a:ext uri="{FF2B5EF4-FFF2-40B4-BE49-F238E27FC236}">
                        <a16:creationId xmlns:a16="http://schemas.microsoft.com/office/drawing/2014/main" id="{67560CF2-826A-2213-CCDC-728F41162AFE}"/>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a:extLst>
                      <a:ext uri="{FF2B5EF4-FFF2-40B4-BE49-F238E27FC236}">
                        <a16:creationId xmlns:a16="http://schemas.microsoft.com/office/drawing/2014/main" id="{45748BA2-E560-D84F-5647-9E196EDEB1B9}"/>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a:extLst>
                      <a:ext uri="{FF2B5EF4-FFF2-40B4-BE49-F238E27FC236}">
                        <a16:creationId xmlns:a16="http://schemas.microsoft.com/office/drawing/2014/main" id="{AC689529-2B60-B14E-FA81-75B4AD625C6F}"/>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Connector 90">
                    <a:extLst>
                      <a:ext uri="{FF2B5EF4-FFF2-40B4-BE49-F238E27FC236}">
                        <a16:creationId xmlns:a16="http://schemas.microsoft.com/office/drawing/2014/main" id="{1BFD6EC0-ADD8-78A7-DFB6-F70CB1DE493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9DEFF6C8-6EC2-43CA-96A8-D476B72B9536}"/>
                    </a:ext>
                  </a:extLst>
                </p:cNvPr>
                <p:cNvGrpSpPr/>
                <p:nvPr/>
              </p:nvGrpSpPr>
              <p:grpSpPr>
                <a:xfrm rot="6696052">
                  <a:off x="5634382" y="2977818"/>
                  <a:ext cx="471073" cy="461258"/>
                  <a:chOff x="4451687" y="1609448"/>
                  <a:chExt cx="614514" cy="724678"/>
                </a:xfrm>
              </p:grpSpPr>
              <p:cxnSp>
                <p:nvCxnSpPr>
                  <p:cNvPr id="93" name="Straight Connector 92">
                    <a:extLst>
                      <a:ext uri="{FF2B5EF4-FFF2-40B4-BE49-F238E27FC236}">
                        <a16:creationId xmlns:a16="http://schemas.microsoft.com/office/drawing/2014/main" id="{C1C12FB6-FD87-AC1C-7339-46E0E4765D5E}"/>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AB0ACD-947F-C053-BB3F-B6932DA1A46E}"/>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89515BC-A02B-8250-4D73-ED6EBAA3A6A7}"/>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5A0DBDB-CD98-F338-383F-8AAE8B7FD3F3}"/>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7" name="Flowchart: Connector 96">
                    <a:extLst>
                      <a:ext uri="{FF2B5EF4-FFF2-40B4-BE49-F238E27FC236}">
                        <a16:creationId xmlns:a16="http://schemas.microsoft.com/office/drawing/2014/main" id="{32207E14-E78C-D99E-3A7A-9C4AC744025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Connector 97">
                    <a:extLst>
                      <a:ext uri="{FF2B5EF4-FFF2-40B4-BE49-F238E27FC236}">
                        <a16:creationId xmlns:a16="http://schemas.microsoft.com/office/drawing/2014/main" id="{1CB098A7-1CBC-3D11-9123-E20519816105}"/>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Connector 98">
                    <a:extLst>
                      <a:ext uri="{FF2B5EF4-FFF2-40B4-BE49-F238E27FC236}">
                        <a16:creationId xmlns:a16="http://schemas.microsoft.com/office/drawing/2014/main" id="{A90B8047-843D-A9E4-43CA-22AA81D7BBD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Connector 99">
                    <a:extLst>
                      <a:ext uri="{FF2B5EF4-FFF2-40B4-BE49-F238E27FC236}">
                        <a16:creationId xmlns:a16="http://schemas.microsoft.com/office/drawing/2014/main" id="{4904C6B5-DF56-310B-A62B-FD7B781C1275}"/>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Connector 100">
                    <a:extLst>
                      <a:ext uri="{FF2B5EF4-FFF2-40B4-BE49-F238E27FC236}">
                        <a16:creationId xmlns:a16="http://schemas.microsoft.com/office/drawing/2014/main" id="{B3762B50-029A-CA16-44BC-1BC64D533EE6}"/>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1FB952E1-5447-0961-7095-D35BA6B4230B}"/>
                    </a:ext>
                  </a:extLst>
                </p:cNvPr>
                <p:cNvGrpSpPr/>
                <p:nvPr/>
              </p:nvGrpSpPr>
              <p:grpSpPr>
                <a:xfrm rot="8031580">
                  <a:off x="6109206" y="1940883"/>
                  <a:ext cx="471073" cy="461258"/>
                  <a:chOff x="4451687" y="1609448"/>
                  <a:chExt cx="614514" cy="724678"/>
                </a:xfrm>
              </p:grpSpPr>
              <p:cxnSp>
                <p:nvCxnSpPr>
                  <p:cNvPr id="103" name="Straight Connector 102">
                    <a:extLst>
                      <a:ext uri="{FF2B5EF4-FFF2-40B4-BE49-F238E27FC236}">
                        <a16:creationId xmlns:a16="http://schemas.microsoft.com/office/drawing/2014/main" id="{B5A9BB17-A541-47ED-ED6D-442207E17DA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C30D4B3-0EA0-76DB-3AC1-A6D4DC38925C}"/>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E3FDEF5-3137-8AD2-865E-4B39EF6BF5FA}"/>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BE60057-E5FA-4685-D196-913374ECF5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Flowchart: Connector 106">
                    <a:extLst>
                      <a:ext uri="{FF2B5EF4-FFF2-40B4-BE49-F238E27FC236}">
                        <a16:creationId xmlns:a16="http://schemas.microsoft.com/office/drawing/2014/main" id="{585A2B79-1BA3-DFB9-F809-3439B49FF653}"/>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Connector 107">
                    <a:extLst>
                      <a:ext uri="{FF2B5EF4-FFF2-40B4-BE49-F238E27FC236}">
                        <a16:creationId xmlns:a16="http://schemas.microsoft.com/office/drawing/2014/main" id="{AB8076F2-C5B0-C2C1-D400-79FEDEEB8E3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Connector 108">
                    <a:extLst>
                      <a:ext uri="{FF2B5EF4-FFF2-40B4-BE49-F238E27FC236}">
                        <a16:creationId xmlns:a16="http://schemas.microsoft.com/office/drawing/2014/main" id="{9585CE31-B7AF-D505-B751-6219C5F17F8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Connector 109">
                    <a:extLst>
                      <a:ext uri="{FF2B5EF4-FFF2-40B4-BE49-F238E27FC236}">
                        <a16:creationId xmlns:a16="http://schemas.microsoft.com/office/drawing/2014/main" id="{7BBF5C29-76D0-99CD-5193-750A08C26560}"/>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Connector 110">
                    <a:extLst>
                      <a:ext uri="{FF2B5EF4-FFF2-40B4-BE49-F238E27FC236}">
                        <a16:creationId xmlns:a16="http://schemas.microsoft.com/office/drawing/2014/main" id="{203FA932-FAF9-F78C-4E3F-DE4C531ADA4D}"/>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6445769D-9E9B-BE8E-2940-5D55D6B65FB3}"/>
                    </a:ext>
                  </a:extLst>
                </p:cNvPr>
                <p:cNvGrpSpPr/>
                <p:nvPr/>
              </p:nvGrpSpPr>
              <p:grpSpPr>
                <a:xfrm rot="3955460">
                  <a:off x="6178493" y="2531193"/>
                  <a:ext cx="471073" cy="461258"/>
                  <a:chOff x="4451687" y="1609448"/>
                  <a:chExt cx="614514" cy="724678"/>
                </a:xfrm>
              </p:grpSpPr>
              <p:cxnSp>
                <p:nvCxnSpPr>
                  <p:cNvPr id="123" name="Straight Connector 122">
                    <a:extLst>
                      <a:ext uri="{FF2B5EF4-FFF2-40B4-BE49-F238E27FC236}">
                        <a16:creationId xmlns:a16="http://schemas.microsoft.com/office/drawing/2014/main" id="{834EE3A8-F1D5-5704-0ED2-7C7834FDF40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4063C7F-3556-FBE9-09F4-0F7837102836}"/>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42CA730-63A7-5D56-FA8C-B49735A2EE79}"/>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A9BA3A1-12D9-A4BE-3BAD-8C08A0B9C2AD}"/>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7" name="Flowchart: Connector 126">
                    <a:extLst>
                      <a:ext uri="{FF2B5EF4-FFF2-40B4-BE49-F238E27FC236}">
                        <a16:creationId xmlns:a16="http://schemas.microsoft.com/office/drawing/2014/main" id="{DA1D9D36-77CA-33FD-4AF6-E4E208B55E3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Connector 127">
                    <a:extLst>
                      <a:ext uri="{FF2B5EF4-FFF2-40B4-BE49-F238E27FC236}">
                        <a16:creationId xmlns:a16="http://schemas.microsoft.com/office/drawing/2014/main" id="{16DC0FE2-4D9C-DCCD-2BE8-071C6E3CAB78}"/>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id="{A6EC1189-9FAB-C20A-EB2F-9FEB126F00BD}"/>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Connector 129">
                    <a:extLst>
                      <a:ext uri="{FF2B5EF4-FFF2-40B4-BE49-F238E27FC236}">
                        <a16:creationId xmlns:a16="http://schemas.microsoft.com/office/drawing/2014/main" id="{E47DC82A-8294-6F16-B551-1F2ACA7901F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Connector 130">
                    <a:extLst>
                      <a:ext uri="{FF2B5EF4-FFF2-40B4-BE49-F238E27FC236}">
                        <a16:creationId xmlns:a16="http://schemas.microsoft.com/office/drawing/2014/main" id="{994426AD-740F-312E-5B93-594F0283F1D2}"/>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74518CB5-9115-0116-B0D5-0A8708306650}"/>
                    </a:ext>
                  </a:extLst>
                </p:cNvPr>
                <p:cNvGrpSpPr/>
                <p:nvPr/>
              </p:nvGrpSpPr>
              <p:grpSpPr>
                <a:xfrm rot="4271461">
                  <a:off x="4073192" y="2691920"/>
                  <a:ext cx="471073" cy="461258"/>
                  <a:chOff x="4451687" y="1609448"/>
                  <a:chExt cx="614514" cy="724678"/>
                </a:xfrm>
              </p:grpSpPr>
              <p:cxnSp>
                <p:nvCxnSpPr>
                  <p:cNvPr id="133" name="Straight Connector 132">
                    <a:extLst>
                      <a:ext uri="{FF2B5EF4-FFF2-40B4-BE49-F238E27FC236}">
                        <a16:creationId xmlns:a16="http://schemas.microsoft.com/office/drawing/2014/main" id="{24F1B603-3493-B297-509E-B779552593F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0BE28E2-BED8-3D82-5EB4-DD6A6344DEA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287E5EF-B855-2C5A-7749-D831963265A8}"/>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AC66C19-8C64-C227-2282-D6953A6A0AE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Flowchart: Connector 136">
                    <a:extLst>
                      <a:ext uri="{FF2B5EF4-FFF2-40B4-BE49-F238E27FC236}">
                        <a16:creationId xmlns:a16="http://schemas.microsoft.com/office/drawing/2014/main" id="{0C5EE929-45A8-1A96-CFC9-6C0F5378C9F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a:extLst>
                      <a:ext uri="{FF2B5EF4-FFF2-40B4-BE49-F238E27FC236}">
                        <a16:creationId xmlns:a16="http://schemas.microsoft.com/office/drawing/2014/main" id="{DAF8A872-4D69-81E6-29B1-142590255B2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a:extLst>
                      <a:ext uri="{FF2B5EF4-FFF2-40B4-BE49-F238E27FC236}">
                        <a16:creationId xmlns:a16="http://schemas.microsoft.com/office/drawing/2014/main" id="{CB08B6BB-4A55-2CF2-C413-6FB06D310C36}"/>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a:extLst>
                      <a:ext uri="{FF2B5EF4-FFF2-40B4-BE49-F238E27FC236}">
                        <a16:creationId xmlns:a16="http://schemas.microsoft.com/office/drawing/2014/main" id="{6E9D7309-81DA-F00A-16F2-AD745FE711D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a:extLst>
                      <a:ext uri="{FF2B5EF4-FFF2-40B4-BE49-F238E27FC236}">
                        <a16:creationId xmlns:a16="http://schemas.microsoft.com/office/drawing/2014/main" id="{7EE347EF-ECFB-3781-F30A-7F9575DCBD87}"/>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42" name="Google Shape;3387;p43">
            <a:extLst>
              <a:ext uri="{FF2B5EF4-FFF2-40B4-BE49-F238E27FC236}">
                <a16:creationId xmlns:a16="http://schemas.microsoft.com/office/drawing/2014/main" id="{7E228296-18BD-55EB-679D-ED050F18FE41}"/>
              </a:ext>
            </a:extLst>
          </p:cNvPr>
          <p:cNvSpPr txBox="1">
            <a:spLocks/>
          </p:cNvSpPr>
          <p:nvPr/>
        </p:nvSpPr>
        <p:spPr>
          <a:xfrm>
            <a:off x="5373823" y="3957787"/>
            <a:ext cx="2474327"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3600">
                <a:latin typeface="Times New Roman" panose="02020603050405020304" pitchFamily="18" charset="0"/>
              </a:rPr>
              <a:t>Phân tử</a:t>
            </a:r>
          </a:p>
        </p:txBody>
      </p:sp>
      <p:sp>
        <p:nvSpPr>
          <p:cNvPr id="143" name="Google Shape;1498;p78">
            <a:extLst>
              <a:ext uri="{FF2B5EF4-FFF2-40B4-BE49-F238E27FC236}">
                <a16:creationId xmlns:a16="http://schemas.microsoft.com/office/drawing/2014/main" id="{A45BAEB3-F81F-0F54-25AA-D7CCB49CF5A8}"/>
              </a:ext>
            </a:extLst>
          </p:cNvPr>
          <p:cNvSpPr/>
          <p:nvPr/>
        </p:nvSpPr>
        <p:spPr>
          <a:xfrm>
            <a:off x="2716023" y="406089"/>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a:latin typeface="Times New Roman" panose="02020603050405020304" pitchFamily="18" charset="0"/>
              </a:rPr>
              <a:t>MỞ ĐẦU</a:t>
            </a:r>
            <a:endParaRPr sz="3200" b="1" dirty="0">
              <a:latin typeface="Times New Roman" panose="02020603050405020304" pitchFamily="18" charset="0"/>
            </a:endParaRPr>
          </a:p>
        </p:txBody>
      </p:sp>
      <p:pic>
        <p:nvPicPr>
          <p:cNvPr id="159" name="Picture 158">
            <a:extLst>
              <a:ext uri="{FF2B5EF4-FFF2-40B4-BE49-F238E27FC236}">
                <a16:creationId xmlns:a16="http://schemas.microsoft.com/office/drawing/2014/main" id="{D0119322-25E8-A9D0-F5FC-51387599C39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2536" b="94928" l="2105" r="91053">
                        <a14:foregroundMark x1="40000" y1="22826" x2="56842" y2="37681"/>
                        <a14:foregroundMark x1="61053" y1="25362" x2="81579" y2="39855"/>
                        <a14:foregroundMark x1="81579" y1="39855" x2="83158" y2="21014"/>
                        <a14:foregroundMark x1="56842" y1="18116" x2="56316" y2="18116"/>
                        <a14:foregroundMark x1="82105" y1="23913" x2="56842" y2="18116"/>
                        <a14:foregroundMark x1="50526" y1="18116" x2="13158" y2="21739"/>
                        <a14:foregroundMark x1="26316" y1="25362" x2="46316" y2="55072"/>
                        <a14:foregroundMark x1="56842" y1="24275" x2="69474" y2="48188"/>
                        <a14:foregroundMark x1="32105" y1="3623" x2="32632" y2="7609"/>
                        <a14:foregroundMark x1="64211" y1="92391" x2="63684" y2="92391"/>
                        <a14:foregroundMark x1="84737" y1="92391" x2="83158" y2="92391"/>
                        <a14:foregroundMark x1="51579" y1="19928" x2="53158" y2="21377"/>
                        <a14:foregroundMark x1="25263" y1="93841" x2="47895" y2="94203"/>
                        <a14:foregroundMark x1="61579" y1="93841" x2="84211" y2="93478"/>
                        <a14:foregroundMark x1="84211" y1="93478" x2="90526" y2="93841"/>
                        <a14:foregroundMark x1="51053" y1="19203" x2="56316" y2="18841"/>
                        <a14:foregroundMark x1="50526" y1="19203" x2="60526" y2="19203"/>
                        <a14:foregroundMark x1="51053" y1="19203" x2="57368" y2="18478"/>
                        <a14:foregroundMark x1="57895" y1="19203" x2="50526" y2="18841"/>
                        <a14:foregroundMark x1="25263" y1="94565" x2="23158" y2="94565"/>
                        <a14:backgroundMark x1="88947" y1="95652" x2="89474" y2="95652"/>
                        <a14:backgroundMark x1="22632" y1="93841" x2="22105" y2="93841"/>
                        <a14:backgroundMark x1="23684" y1="94928" x2="23158" y2="94928"/>
                        <a14:backgroundMark x1="46316" y1="95652" x2="58947" y2="96739"/>
                      </a14:backgroundRemoval>
                    </a14:imgEffect>
                  </a14:imgLayer>
                </a14:imgProps>
              </a:ext>
              <a:ext uri="{28A0092B-C50C-407E-A947-70E740481C1C}">
                <a14:useLocalDpi xmlns:a14="http://schemas.microsoft.com/office/drawing/2010/main"/>
              </a:ext>
            </a:extLst>
          </a:blip>
          <a:srcRect/>
          <a:stretch/>
        </p:blipFill>
        <p:spPr>
          <a:xfrm>
            <a:off x="1217118" y="945949"/>
            <a:ext cx="1799494" cy="2614246"/>
          </a:xfrm>
          <a:prstGeom prst="rect">
            <a:avLst/>
          </a:prstGeom>
        </p:spPr>
      </p:pic>
      <p:cxnSp>
        <p:nvCxnSpPr>
          <p:cNvPr id="160" name="Straight Arrow Connector 159">
            <a:extLst>
              <a:ext uri="{FF2B5EF4-FFF2-40B4-BE49-F238E27FC236}">
                <a16:creationId xmlns:a16="http://schemas.microsoft.com/office/drawing/2014/main" id="{2AFFE875-DBA7-DE32-3F1F-83D626CA01A7}"/>
              </a:ext>
            </a:extLst>
          </p:cNvPr>
          <p:cNvCxnSpPr>
            <a:cxnSpLocks/>
          </p:cNvCxnSpPr>
          <p:nvPr/>
        </p:nvCxnSpPr>
        <p:spPr>
          <a:xfrm>
            <a:off x="3321616" y="2571750"/>
            <a:ext cx="2133600"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1" name="TextBox 160">
            <a:extLst>
              <a:ext uri="{FF2B5EF4-FFF2-40B4-BE49-F238E27FC236}">
                <a16:creationId xmlns:a16="http://schemas.microsoft.com/office/drawing/2014/main" id="{AFDB775D-547D-B434-826A-08F5A4E527BF}"/>
              </a:ext>
            </a:extLst>
          </p:cNvPr>
          <p:cNvSpPr txBox="1"/>
          <p:nvPr/>
        </p:nvSpPr>
        <p:spPr>
          <a:xfrm>
            <a:off x="3492625" y="2054006"/>
            <a:ext cx="1993658" cy="461665"/>
          </a:xfrm>
          <a:prstGeom prst="rect">
            <a:avLst/>
          </a:prstGeom>
          <a:noFill/>
        </p:spPr>
        <p:txBody>
          <a:bodyPr wrap="square" rtlCol="0">
            <a:spAutoFit/>
          </a:bodyPr>
          <a:lstStyle/>
          <a:p>
            <a:r>
              <a:rPr lang="en-US" sz="2400">
                <a:latin typeface="Times New Roman" panose="02020603050405020304" pitchFamily="18" charset="0"/>
              </a:rPr>
              <a:t>Khuấy đều</a:t>
            </a:r>
          </a:p>
        </p:txBody>
      </p:sp>
      <p:pic>
        <p:nvPicPr>
          <p:cNvPr id="162" name="Picture 161">
            <a:extLst>
              <a:ext uri="{FF2B5EF4-FFF2-40B4-BE49-F238E27FC236}">
                <a16:creationId xmlns:a16="http://schemas.microsoft.com/office/drawing/2014/main" id="{46ECD3C5-1431-0C3B-5009-5016DA2D8BD3}"/>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2692" l="9453" r="89055">
                        <a14:foregroundMark x1="23008" y1="41154" x2="25871" y2="47308"/>
                        <a14:foregroundMark x1="9950" y1="13077" x2="12440" y2="18431"/>
                        <a14:foregroundMark x1="25871" y1="47308" x2="25871" y2="47308"/>
                        <a14:foregroundMark x1="41294" y1="16154" x2="64179" y2="51154"/>
                        <a14:foregroundMark x1="72139" y1="22692" x2="46766" y2="31154"/>
                        <a14:foregroundMark x1="46766" y1="31154" x2="68657" y2="42692"/>
                        <a14:foregroundMark x1="83085" y1="16154" x2="72139" y2="45769"/>
                        <a14:foregroundMark x1="72139" y1="45769" x2="72139" y2="46538"/>
                        <a14:foregroundMark x1="76617" y1="17308" x2="24876" y2="21923"/>
                        <a14:foregroundMark x1="10945" y1="13846" x2="35323" y2="13846"/>
                        <a14:foregroundMark x1="23881" y1="15385" x2="41791" y2="42308"/>
                        <a14:foregroundMark x1="23881" y1="91154" x2="57214" y2="85385"/>
                        <a14:foregroundMark x1="57214" y1="85385" x2="80597" y2="86154"/>
                        <a14:foregroundMark x1="86070" y1="91923" x2="25871" y2="92692"/>
                        <a14:foregroundMark x1="25871" y1="92692" x2="25871" y2="92692"/>
                        <a14:foregroundMark x1="24378" y1="51154" x2="25373" y2="91923"/>
                        <a14:backgroundMark x1="12935" y1="21923" x2="19900" y2="37308"/>
                        <a14:backgroundMark x1="21393" y1="36154" x2="21393" y2="41154"/>
                        <a14:backgroundMark x1="10945" y1="18846" x2="13930" y2="25000"/>
                      </a14:backgroundRemoval>
                    </a14:imgEffect>
                  </a14:imgLayer>
                </a14:imgProps>
              </a:ext>
              <a:ext uri="{28A0092B-C50C-407E-A947-70E740481C1C}">
                <a14:useLocalDpi xmlns:a14="http://schemas.microsoft.com/office/drawing/2010/main"/>
              </a:ext>
            </a:extLst>
          </a:blip>
          <a:stretch>
            <a:fillRect/>
          </a:stretch>
        </p:blipFill>
        <p:spPr>
          <a:xfrm>
            <a:off x="5723077" y="1230924"/>
            <a:ext cx="1892836" cy="2448445"/>
          </a:xfrm>
          <a:prstGeom prst="rect">
            <a:avLst/>
          </a:prstGeom>
        </p:spPr>
      </p:pic>
      <p:sp>
        <p:nvSpPr>
          <p:cNvPr id="163" name="Speech Bubble: Oval 162">
            <a:extLst>
              <a:ext uri="{FF2B5EF4-FFF2-40B4-BE49-F238E27FC236}">
                <a16:creationId xmlns:a16="http://schemas.microsoft.com/office/drawing/2014/main" id="{490EC93A-F5F8-7CCF-D1F5-362F5ED3E119}"/>
              </a:ext>
            </a:extLst>
          </p:cNvPr>
          <p:cNvSpPr/>
          <p:nvPr/>
        </p:nvSpPr>
        <p:spPr>
          <a:xfrm>
            <a:off x="3492625" y="3460102"/>
            <a:ext cx="2886580" cy="1122779"/>
          </a:xfrm>
          <a:prstGeom prst="wedgeEllipseCallout">
            <a:avLst>
              <a:gd name="adj1" fmla="val 57517"/>
              <a:gd name="adj2" fmla="val -620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rPr>
              <a:t>Phân tử đường</a:t>
            </a:r>
          </a:p>
          <a:p>
            <a:pPr algn="ctr"/>
            <a:r>
              <a:rPr lang="en-US" sz="2000">
                <a:solidFill>
                  <a:schemeClr val="tx1"/>
                </a:solidFill>
                <a:latin typeface="Times New Roman" panose="02020603050405020304" pitchFamily="18" charset="0"/>
              </a:rPr>
              <a:t>(C, H, 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left)">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circle(in)">
                                      <p:cBhvr>
                                        <p:cTn id="12" dur="20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1000"/>
                                        <p:tgtEl>
                                          <p:spTgt spid="158"/>
                                        </p:tgtEl>
                                      </p:cBhvr>
                                    </p:animEffect>
                                    <p:set>
                                      <p:cBhvr>
                                        <p:cTn id="17" dur="1" fill="hold">
                                          <p:stCondLst>
                                            <p:cond delay="999"/>
                                          </p:stCondLst>
                                        </p:cTn>
                                        <p:tgtEl>
                                          <p:spTgt spid="158"/>
                                        </p:tgtEl>
                                        <p:attrNameLst>
                                          <p:attrName>style.visibility</p:attrName>
                                        </p:attrNameLst>
                                      </p:cBhvr>
                                      <p:to>
                                        <p:strVal val="hidden"/>
                                      </p:to>
                                    </p:set>
                                  </p:childTnLst>
                                </p:cTn>
                              </p:par>
                              <p:par>
                                <p:cTn id="18" presetID="20" presetClass="exit" presetSubtype="0" fill="hold" grpId="1" nodeType="withEffect">
                                  <p:stCondLst>
                                    <p:cond delay="0"/>
                                  </p:stCondLst>
                                  <p:childTnLst>
                                    <p:animEffect transition="out" filter="wedge">
                                      <p:cBhvr>
                                        <p:cTn id="19" dur="1000"/>
                                        <p:tgtEl>
                                          <p:spTgt spid="142"/>
                                        </p:tgtEl>
                                      </p:cBhvr>
                                    </p:animEffect>
                                    <p:set>
                                      <p:cBhvr>
                                        <p:cTn id="20" dur="1" fill="hold">
                                          <p:stCondLst>
                                            <p:cond delay="999"/>
                                          </p:stCondLst>
                                        </p:cTn>
                                        <p:tgtEl>
                                          <p:spTgt spid="142"/>
                                        </p:tgtEl>
                                        <p:attrNameLst>
                                          <p:attrName>style.visibility</p:attrName>
                                        </p:attrNameLst>
                                      </p:cBhvr>
                                      <p:to>
                                        <p:strVal val="hidden"/>
                                      </p:to>
                                    </p:set>
                                  </p:childTnLst>
                                </p:cTn>
                              </p:par>
                              <p:par>
                                <p:cTn id="21" presetID="20" presetClass="exit" presetSubtype="0" fill="hold" nodeType="withEffect">
                                  <p:stCondLst>
                                    <p:cond delay="0"/>
                                  </p:stCondLst>
                                  <p:childTnLst>
                                    <p:animEffect transition="out" filter="wedg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par>
                                <p:cTn id="24" presetID="6" presetClass="entr" presetSubtype="16" fill="hold" nodeType="withEffect">
                                  <p:stCondLst>
                                    <p:cond delay="0"/>
                                  </p:stCondLst>
                                  <p:childTnLst>
                                    <p:set>
                                      <p:cBhvr>
                                        <p:cTn id="25" dur="1" fill="hold">
                                          <p:stCondLst>
                                            <p:cond delay="0"/>
                                          </p:stCondLst>
                                        </p:cTn>
                                        <p:tgtEl>
                                          <p:spTgt spid="159"/>
                                        </p:tgtEl>
                                        <p:attrNameLst>
                                          <p:attrName>style.visibility</p:attrName>
                                        </p:attrNameLst>
                                      </p:cBhvr>
                                      <p:to>
                                        <p:strVal val="visible"/>
                                      </p:to>
                                    </p:set>
                                    <p:animEffect transition="in" filter="circle(in)">
                                      <p:cBhvr>
                                        <p:cTn id="26" dur="1000"/>
                                        <p:tgtEl>
                                          <p:spTgt spid="15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wipe(left)">
                                      <p:cBhvr>
                                        <p:cTn id="31" dur="500"/>
                                        <p:tgtEl>
                                          <p:spTgt spid="161"/>
                                        </p:tgtEl>
                                      </p:cBhvr>
                                    </p:animEffect>
                                  </p:childTnLst>
                                </p:cTn>
                              </p:par>
                              <p:par>
                                <p:cTn id="32" presetID="22" presetClass="entr" presetSubtype="8" fill="hold" nodeType="withEffect">
                                  <p:stCondLst>
                                    <p:cond delay="0"/>
                                  </p:stCondLst>
                                  <p:childTnLst>
                                    <p:set>
                                      <p:cBhvr>
                                        <p:cTn id="33" dur="1" fill="hold">
                                          <p:stCondLst>
                                            <p:cond delay="0"/>
                                          </p:stCondLst>
                                        </p:cTn>
                                        <p:tgtEl>
                                          <p:spTgt spid="160"/>
                                        </p:tgtEl>
                                        <p:attrNameLst>
                                          <p:attrName>style.visibility</p:attrName>
                                        </p:attrNameLst>
                                      </p:cBhvr>
                                      <p:to>
                                        <p:strVal val="visible"/>
                                      </p:to>
                                    </p:set>
                                    <p:animEffect transition="in" filter="wipe(left)">
                                      <p:cBhvr>
                                        <p:cTn id="34" dur="500"/>
                                        <p:tgtEl>
                                          <p:spTgt spid="16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circle(in)">
                                      <p:cBhvr>
                                        <p:cTn id="39" dur="1000"/>
                                        <p:tgtEl>
                                          <p:spTgt spid="16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63"/>
                                        </p:tgtEl>
                                        <p:attrNameLst>
                                          <p:attrName>style.visibility</p:attrName>
                                        </p:attrNameLst>
                                      </p:cBhvr>
                                      <p:to>
                                        <p:strVal val="visible"/>
                                      </p:to>
                                    </p:set>
                                    <p:animEffect transition="in" filter="circle(in)">
                                      <p:cBhvr>
                                        <p:cTn id="44"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2" grpId="1"/>
      <p:bldP spid="161" grpId="0"/>
      <p:bldP spid="1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 name="Google Shape;1498;p78">
            <a:extLst>
              <a:ext uri="{FF2B5EF4-FFF2-40B4-BE49-F238E27FC236}">
                <a16:creationId xmlns:a16="http://schemas.microsoft.com/office/drawing/2014/main"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cs typeface="Times New Roman" panose="02020603050405020304" pitchFamily="18" charset="0"/>
              </a:rPr>
              <a:t>I</a:t>
            </a:r>
            <a:r>
              <a:rPr lang="en-US" sz="3200" b="1">
                <a:latin typeface="Times New Roman" panose="02020603050405020304" pitchFamily="18" charset="0"/>
                <a:cs typeface="Times New Roman" panose="02020603050405020304" pitchFamily="18" charset="0"/>
              </a:rPr>
              <a:t>. PHÂN TỬ</a:t>
            </a:r>
            <a:endParaRPr sz="3200" b="1" dirty="0">
              <a:latin typeface="Times New Roman" panose="02020603050405020304" pitchFamily="18" charset="0"/>
              <a:cs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a16="http://schemas.microsoft.com/office/drawing/2014/main" id="{C99C6143-BA49-AA24-DBB3-59FFD13487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1923" y="454584"/>
            <a:ext cx="4728576" cy="1254560"/>
          </a:xfrm>
          <a:prstGeom prst="rect">
            <a:avLst/>
          </a:prstGeom>
        </p:spPr>
      </p:pic>
      <p:sp>
        <p:nvSpPr>
          <p:cNvPr id="71" name="TextBox 70">
            <a:extLst>
              <a:ext uri="{FF2B5EF4-FFF2-40B4-BE49-F238E27FC236}">
                <a16:creationId xmlns:a16="http://schemas.microsoft.com/office/drawing/2014/main" id="{74C82B85-6644-12C1-B011-60072D0306D9}"/>
              </a:ext>
            </a:extLst>
          </p:cNvPr>
          <p:cNvSpPr txBox="1"/>
          <p:nvPr/>
        </p:nvSpPr>
        <p:spPr>
          <a:xfrm>
            <a:off x="2999112" y="851032"/>
            <a:ext cx="3849757" cy="461665"/>
          </a:xfrm>
          <a:prstGeom prst="rect">
            <a:avLst/>
          </a:prstGeom>
          <a:noFill/>
        </p:spPr>
        <p:txBody>
          <a:bodyPr wrap="square" rtlCol="0">
            <a:spAutoFit/>
          </a:bodyPr>
          <a:lstStyle/>
          <a:p>
            <a:r>
              <a:rPr lang="fr-F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 Khối lượng phân 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1" name="Picture 40" descr="Chart&#10;&#10;Description automatically generated">
            <a:extLst>
              <a:ext uri="{FF2B5EF4-FFF2-40B4-BE49-F238E27FC236}">
                <a16:creationId xmlns:a16="http://schemas.microsoft.com/office/drawing/2014/main" id="{BB23D21E-4DC8-70D1-0084-81411F07F15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5902" b="100000" l="8415" r="100000">
                        <a14:foregroundMark x1="64384" y1="44343" x2="29354" y2="44954"/>
                        <a14:foregroundMark x1="29354" y1="44954" x2="61644" y2="61468"/>
                        <a14:foregroundMark x1="61644" y1="61468" x2="61644" y2="60245"/>
                      </a14:backgroundRemoval>
                    </a14:imgEffect>
                  </a14:imgLayer>
                </a14:imgProps>
              </a:ext>
              <a:ext uri="{28A0092B-C50C-407E-A947-70E740481C1C}">
                <a14:useLocalDpi xmlns:a14="http://schemas.microsoft.com/office/drawing/2010/main"/>
              </a:ext>
            </a:extLst>
          </a:blip>
          <a:srcRect/>
          <a:stretch/>
        </p:blipFill>
        <p:spPr>
          <a:xfrm>
            <a:off x="3484415" y="2105592"/>
            <a:ext cx="2543592" cy="1627509"/>
          </a:xfrm>
          <a:prstGeom prst="rect">
            <a:avLst/>
          </a:prstGeom>
        </p:spPr>
      </p:pic>
      <p:sp>
        <p:nvSpPr>
          <p:cNvPr id="44" name="TextBox 43">
            <a:extLst>
              <a:ext uri="{FF2B5EF4-FFF2-40B4-BE49-F238E27FC236}">
                <a16:creationId xmlns:a16="http://schemas.microsoft.com/office/drawing/2014/main" id="{3FA92C85-382E-6FD9-ED8C-72086CE6A2A5}"/>
              </a:ext>
            </a:extLst>
          </p:cNvPr>
          <p:cNvSpPr txBox="1"/>
          <p:nvPr/>
        </p:nvSpPr>
        <p:spPr>
          <a:xfrm>
            <a:off x="3418364" y="3729439"/>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b. Carbon dioxide</a:t>
            </a:r>
          </a:p>
        </p:txBody>
      </p:sp>
      <p:grpSp>
        <p:nvGrpSpPr>
          <p:cNvPr id="45" name="Group 44">
            <a:extLst>
              <a:ext uri="{FF2B5EF4-FFF2-40B4-BE49-F238E27FC236}">
                <a16:creationId xmlns:a16="http://schemas.microsoft.com/office/drawing/2014/main" id="{A91A6C2F-F9D8-E4CB-3069-F2CC6123C8B3}"/>
              </a:ext>
            </a:extLst>
          </p:cNvPr>
          <p:cNvGrpSpPr/>
          <p:nvPr/>
        </p:nvGrpSpPr>
        <p:grpSpPr>
          <a:xfrm>
            <a:off x="758831" y="2484368"/>
            <a:ext cx="1633092" cy="1008184"/>
            <a:chOff x="374072" y="1816929"/>
            <a:chExt cx="861169" cy="525218"/>
          </a:xfrm>
        </p:grpSpPr>
        <p:sp>
          <p:nvSpPr>
            <p:cNvPr id="46" name="Freeform: Shape 45">
              <a:extLst>
                <a:ext uri="{FF2B5EF4-FFF2-40B4-BE49-F238E27FC236}">
                  <a16:creationId xmlns:a16="http://schemas.microsoft.com/office/drawing/2014/main" id="{969A8E59-B7BC-AA66-D812-4928F4DDCA5B}"/>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chemeClr val="tx1">
                <a:lumMod val="75000"/>
                <a:lumOff val="25000"/>
              </a:schemeClr>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TextBox 46">
              <a:extLst>
                <a:ext uri="{FF2B5EF4-FFF2-40B4-BE49-F238E27FC236}">
                  <a16:creationId xmlns:a16="http://schemas.microsoft.com/office/drawing/2014/main" id="{550723CA-464A-2A24-138A-1282F86B3747}"/>
                </a:ext>
              </a:extLst>
            </p:cNvPr>
            <p:cNvSpPr txBox="1"/>
            <p:nvPr/>
          </p:nvSpPr>
          <p:spPr>
            <a:xfrm>
              <a:off x="514658" y="1975318"/>
              <a:ext cx="239201" cy="208439"/>
            </a:xfrm>
            <a:prstGeom prst="rect">
              <a:avLst/>
            </a:prstGeom>
            <a:noFill/>
          </p:spPr>
          <p:txBody>
            <a:bodyPr wrap="square" rtlCol="0">
              <a:spAutoFit/>
            </a:bodyPr>
            <a:lstStyle/>
            <a:p>
              <a:r>
                <a:rPr lang="en-US" sz="2000">
                  <a:solidFill>
                    <a:schemeClr val="bg1"/>
                  </a:solidFill>
                </a:rPr>
                <a:t>H</a:t>
              </a:r>
            </a:p>
          </p:txBody>
        </p:sp>
        <p:sp>
          <p:nvSpPr>
            <p:cNvPr id="48" name="TextBox 47">
              <a:extLst>
                <a:ext uri="{FF2B5EF4-FFF2-40B4-BE49-F238E27FC236}">
                  <a16:creationId xmlns:a16="http://schemas.microsoft.com/office/drawing/2014/main" id="{5BDD150A-5AF9-BD4C-E410-FB3F3B338983}"/>
                </a:ext>
              </a:extLst>
            </p:cNvPr>
            <p:cNvSpPr txBox="1"/>
            <p:nvPr/>
          </p:nvSpPr>
          <p:spPr>
            <a:xfrm>
              <a:off x="894445" y="1959751"/>
              <a:ext cx="268036" cy="208439"/>
            </a:xfrm>
            <a:prstGeom prst="rect">
              <a:avLst/>
            </a:prstGeom>
            <a:noFill/>
          </p:spPr>
          <p:txBody>
            <a:bodyPr wrap="square" rtlCol="0">
              <a:spAutoFit/>
            </a:bodyPr>
            <a:lstStyle/>
            <a:p>
              <a:r>
                <a:rPr lang="en-US" sz="2000">
                  <a:solidFill>
                    <a:schemeClr val="bg1"/>
                  </a:solidFill>
                </a:rPr>
                <a:t>H</a:t>
              </a:r>
            </a:p>
          </p:txBody>
        </p:sp>
      </p:grpSp>
      <p:sp>
        <p:nvSpPr>
          <p:cNvPr id="49" name="TextBox 48">
            <a:extLst>
              <a:ext uri="{FF2B5EF4-FFF2-40B4-BE49-F238E27FC236}">
                <a16:creationId xmlns:a16="http://schemas.microsoft.com/office/drawing/2014/main" id="{A4A98E61-6A4B-28A2-1400-A16C1BBC346F}"/>
              </a:ext>
            </a:extLst>
          </p:cNvPr>
          <p:cNvSpPr txBox="1"/>
          <p:nvPr/>
        </p:nvSpPr>
        <p:spPr>
          <a:xfrm>
            <a:off x="792188" y="3756687"/>
            <a:ext cx="202651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a, Hydrogen</a:t>
            </a:r>
          </a:p>
        </p:txBody>
      </p:sp>
      <p:grpSp>
        <p:nvGrpSpPr>
          <p:cNvPr id="5" name="Group 4">
            <a:extLst>
              <a:ext uri="{FF2B5EF4-FFF2-40B4-BE49-F238E27FC236}">
                <a16:creationId xmlns:a16="http://schemas.microsoft.com/office/drawing/2014/main" id="{1BB68B19-97E6-CA4D-DE9D-6E66E5B79EB2}"/>
              </a:ext>
            </a:extLst>
          </p:cNvPr>
          <p:cNvGrpSpPr/>
          <p:nvPr/>
        </p:nvGrpSpPr>
        <p:grpSpPr>
          <a:xfrm>
            <a:off x="6359104" y="2137731"/>
            <a:ext cx="1843601" cy="1359671"/>
            <a:chOff x="6476550" y="2053080"/>
            <a:chExt cx="1843601" cy="1359671"/>
          </a:xfrm>
        </p:grpSpPr>
        <p:grpSp>
          <p:nvGrpSpPr>
            <p:cNvPr id="3" name="Group 2">
              <a:extLst>
                <a:ext uri="{FF2B5EF4-FFF2-40B4-BE49-F238E27FC236}">
                  <a16:creationId xmlns:a16="http://schemas.microsoft.com/office/drawing/2014/main" id="{18D5CA1E-5CA9-690A-081A-D83C6EBAF379}"/>
                </a:ext>
              </a:extLst>
            </p:cNvPr>
            <p:cNvGrpSpPr/>
            <p:nvPr/>
          </p:nvGrpSpPr>
          <p:grpSpPr>
            <a:xfrm>
              <a:off x="6476550" y="2053080"/>
              <a:ext cx="1843601" cy="1359671"/>
              <a:chOff x="7030700" y="2214694"/>
              <a:chExt cx="1087866" cy="802310"/>
            </a:xfrm>
          </p:grpSpPr>
          <p:sp>
            <p:nvSpPr>
              <p:cNvPr id="52" name="Oval 51">
                <a:extLst>
                  <a:ext uri="{FF2B5EF4-FFF2-40B4-BE49-F238E27FC236}">
                    <a16:creationId xmlns:a16="http://schemas.microsoft.com/office/drawing/2014/main" id="{EF2FE138-28FB-7E15-925B-E83C27FAA64E}"/>
                  </a:ext>
                </a:extLst>
              </p:cNvPr>
              <p:cNvSpPr/>
              <p:nvPr/>
            </p:nvSpPr>
            <p:spPr>
              <a:xfrm>
                <a:off x="7661366" y="2551392"/>
                <a:ext cx="457200" cy="457200"/>
              </a:xfrm>
              <a:prstGeom prst="ellipse">
                <a:avLst/>
              </a:prstGeom>
              <a:solidFill>
                <a:srgbClr val="C00000"/>
              </a:solidFill>
              <a:ln>
                <a:noFill/>
              </a:ln>
              <a:effectLst>
                <a:outerShdw blurRad="149987" dist="250190" dir="846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8E6691E-CC63-A44A-219B-A4E25DA80396}"/>
                  </a:ext>
                </a:extLst>
              </p:cNvPr>
              <p:cNvSpPr/>
              <p:nvPr/>
            </p:nvSpPr>
            <p:spPr>
              <a:xfrm>
                <a:off x="7030700" y="2559804"/>
                <a:ext cx="457200" cy="457200"/>
              </a:xfrm>
              <a:prstGeom prst="ellipse">
                <a:avLst/>
              </a:prstGeom>
              <a:solidFill>
                <a:srgbClr val="C00000"/>
              </a:solidFill>
              <a:ln>
                <a:noFill/>
              </a:ln>
              <a:effectLst>
                <a:outerShdw blurRad="149987" dist="250190" dir="234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BE547DA-97AD-584E-D354-6F04F4F0E9BD}"/>
                  </a:ext>
                </a:extLst>
              </p:cNvPr>
              <p:cNvSpPr/>
              <p:nvPr/>
            </p:nvSpPr>
            <p:spPr>
              <a:xfrm>
                <a:off x="7259300" y="2214694"/>
                <a:ext cx="612397" cy="573710"/>
              </a:xfrm>
              <a:prstGeom prst="ellipse">
                <a:avLst/>
              </a:prstGeom>
              <a:gradFill flip="none" rotWithShape="1">
                <a:gsLst>
                  <a:gs pos="46000">
                    <a:srgbClr val="F4BC12"/>
                  </a:gs>
                  <a:gs pos="21000">
                    <a:srgbClr val="FFC000"/>
                  </a:gs>
                  <a:gs pos="73000">
                    <a:schemeClr val="accent4">
                      <a:lumMod val="97000"/>
                      <a:lumOff val="3000"/>
                    </a:schemeClr>
                  </a:gs>
                  <a:gs pos="100000">
                    <a:schemeClr val="accent4">
                      <a:lumMod val="60000"/>
                      <a:lumOff val="40000"/>
                    </a:schemeClr>
                  </a:gs>
                </a:gsLst>
                <a:lin ang="16200000" scaled="1"/>
                <a:tileRect/>
              </a:gradFill>
              <a:ln>
                <a:noFill/>
              </a:ln>
              <a:effectLst>
                <a:outerShdw blurRad="165100" dist="2362200" dir="8760000" sx="1000" sy="1000" algn="ctr">
                  <a:schemeClr val="bg1">
                    <a:lumMod val="95000"/>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4707A6B-1BD1-E084-6F79-D30E6E3A4B23}"/>
                </a:ext>
              </a:extLst>
            </p:cNvPr>
            <p:cNvSpPr txBox="1"/>
            <p:nvPr/>
          </p:nvSpPr>
          <p:spPr>
            <a:xfrm>
              <a:off x="7120499" y="2315361"/>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S</a:t>
              </a:r>
            </a:p>
          </p:txBody>
        </p:sp>
        <p:sp>
          <p:nvSpPr>
            <p:cNvPr id="55" name="TextBox 54">
              <a:extLst>
                <a:ext uri="{FF2B5EF4-FFF2-40B4-BE49-F238E27FC236}">
                  <a16:creationId xmlns:a16="http://schemas.microsoft.com/office/drawing/2014/main" id="{C2B7E402-7473-A72E-483E-1F26E47DC248}"/>
                </a:ext>
              </a:extLst>
            </p:cNvPr>
            <p:cNvSpPr txBox="1"/>
            <p:nvPr/>
          </p:nvSpPr>
          <p:spPr>
            <a:xfrm>
              <a:off x="6565270" y="2825960"/>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sp>
          <p:nvSpPr>
            <p:cNvPr id="56" name="TextBox 55">
              <a:extLst>
                <a:ext uri="{FF2B5EF4-FFF2-40B4-BE49-F238E27FC236}">
                  <a16:creationId xmlns:a16="http://schemas.microsoft.com/office/drawing/2014/main" id="{B96118CE-F97C-BC03-CEDB-8B1B0AFF70EC}"/>
                </a:ext>
              </a:extLst>
            </p:cNvPr>
            <p:cNvSpPr txBox="1"/>
            <p:nvPr/>
          </p:nvSpPr>
          <p:spPr>
            <a:xfrm>
              <a:off x="7676202" y="2800144"/>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grpSp>
      <p:sp>
        <p:nvSpPr>
          <p:cNvPr id="58" name="TextBox 57">
            <a:extLst>
              <a:ext uri="{FF2B5EF4-FFF2-40B4-BE49-F238E27FC236}">
                <a16:creationId xmlns:a16="http://schemas.microsoft.com/office/drawing/2014/main" id="{2F3E83B2-0969-5166-83DF-BBAF4C139A01}"/>
              </a:ext>
            </a:extLst>
          </p:cNvPr>
          <p:cNvSpPr txBox="1"/>
          <p:nvPr/>
        </p:nvSpPr>
        <p:spPr>
          <a:xfrm>
            <a:off x="6319121" y="3694851"/>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c. Sulfur dioxide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TextBox 59">
            <a:extLst>
              <a:ext uri="{FF2B5EF4-FFF2-40B4-BE49-F238E27FC236}">
                <a16:creationId xmlns:a16="http://schemas.microsoft.com/office/drawing/2014/main" id="{FFF3CEB7-1572-0C99-5C4B-A30930DCBD58}"/>
              </a:ext>
            </a:extLst>
          </p:cNvPr>
          <p:cNvSpPr txBox="1"/>
          <p:nvPr/>
        </p:nvSpPr>
        <p:spPr>
          <a:xfrm>
            <a:off x="1800905" y="1919540"/>
            <a:ext cx="6290317" cy="1537409"/>
          </a:xfrm>
          <a:prstGeom prst="rect">
            <a:avLst/>
          </a:prstGeom>
          <a:noFill/>
        </p:spPr>
        <p:txBody>
          <a:bodyPr wrap="square" rtlCol="0">
            <a:spAutoFit/>
          </a:bodyPr>
          <a:lstStyle/>
          <a:p>
            <a:pPr marL="342900" indent="-342900" algn="just" defTabSz="914400">
              <a:lnSpc>
                <a:spcPct val="120000"/>
              </a:lnSpc>
              <a:buFontTx/>
              <a:buChar char="-"/>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Kí hiệu: M</a:t>
            </a:r>
          </a:p>
          <a:p>
            <a:pPr marL="342900" indent="-342900" algn="just" defTabSz="914400">
              <a:lnSpc>
                <a:spcPct val="120000"/>
              </a:lnSpc>
              <a:buFontTx/>
              <a:buChar char="-"/>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Bằng tổng khối lượng các nguyên tử có trong phân tử</a:t>
            </a:r>
          </a:p>
          <a:p>
            <a:pPr marL="342900" indent="-342900" algn="just" defTabSz="914400">
              <a:lnSpc>
                <a:spcPct val="120000"/>
              </a:lnSpc>
              <a:buFontTx/>
              <a:buChar char="-"/>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Đơn vị: amu</a:t>
            </a:r>
          </a:p>
          <a:p>
            <a:pPr marL="342900" indent="-342900" algn="just" defTabSz="914400">
              <a:lnSpc>
                <a:spcPct val="120000"/>
              </a:lnSpc>
              <a:buFontTx/>
              <a:buChar char="-"/>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Ví dụ: </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61" name="Group 60">
            <a:extLst>
              <a:ext uri="{FF2B5EF4-FFF2-40B4-BE49-F238E27FC236}">
                <a16:creationId xmlns:a16="http://schemas.microsoft.com/office/drawing/2014/main" id="{70AF0A0A-A8D5-19B8-9923-CF09F1241454}"/>
              </a:ext>
            </a:extLst>
          </p:cNvPr>
          <p:cNvGrpSpPr/>
          <p:nvPr/>
        </p:nvGrpSpPr>
        <p:grpSpPr>
          <a:xfrm>
            <a:off x="938704" y="1379795"/>
            <a:ext cx="7735428" cy="3563818"/>
            <a:chOff x="1371515" y="1306591"/>
            <a:chExt cx="9713780" cy="4425614"/>
          </a:xfrm>
        </p:grpSpPr>
        <p:sp>
          <p:nvSpPr>
            <p:cNvPr id="62" name="Freeform: Shape 3">
              <a:extLst>
                <a:ext uri="{FF2B5EF4-FFF2-40B4-BE49-F238E27FC236}">
                  <a16:creationId xmlns:a16="http://schemas.microsoft.com/office/drawing/2014/main" id="{A3DC1E4C-FE83-67FA-B7C4-01BFD0F8D187}"/>
                </a:ext>
              </a:extLst>
            </p:cNvPr>
            <p:cNvSpPr/>
            <p:nvPr/>
          </p:nvSpPr>
          <p:spPr>
            <a:xfrm>
              <a:off x="1371515" y="1624828"/>
              <a:ext cx="9569385" cy="3822987"/>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63" name="Oval 62">
              <a:extLst>
                <a:ext uri="{FF2B5EF4-FFF2-40B4-BE49-F238E27FC236}">
                  <a16:creationId xmlns:a16="http://schemas.microsoft.com/office/drawing/2014/main" id="{71958D92-0961-96B2-5B79-B485F5E14A2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14E5446-5643-9B7C-EDC8-AD7775B2B128}"/>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1331DE1-FA14-28C5-54D3-673899605BA5}"/>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5C329D0-F7A6-A026-D05C-0732E0311923}"/>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67" name="Google Shape;1498;p78">
            <a:extLst>
              <a:ext uri="{FF2B5EF4-FFF2-40B4-BE49-F238E27FC236}">
                <a16:creationId xmlns:a16="http://schemas.microsoft.com/office/drawing/2014/main"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a16="http://schemas.microsoft.com/office/drawing/2014/main" id="{C99C6143-BA49-AA24-DBB3-59FFD13487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9703" y="468285"/>
            <a:ext cx="4728576" cy="1254560"/>
          </a:xfrm>
          <a:prstGeom prst="rect">
            <a:avLst/>
          </a:prstGeom>
        </p:spPr>
      </p:pic>
      <p:sp>
        <p:nvSpPr>
          <p:cNvPr id="71" name="TextBox 70">
            <a:extLst>
              <a:ext uri="{FF2B5EF4-FFF2-40B4-BE49-F238E27FC236}">
                <a16:creationId xmlns:a16="http://schemas.microsoft.com/office/drawing/2014/main" id="{74C82B85-6644-12C1-B011-60072D0306D9}"/>
              </a:ext>
            </a:extLst>
          </p:cNvPr>
          <p:cNvSpPr txBox="1"/>
          <p:nvPr/>
        </p:nvSpPr>
        <p:spPr>
          <a:xfrm>
            <a:off x="2999112" y="851032"/>
            <a:ext cx="3849757" cy="461665"/>
          </a:xfrm>
          <a:prstGeom prst="rect">
            <a:avLst/>
          </a:prstGeom>
          <a:noFill/>
        </p:spPr>
        <p:txBody>
          <a:bodyPr wrap="square" rtlCol="0">
            <a:spAutoFit/>
          </a:bodyPr>
          <a:lstStyle/>
          <a:p>
            <a:r>
              <a:rPr lang="fr-FR" sz="2400" b="1">
                <a:solidFill>
                  <a:schemeClr val="bg1"/>
                </a:solidFill>
                <a:effectLst>
                  <a:outerShdw blurRad="38100" dist="38100" dir="2700000" algn="tl">
                    <a:srgbClr val="000000">
                      <a:alpha val="43137"/>
                    </a:srgbClr>
                  </a:outerShdw>
                </a:effectLst>
                <a:latin typeface="Times New Roman" panose="02020603050405020304" pitchFamily="18" charset="0"/>
              </a:rPr>
              <a:t>02. Khối lượng phân 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pic>
        <p:nvPicPr>
          <p:cNvPr id="41" name="Picture 40" descr="Chart&#10;&#10;Description automatically generated">
            <a:extLst>
              <a:ext uri="{FF2B5EF4-FFF2-40B4-BE49-F238E27FC236}">
                <a16:creationId xmlns:a16="http://schemas.microsoft.com/office/drawing/2014/main" id="{BB23D21E-4DC8-70D1-0084-81411F07F15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5902" b="100000" l="8415" r="100000">
                        <a14:foregroundMark x1="64384" y1="44343" x2="29354" y2="44954"/>
                        <a14:foregroundMark x1="29354" y1="44954" x2="61644" y2="61468"/>
                        <a14:foregroundMark x1="61644" y1="61468" x2="61644" y2="60245"/>
                      </a14:backgroundRemoval>
                    </a14:imgEffect>
                  </a14:imgLayer>
                </a14:imgProps>
              </a:ext>
              <a:ext uri="{28A0092B-C50C-407E-A947-70E740481C1C}">
                <a14:useLocalDpi xmlns:a14="http://schemas.microsoft.com/office/drawing/2010/main"/>
              </a:ext>
            </a:extLst>
          </a:blip>
          <a:srcRect/>
          <a:stretch/>
        </p:blipFill>
        <p:spPr>
          <a:xfrm>
            <a:off x="1391435" y="3470102"/>
            <a:ext cx="1648012" cy="1054475"/>
          </a:xfrm>
          <a:prstGeom prst="rect">
            <a:avLst/>
          </a:prstGeom>
        </p:spPr>
      </p:pic>
      <p:sp>
        <p:nvSpPr>
          <p:cNvPr id="43" name="TextBox 42">
            <a:extLst>
              <a:ext uri="{FF2B5EF4-FFF2-40B4-BE49-F238E27FC236}">
                <a16:creationId xmlns:a16="http://schemas.microsoft.com/office/drawing/2014/main" id="{2ED44C75-99DF-8FA1-128D-910E574BB5EF}"/>
              </a:ext>
            </a:extLst>
          </p:cNvPr>
          <p:cNvSpPr txBox="1"/>
          <p:nvPr/>
        </p:nvSpPr>
        <p:spPr>
          <a:xfrm>
            <a:off x="2883186" y="3548523"/>
            <a:ext cx="4697291" cy="707886"/>
          </a:xfrm>
          <a:prstGeom prst="rect">
            <a:avLst/>
          </a:prstGeom>
          <a:noFill/>
        </p:spPr>
        <p:txBody>
          <a:bodyPr wrap="square">
            <a:spAutoFit/>
          </a:bodyPr>
          <a:lstStyle/>
          <a:p>
            <a:r>
              <a:rPr lang="en-US" sz="2000" b="0" i="0">
                <a:solidFill>
                  <a:srgbClr val="212529"/>
                </a:solidFill>
                <a:effectLst/>
                <a:latin typeface="Times New Roman" panose="02020603050405020304" pitchFamily="18" charset="0"/>
              </a:rPr>
              <a:t>Khối lượng phân tử carbon dioxide</a:t>
            </a:r>
          </a:p>
          <a:p>
            <a:r>
              <a:rPr lang="en-US" sz="2000" b="0" i="0">
                <a:solidFill>
                  <a:srgbClr val="212529"/>
                </a:solidFill>
                <a:effectLst/>
                <a:latin typeface="Times New Roman" panose="02020603050405020304" pitchFamily="18" charset="0"/>
                <a:cs typeface="Times New Roman" panose="02020603050405020304" pitchFamily="18" charset="0"/>
              </a:rPr>
              <a:t>  </a:t>
            </a:r>
            <a:r>
              <a:rPr lang="pl-PL" sz="2000" b="0" i="0">
                <a:solidFill>
                  <a:srgbClr val="212529"/>
                </a:solidFill>
                <a:effectLst/>
                <a:latin typeface="Times New Roman" panose="02020603050405020304" pitchFamily="18" charset="0"/>
                <a:cs typeface="Times New Roman" panose="02020603050405020304" pitchFamily="18" charset="0"/>
              </a:rPr>
              <a:t>M </a:t>
            </a:r>
            <a:r>
              <a:rPr lang="en-US" sz="2000" baseline="-25000">
                <a:solidFill>
                  <a:srgbClr val="212529"/>
                </a:solidFill>
                <a:latin typeface="Times New Roman" panose="02020603050405020304" pitchFamily="18" charset="0"/>
                <a:cs typeface="Times New Roman" panose="02020603050405020304" pitchFamily="18" charset="0"/>
              </a:rPr>
              <a:t>Carbon dioxide</a:t>
            </a:r>
            <a:r>
              <a:rPr lang="pl-PL" sz="2000" b="0" i="0">
                <a:solidFill>
                  <a:srgbClr val="212529"/>
                </a:solidFill>
                <a:effectLst/>
                <a:latin typeface="Times New Roman" panose="02020603050405020304" pitchFamily="18" charset="0"/>
                <a:cs typeface="Times New Roman" panose="02020603050405020304" pitchFamily="18" charset="0"/>
              </a:rPr>
              <a:t> = </a:t>
            </a:r>
            <a:r>
              <a:rPr lang="en-US" sz="2000" b="0" i="0">
                <a:solidFill>
                  <a:srgbClr val="212529"/>
                </a:solidFill>
                <a:effectLst/>
                <a:latin typeface="Times New Roman" panose="02020603050405020304" pitchFamily="18" charset="0"/>
                <a:cs typeface="Times New Roman" panose="02020603050405020304" pitchFamily="18" charset="0"/>
              </a:rPr>
              <a:t>1</a:t>
            </a:r>
            <a:r>
              <a:rPr lang="pl-PL" sz="2000" b="0" i="0">
                <a:solidFill>
                  <a:srgbClr val="212529"/>
                </a:solidFill>
                <a:effectLst/>
                <a:latin typeface="Times New Roman" panose="02020603050405020304" pitchFamily="18" charset="0"/>
                <a:cs typeface="Times New Roman" panose="02020603050405020304" pitchFamily="18" charset="0"/>
              </a:rPr>
              <a:t>x</a:t>
            </a:r>
            <a:r>
              <a:rPr lang="en-US" sz="2000" b="0" i="0">
                <a:solidFill>
                  <a:srgbClr val="212529"/>
                </a:solidFill>
                <a:effectLst/>
                <a:latin typeface="Times New Roman" panose="02020603050405020304" pitchFamily="18" charset="0"/>
                <a:cs typeface="Times New Roman" panose="02020603050405020304" pitchFamily="18" charset="0"/>
              </a:rPr>
              <a:t>12</a:t>
            </a:r>
            <a:r>
              <a:rPr lang="pl-PL" sz="2000" b="0" i="0">
                <a:solidFill>
                  <a:srgbClr val="212529"/>
                </a:solidFill>
                <a:effectLst/>
                <a:latin typeface="Times New Roman" panose="02020603050405020304" pitchFamily="18" charset="0"/>
                <a:cs typeface="Times New Roman" panose="02020603050405020304" pitchFamily="18" charset="0"/>
              </a:rPr>
              <a:t> + </a:t>
            </a:r>
            <a:r>
              <a:rPr lang="en-US" sz="2000" b="0" i="0">
                <a:solidFill>
                  <a:srgbClr val="212529"/>
                </a:solidFill>
                <a:effectLst/>
                <a:latin typeface="Times New Roman" panose="02020603050405020304" pitchFamily="18" charset="0"/>
                <a:cs typeface="Times New Roman" panose="02020603050405020304" pitchFamily="18" charset="0"/>
              </a:rPr>
              <a:t>2</a:t>
            </a:r>
            <a:r>
              <a:rPr lang="pl-PL" sz="2000" b="0" i="0">
                <a:solidFill>
                  <a:srgbClr val="212529"/>
                </a:solidFill>
                <a:effectLst/>
                <a:latin typeface="Times New Roman" panose="02020603050405020304" pitchFamily="18" charset="0"/>
                <a:cs typeface="Times New Roman" panose="02020603050405020304" pitchFamily="18" charset="0"/>
              </a:rPr>
              <a:t> x 16 = </a:t>
            </a:r>
            <a:r>
              <a:rPr lang="en-US" sz="2000" b="0" i="0">
                <a:solidFill>
                  <a:srgbClr val="212529"/>
                </a:solidFill>
                <a:effectLst/>
                <a:latin typeface="Times New Roman" panose="02020603050405020304" pitchFamily="18" charset="0"/>
                <a:cs typeface="Times New Roman" panose="02020603050405020304" pitchFamily="18" charset="0"/>
              </a:rPr>
              <a:t>44</a:t>
            </a:r>
            <a:r>
              <a:rPr lang="pl-PL" sz="2000" b="0" i="0">
                <a:solidFill>
                  <a:srgbClr val="212529"/>
                </a:solidFill>
                <a:effectLst/>
                <a:latin typeface="Times New Roman" panose="02020603050405020304" pitchFamily="18" charset="0"/>
                <a:cs typeface="Times New Roman" panose="02020603050405020304" pitchFamily="18" charset="0"/>
              </a:rPr>
              <a:t> (amu)</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1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a16="http://schemas.microsoft.com/office/drawing/2014/main" id="{AACA2A19-5CC3-34BD-3D64-B727812C7E4D}"/>
              </a:ext>
            </a:extLst>
          </p:cNvPr>
          <p:cNvSpPr txBox="1"/>
          <p:nvPr/>
        </p:nvSpPr>
        <p:spPr>
          <a:xfrm>
            <a:off x="2586786" y="35858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a16="http://schemas.microsoft.com/office/drawing/2014/main" id="{20E8B3E4-CD5E-D9DC-3120-3880CC0C60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9900" y="426177"/>
            <a:ext cx="418322" cy="418322"/>
          </a:xfrm>
          <a:prstGeom prst="rect">
            <a:avLst/>
          </a:prstGeom>
        </p:spPr>
      </p:pic>
      <p:grpSp>
        <p:nvGrpSpPr>
          <p:cNvPr id="43" name="Group 42">
            <a:extLst>
              <a:ext uri="{FF2B5EF4-FFF2-40B4-BE49-F238E27FC236}">
                <a16:creationId xmlns:a16="http://schemas.microsoft.com/office/drawing/2014/main" id="{0AC85CEA-07FA-19CA-CCEC-AD200594FCA5}"/>
              </a:ext>
            </a:extLst>
          </p:cNvPr>
          <p:cNvGrpSpPr/>
          <p:nvPr/>
        </p:nvGrpSpPr>
        <p:grpSpPr>
          <a:xfrm>
            <a:off x="334019" y="1221204"/>
            <a:ext cx="8113295" cy="1947772"/>
            <a:chOff x="668552" y="2608678"/>
            <a:chExt cx="5162352" cy="2084355"/>
          </a:xfrm>
        </p:grpSpPr>
        <p:sp>
          <p:nvSpPr>
            <p:cNvPr id="44" name="Rectangle: Rounded Corners 43">
              <a:extLst>
                <a:ext uri="{FF2B5EF4-FFF2-40B4-BE49-F238E27FC236}">
                  <a16:creationId xmlns:a16="http://schemas.microsoft.com/office/drawing/2014/main" id="{E0199755-BD13-4C6B-07AF-27EADD54BEA3}"/>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TextBox 44">
              <a:extLst>
                <a:ext uri="{FF2B5EF4-FFF2-40B4-BE49-F238E27FC236}">
                  <a16:creationId xmlns:a16="http://schemas.microsoft.com/office/drawing/2014/main" id="{362BC73A-F5CA-4CA4-1856-15BAE0F5B55A}"/>
                </a:ext>
              </a:extLst>
            </p:cNvPr>
            <p:cNvSpPr txBox="1"/>
            <p:nvPr/>
          </p:nvSpPr>
          <p:spPr>
            <a:xfrm>
              <a:off x="951190" y="2825106"/>
              <a:ext cx="4824303" cy="1745601"/>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Phát biểu nào sau đây là đúng?</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giống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khác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46" name="!!a3">
            <a:extLst>
              <a:ext uri="{FF2B5EF4-FFF2-40B4-BE49-F238E27FC236}">
                <a16:creationId xmlns:a16="http://schemas.microsoft.com/office/drawing/2014/main" id="{05F4FC70-44F7-BFD7-EACA-9CBB406C89CA}"/>
              </a:ext>
            </a:extLst>
          </p:cNvPr>
          <p:cNvGrpSpPr/>
          <p:nvPr/>
        </p:nvGrpSpPr>
        <p:grpSpPr>
          <a:xfrm>
            <a:off x="359585" y="844499"/>
            <a:ext cx="1624370" cy="465517"/>
            <a:chOff x="1367221" y="6204971"/>
            <a:chExt cx="1848459" cy="620689"/>
          </a:xfrm>
        </p:grpSpPr>
        <p:sp>
          <p:nvSpPr>
            <p:cNvPr id="47" name="Rectangle: Rounded Corners 46">
              <a:extLst>
                <a:ext uri="{FF2B5EF4-FFF2-40B4-BE49-F238E27FC236}">
                  <a16:creationId xmlns:a16="http://schemas.microsoft.com/office/drawing/2014/main" id="{A9588F50-0E91-B6C0-9A93-522FF1CAB5F5}"/>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TextBox 47">
              <a:extLst>
                <a:ext uri="{FF2B5EF4-FFF2-40B4-BE49-F238E27FC236}">
                  <a16:creationId xmlns:a16="http://schemas.microsoft.com/office/drawing/2014/main" id="{3F36AEDD-FB64-65F8-2507-491A078F3E3B}"/>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49" name="!!a2">
            <a:extLst>
              <a:ext uri="{FF2B5EF4-FFF2-40B4-BE49-F238E27FC236}">
                <a16:creationId xmlns:a16="http://schemas.microsoft.com/office/drawing/2014/main" id="{5A643480-E1E6-1746-12DD-AD942BDE63D0}"/>
              </a:ext>
            </a:extLst>
          </p:cNvPr>
          <p:cNvGrpSpPr/>
          <p:nvPr/>
        </p:nvGrpSpPr>
        <p:grpSpPr>
          <a:xfrm>
            <a:off x="143521" y="807269"/>
            <a:ext cx="539978" cy="539978"/>
            <a:chOff x="6724214" y="1636355"/>
            <a:chExt cx="719971" cy="719971"/>
          </a:xfrm>
        </p:grpSpPr>
        <p:sp>
          <p:nvSpPr>
            <p:cNvPr id="50" name="Oval 49">
              <a:extLst>
                <a:ext uri="{FF2B5EF4-FFF2-40B4-BE49-F238E27FC236}">
                  <a16:creationId xmlns:a16="http://schemas.microsoft.com/office/drawing/2014/main" id="{ACCB0140-593E-2DB5-ED44-60BBB750BB37}"/>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Freeform: Shape 50">
              <a:extLst>
                <a:ext uri="{FF2B5EF4-FFF2-40B4-BE49-F238E27FC236}">
                  <a16:creationId xmlns:a16="http://schemas.microsoft.com/office/drawing/2014/main" id="{4F375E6B-5E54-0F1F-83B4-9359FC5EC385}"/>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2" name="Group 51">
            <a:extLst>
              <a:ext uri="{FF2B5EF4-FFF2-40B4-BE49-F238E27FC236}">
                <a16:creationId xmlns:a16="http://schemas.microsoft.com/office/drawing/2014/main" id="{255361D0-AC94-475B-4E49-E6BB0677818B}"/>
              </a:ext>
            </a:extLst>
          </p:cNvPr>
          <p:cNvGrpSpPr/>
          <p:nvPr/>
        </p:nvGrpSpPr>
        <p:grpSpPr>
          <a:xfrm>
            <a:off x="287100" y="3668152"/>
            <a:ext cx="8291806" cy="1311759"/>
            <a:chOff x="928708" y="5389697"/>
            <a:chExt cx="5353017" cy="669281"/>
          </a:xfrm>
        </p:grpSpPr>
        <p:sp>
          <p:nvSpPr>
            <p:cNvPr id="53" name="Rectangle: Rounded Corners 52">
              <a:extLst>
                <a:ext uri="{FF2B5EF4-FFF2-40B4-BE49-F238E27FC236}">
                  <a16:creationId xmlns:a16="http://schemas.microsoft.com/office/drawing/2014/main" id="{D8629AA1-1A44-E5CB-6A2D-A1B73B078A43}"/>
                </a:ext>
              </a:extLst>
            </p:cNvPr>
            <p:cNvSpPr/>
            <p:nvPr/>
          </p:nvSpPr>
          <p:spPr>
            <a:xfrm>
              <a:off x="928708" y="5389697"/>
              <a:ext cx="5353017" cy="669281"/>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TextBox 53">
              <a:extLst>
                <a:ext uri="{FF2B5EF4-FFF2-40B4-BE49-F238E27FC236}">
                  <a16:creationId xmlns:a16="http://schemas.microsoft.com/office/drawing/2014/main" id="{57A2B01A-8C42-8AC6-0613-ACA28141F5C6}"/>
                </a:ext>
              </a:extLst>
            </p:cNvPr>
            <p:cNvSpPr txBox="1"/>
            <p:nvPr/>
          </p:nvSpPr>
          <p:spPr>
            <a:xfrm>
              <a:off x="1000206" y="5525094"/>
              <a:ext cx="4923968" cy="369027"/>
            </a:xfrm>
            <a:prstGeom prst="rect">
              <a:avLst/>
            </a:prstGeom>
            <a:noFill/>
            <a:effectLst/>
          </p:spPr>
          <p:txBody>
            <a:bodyPr wrap="square" rtlCol="0">
              <a:spAutoFit/>
            </a:bodyPr>
            <a:lstStyle/>
            <a:p>
              <a:pPr marL="342900" indent="-342900" algn="just" defTabSz="685800">
                <a:buClrTx/>
                <a:buFontTx/>
                <a:buChar char="-"/>
                <a:defRPr/>
              </a:pPr>
              <a:r>
                <a:rPr kumimoji="0" lang="en-US" sz="21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Phát biểu đúng là (3) </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27CE4210-6D9C-9F2B-264B-5B939F5E0561}"/>
              </a:ext>
            </a:extLst>
          </p:cNvPr>
          <p:cNvGrpSpPr/>
          <p:nvPr/>
        </p:nvGrpSpPr>
        <p:grpSpPr>
          <a:xfrm>
            <a:off x="240018" y="3312925"/>
            <a:ext cx="1797863" cy="465517"/>
            <a:chOff x="1169795" y="6204971"/>
            <a:chExt cx="2045885" cy="620689"/>
          </a:xfrm>
        </p:grpSpPr>
        <p:sp>
          <p:nvSpPr>
            <p:cNvPr id="56" name="Rectangle: Rounded Corners 55">
              <a:extLst>
                <a:ext uri="{FF2B5EF4-FFF2-40B4-BE49-F238E27FC236}">
                  <a16:creationId xmlns:a16="http://schemas.microsoft.com/office/drawing/2014/main" id="{19EC18CF-1DE7-5AA7-35ED-F99CB4DE8FA1}"/>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1EBCBEF8-C64F-FFCB-FE4C-7DB1374310AA}"/>
                </a:ext>
              </a:extLst>
            </p:cNvPr>
            <p:cNvSpPr txBox="1"/>
            <p:nvPr/>
          </p:nvSpPr>
          <p:spPr>
            <a:xfrm>
              <a:off x="1169795" y="6253706"/>
              <a:ext cx="1766747" cy="553997"/>
            </a:xfrm>
            <a:prstGeom prst="rect">
              <a:avLst/>
            </a:prstGeom>
            <a:noFill/>
            <a:effectLst/>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58" name="Group 57">
            <a:extLst>
              <a:ext uri="{FF2B5EF4-FFF2-40B4-BE49-F238E27FC236}">
                <a16:creationId xmlns:a16="http://schemas.microsoft.com/office/drawing/2014/main" id="{DA74F2B7-E4F0-7122-2B1D-4247C3B5CE43}"/>
              </a:ext>
            </a:extLst>
          </p:cNvPr>
          <p:cNvGrpSpPr/>
          <p:nvPr/>
        </p:nvGrpSpPr>
        <p:grpSpPr>
          <a:xfrm>
            <a:off x="143521" y="3282997"/>
            <a:ext cx="539978" cy="539978"/>
            <a:chOff x="6164249" y="4158400"/>
            <a:chExt cx="719971" cy="719971"/>
          </a:xfrm>
        </p:grpSpPr>
        <p:sp>
          <p:nvSpPr>
            <p:cNvPr id="59" name="Oval 58">
              <a:extLst>
                <a:ext uri="{FF2B5EF4-FFF2-40B4-BE49-F238E27FC236}">
                  <a16:creationId xmlns:a16="http://schemas.microsoft.com/office/drawing/2014/main" id="{6B02A2E7-738C-6CF9-0CEA-8975EBB87677}"/>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8" name="Freeform: Shape 67">
              <a:extLst>
                <a:ext uri="{FF2B5EF4-FFF2-40B4-BE49-F238E27FC236}">
                  <a16:creationId xmlns:a16="http://schemas.microsoft.com/office/drawing/2014/main" id="{92FA6FC3-107C-D306-5359-ABB03C6AFF7D}"/>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2217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125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circle(in)">
                                      <p:cBhvr>
                                        <p:cTn id="10" dur="1250"/>
                                        <p:tgtEl>
                                          <p:spTgt spid="49"/>
                                        </p:tgtEl>
                                      </p:cBhvr>
                                    </p:animEffect>
                                  </p:childTnLst>
                                </p:cTn>
                              </p:par>
                              <p:par>
                                <p:cTn id="11" presetID="6" presetClass="entr" presetSubtype="32"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circle(out)">
                                      <p:cBhvr>
                                        <p:cTn id="13" dur="1250"/>
                                        <p:tgtEl>
                                          <p:spTgt spid="43"/>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1250" fill="hold"/>
                                        <p:tgtEl>
                                          <p:spTgt spid="43"/>
                                        </p:tgtEl>
                                        <p:attrNameLst>
                                          <p:attrName>ppt_w</p:attrName>
                                        </p:attrNameLst>
                                      </p:cBhvr>
                                      <p:tavLst>
                                        <p:tav tm="0">
                                          <p:val>
                                            <p:strVal val="#ppt_w+.3"/>
                                          </p:val>
                                        </p:tav>
                                        <p:tav tm="100000">
                                          <p:val>
                                            <p:strVal val="#ppt_w"/>
                                          </p:val>
                                        </p:tav>
                                      </p:tavLst>
                                    </p:anim>
                                    <p:anim calcmode="lin" valueType="num">
                                      <p:cBhvr>
                                        <p:cTn id="17" dur="1250" fill="hold"/>
                                        <p:tgtEl>
                                          <p:spTgt spid="43"/>
                                        </p:tgtEl>
                                        <p:attrNameLst>
                                          <p:attrName>ppt_h</p:attrName>
                                        </p:attrNameLst>
                                      </p:cBhvr>
                                      <p:tavLst>
                                        <p:tav tm="0">
                                          <p:val>
                                            <p:strVal val="#ppt_h"/>
                                          </p:val>
                                        </p:tav>
                                        <p:tav tm="100000">
                                          <p:val>
                                            <p:strVal val="#ppt_h"/>
                                          </p:val>
                                        </p:tav>
                                      </p:tavLst>
                                    </p:anim>
                                    <p:animEffect transition="in" filter="fade">
                                      <p:cBhvr>
                                        <p:cTn id="18" dur="125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circle(out)">
                                      <p:cBhvr>
                                        <p:cTn id="23" dur="1250"/>
                                        <p:tgtEl>
                                          <p:spTgt spid="58"/>
                                        </p:tgtEl>
                                      </p:cBhvr>
                                    </p:animEffect>
                                  </p:childTnLst>
                                </p:cTn>
                              </p:par>
                              <p:par>
                                <p:cTn id="24" presetID="6" presetClass="entr" presetSubtype="32"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circle(out)">
                                      <p:cBhvr>
                                        <p:cTn id="26" dur="1250"/>
                                        <p:tgtEl>
                                          <p:spTgt spid="55"/>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circle(out)">
                                      <p:cBhvr>
                                        <p:cTn id="30" dur="1250"/>
                                        <p:tgtEl>
                                          <p:spTgt spid="52"/>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1250" fill="hold"/>
                                        <p:tgtEl>
                                          <p:spTgt spid="52"/>
                                        </p:tgtEl>
                                        <p:attrNameLst>
                                          <p:attrName>ppt_w</p:attrName>
                                        </p:attrNameLst>
                                      </p:cBhvr>
                                      <p:tavLst>
                                        <p:tav tm="0">
                                          <p:val>
                                            <p:strVal val="#ppt_w+.3"/>
                                          </p:val>
                                        </p:tav>
                                        <p:tav tm="100000">
                                          <p:val>
                                            <p:strVal val="#ppt_w"/>
                                          </p:val>
                                        </p:tav>
                                      </p:tavLst>
                                    </p:anim>
                                    <p:anim calcmode="lin" valueType="num">
                                      <p:cBhvr>
                                        <p:cTn id="34" dur="1250" fill="hold"/>
                                        <p:tgtEl>
                                          <p:spTgt spid="52"/>
                                        </p:tgtEl>
                                        <p:attrNameLst>
                                          <p:attrName>ppt_h</p:attrName>
                                        </p:attrNameLst>
                                      </p:cBhvr>
                                      <p:tavLst>
                                        <p:tav tm="0">
                                          <p:val>
                                            <p:strVal val="#ppt_h"/>
                                          </p:val>
                                        </p:tav>
                                        <p:tav tm="100000">
                                          <p:val>
                                            <p:strVal val="#ppt_h"/>
                                          </p:val>
                                        </p:tav>
                                      </p:tavLst>
                                    </p:anim>
                                    <p:animEffect transition="in" filter="fade">
                                      <p:cBhvr>
                                        <p:cTn id="35" dur="1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a16="http://schemas.microsoft.com/office/drawing/2014/main" id="{AACA2A19-5CC3-34BD-3D64-B727812C7E4D}"/>
              </a:ext>
            </a:extLst>
          </p:cNvPr>
          <p:cNvSpPr txBox="1"/>
          <p:nvPr/>
        </p:nvSpPr>
        <p:spPr>
          <a:xfrm>
            <a:off x="2533300" y="30454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a16="http://schemas.microsoft.com/office/drawing/2014/main" id="{20E8B3E4-CD5E-D9DC-3120-3880CC0C60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5754" y="355106"/>
            <a:ext cx="477807" cy="477807"/>
          </a:xfrm>
          <a:prstGeom prst="rect">
            <a:avLst/>
          </a:prstGeom>
        </p:spPr>
      </p:pic>
      <p:grpSp>
        <p:nvGrpSpPr>
          <p:cNvPr id="6" name="Group 5">
            <a:extLst>
              <a:ext uri="{FF2B5EF4-FFF2-40B4-BE49-F238E27FC236}">
                <a16:creationId xmlns:a16="http://schemas.microsoft.com/office/drawing/2014/main" id="{18C932FE-D611-A791-C285-7EA8414712AF}"/>
              </a:ext>
            </a:extLst>
          </p:cNvPr>
          <p:cNvGrpSpPr/>
          <p:nvPr/>
        </p:nvGrpSpPr>
        <p:grpSpPr>
          <a:xfrm>
            <a:off x="1273630" y="2410647"/>
            <a:ext cx="1850571" cy="1021414"/>
            <a:chOff x="1665515" y="3659443"/>
            <a:chExt cx="1937657" cy="1021414"/>
          </a:xfrm>
        </p:grpSpPr>
        <p:sp>
          <p:nvSpPr>
            <p:cNvPr id="26" name="Freeform: Shape 25">
              <a:extLst>
                <a:ext uri="{FF2B5EF4-FFF2-40B4-BE49-F238E27FC236}">
                  <a16:creationId xmlns:a16="http://schemas.microsoft.com/office/drawing/2014/main" id="{DB31225A-3A63-5D81-57B3-F54712785E67}"/>
                </a:ext>
              </a:extLst>
            </p:cNvPr>
            <p:cNvSpPr/>
            <p:nvPr/>
          </p:nvSpPr>
          <p:spPr>
            <a:xfrm>
              <a:off x="1665515" y="3659443"/>
              <a:ext cx="1937657" cy="1021414"/>
            </a:xfrm>
            <a:custGeom>
              <a:avLst/>
              <a:gdLst>
                <a:gd name="connsiteX0" fmla="*/ 571500 w 1981200"/>
                <a:gd name="connsiteY0" fmla="*/ 0 h 1143000"/>
                <a:gd name="connsiteX1" fmla="*/ 975612 w 1981200"/>
                <a:gd name="connsiteY1" fmla="*/ 167389 h 1143000"/>
                <a:gd name="connsiteX2" fmla="*/ 990600 w 1981200"/>
                <a:gd name="connsiteY2" fmla="*/ 185555 h 1143000"/>
                <a:gd name="connsiteX3" fmla="*/ 1005589 w 1981200"/>
                <a:gd name="connsiteY3" fmla="*/ 167389 h 1143000"/>
                <a:gd name="connsiteX4" fmla="*/ 1409700 w 1981200"/>
                <a:gd name="connsiteY4" fmla="*/ 0 h 1143000"/>
                <a:gd name="connsiteX5" fmla="*/ 1981200 w 1981200"/>
                <a:gd name="connsiteY5" fmla="*/ 571500 h 1143000"/>
                <a:gd name="connsiteX6" fmla="*/ 1409700 w 1981200"/>
                <a:gd name="connsiteY6" fmla="*/ 1143000 h 1143000"/>
                <a:gd name="connsiteX7" fmla="*/ 1005589 w 1981200"/>
                <a:gd name="connsiteY7" fmla="*/ 975612 h 1143000"/>
                <a:gd name="connsiteX8" fmla="*/ 990600 w 1981200"/>
                <a:gd name="connsiteY8" fmla="*/ 957446 h 1143000"/>
                <a:gd name="connsiteX9" fmla="*/ 975612 w 1981200"/>
                <a:gd name="connsiteY9" fmla="*/ 975612 h 1143000"/>
                <a:gd name="connsiteX10" fmla="*/ 571500 w 1981200"/>
                <a:gd name="connsiteY10" fmla="*/ 1143000 h 1143000"/>
                <a:gd name="connsiteX11" fmla="*/ 0 w 1981200"/>
                <a:gd name="connsiteY11" fmla="*/ 571500 h 1143000"/>
                <a:gd name="connsiteX12" fmla="*/ 571500 w 1981200"/>
                <a:gd name="connsiteY12"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1143000">
                  <a:moveTo>
                    <a:pt x="571500" y="0"/>
                  </a:moveTo>
                  <a:cubicBezTo>
                    <a:pt x="729315" y="0"/>
                    <a:pt x="872191" y="63967"/>
                    <a:pt x="975612" y="167389"/>
                  </a:cubicBezTo>
                  <a:lnTo>
                    <a:pt x="990600" y="185555"/>
                  </a:lnTo>
                  <a:lnTo>
                    <a:pt x="1005589" y="167389"/>
                  </a:lnTo>
                  <a:cubicBezTo>
                    <a:pt x="1109010" y="63967"/>
                    <a:pt x="1251885" y="0"/>
                    <a:pt x="1409700" y="0"/>
                  </a:cubicBezTo>
                  <a:cubicBezTo>
                    <a:pt x="1725331" y="0"/>
                    <a:pt x="1981200" y="255869"/>
                    <a:pt x="1981200" y="571500"/>
                  </a:cubicBezTo>
                  <a:cubicBezTo>
                    <a:pt x="1981200" y="887131"/>
                    <a:pt x="1725331" y="1143000"/>
                    <a:pt x="1409700" y="1143000"/>
                  </a:cubicBezTo>
                  <a:cubicBezTo>
                    <a:pt x="1251885" y="1143000"/>
                    <a:pt x="1109010" y="1079033"/>
                    <a:pt x="1005589" y="975612"/>
                  </a:cubicBezTo>
                  <a:lnTo>
                    <a:pt x="990600" y="957446"/>
                  </a:lnTo>
                  <a:lnTo>
                    <a:pt x="975612" y="975612"/>
                  </a:lnTo>
                  <a:cubicBezTo>
                    <a:pt x="872191" y="1079033"/>
                    <a:pt x="729315" y="1143000"/>
                    <a:pt x="571500" y="1143000"/>
                  </a:cubicBezTo>
                  <a:cubicBezTo>
                    <a:pt x="255869" y="1143000"/>
                    <a:pt x="0" y="887131"/>
                    <a:pt x="0" y="571500"/>
                  </a:cubicBezTo>
                  <a:cubicBezTo>
                    <a:pt x="0" y="255869"/>
                    <a:pt x="255869" y="0"/>
                    <a:pt x="571500" y="0"/>
                  </a:cubicBezTo>
                  <a:close/>
                </a:path>
              </a:pathLst>
            </a:custGeom>
            <a:solidFill>
              <a:srgbClr val="FEC72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99B94032-5B53-6D50-A634-CF5E0B39F202}"/>
                </a:ext>
              </a:extLst>
            </p:cNvPr>
            <p:cNvSpPr txBox="1"/>
            <p:nvPr/>
          </p:nvSpPr>
          <p:spPr>
            <a:xfrm>
              <a:off x="2035722" y="386258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sp>
          <p:nvSpPr>
            <p:cNvPr id="28" name="TextBox 27">
              <a:extLst>
                <a:ext uri="{FF2B5EF4-FFF2-40B4-BE49-F238E27FC236}">
                  <a16:creationId xmlns:a16="http://schemas.microsoft.com/office/drawing/2014/main" id="{6507695C-3AFB-E0C7-090E-FA8B1614D75A}"/>
                </a:ext>
              </a:extLst>
            </p:cNvPr>
            <p:cNvSpPr txBox="1"/>
            <p:nvPr/>
          </p:nvSpPr>
          <p:spPr>
            <a:xfrm>
              <a:off x="2906672" y="388492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grpSp>
      <p:pic>
        <p:nvPicPr>
          <p:cNvPr id="11" name="Picture 10" descr="A picture containing application&#10;&#10;Description automatically generated">
            <a:extLst>
              <a:ext uri="{FF2B5EF4-FFF2-40B4-BE49-F238E27FC236}">
                <a16:creationId xmlns:a16="http://schemas.microsoft.com/office/drawing/2014/main" id="{54B8DA5C-CB81-EAF4-22D7-67D2DB32C4F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483" b="96207" l="4918" r="93115">
                        <a14:foregroundMark x1="54098" y1="89655" x2="49508" y2="92069"/>
                        <a14:foregroundMark x1="54426" y1="96207" x2="44590" y2="93103"/>
                        <a14:foregroundMark x1="89836" y1="44138" x2="93115" y2="56897"/>
                        <a14:foregroundMark x1="55410" y1="10690" x2="39344" y2="8276"/>
                        <a14:foregroundMark x1="46885" y1="4828" x2="43934" y2="4828"/>
                        <a14:foregroundMark x1="45902" y1="49310" x2="56393" y2="57931"/>
                        <a14:foregroundMark x1="55082" y1="47241" x2="59672" y2="53103"/>
                        <a14:foregroundMark x1="47541" y1="48966" x2="61967" y2="56897"/>
                        <a14:foregroundMark x1="54098" y1="58966" x2="43607" y2="56552"/>
                        <a14:foregroundMark x1="7869" y1="52759" x2="7213" y2="63793"/>
                        <a14:foregroundMark x1="4918" y1="61724" x2="5902" y2="63793"/>
                        <a14:foregroundMark x1="54426" y1="96207" x2="55410" y2="96207"/>
                        <a14:foregroundMark x1="56066" y1="96207" x2="52131" y2="96207"/>
                      </a14:backgroundRemoval>
                    </a14:imgEffect>
                  </a14:imgLayer>
                </a14:imgProps>
              </a:ext>
              <a:ext uri="{28A0092B-C50C-407E-A947-70E740481C1C}">
                <a14:useLocalDpi xmlns:a14="http://schemas.microsoft.com/office/drawing/2010/main"/>
              </a:ext>
            </a:extLst>
          </a:blip>
          <a:srcRect/>
          <a:stretch/>
        </p:blipFill>
        <p:spPr>
          <a:xfrm>
            <a:off x="5610299" y="2020468"/>
            <a:ext cx="2147056" cy="2039103"/>
          </a:xfrm>
          <a:prstGeom prst="rect">
            <a:avLst/>
          </a:prstGeom>
        </p:spPr>
      </p:pic>
      <p:grpSp>
        <p:nvGrpSpPr>
          <p:cNvPr id="35" name="Group 34">
            <a:extLst>
              <a:ext uri="{FF2B5EF4-FFF2-40B4-BE49-F238E27FC236}">
                <a16:creationId xmlns:a16="http://schemas.microsoft.com/office/drawing/2014/main" id="{0BA5482E-1B26-01EF-2923-C303E2769F6A}"/>
              </a:ext>
            </a:extLst>
          </p:cNvPr>
          <p:cNvGrpSpPr/>
          <p:nvPr/>
        </p:nvGrpSpPr>
        <p:grpSpPr>
          <a:xfrm>
            <a:off x="175124" y="1097474"/>
            <a:ext cx="8820150" cy="886933"/>
            <a:chOff x="875557" y="2287735"/>
            <a:chExt cx="5162352" cy="2084354"/>
          </a:xfrm>
        </p:grpSpPr>
        <p:sp>
          <p:nvSpPr>
            <p:cNvPr id="36" name="Rectangle: Rounded Corners 35">
              <a:extLst>
                <a:ext uri="{FF2B5EF4-FFF2-40B4-BE49-F238E27FC236}">
                  <a16:creationId xmlns:a16="http://schemas.microsoft.com/office/drawing/2014/main" id="{5B57C937-3C8B-AAAD-87B5-74B1DFD61A27}"/>
                </a:ext>
              </a:extLst>
            </p:cNvPr>
            <p:cNvSpPr/>
            <p:nvPr/>
          </p:nvSpPr>
          <p:spPr>
            <a:xfrm>
              <a:off x="875557" y="2287735"/>
              <a:ext cx="5162352" cy="208435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2000">
                <a:solidFill>
                  <a:prstClr val="white"/>
                </a:solidFill>
              </a:endParaRPr>
            </a:p>
          </p:txBody>
        </p:sp>
        <p:sp>
          <p:nvSpPr>
            <p:cNvPr id="37" name="TextBox 36">
              <a:extLst>
                <a:ext uri="{FF2B5EF4-FFF2-40B4-BE49-F238E27FC236}">
                  <a16:creationId xmlns:a16="http://schemas.microsoft.com/office/drawing/2014/main" id="{6E04C313-50CE-D087-A135-E5C938D7BA49}"/>
                </a:ext>
              </a:extLst>
            </p:cNvPr>
            <p:cNvSpPr txBox="1"/>
            <p:nvPr/>
          </p:nvSpPr>
          <p:spPr>
            <a:xfrm>
              <a:off x="1034549" y="2372481"/>
              <a:ext cx="4844368" cy="1952900"/>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4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Dựa vào hình 4.3, tính khối lượng phân tử fluorine và methane</a:t>
              </a:r>
              <a:endParaRPr kumimoji="0" lang="en-US" sz="24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sp>
        <p:nvSpPr>
          <p:cNvPr id="38" name="TextBox 37">
            <a:extLst>
              <a:ext uri="{FF2B5EF4-FFF2-40B4-BE49-F238E27FC236}">
                <a16:creationId xmlns:a16="http://schemas.microsoft.com/office/drawing/2014/main" id="{EBBA22FF-7A73-C027-A12F-B7C836E79089}"/>
              </a:ext>
            </a:extLst>
          </p:cNvPr>
          <p:cNvSpPr txBox="1"/>
          <p:nvPr/>
        </p:nvSpPr>
        <p:spPr>
          <a:xfrm>
            <a:off x="1485708" y="3987586"/>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fluorine </a:t>
            </a:r>
          </a:p>
        </p:txBody>
      </p:sp>
      <p:sp>
        <p:nvSpPr>
          <p:cNvPr id="39" name="TextBox 38">
            <a:extLst>
              <a:ext uri="{FF2B5EF4-FFF2-40B4-BE49-F238E27FC236}">
                <a16:creationId xmlns:a16="http://schemas.microsoft.com/office/drawing/2014/main" id="{CB6C4B8B-F6A8-1AD2-2AD5-86CD71131962}"/>
              </a:ext>
            </a:extLst>
          </p:cNvPr>
          <p:cNvSpPr txBox="1"/>
          <p:nvPr/>
        </p:nvSpPr>
        <p:spPr>
          <a:xfrm>
            <a:off x="5949342" y="4059571"/>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methane</a:t>
            </a:r>
          </a:p>
        </p:txBody>
      </p:sp>
      <p:sp>
        <p:nvSpPr>
          <p:cNvPr id="40" name="TextBox 39">
            <a:extLst>
              <a:ext uri="{FF2B5EF4-FFF2-40B4-BE49-F238E27FC236}">
                <a16:creationId xmlns:a16="http://schemas.microsoft.com/office/drawing/2014/main" id="{7C55467F-DCB3-9F07-467F-B741C4834A6C}"/>
              </a:ext>
            </a:extLst>
          </p:cNvPr>
          <p:cNvSpPr txBox="1"/>
          <p:nvPr/>
        </p:nvSpPr>
        <p:spPr>
          <a:xfrm>
            <a:off x="1564650" y="4711191"/>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4.3. Mô hình phân tử fluorine và methane</a:t>
            </a:r>
          </a:p>
        </p:txBody>
      </p:sp>
    </p:spTree>
    <p:extLst>
      <p:ext uri="{BB962C8B-B14F-4D97-AF65-F5344CB8AC3E}">
        <p14:creationId xmlns:p14="http://schemas.microsoft.com/office/powerpoint/2010/main" val="37883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out)">
                                      <p:cBhvr>
                                        <p:cTn id="7" dur="1250"/>
                                        <p:tgtEl>
                                          <p:spTgt spid="35"/>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250" fill="hold"/>
                                        <p:tgtEl>
                                          <p:spTgt spid="35"/>
                                        </p:tgtEl>
                                        <p:attrNameLst>
                                          <p:attrName>ppt_w</p:attrName>
                                        </p:attrNameLst>
                                      </p:cBhvr>
                                      <p:tavLst>
                                        <p:tav tm="0">
                                          <p:val>
                                            <p:strVal val="#ppt_w+.3"/>
                                          </p:val>
                                        </p:tav>
                                        <p:tav tm="100000">
                                          <p:val>
                                            <p:strVal val="#ppt_w"/>
                                          </p:val>
                                        </p:tav>
                                      </p:tavLst>
                                    </p:anim>
                                    <p:anim calcmode="lin" valueType="num">
                                      <p:cBhvr>
                                        <p:cTn id="11" dur="1250" fill="hold"/>
                                        <p:tgtEl>
                                          <p:spTgt spid="35"/>
                                        </p:tgtEl>
                                        <p:attrNameLst>
                                          <p:attrName>ppt_h</p:attrName>
                                        </p:attrNameLst>
                                      </p:cBhvr>
                                      <p:tavLst>
                                        <p:tav tm="0">
                                          <p:val>
                                            <p:strVal val="#ppt_h"/>
                                          </p:val>
                                        </p:tav>
                                        <p:tav tm="100000">
                                          <p:val>
                                            <p:strVal val="#ppt_h"/>
                                          </p:val>
                                        </p:tav>
                                      </p:tavLst>
                                    </p:anim>
                                    <p:animEffect transition="in" filter="fade">
                                      <p:cBhvr>
                                        <p:cTn id="12"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sp>
        <p:nvSpPr>
          <p:cNvPr id="101" name="TextBox 100">
            <a:extLst>
              <a:ext uri="{FF2B5EF4-FFF2-40B4-BE49-F238E27FC236}">
                <a16:creationId xmlns:a16="http://schemas.microsoft.com/office/drawing/2014/main" id="{02C4C59E-0927-5BF1-2F46-6381594621BE}"/>
              </a:ext>
            </a:extLst>
          </p:cNvPr>
          <p:cNvSpPr txBox="1"/>
          <p:nvPr/>
        </p:nvSpPr>
        <p:spPr>
          <a:xfrm>
            <a:off x="2684102" y="326254"/>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6" name="Picture 5" descr="Icon&#10;&#10;Description automatically generated">
            <a:extLst>
              <a:ext uri="{FF2B5EF4-FFF2-40B4-BE49-F238E27FC236}">
                <a16:creationId xmlns:a16="http://schemas.microsoft.com/office/drawing/2014/main" id="{B68E3286-635E-C3D8-F01D-82E170B509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8950" y="250318"/>
            <a:ext cx="580861" cy="580861"/>
          </a:xfrm>
          <a:prstGeom prst="rect">
            <a:avLst/>
          </a:prstGeom>
        </p:spPr>
      </p:pic>
      <p:grpSp>
        <p:nvGrpSpPr>
          <p:cNvPr id="7" name="Group 6">
            <a:extLst>
              <a:ext uri="{FF2B5EF4-FFF2-40B4-BE49-F238E27FC236}">
                <a16:creationId xmlns:a16="http://schemas.microsoft.com/office/drawing/2014/main" id="{7A146848-5BF4-2D86-B923-57A12A3771E4}"/>
              </a:ext>
            </a:extLst>
          </p:cNvPr>
          <p:cNvGrpSpPr/>
          <p:nvPr/>
        </p:nvGrpSpPr>
        <p:grpSpPr>
          <a:xfrm>
            <a:off x="555936" y="1200775"/>
            <a:ext cx="8032127" cy="1296668"/>
            <a:chOff x="668552" y="2608678"/>
            <a:chExt cx="5162352" cy="2084355"/>
          </a:xfrm>
        </p:grpSpPr>
        <p:sp>
          <p:nvSpPr>
            <p:cNvPr id="8" name="Rectangle: Rounded Corners 7">
              <a:extLst>
                <a:ext uri="{FF2B5EF4-FFF2-40B4-BE49-F238E27FC236}">
                  <a16:creationId xmlns:a16="http://schemas.microsoft.com/office/drawing/2014/main" id="{3E87BBF0-56A8-6DCD-C9A8-365BF94A1D0A}"/>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9" name="TextBox 8">
              <a:extLst>
                <a:ext uri="{FF2B5EF4-FFF2-40B4-BE49-F238E27FC236}">
                  <a16:creationId xmlns:a16="http://schemas.microsoft.com/office/drawing/2014/main" id="{A39DAD2E-EA81-D570-B083-5399ACF154E1}"/>
                </a:ext>
              </a:extLst>
            </p:cNvPr>
            <p:cNvSpPr txBox="1"/>
            <p:nvPr/>
          </p:nvSpPr>
          <p:spPr>
            <a:xfrm>
              <a:off x="1009499" y="2783624"/>
              <a:ext cx="4597075" cy="1632648"/>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 dễ tách ra các phân tử và lan toả trong không khí. Theo em cần bảo quản các nhiên liệu trên như thế nào để đảm bảo an toàn?</a:t>
              </a:r>
            </a:p>
          </p:txBody>
        </p:sp>
      </p:grpSp>
      <p:grpSp>
        <p:nvGrpSpPr>
          <p:cNvPr id="10" name="!!a3">
            <a:extLst>
              <a:ext uri="{FF2B5EF4-FFF2-40B4-BE49-F238E27FC236}">
                <a16:creationId xmlns:a16="http://schemas.microsoft.com/office/drawing/2014/main" id="{DF8BE353-53AF-9C08-9401-7D70481419CD}"/>
              </a:ext>
            </a:extLst>
          </p:cNvPr>
          <p:cNvGrpSpPr/>
          <p:nvPr/>
        </p:nvGrpSpPr>
        <p:grpSpPr>
          <a:xfrm>
            <a:off x="581502" y="824069"/>
            <a:ext cx="1624370" cy="465517"/>
            <a:chOff x="1367221" y="6204971"/>
            <a:chExt cx="1848459" cy="620689"/>
          </a:xfrm>
        </p:grpSpPr>
        <p:sp>
          <p:nvSpPr>
            <p:cNvPr id="11" name="Rectangle: Rounded Corners 10">
              <a:extLst>
                <a:ext uri="{FF2B5EF4-FFF2-40B4-BE49-F238E27FC236}">
                  <a16:creationId xmlns:a16="http://schemas.microsoft.com/office/drawing/2014/main" id="{5F4D9036-1235-97A8-BCDD-B40D4701A31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2" name="TextBox 11">
              <a:extLst>
                <a:ext uri="{FF2B5EF4-FFF2-40B4-BE49-F238E27FC236}">
                  <a16:creationId xmlns:a16="http://schemas.microsoft.com/office/drawing/2014/main" id="{B386764F-348D-0681-6C58-323C703DBCE9}"/>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3" name="!!a2">
            <a:extLst>
              <a:ext uri="{FF2B5EF4-FFF2-40B4-BE49-F238E27FC236}">
                <a16:creationId xmlns:a16="http://schemas.microsoft.com/office/drawing/2014/main" id="{9CAA060D-2EFB-CCDE-982C-C3E2CEA77B70}"/>
              </a:ext>
            </a:extLst>
          </p:cNvPr>
          <p:cNvGrpSpPr/>
          <p:nvPr/>
        </p:nvGrpSpPr>
        <p:grpSpPr>
          <a:xfrm>
            <a:off x="365438" y="786839"/>
            <a:ext cx="539978" cy="539978"/>
            <a:chOff x="6724214" y="1636355"/>
            <a:chExt cx="719971" cy="719971"/>
          </a:xfrm>
        </p:grpSpPr>
        <p:sp>
          <p:nvSpPr>
            <p:cNvPr id="14" name="Oval 13">
              <a:extLst>
                <a:ext uri="{FF2B5EF4-FFF2-40B4-BE49-F238E27FC236}">
                  <a16:creationId xmlns:a16="http://schemas.microsoft.com/office/drawing/2014/main" id="{1743125C-9BD0-9425-06E6-314B9B69AABD}"/>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5" name="Freeform: Shape 14">
              <a:extLst>
                <a:ext uri="{FF2B5EF4-FFF2-40B4-BE49-F238E27FC236}">
                  <a16:creationId xmlns:a16="http://schemas.microsoft.com/office/drawing/2014/main" id="{93C04EF0-55A5-E260-F310-BB539E2A05FE}"/>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grpSp>
        <p:nvGrpSpPr>
          <p:cNvPr id="16" name="Group 15">
            <a:extLst>
              <a:ext uri="{FF2B5EF4-FFF2-40B4-BE49-F238E27FC236}">
                <a16:creationId xmlns:a16="http://schemas.microsoft.com/office/drawing/2014/main" id="{B27C5060-DABE-192A-237B-B281C61028C1}"/>
              </a:ext>
            </a:extLst>
          </p:cNvPr>
          <p:cNvGrpSpPr/>
          <p:nvPr/>
        </p:nvGrpSpPr>
        <p:grpSpPr>
          <a:xfrm>
            <a:off x="656938" y="2938211"/>
            <a:ext cx="7931125" cy="1938875"/>
            <a:chOff x="889263" y="5369901"/>
            <a:chExt cx="5381878" cy="1284050"/>
          </a:xfrm>
        </p:grpSpPr>
        <p:sp>
          <p:nvSpPr>
            <p:cNvPr id="17" name="Rectangle: Rounded Corners 16">
              <a:extLst>
                <a:ext uri="{FF2B5EF4-FFF2-40B4-BE49-F238E27FC236}">
                  <a16:creationId xmlns:a16="http://schemas.microsoft.com/office/drawing/2014/main" id="{77797A0B-0AC3-BCAA-8F63-F50B4C8B0E2F}"/>
                </a:ext>
              </a:extLst>
            </p:cNvPr>
            <p:cNvSpPr/>
            <p:nvPr/>
          </p:nvSpPr>
          <p:spPr>
            <a:xfrm>
              <a:off x="889263" y="5369901"/>
              <a:ext cx="5353017" cy="1284050"/>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8" name="TextBox 17">
              <a:extLst>
                <a:ext uri="{FF2B5EF4-FFF2-40B4-BE49-F238E27FC236}">
                  <a16:creationId xmlns:a16="http://schemas.microsoft.com/office/drawing/2014/main" id="{B995FCA5-8C3E-5E4C-E7D7-641B2BE70C68}"/>
                </a:ext>
              </a:extLst>
            </p:cNvPr>
            <p:cNvSpPr txBox="1"/>
            <p:nvPr/>
          </p:nvSpPr>
          <p:spPr>
            <a:xfrm>
              <a:off x="1028174" y="5510555"/>
              <a:ext cx="5242967" cy="1080298"/>
            </a:xfrm>
            <a:prstGeom prst="rect">
              <a:avLst/>
            </a:prstGeom>
            <a:noFill/>
            <a:effectLst/>
          </p:spPr>
          <p:txBody>
            <a:bodyPr wrap="square" rtlCol="0">
              <a:spAutoFit/>
            </a:bodyPr>
            <a:lstStyle/>
            <a:p>
              <a:pPr algn="just" defTabSz="685800"/>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dễ tách ra các phân tử và lan tỏa trong không khí. Do đó, cần phải đậy nắp kín để tránh các phân tử tách ra, lan </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toả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ra ngoài. Hơn nữa, để nhiên liệu xa các nguồn lửa vì nhiên liệu là những chất dễ cháy. Khi ngọn lửa bắt được các phân tử xăng, dầu thì dễ gây cháy nổ.</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1D5F7C62-1562-7FA5-F291-C0437B60396F}"/>
              </a:ext>
            </a:extLst>
          </p:cNvPr>
          <p:cNvGrpSpPr/>
          <p:nvPr/>
        </p:nvGrpSpPr>
        <p:grpSpPr>
          <a:xfrm>
            <a:off x="451039" y="2673188"/>
            <a:ext cx="1797863" cy="465517"/>
            <a:chOff x="1169795" y="6204971"/>
            <a:chExt cx="2045885" cy="620689"/>
          </a:xfrm>
        </p:grpSpPr>
        <p:sp>
          <p:nvSpPr>
            <p:cNvPr id="20" name="Rectangle: Rounded Corners 19">
              <a:extLst>
                <a:ext uri="{FF2B5EF4-FFF2-40B4-BE49-F238E27FC236}">
                  <a16:creationId xmlns:a16="http://schemas.microsoft.com/office/drawing/2014/main" id="{592D6F89-4DFE-5A77-A5E9-490F4D2FDFB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21" name="TextBox 20">
              <a:extLst>
                <a:ext uri="{FF2B5EF4-FFF2-40B4-BE49-F238E27FC236}">
                  <a16:creationId xmlns:a16="http://schemas.microsoft.com/office/drawing/2014/main" id="{FF75D463-3C26-B782-DD7C-38D62342C7A1}"/>
                </a:ext>
              </a:extLst>
            </p:cNvPr>
            <p:cNvSpPr txBox="1"/>
            <p:nvPr/>
          </p:nvSpPr>
          <p:spPr>
            <a:xfrm>
              <a:off x="1169795" y="6253706"/>
              <a:ext cx="1766747" cy="553997"/>
            </a:xfrm>
            <a:prstGeom prst="rect">
              <a:avLst/>
            </a:prstGeom>
            <a:noFill/>
            <a:effectLst/>
          </p:spPr>
          <p:txBody>
            <a:bodyPr wrap="square" rtlCol="0">
              <a:spAutoFit/>
            </a:bodyPr>
            <a:lstStyle/>
            <a:p>
              <a:pPr algn="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22" name="Group 21">
            <a:extLst>
              <a:ext uri="{FF2B5EF4-FFF2-40B4-BE49-F238E27FC236}">
                <a16:creationId xmlns:a16="http://schemas.microsoft.com/office/drawing/2014/main" id="{C03566FF-B694-CE67-D827-78DB821D6246}"/>
              </a:ext>
            </a:extLst>
          </p:cNvPr>
          <p:cNvGrpSpPr/>
          <p:nvPr/>
        </p:nvGrpSpPr>
        <p:grpSpPr>
          <a:xfrm>
            <a:off x="354542" y="2643260"/>
            <a:ext cx="539978" cy="539978"/>
            <a:chOff x="6164249" y="4158400"/>
            <a:chExt cx="719971" cy="719971"/>
          </a:xfrm>
        </p:grpSpPr>
        <p:sp>
          <p:nvSpPr>
            <p:cNvPr id="23" name="Oval 22">
              <a:extLst>
                <a:ext uri="{FF2B5EF4-FFF2-40B4-BE49-F238E27FC236}">
                  <a16:creationId xmlns:a16="http://schemas.microsoft.com/office/drawing/2014/main" id="{74501994-0C07-A5F7-01CE-325DF36A6394}"/>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24" name="Freeform: Shape 23">
              <a:extLst>
                <a:ext uri="{FF2B5EF4-FFF2-40B4-BE49-F238E27FC236}">
                  <a16:creationId xmlns:a16="http://schemas.microsoft.com/office/drawing/2014/main" id="{76E68F4B-AF9F-0E1D-D964-E8AA74BF2361}"/>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42475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250"/>
                                        <p:tgtEl>
                                          <p:spTgt spid="13"/>
                                        </p:tgtEl>
                                      </p:cBhvr>
                                    </p:animEffect>
                                  </p:childTnLst>
                                </p:cTn>
                              </p:par>
                              <p:par>
                                <p:cTn id="11" presetID="6"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1250"/>
                                        <p:tgtEl>
                                          <p:spTgt spid="7"/>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250" fill="hold"/>
                                        <p:tgtEl>
                                          <p:spTgt spid="7"/>
                                        </p:tgtEl>
                                        <p:attrNameLst>
                                          <p:attrName>ppt_w</p:attrName>
                                        </p:attrNameLst>
                                      </p:cBhvr>
                                      <p:tavLst>
                                        <p:tav tm="0">
                                          <p:val>
                                            <p:strVal val="#ppt_w+.3"/>
                                          </p:val>
                                        </p:tav>
                                        <p:tav tm="100000">
                                          <p:val>
                                            <p:strVal val="#ppt_w"/>
                                          </p:val>
                                        </p:tav>
                                      </p:tavLst>
                                    </p:anim>
                                    <p:anim calcmode="lin" valueType="num">
                                      <p:cBhvr>
                                        <p:cTn id="17" dur="1250" fill="hold"/>
                                        <p:tgtEl>
                                          <p:spTgt spid="7"/>
                                        </p:tgtEl>
                                        <p:attrNameLst>
                                          <p:attrName>ppt_h</p:attrName>
                                        </p:attrNameLst>
                                      </p:cBhvr>
                                      <p:tavLst>
                                        <p:tav tm="0">
                                          <p:val>
                                            <p:strVal val="#ppt_h"/>
                                          </p:val>
                                        </p:tav>
                                        <p:tav tm="100000">
                                          <p:val>
                                            <p:strVal val="#ppt_h"/>
                                          </p:val>
                                        </p:tav>
                                      </p:tavLst>
                                    </p:anim>
                                    <p:animEffect transition="in" filter="fade">
                                      <p:cBhvr>
                                        <p:cTn id="18" dur="1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1250"/>
                                        <p:tgtEl>
                                          <p:spTgt spid="22"/>
                                        </p:tgtEl>
                                      </p:cBhvr>
                                    </p:animEffect>
                                  </p:childTnLst>
                                </p:cTn>
                              </p:par>
                              <p:par>
                                <p:cTn id="24" presetID="6" presetClass="entr" presetSubtype="3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out)">
                                      <p:cBhvr>
                                        <p:cTn id="26" dur="1250"/>
                                        <p:tgtEl>
                                          <p:spTgt spid="19"/>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out)">
                                      <p:cBhvr>
                                        <p:cTn id="30" dur="1250"/>
                                        <p:tgtEl>
                                          <p:spTgt spid="16"/>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250" fill="hold"/>
                                        <p:tgtEl>
                                          <p:spTgt spid="16"/>
                                        </p:tgtEl>
                                        <p:attrNameLst>
                                          <p:attrName>ppt_w</p:attrName>
                                        </p:attrNameLst>
                                      </p:cBhvr>
                                      <p:tavLst>
                                        <p:tav tm="0">
                                          <p:val>
                                            <p:strVal val="#ppt_w+.3"/>
                                          </p:val>
                                        </p:tav>
                                        <p:tav tm="100000">
                                          <p:val>
                                            <p:strVal val="#ppt_w"/>
                                          </p:val>
                                        </p:tav>
                                      </p:tavLst>
                                    </p:anim>
                                    <p:anim calcmode="lin" valueType="num">
                                      <p:cBhvr>
                                        <p:cTn id="34" dur="1250" fill="hold"/>
                                        <p:tgtEl>
                                          <p:spTgt spid="16"/>
                                        </p:tgtEl>
                                        <p:attrNameLst>
                                          <p:attrName>ppt_h</p:attrName>
                                        </p:attrNameLst>
                                      </p:cBhvr>
                                      <p:tavLst>
                                        <p:tav tm="0">
                                          <p:val>
                                            <p:strVal val="#ppt_h"/>
                                          </p:val>
                                        </p:tav>
                                        <p:tav tm="100000">
                                          <p:val>
                                            <p:strVal val="#ppt_h"/>
                                          </p:val>
                                        </p:tav>
                                      </p:tavLst>
                                    </p:anim>
                                    <p:animEffect transition="in" filter="fade">
                                      <p:cBhvr>
                                        <p:cTn id="35"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8"/>
        <p:cNvGrpSpPr/>
        <p:nvPr/>
      </p:nvGrpSpPr>
      <p:grpSpPr>
        <a:xfrm>
          <a:off x="0" y="0"/>
          <a:ext cx="0" cy="0"/>
          <a:chOff x="0" y="0"/>
          <a:chExt cx="0" cy="0"/>
        </a:xfrm>
      </p:grpSpPr>
      <p:grpSp>
        <p:nvGrpSpPr>
          <p:cNvPr id="4199" name="Google Shape;4199;p51"/>
          <p:cNvGrpSpPr/>
          <p:nvPr/>
        </p:nvGrpSpPr>
        <p:grpSpPr>
          <a:xfrm>
            <a:off x="2303020" y="1320809"/>
            <a:ext cx="4537952" cy="2666750"/>
            <a:chOff x="2038756" y="1050839"/>
            <a:chExt cx="5176174" cy="3041805"/>
          </a:xfrm>
        </p:grpSpPr>
        <p:grpSp>
          <p:nvGrpSpPr>
            <p:cNvPr id="4200" name="Google Shape;4200;p51"/>
            <p:cNvGrpSpPr/>
            <p:nvPr/>
          </p:nvGrpSpPr>
          <p:grpSpPr>
            <a:xfrm>
              <a:off x="2038756" y="1050839"/>
              <a:ext cx="5066490" cy="3041805"/>
              <a:chOff x="743953" y="1296401"/>
              <a:chExt cx="2240818" cy="1345336"/>
            </a:xfrm>
          </p:grpSpPr>
          <p:sp>
            <p:nvSpPr>
              <p:cNvPr id="4201" name="Google Shape;4201;p51"/>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2" name="Google Shape;4202;p51"/>
              <p:cNvGrpSpPr/>
              <p:nvPr/>
            </p:nvGrpSpPr>
            <p:grpSpPr>
              <a:xfrm>
                <a:off x="743953" y="1296401"/>
                <a:ext cx="2240772" cy="1306811"/>
                <a:chOff x="743878" y="1560076"/>
                <a:chExt cx="2240772" cy="1306811"/>
              </a:xfrm>
            </p:grpSpPr>
            <p:grpSp>
              <p:nvGrpSpPr>
                <p:cNvPr id="4203" name="Google Shape;4203;p51"/>
                <p:cNvGrpSpPr/>
                <p:nvPr/>
              </p:nvGrpSpPr>
              <p:grpSpPr>
                <a:xfrm>
                  <a:off x="743878" y="1590850"/>
                  <a:ext cx="2240772" cy="1276037"/>
                  <a:chOff x="743878" y="1590850"/>
                  <a:chExt cx="2240772" cy="1276037"/>
                </a:xfrm>
              </p:grpSpPr>
              <p:sp>
                <p:nvSpPr>
                  <p:cNvPr id="4204" name="Google Shape;4204;p51"/>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1"/>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6" name="Google Shape;4206;p51"/>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07" name="Google Shape;4207;p51"/>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51"/>
          <p:cNvGrpSpPr/>
          <p:nvPr/>
        </p:nvGrpSpPr>
        <p:grpSpPr>
          <a:xfrm>
            <a:off x="715112" y="500989"/>
            <a:ext cx="734734" cy="750112"/>
            <a:chOff x="238125" y="1607925"/>
            <a:chExt cx="323700" cy="330475"/>
          </a:xfrm>
        </p:grpSpPr>
        <p:sp>
          <p:nvSpPr>
            <p:cNvPr id="4335" name="Google Shape;4335;p51"/>
            <p:cNvSpPr/>
            <p:nvPr/>
          </p:nvSpPr>
          <p:spPr>
            <a:xfrm>
              <a:off x="255500" y="1630625"/>
              <a:ext cx="306325" cy="307775"/>
            </a:xfrm>
            <a:custGeom>
              <a:avLst/>
              <a:gdLst/>
              <a:ahLst/>
              <a:cxnLst/>
              <a:rect l="l" t="t" r="r" b="b"/>
              <a:pathLst>
                <a:path w="12253" h="12311" extrusionOk="0">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1"/>
            <p:cNvSpPr/>
            <p:nvPr/>
          </p:nvSpPr>
          <p:spPr>
            <a:xfrm>
              <a:off x="238125" y="1607925"/>
              <a:ext cx="306300" cy="307775"/>
            </a:xfrm>
            <a:custGeom>
              <a:avLst/>
              <a:gdLst/>
              <a:ahLst/>
              <a:cxnLst/>
              <a:rect l="l" t="t" r="r" b="b"/>
              <a:pathLst>
                <a:path w="12252" h="12311" extrusionOk="0">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1"/>
            <p:cNvSpPr/>
            <p:nvPr/>
          </p:nvSpPr>
          <p:spPr>
            <a:xfrm>
              <a:off x="383050" y="1608400"/>
              <a:ext cx="161850" cy="307775"/>
            </a:xfrm>
            <a:custGeom>
              <a:avLst/>
              <a:gdLst/>
              <a:ahLst/>
              <a:cxnLst/>
              <a:rect l="l" t="t" r="r" b="b"/>
              <a:pathLst>
                <a:path w="6474" h="12311" extrusionOk="0">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1"/>
            <p:cNvSpPr/>
            <p:nvPr/>
          </p:nvSpPr>
          <p:spPr>
            <a:xfrm>
              <a:off x="255500" y="1632575"/>
              <a:ext cx="257050" cy="258975"/>
            </a:xfrm>
            <a:custGeom>
              <a:avLst/>
              <a:gdLst/>
              <a:ahLst/>
              <a:cxnLst/>
              <a:rect l="l" t="t" r="r" b="b"/>
              <a:pathLst>
                <a:path w="10282" h="10359" extrusionOk="0">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1"/>
            <p:cNvSpPr/>
            <p:nvPr/>
          </p:nvSpPr>
          <p:spPr>
            <a:xfrm>
              <a:off x="254550" y="1632575"/>
              <a:ext cx="141575" cy="258475"/>
            </a:xfrm>
            <a:custGeom>
              <a:avLst/>
              <a:gdLst/>
              <a:ahLst/>
              <a:cxnLst/>
              <a:rect l="l" t="t" r="r" b="b"/>
              <a:pathLst>
                <a:path w="5663" h="10339" extrusionOk="0">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1"/>
            <p:cNvSpPr/>
            <p:nvPr/>
          </p:nvSpPr>
          <p:spPr>
            <a:xfrm>
              <a:off x="368075" y="1690050"/>
              <a:ext cx="45425" cy="144475"/>
            </a:xfrm>
            <a:custGeom>
              <a:avLst/>
              <a:gdLst/>
              <a:ahLst/>
              <a:cxnLst/>
              <a:rect l="l" t="t" r="r" b="b"/>
              <a:pathLst>
                <a:path w="1817" h="5779" extrusionOk="0">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1"/>
            <p:cNvSpPr/>
            <p:nvPr/>
          </p:nvSpPr>
          <p:spPr>
            <a:xfrm>
              <a:off x="379675" y="1645600"/>
              <a:ext cx="6300" cy="27100"/>
            </a:xfrm>
            <a:custGeom>
              <a:avLst/>
              <a:gdLst/>
              <a:ahLst/>
              <a:cxnLst/>
              <a:rect l="l" t="t" r="r" b="b"/>
              <a:pathLst>
                <a:path w="252" h="1084" extrusionOk="0">
                  <a:moveTo>
                    <a:pt x="0" y="1"/>
                  </a:moveTo>
                  <a:lnTo>
                    <a:pt x="0" y="1083"/>
                  </a:lnTo>
                  <a:lnTo>
                    <a:pt x="251" y="1083"/>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1"/>
            <p:cNvSpPr/>
            <p:nvPr/>
          </p:nvSpPr>
          <p:spPr>
            <a:xfrm>
              <a:off x="379675" y="1845125"/>
              <a:ext cx="6300" cy="27575"/>
            </a:xfrm>
            <a:custGeom>
              <a:avLst/>
              <a:gdLst/>
              <a:ahLst/>
              <a:cxnLst/>
              <a:rect l="l" t="t" r="r" b="b"/>
              <a:pathLst>
                <a:path w="252" h="1103" extrusionOk="0">
                  <a:moveTo>
                    <a:pt x="0" y="1"/>
                  </a:moveTo>
                  <a:lnTo>
                    <a:pt x="0" y="1102"/>
                  </a:lnTo>
                  <a:lnTo>
                    <a:pt x="251" y="1102"/>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1"/>
            <p:cNvSpPr/>
            <p:nvPr/>
          </p:nvSpPr>
          <p:spPr>
            <a:xfrm>
              <a:off x="468550" y="1755750"/>
              <a:ext cx="27075" cy="6325"/>
            </a:xfrm>
            <a:custGeom>
              <a:avLst/>
              <a:gdLst/>
              <a:ahLst/>
              <a:cxnLst/>
              <a:rect l="l" t="t" r="r" b="b"/>
              <a:pathLst>
                <a:path w="1083" h="253" extrusionOk="0">
                  <a:moveTo>
                    <a:pt x="1" y="1"/>
                  </a:moveTo>
                  <a:lnTo>
                    <a:pt x="1"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1"/>
            <p:cNvSpPr/>
            <p:nvPr/>
          </p:nvSpPr>
          <p:spPr>
            <a:xfrm>
              <a:off x="270000" y="1755750"/>
              <a:ext cx="27075" cy="6325"/>
            </a:xfrm>
            <a:custGeom>
              <a:avLst/>
              <a:gdLst/>
              <a:ahLst/>
              <a:cxnLst/>
              <a:rect l="l" t="t" r="r" b="b"/>
              <a:pathLst>
                <a:path w="1083" h="253" extrusionOk="0">
                  <a:moveTo>
                    <a:pt x="0" y="1"/>
                  </a:moveTo>
                  <a:lnTo>
                    <a:pt x="0"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5" name="Google Shape;4345;p51"/>
          <p:cNvGrpSpPr/>
          <p:nvPr/>
        </p:nvGrpSpPr>
        <p:grpSpPr>
          <a:xfrm>
            <a:off x="7154175" y="717490"/>
            <a:ext cx="1274701" cy="774312"/>
            <a:chOff x="7154175" y="717490"/>
            <a:chExt cx="1274701" cy="774312"/>
          </a:xfrm>
        </p:grpSpPr>
        <p:grpSp>
          <p:nvGrpSpPr>
            <p:cNvPr id="4346" name="Google Shape;4346;p51"/>
            <p:cNvGrpSpPr/>
            <p:nvPr/>
          </p:nvGrpSpPr>
          <p:grpSpPr>
            <a:xfrm>
              <a:off x="7154175" y="1283675"/>
              <a:ext cx="1274701" cy="208127"/>
              <a:chOff x="7154175" y="1055075"/>
              <a:chExt cx="1274701" cy="208127"/>
            </a:xfrm>
          </p:grpSpPr>
          <p:sp>
            <p:nvSpPr>
              <p:cNvPr id="4347" name="Google Shape;4347;p51"/>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51"/>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9" name="Google Shape;4349;p51"/>
            <p:cNvGrpSpPr/>
            <p:nvPr/>
          </p:nvGrpSpPr>
          <p:grpSpPr>
            <a:xfrm>
              <a:off x="7791730" y="717627"/>
              <a:ext cx="579356" cy="566052"/>
              <a:chOff x="791550" y="2156375"/>
              <a:chExt cx="1145425" cy="1118900"/>
            </a:xfrm>
          </p:grpSpPr>
          <p:sp>
            <p:nvSpPr>
              <p:cNvPr id="4350" name="Google Shape;4350;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51"/>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1"/>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1"/>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5" name="Google Shape;4365;p51"/>
            <p:cNvGrpSpPr/>
            <p:nvPr/>
          </p:nvGrpSpPr>
          <p:grpSpPr>
            <a:xfrm>
              <a:off x="7211965" y="717490"/>
              <a:ext cx="579343" cy="566026"/>
              <a:chOff x="8817561" y="3596620"/>
              <a:chExt cx="650143" cy="635200"/>
            </a:xfrm>
          </p:grpSpPr>
          <p:grpSp>
            <p:nvGrpSpPr>
              <p:cNvPr id="4366" name="Google Shape;4366;p51"/>
              <p:cNvGrpSpPr/>
              <p:nvPr/>
            </p:nvGrpSpPr>
            <p:grpSpPr>
              <a:xfrm>
                <a:off x="8817561" y="3596620"/>
                <a:ext cx="650143" cy="635200"/>
                <a:chOff x="791550" y="2156375"/>
                <a:chExt cx="1145425" cy="1118900"/>
              </a:xfrm>
            </p:grpSpPr>
            <p:sp>
              <p:nvSpPr>
                <p:cNvPr id="4367" name="Google Shape;4367;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1"/>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0" name="Google Shape;4380;p51"/>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51"/>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82" name="Google Shape;4382;p51">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1">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1">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1">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4598;p54">
            <a:extLst>
              <a:ext uri="{FF2B5EF4-FFF2-40B4-BE49-F238E27FC236}">
                <a16:creationId xmlns:a16="http://schemas.microsoft.com/office/drawing/2014/main" id="{0E8714A5-8023-4BCB-7F60-98A4E371FD06}"/>
              </a:ext>
            </a:extLst>
          </p:cNvPr>
          <p:cNvGrpSpPr/>
          <p:nvPr/>
        </p:nvGrpSpPr>
        <p:grpSpPr>
          <a:xfrm flipH="1">
            <a:off x="7045791" y="1560406"/>
            <a:ext cx="1260735" cy="3497286"/>
            <a:chOff x="637263" y="1221316"/>
            <a:chExt cx="1258847" cy="3497286"/>
          </a:xfrm>
        </p:grpSpPr>
        <p:sp>
          <p:nvSpPr>
            <p:cNvPr id="198" name="Google Shape;4599;p54">
              <a:extLst>
                <a:ext uri="{FF2B5EF4-FFF2-40B4-BE49-F238E27FC236}">
                  <a16:creationId xmlns:a16="http://schemas.microsoft.com/office/drawing/2014/main" id="{D905B88F-7703-D666-6680-DC1D1E734274}"/>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600;p54">
              <a:extLst>
                <a:ext uri="{FF2B5EF4-FFF2-40B4-BE49-F238E27FC236}">
                  <a16:creationId xmlns:a16="http://schemas.microsoft.com/office/drawing/2014/main" id="{1FE6EDF9-CCCA-1E9D-D319-247B09BF3D9D}"/>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601;p54">
              <a:extLst>
                <a:ext uri="{FF2B5EF4-FFF2-40B4-BE49-F238E27FC236}">
                  <a16:creationId xmlns:a16="http://schemas.microsoft.com/office/drawing/2014/main" id="{D9ADE87A-EA67-0E26-B1E4-6C1FF2B04E37}"/>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602;p54">
              <a:extLst>
                <a:ext uri="{FF2B5EF4-FFF2-40B4-BE49-F238E27FC236}">
                  <a16:creationId xmlns:a16="http://schemas.microsoft.com/office/drawing/2014/main" id="{88772DD2-D1CD-BCFF-1DEF-77BE8AFFA19F}"/>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603;p54">
              <a:extLst>
                <a:ext uri="{FF2B5EF4-FFF2-40B4-BE49-F238E27FC236}">
                  <a16:creationId xmlns:a16="http://schemas.microsoft.com/office/drawing/2014/main" id="{43F2F2BD-DEF8-16E8-9CD2-D54CD30C9E70}"/>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604;p54">
              <a:extLst>
                <a:ext uri="{FF2B5EF4-FFF2-40B4-BE49-F238E27FC236}">
                  <a16:creationId xmlns:a16="http://schemas.microsoft.com/office/drawing/2014/main" id="{5CC44965-D21D-FF55-3576-C8EB2B2191F7}"/>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605;p54">
              <a:extLst>
                <a:ext uri="{FF2B5EF4-FFF2-40B4-BE49-F238E27FC236}">
                  <a16:creationId xmlns:a16="http://schemas.microsoft.com/office/drawing/2014/main" id="{EA48CBB6-C6BF-35C4-9405-0B6C79BC7C97}"/>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606;p54">
              <a:extLst>
                <a:ext uri="{FF2B5EF4-FFF2-40B4-BE49-F238E27FC236}">
                  <a16:creationId xmlns:a16="http://schemas.microsoft.com/office/drawing/2014/main" id="{53849583-80C1-D7BA-88EE-A323E5137630}"/>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607;p54">
              <a:extLst>
                <a:ext uri="{FF2B5EF4-FFF2-40B4-BE49-F238E27FC236}">
                  <a16:creationId xmlns:a16="http://schemas.microsoft.com/office/drawing/2014/main" id="{01B8E3D8-8C72-BA3A-A063-0D14957C0DC5}"/>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608;p54">
              <a:extLst>
                <a:ext uri="{FF2B5EF4-FFF2-40B4-BE49-F238E27FC236}">
                  <a16:creationId xmlns:a16="http://schemas.microsoft.com/office/drawing/2014/main" id="{0E394DFF-E1E3-804D-8509-71C4C8C0708B}"/>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609;p54">
              <a:extLst>
                <a:ext uri="{FF2B5EF4-FFF2-40B4-BE49-F238E27FC236}">
                  <a16:creationId xmlns:a16="http://schemas.microsoft.com/office/drawing/2014/main" id="{9DE09F9C-A242-C1FA-CA2B-753578C05031}"/>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610;p54">
              <a:extLst>
                <a:ext uri="{FF2B5EF4-FFF2-40B4-BE49-F238E27FC236}">
                  <a16:creationId xmlns:a16="http://schemas.microsoft.com/office/drawing/2014/main" id="{FA92419D-BDF6-4CF9-6F15-25871ED096DB}"/>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611;p54">
              <a:extLst>
                <a:ext uri="{FF2B5EF4-FFF2-40B4-BE49-F238E27FC236}">
                  <a16:creationId xmlns:a16="http://schemas.microsoft.com/office/drawing/2014/main" id="{F5AB513B-E0AB-699D-2E68-3D21E195360D}"/>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612;p54">
              <a:extLst>
                <a:ext uri="{FF2B5EF4-FFF2-40B4-BE49-F238E27FC236}">
                  <a16:creationId xmlns:a16="http://schemas.microsoft.com/office/drawing/2014/main" id="{CE55D557-43F0-8EED-3B56-A38DB2A943E2}"/>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613;p54">
              <a:extLst>
                <a:ext uri="{FF2B5EF4-FFF2-40B4-BE49-F238E27FC236}">
                  <a16:creationId xmlns:a16="http://schemas.microsoft.com/office/drawing/2014/main" id="{301B442E-0C03-8978-2A39-8038FD68206E}"/>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614;p54">
              <a:extLst>
                <a:ext uri="{FF2B5EF4-FFF2-40B4-BE49-F238E27FC236}">
                  <a16:creationId xmlns:a16="http://schemas.microsoft.com/office/drawing/2014/main" id="{6EE80FB5-5426-3518-6342-A1A5A3F29BC3}"/>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615;p54">
              <a:extLst>
                <a:ext uri="{FF2B5EF4-FFF2-40B4-BE49-F238E27FC236}">
                  <a16:creationId xmlns:a16="http://schemas.microsoft.com/office/drawing/2014/main" id="{01A69F85-EFA9-464D-E35A-76F25E8E19F6}"/>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616;p54">
              <a:extLst>
                <a:ext uri="{FF2B5EF4-FFF2-40B4-BE49-F238E27FC236}">
                  <a16:creationId xmlns:a16="http://schemas.microsoft.com/office/drawing/2014/main" id="{C3877216-1244-6B64-9B7D-FAEBD9C0BCCB}"/>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617;p54">
              <a:extLst>
                <a:ext uri="{FF2B5EF4-FFF2-40B4-BE49-F238E27FC236}">
                  <a16:creationId xmlns:a16="http://schemas.microsoft.com/office/drawing/2014/main" id="{E7A5BD12-0EC7-F146-8B5E-0E9A3173AC5E}"/>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618;p54">
              <a:extLst>
                <a:ext uri="{FF2B5EF4-FFF2-40B4-BE49-F238E27FC236}">
                  <a16:creationId xmlns:a16="http://schemas.microsoft.com/office/drawing/2014/main" id="{F31225EB-41A4-B47D-3448-38A6FBA6420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619;p54">
              <a:extLst>
                <a:ext uri="{FF2B5EF4-FFF2-40B4-BE49-F238E27FC236}">
                  <a16:creationId xmlns:a16="http://schemas.microsoft.com/office/drawing/2014/main" id="{9C48BEB1-BA9F-FC59-C906-A9FF371BF2A2}"/>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620;p54">
              <a:extLst>
                <a:ext uri="{FF2B5EF4-FFF2-40B4-BE49-F238E27FC236}">
                  <a16:creationId xmlns:a16="http://schemas.microsoft.com/office/drawing/2014/main" id="{904188D7-50C0-B0E9-0A13-779AA49C5673}"/>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621;p54">
              <a:extLst>
                <a:ext uri="{FF2B5EF4-FFF2-40B4-BE49-F238E27FC236}">
                  <a16:creationId xmlns:a16="http://schemas.microsoft.com/office/drawing/2014/main" id="{1A3DF85A-C466-169E-F7EE-BB7A9A8AC3F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622;p54">
              <a:extLst>
                <a:ext uri="{FF2B5EF4-FFF2-40B4-BE49-F238E27FC236}">
                  <a16:creationId xmlns:a16="http://schemas.microsoft.com/office/drawing/2014/main" id="{5203946B-5BB1-B400-ABD9-A455645940F8}"/>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623;p54">
              <a:extLst>
                <a:ext uri="{FF2B5EF4-FFF2-40B4-BE49-F238E27FC236}">
                  <a16:creationId xmlns:a16="http://schemas.microsoft.com/office/drawing/2014/main" id="{05C8DD86-91A1-6998-F1A1-E31B2B64F827}"/>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624;p54">
              <a:extLst>
                <a:ext uri="{FF2B5EF4-FFF2-40B4-BE49-F238E27FC236}">
                  <a16:creationId xmlns:a16="http://schemas.microsoft.com/office/drawing/2014/main" id="{C855EA4F-22A1-C63F-BE45-F052ADAB1F38}"/>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625;p54">
              <a:extLst>
                <a:ext uri="{FF2B5EF4-FFF2-40B4-BE49-F238E27FC236}">
                  <a16:creationId xmlns:a16="http://schemas.microsoft.com/office/drawing/2014/main" id="{7195F083-600D-DEB7-7F8B-8B636C29E609}"/>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626;p54">
              <a:extLst>
                <a:ext uri="{FF2B5EF4-FFF2-40B4-BE49-F238E27FC236}">
                  <a16:creationId xmlns:a16="http://schemas.microsoft.com/office/drawing/2014/main" id="{64819CDA-6159-FBF7-6D20-0613C9588237}"/>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627;p54">
              <a:extLst>
                <a:ext uri="{FF2B5EF4-FFF2-40B4-BE49-F238E27FC236}">
                  <a16:creationId xmlns:a16="http://schemas.microsoft.com/office/drawing/2014/main" id="{9DD834AC-348C-D05B-4077-5082A4B2E2E5}"/>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628;p54">
              <a:extLst>
                <a:ext uri="{FF2B5EF4-FFF2-40B4-BE49-F238E27FC236}">
                  <a16:creationId xmlns:a16="http://schemas.microsoft.com/office/drawing/2014/main" id="{8C1047BB-A7DD-B632-AD78-B1698EF193D9}"/>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629;p54">
              <a:extLst>
                <a:ext uri="{FF2B5EF4-FFF2-40B4-BE49-F238E27FC236}">
                  <a16:creationId xmlns:a16="http://schemas.microsoft.com/office/drawing/2014/main" id="{4399AAC6-C5CD-1EDB-B7A9-C558BA2EF255}"/>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630;p54">
              <a:extLst>
                <a:ext uri="{FF2B5EF4-FFF2-40B4-BE49-F238E27FC236}">
                  <a16:creationId xmlns:a16="http://schemas.microsoft.com/office/drawing/2014/main" id="{2373829B-2B47-5D47-69DE-182754D311CC}"/>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631;p54">
              <a:extLst>
                <a:ext uri="{FF2B5EF4-FFF2-40B4-BE49-F238E27FC236}">
                  <a16:creationId xmlns:a16="http://schemas.microsoft.com/office/drawing/2014/main" id="{2FC07967-2A4C-B2D3-4490-80D7E629D9D1}"/>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632;p54">
              <a:extLst>
                <a:ext uri="{FF2B5EF4-FFF2-40B4-BE49-F238E27FC236}">
                  <a16:creationId xmlns:a16="http://schemas.microsoft.com/office/drawing/2014/main" id="{40A610C9-D21D-DD6E-9AB8-158FE1DBE02F}"/>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633;p54">
              <a:extLst>
                <a:ext uri="{FF2B5EF4-FFF2-40B4-BE49-F238E27FC236}">
                  <a16:creationId xmlns:a16="http://schemas.microsoft.com/office/drawing/2014/main" id="{2F8A6498-23F7-751E-428F-F806B590E312}"/>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634;p54">
              <a:extLst>
                <a:ext uri="{FF2B5EF4-FFF2-40B4-BE49-F238E27FC236}">
                  <a16:creationId xmlns:a16="http://schemas.microsoft.com/office/drawing/2014/main" id="{1B12AB5F-3489-B877-F07C-0D3B606D2BCA}"/>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635;p54">
              <a:extLst>
                <a:ext uri="{FF2B5EF4-FFF2-40B4-BE49-F238E27FC236}">
                  <a16:creationId xmlns:a16="http://schemas.microsoft.com/office/drawing/2014/main" id="{1E104913-DF05-28B6-E060-C6A6A9BF7BF0}"/>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636;p54">
              <a:extLst>
                <a:ext uri="{FF2B5EF4-FFF2-40B4-BE49-F238E27FC236}">
                  <a16:creationId xmlns:a16="http://schemas.microsoft.com/office/drawing/2014/main" id="{DCB1DA8C-7882-3C25-5B6B-AD73B0DB939C}"/>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637;p54">
              <a:extLst>
                <a:ext uri="{FF2B5EF4-FFF2-40B4-BE49-F238E27FC236}">
                  <a16:creationId xmlns:a16="http://schemas.microsoft.com/office/drawing/2014/main" id="{8875E81F-F99C-AF4C-C6E2-1876490A80CB}"/>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638;p54">
              <a:extLst>
                <a:ext uri="{FF2B5EF4-FFF2-40B4-BE49-F238E27FC236}">
                  <a16:creationId xmlns:a16="http://schemas.microsoft.com/office/drawing/2014/main" id="{965F96A8-8499-465A-3F30-ECC65811E746}"/>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639;p54">
              <a:extLst>
                <a:ext uri="{FF2B5EF4-FFF2-40B4-BE49-F238E27FC236}">
                  <a16:creationId xmlns:a16="http://schemas.microsoft.com/office/drawing/2014/main" id="{DB8B0A2E-F197-BA4F-11C9-02B9A2E2DAFE}"/>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640;p54">
              <a:extLst>
                <a:ext uri="{FF2B5EF4-FFF2-40B4-BE49-F238E27FC236}">
                  <a16:creationId xmlns:a16="http://schemas.microsoft.com/office/drawing/2014/main" id="{91518A6A-709A-CB2F-7A22-9556CBFC71BB}"/>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641;p54">
              <a:extLst>
                <a:ext uri="{FF2B5EF4-FFF2-40B4-BE49-F238E27FC236}">
                  <a16:creationId xmlns:a16="http://schemas.microsoft.com/office/drawing/2014/main" id="{4F14CEB8-F773-DE9B-02A1-19FF7685E531}"/>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642;p54">
              <a:extLst>
                <a:ext uri="{FF2B5EF4-FFF2-40B4-BE49-F238E27FC236}">
                  <a16:creationId xmlns:a16="http://schemas.microsoft.com/office/drawing/2014/main" id="{A5ED4A23-D4A3-D546-4709-1F4F4140B8F3}"/>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643;p54">
              <a:extLst>
                <a:ext uri="{FF2B5EF4-FFF2-40B4-BE49-F238E27FC236}">
                  <a16:creationId xmlns:a16="http://schemas.microsoft.com/office/drawing/2014/main" id="{2671E100-38FE-D2C0-6955-F249DA107F79}"/>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644;p54">
              <a:extLst>
                <a:ext uri="{FF2B5EF4-FFF2-40B4-BE49-F238E27FC236}">
                  <a16:creationId xmlns:a16="http://schemas.microsoft.com/office/drawing/2014/main" id="{73585B97-2011-BED2-078A-E6926D4EDB98}"/>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645;p54">
              <a:extLst>
                <a:ext uri="{FF2B5EF4-FFF2-40B4-BE49-F238E27FC236}">
                  <a16:creationId xmlns:a16="http://schemas.microsoft.com/office/drawing/2014/main" id="{B620B741-B095-B6D3-183F-905FE7481EE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646;p54">
              <a:extLst>
                <a:ext uri="{FF2B5EF4-FFF2-40B4-BE49-F238E27FC236}">
                  <a16:creationId xmlns:a16="http://schemas.microsoft.com/office/drawing/2014/main" id="{99592F39-AB20-9F86-8D86-7563EBA45B5A}"/>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647;p54">
              <a:extLst>
                <a:ext uri="{FF2B5EF4-FFF2-40B4-BE49-F238E27FC236}">
                  <a16:creationId xmlns:a16="http://schemas.microsoft.com/office/drawing/2014/main" id="{D3791510-6A68-80BF-67A8-4030208E3DA0}"/>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648;p54">
              <a:extLst>
                <a:ext uri="{FF2B5EF4-FFF2-40B4-BE49-F238E27FC236}">
                  <a16:creationId xmlns:a16="http://schemas.microsoft.com/office/drawing/2014/main" id="{63A0345F-65B0-E63A-5E01-990B2005D1C9}"/>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649;p54">
              <a:extLst>
                <a:ext uri="{FF2B5EF4-FFF2-40B4-BE49-F238E27FC236}">
                  <a16:creationId xmlns:a16="http://schemas.microsoft.com/office/drawing/2014/main" id="{A02D2307-D856-34F5-2F0F-B8385342FDF8}"/>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650;p54">
              <a:extLst>
                <a:ext uri="{FF2B5EF4-FFF2-40B4-BE49-F238E27FC236}">
                  <a16:creationId xmlns:a16="http://schemas.microsoft.com/office/drawing/2014/main" id="{A25E248E-0504-2C74-8750-75DDD770CAF9}"/>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651;p54">
              <a:extLst>
                <a:ext uri="{FF2B5EF4-FFF2-40B4-BE49-F238E27FC236}">
                  <a16:creationId xmlns:a16="http://schemas.microsoft.com/office/drawing/2014/main" id="{C115DAD1-6A2A-20BA-207A-99F045FBC589}"/>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652;p54">
              <a:extLst>
                <a:ext uri="{FF2B5EF4-FFF2-40B4-BE49-F238E27FC236}">
                  <a16:creationId xmlns:a16="http://schemas.microsoft.com/office/drawing/2014/main" id="{C37BFED4-5F7E-5BFB-AA3A-EBD52FF3C61D}"/>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653;p54">
              <a:extLst>
                <a:ext uri="{FF2B5EF4-FFF2-40B4-BE49-F238E27FC236}">
                  <a16:creationId xmlns:a16="http://schemas.microsoft.com/office/drawing/2014/main" id="{3F481304-BA2F-918A-2E4A-5128D6493E79}"/>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654;p54">
              <a:extLst>
                <a:ext uri="{FF2B5EF4-FFF2-40B4-BE49-F238E27FC236}">
                  <a16:creationId xmlns:a16="http://schemas.microsoft.com/office/drawing/2014/main" id="{293A17DF-6628-929E-BF61-3A2822D5AFC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655;p54">
              <a:extLst>
                <a:ext uri="{FF2B5EF4-FFF2-40B4-BE49-F238E27FC236}">
                  <a16:creationId xmlns:a16="http://schemas.microsoft.com/office/drawing/2014/main" id="{25E8EAB4-DE49-7FCC-3829-1DA46804508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656;p54">
              <a:extLst>
                <a:ext uri="{FF2B5EF4-FFF2-40B4-BE49-F238E27FC236}">
                  <a16:creationId xmlns:a16="http://schemas.microsoft.com/office/drawing/2014/main" id="{47BA55F2-D254-B9D4-8D6E-310C9B76BAA4}"/>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657;p54">
              <a:extLst>
                <a:ext uri="{FF2B5EF4-FFF2-40B4-BE49-F238E27FC236}">
                  <a16:creationId xmlns:a16="http://schemas.microsoft.com/office/drawing/2014/main" id="{EB221C1C-B3D9-E70A-4BC2-E97E38E51D54}"/>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658;p54">
              <a:extLst>
                <a:ext uri="{FF2B5EF4-FFF2-40B4-BE49-F238E27FC236}">
                  <a16:creationId xmlns:a16="http://schemas.microsoft.com/office/drawing/2014/main" id="{4BAC6585-997C-3E50-19AF-955CF2E95E32}"/>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659;p54">
              <a:extLst>
                <a:ext uri="{FF2B5EF4-FFF2-40B4-BE49-F238E27FC236}">
                  <a16:creationId xmlns:a16="http://schemas.microsoft.com/office/drawing/2014/main" id="{16318711-775F-9B40-6B2A-641F9347F25D}"/>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660;p54">
              <a:extLst>
                <a:ext uri="{FF2B5EF4-FFF2-40B4-BE49-F238E27FC236}">
                  <a16:creationId xmlns:a16="http://schemas.microsoft.com/office/drawing/2014/main" id="{4461DD80-B9B8-EE62-A74D-FD4919FE8BED}"/>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661;p54">
              <a:extLst>
                <a:ext uri="{FF2B5EF4-FFF2-40B4-BE49-F238E27FC236}">
                  <a16:creationId xmlns:a16="http://schemas.microsoft.com/office/drawing/2014/main" id="{7342CA0D-C029-7E21-3B6F-735675283AB3}"/>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662;p54">
              <a:extLst>
                <a:ext uri="{FF2B5EF4-FFF2-40B4-BE49-F238E27FC236}">
                  <a16:creationId xmlns:a16="http://schemas.microsoft.com/office/drawing/2014/main" id="{97FA6D06-94A0-433B-7FE0-8B3F1E769FBB}"/>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663;p54">
              <a:extLst>
                <a:ext uri="{FF2B5EF4-FFF2-40B4-BE49-F238E27FC236}">
                  <a16:creationId xmlns:a16="http://schemas.microsoft.com/office/drawing/2014/main" id="{AAE96B55-4FB6-F731-2E6C-70DC85B58EED}"/>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664;p54">
              <a:extLst>
                <a:ext uri="{FF2B5EF4-FFF2-40B4-BE49-F238E27FC236}">
                  <a16:creationId xmlns:a16="http://schemas.microsoft.com/office/drawing/2014/main" id="{68A7A3CF-F31B-548A-972F-42B90D1D5D92}"/>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665;p54">
              <a:extLst>
                <a:ext uri="{FF2B5EF4-FFF2-40B4-BE49-F238E27FC236}">
                  <a16:creationId xmlns:a16="http://schemas.microsoft.com/office/drawing/2014/main" id="{24782E01-57E3-4CF3-00D4-F65C7F2201B5}"/>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666;p54">
              <a:extLst>
                <a:ext uri="{FF2B5EF4-FFF2-40B4-BE49-F238E27FC236}">
                  <a16:creationId xmlns:a16="http://schemas.microsoft.com/office/drawing/2014/main" id="{9DA69951-722A-F7D3-814A-00DB5A68E5FB}"/>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667;p54">
              <a:extLst>
                <a:ext uri="{FF2B5EF4-FFF2-40B4-BE49-F238E27FC236}">
                  <a16:creationId xmlns:a16="http://schemas.microsoft.com/office/drawing/2014/main" id="{733A82E2-2474-5C4D-D0BF-C69CA8D1547B}"/>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668;p54">
              <a:extLst>
                <a:ext uri="{FF2B5EF4-FFF2-40B4-BE49-F238E27FC236}">
                  <a16:creationId xmlns:a16="http://schemas.microsoft.com/office/drawing/2014/main" id="{139F256B-5ED7-EE33-A694-F7BEF6DB8263}"/>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669;p54">
              <a:extLst>
                <a:ext uri="{FF2B5EF4-FFF2-40B4-BE49-F238E27FC236}">
                  <a16:creationId xmlns:a16="http://schemas.microsoft.com/office/drawing/2014/main" id="{2CA0CC00-7B95-A3D4-F731-751B7206E31C}"/>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670;p54">
              <a:extLst>
                <a:ext uri="{FF2B5EF4-FFF2-40B4-BE49-F238E27FC236}">
                  <a16:creationId xmlns:a16="http://schemas.microsoft.com/office/drawing/2014/main" id="{10A50AA9-E09E-F8AB-4461-319DFAAE2C83}"/>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671;p54">
              <a:extLst>
                <a:ext uri="{FF2B5EF4-FFF2-40B4-BE49-F238E27FC236}">
                  <a16:creationId xmlns:a16="http://schemas.microsoft.com/office/drawing/2014/main" id="{BABFD87B-4992-DE99-9725-B9589F508C47}"/>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672;p54">
              <a:extLst>
                <a:ext uri="{FF2B5EF4-FFF2-40B4-BE49-F238E27FC236}">
                  <a16:creationId xmlns:a16="http://schemas.microsoft.com/office/drawing/2014/main" id="{83A34CC1-E982-DDFB-B5A2-399F410F3FAC}"/>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673;p54">
              <a:extLst>
                <a:ext uri="{FF2B5EF4-FFF2-40B4-BE49-F238E27FC236}">
                  <a16:creationId xmlns:a16="http://schemas.microsoft.com/office/drawing/2014/main" id="{92324F0C-18F2-B517-7D24-56EFD8D98BB8}"/>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674;p54">
              <a:extLst>
                <a:ext uri="{FF2B5EF4-FFF2-40B4-BE49-F238E27FC236}">
                  <a16:creationId xmlns:a16="http://schemas.microsoft.com/office/drawing/2014/main" id="{971A93EB-A45B-3AD7-888E-5E9543CBAF6F}"/>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675;p54">
              <a:extLst>
                <a:ext uri="{FF2B5EF4-FFF2-40B4-BE49-F238E27FC236}">
                  <a16:creationId xmlns:a16="http://schemas.microsoft.com/office/drawing/2014/main" id="{EC37F650-A8F5-CBB7-31A1-215D054FB784}"/>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676;p54">
              <a:extLst>
                <a:ext uri="{FF2B5EF4-FFF2-40B4-BE49-F238E27FC236}">
                  <a16:creationId xmlns:a16="http://schemas.microsoft.com/office/drawing/2014/main" id="{DE631143-9F3B-80DC-7942-14ACFF83E7EC}"/>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677;p54">
              <a:extLst>
                <a:ext uri="{FF2B5EF4-FFF2-40B4-BE49-F238E27FC236}">
                  <a16:creationId xmlns:a16="http://schemas.microsoft.com/office/drawing/2014/main" id="{3334FE5F-0251-2D30-065A-BF5A8DB4D1C5}"/>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678;p54">
              <a:extLst>
                <a:ext uri="{FF2B5EF4-FFF2-40B4-BE49-F238E27FC236}">
                  <a16:creationId xmlns:a16="http://schemas.microsoft.com/office/drawing/2014/main" id="{34599549-6195-D860-6CA5-B4EA18B36BFD}"/>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679;p54">
              <a:extLst>
                <a:ext uri="{FF2B5EF4-FFF2-40B4-BE49-F238E27FC236}">
                  <a16:creationId xmlns:a16="http://schemas.microsoft.com/office/drawing/2014/main" id="{60BDB2BC-098C-2F45-FD0B-CDAEF4AF9718}"/>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680;p54">
              <a:extLst>
                <a:ext uri="{FF2B5EF4-FFF2-40B4-BE49-F238E27FC236}">
                  <a16:creationId xmlns:a16="http://schemas.microsoft.com/office/drawing/2014/main" id="{6D02A124-4CAF-D163-097F-3E21D3D2B14D}"/>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681;p54">
              <a:extLst>
                <a:ext uri="{FF2B5EF4-FFF2-40B4-BE49-F238E27FC236}">
                  <a16:creationId xmlns:a16="http://schemas.microsoft.com/office/drawing/2014/main" id="{55D5878D-8857-FC42-29A4-28CD05E3D36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682;p54">
              <a:extLst>
                <a:ext uri="{FF2B5EF4-FFF2-40B4-BE49-F238E27FC236}">
                  <a16:creationId xmlns:a16="http://schemas.microsoft.com/office/drawing/2014/main" id="{860A8B45-CF3D-14B8-FE8E-4801D323E39A}"/>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83;p54">
              <a:extLst>
                <a:ext uri="{FF2B5EF4-FFF2-40B4-BE49-F238E27FC236}">
                  <a16:creationId xmlns:a16="http://schemas.microsoft.com/office/drawing/2014/main" id="{98CDAD28-64DC-67EB-6E9D-ED0C4DE545F2}"/>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84;p54">
              <a:extLst>
                <a:ext uri="{FF2B5EF4-FFF2-40B4-BE49-F238E27FC236}">
                  <a16:creationId xmlns:a16="http://schemas.microsoft.com/office/drawing/2014/main" id="{555CD940-94CF-4AFE-D772-AD062D7C0587}"/>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85;p54">
              <a:extLst>
                <a:ext uri="{FF2B5EF4-FFF2-40B4-BE49-F238E27FC236}">
                  <a16:creationId xmlns:a16="http://schemas.microsoft.com/office/drawing/2014/main" id="{C0CA1792-D706-87E2-5964-46547559689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86;p54">
              <a:extLst>
                <a:ext uri="{FF2B5EF4-FFF2-40B4-BE49-F238E27FC236}">
                  <a16:creationId xmlns:a16="http://schemas.microsoft.com/office/drawing/2014/main" id="{45CC3EB8-DFF1-58F8-79DB-A359EB67ECBE}"/>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87;p54">
              <a:extLst>
                <a:ext uri="{FF2B5EF4-FFF2-40B4-BE49-F238E27FC236}">
                  <a16:creationId xmlns:a16="http://schemas.microsoft.com/office/drawing/2014/main" id="{33AF2989-3AE6-0643-5AE9-335E39A2A289}"/>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88;p54">
              <a:extLst>
                <a:ext uri="{FF2B5EF4-FFF2-40B4-BE49-F238E27FC236}">
                  <a16:creationId xmlns:a16="http://schemas.microsoft.com/office/drawing/2014/main" id="{9F7C66C5-F1CF-0458-DA53-B17D60950873}"/>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89;p54">
              <a:extLst>
                <a:ext uri="{FF2B5EF4-FFF2-40B4-BE49-F238E27FC236}">
                  <a16:creationId xmlns:a16="http://schemas.microsoft.com/office/drawing/2014/main" id="{59F26672-E845-9EDC-6239-8707714BB367}"/>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90;p54">
              <a:extLst>
                <a:ext uri="{FF2B5EF4-FFF2-40B4-BE49-F238E27FC236}">
                  <a16:creationId xmlns:a16="http://schemas.microsoft.com/office/drawing/2014/main" id="{F7C75B83-8523-710C-582F-F54875ED53E3}"/>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3288;p42">
            <a:extLst>
              <a:ext uri="{FF2B5EF4-FFF2-40B4-BE49-F238E27FC236}">
                <a16:creationId xmlns:a16="http://schemas.microsoft.com/office/drawing/2014/main" id="{EDC07C38-0E83-78F8-C784-89C04668ECE4}"/>
              </a:ext>
            </a:extLst>
          </p:cNvPr>
          <p:cNvGrpSpPr/>
          <p:nvPr/>
        </p:nvGrpSpPr>
        <p:grpSpPr>
          <a:xfrm>
            <a:off x="2715972" y="1574862"/>
            <a:ext cx="3589284" cy="2294657"/>
            <a:chOff x="2609018" y="535000"/>
            <a:chExt cx="3589284" cy="2294657"/>
          </a:xfrm>
        </p:grpSpPr>
        <p:sp>
          <p:nvSpPr>
            <p:cNvPr id="293" name="Google Shape;3289;p42">
              <a:extLst>
                <a:ext uri="{FF2B5EF4-FFF2-40B4-BE49-F238E27FC236}">
                  <a16:creationId xmlns:a16="http://schemas.microsoft.com/office/drawing/2014/main" id="{5BF2C2F8-4456-D62C-8C81-E5A3756E72DB}"/>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290;p42">
              <a:extLst>
                <a:ext uri="{FF2B5EF4-FFF2-40B4-BE49-F238E27FC236}">
                  <a16:creationId xmlns:a16="http://schemas.microsoft.com/office/drawing/2014/main" id="{5C36A127-3D50-CA0A-4157-5AC5045B71C5}"/>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3291;p42">
              <a:extLst>
                <a:ext uri="{FF2B5EF4-FFF2-40B4-BE49-F238E27FC236}">
                  <a16:creationId xmlns:a16="http://schemas.microsoft.com/office/drawing/2014/main" id="{E5D99B4E-F3DD-8784-7706-8BBC24DC73D1}"/>
                </a:ext>
              </a:extLst>
            </p:cNvPr>
            <p:cNvGrpSpPr/>
            <p:nvPr/>
          </p:nvGrpSpPr>
          <p:grpSpPr>
            <a:xfrm>
              <a:off x="2609018" y="535000"/>
              <a:ext cx="3589284" cy="2294657"/>
              <a:chOff x="2609018" y="535000"/>
              <a:chExt cx="3589284" cy="2294657"/>
            </a:xfrm>
          </p:grpSpPr>
          <p:sp>
            <p:nvSpPr>
              <p:cNvPr id="296" name="Google Shape;3292;p42">
                <a:extLst>
                  <a:ext uri="{FF2B5EF4-FFF2-40B4-BE49-F238E27FC236}">
                    <a16:creationId xmlns:a16="http://schemas.microsoft.com/office/drawing/2014/main" id="{CD27119C-B7DC-05D9-D9DE-2A7EA31A565B}"/>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293;p42">
                <a:extLst>
                  <a:ext uri="{FF2B5EF4-FFF2-40B4-BE49-F238E27FC236}">
                    <a16:creationId xmlns:a16="http://schemas.microsoft.com/office/drawing/2014/main" id="{8B99EF1A-1783-13CE-D993-D68BE4D8A7ED}"/>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294;p42">
                <a:extLst>
                  <a:ext uri="{FF2B5EF4-FFF2-40B4-BE49-F238E27FC236}">
                    <a16:creationId xmlns:a16="http://schemas.microsoft.com/office/drawing/2014/main" id="{77478576-D19A-7AF8-6831-B0F4931D39A6}"/>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99" name="Google Shape;3295;p42">
            <a:extLst>
              <a:ext uri="{FF2B5EF4-FFF2-40B4-BE49-F238E27FC236}">
                <a16:creationId xmlns:a16="http://schemas.microsoft.com/office/drawing/2014/main" id="{136D56B7-F5B8-A4CF-5D0B-DE45F0A7AD34}"/>
              </a:ext>
            </a:extLst>
          </p:cNvPr>
          <p:cNvSpPr/>
          <p:nvPr/>
        </p:nvSpPr>
        <p:spPr>
          <a:xfrm>
            <a:off x="3033160" y="2615604"/>
            <a:ext cx="2849400"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296;p42">
            <a:extLst>
              <a:ext uri="{FF2B5EF4-FFF2-40B4-BE49-F238E27FC236}">
                <a16:creationId xmlns:a16="http://schemas.microsoft.com/office/drawing/2014/main" id="{06406FC7-F950-F34F-B1C3-9EDD658062ED}"/>
              </a:ext>
            </a:extLst>
          </p:cNvPr>
          <p:cNvSpPr txBox="1">
            <a:spLocks/>
          </p:cNvSpPr>
          <p:nvPr/>
        </p:nvSpPr>
        <p:spPr>
          <a:xfrm>
            <a:off x="3033172" y="1839991"/>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a:t>
            </a:r>
          </a:p>
        </p:txBody>
      </p:sp>
      <p:sp>
        <p:nvSpPr>
          <p:cNvPr id="301" name="Google Shape;3298;p42">
            <a:extLst>
              <a:ext uri="{FF2B5EF4-FFF2-40B4-BE49-F238E27FC236}">
                <a16:creationId xmlns:a16="http://schemas.microsoft.com/office/drawing/2014/main" id="{8BE1BF71-585D-0039-780B-0AD6B5EC5CD8}"/>
              </a:ext>
            </a:extLst>
          </p:cNvPr>
          <p:cNvSpPr txBox="1">
            <a:spLocks noGrp="1"/>
          </p:cNvSpPr>
          <p:nvPr>
            <p:ph type="title"/>
          </p:nvPr>
        </p:nvSpPr>
        <p:spPr>
          <a:xfrm>
            <a:off x="2746941" y="2785921"/>
            <a:ext cx="3357935"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cs typeface="Times New Roman" panose="02020603050405020304" pitchFamily="18" charset="0"/>
              </a:rPr>
              <a:t>ĐƠN CHẤT</a:t>
            </a:r>
            <a:endParaRPr sz="400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pic>
        <p:nvPicPr>
          <p:cNvPr id="99" name="Picture 98">
            <a:extLst>
              <a:ext uri="{FF2B5EF4-FFF2-40B4-BE49-F238E27FC236}">
                <a16:creationId xmlns:a16="http://schemas.microsoft.com/office/drawing/2014/main" id="{A88FBAFE-9042-AB0B-CF8D-D1C4BB4757B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98466">
            <a:off x="2380485" y="283198"/>
            <a:ext cx="5137007" cy="1282365"/>
          </a:xfrm>
          <a:prstGeom prst="rect">
            <a:avLst/>
          </a:prstGeom>
        </p:spPr>
      </p:pic>
      <p:sp>
        <p:nvSpPr>
          <p:cNvPr id="100" name="Google Shape;2349;p57">
            <a:extLst>
              <a:ext uri="{FF2B5EF4-FFF2-40B4-BE49-F238E27FC236}">
                <a16:creationId xmlns:a16="http://schemas.microsoft.com/office/drawing/2014/main" id="{EF275568-A080-CC21-3C12-A153C9021903}"/>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TextBox 100">
            <a:extLst>
              <a:ext uri="{FF2B5EF4-FFF2-40B4-BE49-F238E27FC236}">
                <a16:creationId xmlns:a16="http://schemas.microsoft.com/office/drawing/2014/main" id="{02C4C59E-0927-5BF1-2F46-6381594621BE}"/>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02" name="TextBox 101">
            <a:extLst>
              <a:ext uri="{FF2B5EF4-FFF2-40B4-BE49-F238E27FC236}">
                <a16:creationId xmlns:a16="http://schemas.microsoft.com/office/drawing/2014/main" id="{9BED11FC-6F85-8E44-50D9-6D3B6B7EF43C}"/>
              </a:ext>
            </a:extLst>
          </p:cNvPr>
          <p:cNvSpPr txBox="1"/>
          <p:nvPr/>
        </p:nvSpPr>
        <p:spPr>
          <a:xfrm>
            <a:off x="1555704" y="1585964"/>
            <a:ext cx="6625770" cy="2485787"/>
          </a:xfrm>
          <a:custGeom>
            <a:avLst/>
            <a:gdLst>
              <a:gd name="connsiteX0" fmla="*/ 0 w 6625770"/>
              <a:gd name="connsiteY0" fmla="*/ 414306 h 2485787"/>
              <a:gd name="connsiteX1" fmla="*/ 414306 w 6625770"/>
              <a:gd name="connsiteY1" fmla="*/ 0 h 2485787"/>
              <a:gd name="connsiteX2" fmla="*/ 878079 w 6625770"/>
              <a:gd name="connsiteY2" fmla="*/ 0 h 2485787"/>
              <a:gd name="connsiteX3" fmla="*/ 1341851 w 6625770"/>
              <a:gd name="connsiteY3" fmla="*/ 0 h 2485787"/>
              <a:gd name="connsiteX4" fmla="*/ 1921567 w 6625770"/>
              <a:gd name="connsiteY4" fmla="*/ 0 h 2485787"/>
              <a:gd name="connsiteX5" fmla="*/ 2559254 w 6625770"/>
              <a:gd name="connsiteY5" fmla="*/ 0 h 2485787"/>
              <a:gd name="connsiteX6" fmla="*/ 3080999 w 6625770"/>
              <a:gd name="connsiteY6" fmla="*/ 0 h 2485787"/>
              <a:gd name="connsiteX7" fmla="*/ 3486800 w 6625770"/>
              <a:gd name="connsiteY7" fmla="*/ 0 h 2485787"/>
              <a:gd name="connsiteX8" fmla="*/ 3950572 w 6625770"/>
              <a:gd name="connsiteY8" fmla="*/ 0 h 2485787"/>
              <a:gd name="connsiteX9" fmla="*/ 4530288 w 6625770"/>
              <a:gd name="connsiteY9" fmla="*/ 0 h 2485787"/>
              <a:gd name="connsiteX10" fmla="*/ 4994061 w 6625770"/>
              <a:gd name="connsiteY10" fmla="*/ 0 h 2485787"/>
              <a:gd name="connsiteX11" fmla="*/ 5573777 w 6625770"/>
              <a:gd name="connsiteY11" fmla="*/ 0 h 2485787"/>
              <a:gd name="connsiteX12" fmla="*/ 6211464 w 6625770"/>
              <a:gd name="connsiteY12" fmla="*/ 0 h 2485787"/>
              <a:gd name="connsiteX13" fmla="*/ 6625770 w 6625770"/>
              <a:gd name="connsiteY13" fmla="*/ 414306 h 2485787"/>
              <a:gd name="connsiteX14" fmla="*/ 6625770 w 6625770"/>
              <a:gd name="connsiteY14" fmla="*/ 933554 h 2485787"/>
              <a:gd name="connsiteX15" fmla="*/ 6625770 w 6625770"/>
              <a:gd name="connsiteY15" fmla="*/ 1436231 h 2485787"/>
              <a:gd name="connsiteX16" fmla="*/ 6625770 w 6625770"/>
              <a:gd name="connsiteY16" fmla="*/ 2071481 h 2485787"/>
              <a:gd name="connsiteX17" fmla="*/ 6211464 w 6625770"/>
              <a:gd name="connsiteY17" fmla="*/ 2485787 h 2485787"/>
              <a:gd name="connsiteX18" fmla="*/ 5515805 w 6625770"/>
              <a:gd name="connsiteY18" fmla="*/ 2485787 h 2485787"/>
              <a:gd name="connsiteX19" fmla="*/ 5052032 w 6625770"/>
              <a:gd name="connsiteY19" fmla="*/ 2485787 h 2485787"/>
              <a:gd name="connsiteX20" fmla="*/ 4646231 w 6625770"/>
              <a:gd name="connsiteY20" fmla="*/ 2485787 h 2485787"/>
              <a:gd name="connsiteX21" fmla="*/ 4066516 w 6625770"/>
              <a:gd name="connsiteY21" fmla="*/ 2485787 h 2485787"/>
              <a:gd name="connsiteX22" fmla="*/ 3486800 w 6625770"/>
              <a:gd name="connsiteY22" fmla="*/ 2485787 h 2485787"/>
              <a:gd name="connsiteX23" fmla="*/ 2965056 w 6625770"/>
              <a:gd name="connsiteY23" fmla="*/ 2485787 h 2485787"/>
              <a:gd name="connsiteX24" fmla="*/ 2269397 w 6625770"/>
              <a:gd name="connsiteY24" fmla="*/ 2485787 h 2485787"/>
              <a:gd name="connsiteX25" fmla="*/ 1631709 w 6625770"/>
              <a:gd name="connsiteY25" fmla="*/ 2485787 h 2485787"/>
              <a:gd name="connsiteX26" fmla="*/ 936050 w 6625770"/>
              <a:gd name="connsiteY26" fmla="*/ 2485787 h 2485787"/>
              <a:gd name="connsiteX27" fmla="*/ 414306 w 6625770"/>
              <a:gd name="connsiteY27" fmla="*/ 2485787 h 2485787"/>
              <a:gd name="connsiteX28" fmla="*/ 0 w 6625770"/>
              <a:gd name="connsiteY28" fmla="*/ 2071481 h 2485787"/>
              <a:gd name="connsiteX29" fmla="*/ 0 w 6625770"/>
              <a:gd name="connsiteY29" fmla="*/ 1535661 h 2485787"/>
              <a:gd name="connsiteX30" fmla="*/ 0 w 6625770"/>
              <a:gd name="connsiteY30" fmla="*/ 966698 h 2485787"/>
              <a:gd name="connsiteX31" fmla="*/ 0 w 6625770"/>
              <a:gd name="connsiteY31" fmla="*/ 414306 h 24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485787" extrusionOk="0">
                <a:moveTo>
                  <a:pt x="0" y="414306"/>
                </a:moveTo>
                <a:cubicBezTo>
                  <a:pt x="56393" y="161145"/>
                  <a:pt x="164748" y="19821"/>
                  <a:pt x="414306" y="0"/>
                </a:cubicBezTo>
                <a:cubicBezTo>
                  <a:pt x="636880" y="-53760"/>
                  <a:pt x="668832" y="11059"/>
                  <a:pt x="878079" y="0"/>
                </a:cubicBezTo>
                <a:cubicBezTo>
                  <a:pt x="1087326" y="-11059"/>
                  <a:pt x="1152481" y="373"/>
                  <a:pt x="1341851" y="0"/>
                </a:cubicBezTo>
                <a:cubicBezTo>
                  <a:pt x="1531221" y="-373"/>
                  <a:pt x="1693314" y="31722"/>
                  <a:pt x="1921567" y="0"/>
                </a:cubicBezTo>
                <a:cubicBezTo>
                  <a:pt x="2149820" y="-31722"/>
                  <a:pt x="2271216" y="23853"/>
                  <a:pt x="2559254" y="0"/>
                </a:cubicBezTo>
                <a:cubicBezTo>
                  <a:pt x="2847292" y="-23853"/>
                  <a:pt x="2848040" y="57013"/>
                  <a:pt x="3080999" y="0"/>
                </a:cubicBezTo>
                <a:cubicBezTo>
                  <a:pt x="3313959" y="-57013"/>
                  <a:pt x="3305798" y="20397"/>
                  <a:pt x="3486800" y="0"/>
                </a:cubicBezTo>
                <a:cubicBezTo>
                  <a:pt x="3667802" y="-20397"/>
                  <a:pt x="3844267" y="18751"/>
                  <a:pt x="3950572" y="0"/>
                </a:cubicBezTo>
                <a:cubicBezTo>
                  <a:pt x="4056877" y="-18751"/>
                  <a:pt x="4325048" y="17250"/>
                  <a:pt x="4530288" y="0"/>
                </a:cubicBezTo>
                <a:cubicBezTo>
                  <a:pt x="4735528" y="-17250"/>
                  <a:pt x="4855321" y="6505"/>
                  <a:pt x="4994061" y="0"/>
                </a:cubicBezTo>
                <a:cubicBezTo>
                  <a:pt x="5132801" y="-6505"/>
                  <a:pt x="5453927" y="52868"/>
                  <a:pt x="5573777" y="0"/>
                </a:cubicBezTo>
                <a:cubicBezTo>
                  <a:pt x="5693627" y="-52868"/>
                  <a:pt x="6008391" y="63712"/>
                  <a:pt x="6211464" y="0"/>
                </a:cubicBezTo>
                <a:cubicBezTo>
                  <a:pt x="6485401" y="11494"/>
                  <a:pt x="6617209" y="188452"/>
                  <a:pt x="6625770" y="414306"/>
                </a:cubicBezTo>
                <a:cubicBezTo>
                  <a:pt x="6676657" y="611268"/>
                  <a:pt x="6606389" y="807247"/>
                  <a:pt x="6625770" y="933554"/>
                </a:cubicBezTo>
                <a:cubicBezTo>
                  <a:pt x="6645151" y="1059861"/>
                  <a:pt x="6615118" y="1298818"/>
                  <a:pt x="6625770" y="1436231"/>
                </a:cubicBezTo>
                <a:cubicBezTo>
                  <a:pt x="6636422" y="1573644"/>
                  <a:pt x="6588393" y="1759467"/>
                  <a:pt x="6625770" y="2071481"/>
                </a:cubicBezTo>
                <a:cubicBezTo>
                  <a:pt x="6584179" y="2300789"/>
                  <a:pt x="6452709" y="2476009"/>
                  <a:pt x="6211464" y="2485787"/>
                </a:cubicBezTo>
                <a:cubicBezTo>
                  <a:pt x="6070529" y="2546093"/>
                  <a:pt x="5681959" y="2406174"/>
                  <a:pt x="5515805" y="2485787"/>
                </a:cubicBezTo>
                <a:cubicBezTo>
                  <a:pt x="5349651" y="2565400"/>
                  <a:pt x="5194425" y="2464524"/>
                  <a:pt x="5052032" y="2485787"/>
                </a:cubicBezTo>
                <a:cubicBezTo>
                  <a:pt x="4909639" y="2507050"/>
                  <a:pt x="4745984" y="2462261"/>
                  <a:pt x="4646231" y="2485787"/>
                </a:cubicBezTo>
                <a:cubicBezTo>
                  <a:pt x="4546478" y="2509313"/>
                  <a:pt x="4266364" y="2476815"/>
                  <a:pt x="4066516" y="2485787"/>
                </a:cubicBezTo>
                <a:cubicBezTo>
                  <a:pt x="3866669" y="2494759"/>
                  <a:pt x="3605426" y="2423398"/>
                  <a:pt x="3486800" y="2485787"/>
                </a:cubicBezTo>
                <a:cubicBezTo>
                  <a:pt x="3368174" y="2548176"/>
                  <a:pt x="3146982" y="2424824"/>
                  <a:pt x="2965056" y="2485787"/>
                </a:cubicBezTo>
                <a:cubicBezTo>
                  <a:pt x="2783130" y="2546750"/>
                  <a:pt x="2463717" y="2475081"/>
                  <a:pt x="2269397" y="2485787"/>
                </a:cubicBezTo>
                <a:cubicBezTo>
                  <a:pt x="2075077" y="2496493"/>
                  <a:pt x="1950537" y="2448371"/>
                  <a:pt x="1631709" y="2485787"/>
                </a:cubicBezTo>
                <a:cubicBezTo>
                  <a:pt x="1312881" y="2523203"/>
                  <a:pt x="1248165" y="2468807"/>
                  <a:pt x="936050" y="2485787"/>
                </a:cubicBezTo>
                <a:cubicBezTo>
                  <a:pt x="623935" y="2502767"/>
                  <a:pt x="583393" y="2472891"/>
                  <a:pt x="414306" y="2485787"/>
                </a:cubicBezTo>
                <a:cubicBezTo>
                  <a:pt x="199337" y="2497508"/>
                  <a:pt x="10053" y="2291833"/>
                  <a:pt x="0" y="2071481"/>
                </a:cubicBezTo>
                <a:cubicBezTo>
                  <a:pt x="-24372" y="1890166"/>
                  <a:pt x="25720" y="1698845"/>
                  <a:pt x="0" y="1535661"/>
                </a:cubicBezTo>
                <a:cubicBezTo>
                  <a:pt x="-25720" y="1372477"/>
                  <a:pt x="864" y="1130609"/>
                  <a:pt x="0" y="966698"/>
                </a:cubicBezTo>
                <a:cubicBezTo>
                  <a:pt x="-864" y="802787"/>
                  <a:pt x="58245" y="545738"/>
                  <a:pt x="0" y="414306"/>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4.4 và hình 4.5, cho biết các chất trong hình có đặc điểm gì chung?</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pic>
        <p:nvPicPr>
          <p:cNvPr id="4" name="Picture 3">
            <a:extLst>
              <a:ext uri="{FF2B5EF4-FFF2-40B4-BE49-F238E27FC236}">
                <a16:creationId xmlns:a16="http://schemas.microsoft.com/office/drawing/2014/main" id="{82FDA443-48D7-9617-9ECE-6BE2FF271E9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2000" b="100000" l="0" r="100000">
                        <a14:foregroundMark x1="29268" y1="39000" x2="62195" y2="53500"/>
                      </a14:backgroundRemoval>
                    </a14:imgEffect>
                  </a14:imgLayer>
                </a14:imgProps>
              </a:ext>
              <a:ext uri="{28A0092B-C50C-407E-A947-70E740481C1C}">
                <a14:useLocalDpi xmlns:a14="http://schemas.microsoft.com/office/drawing/2010/main"/>
              </a:ext>
            </a:extLst>
          </a:blip>
          <a:srcRect/>
          <a:stretch/>
        </p:blipFill>
        <p:spPr>
          <a:xfrm>
            <a:off x="3717103" y="350270"/>
            <a:ext cx="1709793" cy="1389746"/>
          </a:xfrm>
          <a:prstGeom prst="rect">
            <a:avLst/>
          </a:prstGeom>
        </p:spPr>
      </p:pic>
      <p:pic>
        <p:nvPicPr>
          <p:cNvPr id="5" name="Picture 4">
            <a:extLst>
              <a:ext uri="{FF2B5EF4-FFF2-40B4-BE49-F238E27FC236}">
                <a16:creationId xmlns:a16="http://schemas.microsoft.com/office/drawing/2014/main" id="{4D0E6B93-22E6-D136-6D23-D41C9978B012}"/>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97594" l="0" r="96867">
                        <a14:foregroundMark x1="17755" y1="90107" x2="22715" y2="90107"/>
                        <a14:foregroundMark x1="45170" y1="92513" x2="68930" y2="93048"/>
                        <a14:foregroundMark x1="63446" y1="96524" x2="66841" y2="97594"/>
                        <a14:foregroundMark x1="96867" y1="68182" x2="93473" y2="76203"/>
                      </a14:backgroundRemoval>
                    </a14:imgEffect>
                  </a14:imgLayer>
                </a14:imgProps>
              </a:ext>
              <a:ext uri="{28A0092B-C50C-407E-A947-70E740481C1C}">
                <a14:useLocalDpi xmlns:a14="http://schemas.microsoft.com/office/drawing/2010/main"/>
              </a:ext>
            </a:extLst>
          </a:blip>
          <a:srcRect b="-213"/>
          <a:stretch/>
        </p:blipFill>
        <p:spPr>
          <a:xfrm>
            <a:off x="3602803" y="2740841"/>
            <a:ext cx="1636204" cy="1600243"/>
          </a:xfrm>
          <a:prstGeom prst="rect">
            <a:avLst/>
          </a:prstGeom>
        </p:spPr>
      </p:pic>
      <p:grpSp>
        <p:nvGrpSpPr>
          <p:cNvPr id="8" name="Group 7">
            <a:extLst>
              <a:ext uri="{FF2B5EF4-FFF2-40B4-BE49-F238E27FC236}">
                <a16:creationId xmlns:a16="http://schemas.microsoft.com/office/drawing/2014/main" id="{BFD3BE64-0CBA-1315-C0C1-662A9340C6EE}"/>
              </a:ext>
            </a:extLst>
          </p:cNvPr>
          <p:cNvGrpSpPr/>
          <p:nvPr/>
        </p:nvGrpSpPr>
        <p:grpSpPr>
          <a:xfrm>
            <a:off x="911967" y="769678"/>
            <a:ext cx="1255721" cy="765851"/>
            <a:chOff x="374072" y="1816929"/>
            <a:chExt cx="861169" cy="525218"/>
          </a:xfrm>
        </p:grpSpPr>
        <p:sp>
          <p:nvSpPr>
            <p:cNvPr id="28" name="Freeform: Shape 27">
              <a:extLst>
                <a:ext uri="{FF2B5EF4-FFF2-40B4-BE49-F238E27FC236}">
                  <a16:creationId xmlns:a16="http://schemas.microsoft.com/office/drawing/2014/main" id="{BDB91968-63A5-770D-4E3C-A81A261C0D68}"/>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rgbClr val="9A9A9B"/>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D5CBA6B9-644B-D50C-F6A9-126BEBE90E6A}"/>
                </a:ext>
              </a:extLst>
            </p:cNvPr>
            <p:cNvSpPr txBox="1"/>
            <p:nvPr/>
          </p:nvSpPr>
          <p:spPr>
            <a:xfrm>
              <a:off x="489392" y="1942037"/>
              <a:ext cx="336885" cy="400110"/>
            </a:xfrm>
            <a:prstGeom prst="rect">
              <a:avLst/>
            </a:prstGeom>
            <a:noFill/>
          </p:spPr>
          <p:txBody>
            <a:bodyPr wrap="square" rtlCol="0">
              <a:spAutoFit/>
            </a:bodyPr>
            <a:lstStyle/>
            <a:p>
              <a:r>
                <a:rPr lang="en-US" sz="2000"/>
                <a:t>H</a:t>
              </a:r>
            </a:p>
          </p:txBody>
        </p:sp>
        <p:sp>
          <p:nvSpPr>
            <p:cNvPr id="30" name="TextBox 29">
              <a:extLst>
                <a:ext uri="{FF2B5EF4-FFF2-40B4-BE49-F238E27FC236}">
                  <a16:creationId xmlns:a16="http://schemas.microsoft.com/office/drawing/2014/main" id="{ADBAB10F-947E-A51A-9EBE-B64FA955EF08}"/>
                </a:ext>
              </a:extLst>
            </p:cNvPr>
            <p:cNvSpPr txBox="1"/>
            <p:nvPr/>
          </p:nvSpPr>
          <p:spPr>
            <a:xfrm>
              <a:off x="847899" y="1942037"/>
              <a:ext cx="336885" cy="400110"/>
            </a:xfrm>
            <a:prstGeom prst="rect">
              <a:avLst/>
            </a:prstGeom>
            <a:noFill/>
          </p:spPr>
          <p:txBody>
            <a:bodyPr wrap="square" rtlCol="0">
              <a:spAutoFit/>
            </a:bodyPr>
            <a:lstStyle/>
            <a:p>
              <a:r>
                <a:rPr lang="en-US" sz="2000"/>
                <a:t>H</a:t>
              </a:r>
            </a:p>
          </p:txBody>
        </p:sp>
      </p:grpSp>
      <p:pic>
        <p:nvPicPr>
          <p:cNvPr id="32" name="Picture 31">
            <a:extLst>
              <a:ext uri="{FF2B5EF4-FFF2-40B4-BE49-F238E27FC236}">
                <a16:creationId xmlns:a16="http://schemas.microsoft.com/office/drawing/2014/main" id="{1237C836-E8E5-4443-65F2-EC8245F9CE6C}"/>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12000" b="100000" l="0" r="89837">
                        <a14:foregroundMark x1="24390" y1="49500" x2="80488" y2="67500"/>
                        <a14:foregroundMark x1="90244" y1="46500" x2="86992" y2="69000"/>
                      </a14:backgroundRemoval>
                    </a14:imgEffect>
                  </a14:imgLayer>
                </a14:imgProps>
              </a:ext>
              <a:ext uri="{28A0092B-C50C-407E-A947-70E740481C1C}">
                <a14:useLocalDpi xmlns:a14="http://schemas.microsoft.com/office/drawing/2010/main"/>
              </a:ext>
            </a:extLst>
          </a:blip>
          <a:srcRect/>
          <a:stretch/>
        </p:blipFill>
        <p:spPr>
          <a:xfrm>
            <a:off x="6387446" y="350270"/>
            <a:ext cx="1709793" cy="1389746"/>
          </a:xfrm>
          <a:prstGeom prst="rect">
            <a:avLst/>
          </a:prstGeom>
        </p:spPr>
      </p:pic>
      <p:sp>
        <p:nvSpPr>
          <p:cNvPr id="9" name="TextBox 8">
            <a:extLst>
              <a:ext uri="{FF2B5EF4-FFF2-40B4-BE49-F238E27FC236}">
                <a16:creationId xmlns:a16="http://schemas.microsoft.com/office/drawing/2014/main" id="{B7E86CCB-5E1B-F000-7C3E-C0FCD5A26100}"/>
              </a:ext>
            </a:extLst>
          </p:cNvPr>
          <p:cNvSpPr txBox="1"/>
          <p:nvPr/>
        </p:nvSpPr>
        <p:spPr>
          <a:xfrm>
            <a:off x="1602882" y="2167208"/>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4.4. Mô hình phân tử một số đơn chất</a:t>
            </a:r>
          </a:p>
        </p:txBody>
      </p:sp>
      <p:sp>
        <p:nvSpPr>
          <p:cNvPr id="10" name="TextBox 9">
            <a:extLst>
              <a:ext uri="{FF2B5EF4-FFF2-40B4-BE49-F238E27FC236}">
                <a16:creationId xmlns:a16="http://schemas.microsoft.com/office/drawing/2014/main" id="{911820DC-5160-08CB-5E32-E9ECCB4A8300}"/>
              </a:ext>
            </a:extLst>
          </p:cNvPr>
          <p:cNvSpPr txBox="1"/>
          <p:nvPr/>
        </p:nvSpPr>
        <p:spPr>
          <a:xfrm>
            <a:off x="1284289" y="4593175"/>
            <a:ext cx="72259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4.5. Mô hình tượng trưng của kim loại Copper (đồng)</a:t>
            </a:r>
          </a:p>
        </p:txBody>
      </p:sp>
      <p:sp>
        <p:nvSpPr>
          <p:cNvPr id="11" name="TextBox 10">
            <a:extLst>
              <a:ext uri="{FF2B5EF4-FFF2-40B4-BE49-F238E27FC236}">
                <a16:creationId xmlns:a16="http://schemas.microsoft.com/office/drawing/2014/main" id="{DE23FF67-5CEA-AEA5-FE91-E4FF90FD8923}"/>
              </a:ext>
            </a:extLst>
          </p:cNvPr>
          <p:cNvSpPr txBox="1"/>
          <p:nvPr/>
        </p:nvSpPr>
        <p:spPr>
          <a:xfrm>
            <a:off x="723201" y="1635163"/>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Hydrogen</a:t>
            </a:r>
          </a:p>
        </p:txBody>
      </p:sp>
      <p:sp>
        <p:nvSpPr>
          <p:cNvPr id="12" name="TextBox 11">
            <a:extLst>
              <a:ext uri="{FF2B5EF4-FFF2-40B4-BE49-F238E27FC236}">
                <a16:creationId xmlns:a16="http://schemas.microsoft.com/office/drawing/2014/main" id="{B0E2EBEF-E31E-F954-8CDB-B96B3464202C}"/>
              </a:ext>
            </a:extLst>
          </p:cNvPr>
          <p:cNvSpPr txBox="1"/>
          <p:nvPr/>
        </p:nvSpPr>
        <p:spPr>
          <a:xfrm>
            <a:off x="3717103" y="158543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Nitrogen</a:t>
            </a:r>
          </a:p>
        </p:txBody>
      </p:sp>
      <p:sp>
        <p:nvSpPr>
          <p:cNvPr id="13" name="TextBox 12">
            <a:extLst>
              <a:ext uri="{FF2B5EF4-FFF2-40B4-BE49-F238E27FC236}">
                <a16:creationId xmlns:a16="http://schemas.microsoft.com/office/drawing/2014/main" id="{23ECA74D-8F65-83C9-F945-C6F5F7C88EAA}"/>
              </a:ext>
            </a:extLst>
          </p:cNvPr>
          <p:cNvSpPr txBox="1"/>
          <p:nvPr/>
        </p:nvSpPr>
        <p:spPr>
          <a:xfrm>
            <a:off x="6481839" y="1585432"/>
            <a:ext cx="170979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c, Chlorine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10"/>
        <p:cNvGrpSpPr/>
        <p:nvPr/>
      </p:nvGrpSpPr>
      <p:grpSpPr>
        <a:xfrm>
          <a:off x="0" y="0"/>
          <a:ext cx="0" cy="0"/>
          <a:chOff x="0" y="0"/>
          <a:chExt cx="0" cy="0"/>
        </a:xfrm>
      </p:grpSpPr>
      <p:grpSp>
        <p:nvGrpSpPr>
          <p:cNvPr id="195" name="Group 194">
            <a:extLst>
              <a:ext uri="{FF2B5EF4-FFF2-40B4-BE49-F238E27FC236}">
                <a16:creationId xmlns:a16="http://schemas.microsoft.com/office/drawing/2014/main" id="{07A523FE-8C93-27BE-0641-65677C96EEAA}"/>
              </a:ext>
            </a:extLst>
          </p:cNvPr>
          <p:cNvGrpSpPr/>
          <p:nvPr/>
        </p:nvGrpSpPr>
        <p:grpSpPr>
          <a:xfrm>
            <a:off x="1370023" y="1072470"/>
            <a:ext cx="7300612" cy="2619428"/>
            <a:chOff x="1515910" y="1306591"/>
            <a:chExt cx="9569385" cy="4425614"/>
          </a:xfrm>
        </p:grpSpPr>
        <p:sp>
          <p:nvSpPr>
            <p:cNvPr id="196" name="Freeform: Shape 3">
              <a:extLst>
                <a:ext uri="{FF2B5EF4-FFF2-40B4-BE49-F238E27FC236}">
                  <a16:creationId xmlns:a16="http://schemas.microsoft.com/office/drawing/2014/main" id="{AB2D1CCD-9279-0B56-ED62-A80498B0997C}"/>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97" name="Oval 196">
              <a:extLst>
                <a:ext uri="{FF2B5EF4-FFF2-40B4-BE49-F238E27FC236}">
                  <a16:creationId xmlns:a16="http://schemas.microsoft.com/office/drawing/2014/main" id="{7145F62D-B857-1561-1D8D-733C86A8FC6F}"/>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6EC96151-2FD2-7474-C9BE-782368FF8507}"/>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AA365FC6-6E7E-032B-1057-EED321FCDA1E}"/>
                </a:ext>
              </a:extLst>
            </p:cNvPr>
            <p:cNvSpPr/>
            <p:nvPr/>
          </p:nvSpPr>
          <p:spPr>
            <a:xfrm>
              <a:off x="9603087" y="5041410"/>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838BA96A-F925-5A72-4700-36E3F043121E}"/>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0070C0"/>
                </a:solidFill>
              </a:endParaRPr>
            </a:p>
          </p:txBody>
        </p:sp>
      </p:grpSp>
      <p:sp>
        <p:nvSpPr>
          <p:cNvPr id="201" name="TextBox 200">
            <a:extLst>
              <a:ext uri="{FF2B5EF4-FFF2-40B4-BE49-F238E27FC236}">
                <a16:creationId xmlns:a16="http://schemas.microsoft.com/office/drawing/2014/main" id="{53438345-BFDE-4161-4F64-DEF57E1D54FD}"/>
              </a:ext>
            </a:extLst>
          </p:cNvPr>
          <p:cNvSpPr txBox="1"/>
          <p:nvPr/>
        </p:nvSpPr>
        <p:spPr>
          <a:xfrm>
            <a:off x="1794858" y="1724145"/>
            <a:ext cx="6352150" cy="940066"/>
          </a:xfrm>
          <a:prstGeom prst="rect">
            <a:avLst/>
          </a:prstGeom>
          <a:noFill/>
        </p:spPr>
        <p:txBody>
          <a:bodyPr wrap="square">
            <a:spAutoFit/>
          </a:bodyPr>
          <a:lstStyle/>
          <a:p>
            <a:pPr marL="342900" lvl="0" indent="-342900" algn="just" defTabSz="914400">
              <a:lnSpc>
                <a:spcPct val="120000"/>
              </a:lnSpc>
              <a:buFontTx/>
              <a:buChar char="-"/>
              <a:defRPr/>
            </a:pP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Đơn chất </a:t>
            </a:r>
            <a:r>
              <a:rPr lang="en-US" sz="2400">
                <a:latin typeface="Times New Roman" panose="02020603050405020304" pitchFamily="18" charset="0"/>
                <a:ea typeface="#9Slide02 Tieu de rat dai 01" panose="02000000000000000000" pitchFamily="2" charset="0"/>
                <a:cs typeface="Times New Roman" panose="02020603050405020304" pitchFamily="18" charset="0"/>
              </a:rPr>
              <a:t>là những chất được tạo thành từ </a:t>
            </a: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một nguyên tố hoá học</a:t>
            </a:r>
            <a:endParaRPr lang="vi-VN" sz="24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202" name="Google Shape;1499;p78">
            <a:extLst>
              <a:ext uri="{FF2B5EF4-FFF2-40B4-BE49-F238E27FC236}">
                <a16:creationId xmlns:a16="http://schemas.microsoft.com/office/drawing/2014/main" id="{16726213-38E9-4414-7FC3-C367ABBD7CE8}"/>
              </a:ext>
            </a:extLst>
          </p:cNvPr>
          <p:cNvSpPr/>
          <p:nvPr/>
        </p:nvSpPr>
        <p:spPr>
          <a:xfrm>
            <a:off x="-68598" y="263689"/>
            <a:ext cx="3726913" cy="655104"/>
          </a:xfrm>
          <a:custGeom>
            <a:avLst/>
            <a:gdLst/>
            <a:ahLst/>
            <a:cxnLst/>
            <a:rect l="l" t="t" r="r" b="b"/>
            <a:pathLst>
              <a:path w="67849" h="19067" extrusionOk="0">
                <a:moveTo>
                  <a:pt x="36393" y="368"/>
                </a:moveTo>
                <a:cubicBezTo>
                  <a:pt x="36393" y="368"/>
                  <a:pt x="36426" y="368"/>
                  <a:pt x="36426" y="434"/>
                </a:cubicBezTo>
                <a:lnTo>
                  <a:pt x="36460" y="468"/>
                </a:lnTo>
                <a:cubicBezTo>
                  <a:pt x="36460" y="468"/>
                  <a:pt x="36426" y="501"/>
                  <a:pt x="36393" y="501"/>
                </a:cubicBezTo>
                <a:cubicBezTo>
                  <a:pt x="36293" y="501"/>
                  <a:pt x="36226" y="468"/>
                  <a:pt x="36259" y="434"/>
                </a:cubicBezTo>
                <a:cubicBezTo>
                  <a:pt x="36293" y="368"/>
                  <a:pt x="36326" y="368"/>
                  <a:pt x="36393" y="368"/>
                </a:cubicBezTo>
                <a:close/>
                <a:moveTo>
                  <a:pt x="37193" y="484"/>
                </a:moveTo>
                <a:cubicBezTo>
                  <a:pt x="37294" y="484"/>
                  <a:pt x="37394" y="501"/>
                  <a:pt x="37494" y="534"/>
                </a:cubicBezTo>
                <a:cubicBezTo>
                  <a:pt x="37560" y="601"/>
                  <a:pt x="37560" y="601"/>
                  <a:pt x="37560" y="634"/>
                </a:cubicBezTo>
                <a:cubicBezTo>
                  <a:pt x="37394" y="701"/>
                  <a:pt x="37227" y="668"/>
                  <a:pt x="37093" y="768"/>
                </a:cubicBezTo>
                <a:cubicBezTo>
                  <a:pt x="37090" y="771"/>
                  <a:pt x="37085" y="773"/>
                  <a:pt x="37078" y="773"/>
                </a:cubicBezTo>
                <a:cubicBezTo>
                  <a:pt x="37026" y="773"/>
                  <a:pt x="36893" y="661"/>
                  <a:pt x="36893" y="601"/>
                </a:cubicBezTo>
                <a:lnTo>
                  <a:pt x="36893" y="534"/>
                </a:lnTo>
                <a:cubicBezTo>
                  <a:pt x="36993" y="501"/>
                  <a:pt x="37093" y="484"/>
                  <a:pt x="37193" y="484"/>
                </a:cubicBezTo>
                <a:close/>
                <a:moveTo>
                  <a:pt x="34758" y="1302"/>
                </a:moveTo>
                <a:lnTo>
                  <a:pt x="34792" y="1335"/>
                </a:lnTo>
                <a:lnTo>
                  <a:pt x="34758" y="1368"/>
                </a:lnTo>
                <a:lnTo>
                  <a:pt x="34725" y="1368"/>
                </a:lnTo>
                <a:cubicBezTo>
                  <a:pt x="34758" y="1335"/>
                  <a:pt x="34758" y="1335"/>
                  <a:pt x="34758" y="1302"/>
                </a:cubicBezTo>
                <a:close/>
                <a:moveTo>
                  <a:pt x="33424" y="1302"/>
                </a:moveTo>
                <a:cubicBezTo>
                  <a:pt x="33457" y="1302"/>
                  <a:pt x="33491" y="1335"/>
                  <a:pt x="33558" y="1335"/>
                </a:cubicBezTo>
                <a:cubicBezTo>
                  <a:pt x="33558" y="1368"/>
                  <a:pt x="33491" y="1435"/>
                  <a:pt x="33457" y="1435"/>
                </a:cubicBezTo>
                <a:cubicBezTo>
                  <a:pt x="33424" y="1435"/>
                  <a:pt x="33391" y="1368"/>
                  <a:pt x="33324" y="1368"/>
                </a:cubicBezTo>
                <a:cubicBezTo>
                  <a:pt x="33391" y="1335"/>
                  <a:pt x="33391" y="1302"/>
                  <a:pt x="33424" y="1302"/>
                </a:cubicBezTo>
                <a:close/>
                <a:moveTo>
                  <a:pt x="39228" y="1468"/>
                </a:moveTo>
                <a:lnTo>
                  <a:pt x="39262" y="1502"/>
                </a:lnTo>
                <a:lnTo>
                  <a:pt x="39228" y="1535"/>
                </a:lnTo>
                <a:lnTo>
                  <a:pt x="39162" y="1502"/>
                </a:lnTo>
                <a:lnTo>
                  <a:pt x="39228" y="1468"/>
                </a:lnTo>
                <a:close/>
                <a:moveTo>
                  <a:pt x="35959" y="1435"/>
                </a:moveTo>
                <a:cubicBezTo>
                  <a:pt x="35993" y="1468"/>
                  <a:pt x="36059" y="1468"/>
                  <a:pt x="36093" y="1502"/>
                </a:cubicBezTo>
                <a:cubicBezTo>
                  <a:pt x="35993" y="1502"/>
                  <a:pt x="35993" y="1535"/>
                  <a:pt x="35993" y="1535"/>
                </a:cubicBezTo>
                <a:cubicBezTo>
                  <a:pt x="35963" y="1565"/>
                  <a:pt x="35939" y="1582"/>
                  <a:pt x="35917" y="1582"/>
                </a:cubicBezTo>
                <a:cubicBezTo>
                  <a:pt x="35889" y="1582"/>
                  <a:pt x="35863" y="1557"/>
                  <a:pt x="35826" y="1502"/>
                </a:cubicBezTo>
                <a:lnTo>
                  <a:pt x="35826" y="1468"/>
                </a:lnTo>
                <a:cubicBezTo>
                  <a:pt x="35859" y="1468"/>
                  <a:pt x="35926" y="1435"/>
                  <a:pt x="35959" y="1435"/>
                </a:cubicBezTo>
                <a:close/>
                <a:moveTo>
                  <a:pt x="45725" y="1447"/>
                </a:moveTo>
                <a:cubicBezTo>
                  <a:pt x="45777" y="1447"/>
                  <a:pt x="45838" y="1468"/>
                  <a:pt x="45900" y="1468"/>
                </a:cubicBezTo>
                <a:cubicBezTo>
                  <a:pt x="45900" y="1587"/>
                  <a:pt x="45815" y="1604"/>
                  <a:pt x="45717" y="1604"/>
                </a:cubicBezTo>
                <a:cubicBezTo>
                  <a:pt x="45678" y="1604"/>
                  <a:pt x="45638" y="1602"/>
                  <a:pt x="45599" y="1602"/>
                </a:cubicBezTo>
                <a:cubicBezTo>
                  <a:pt x="45617" y="1476"/>
                  <a:pt x="45664" y="1447"/>
                  <a:pt x="45725" y="1447"/>
                </a:cubicBezTo>
                <a:close/>
                <a:moveTo>
                  <a:pt x="39929" y="1435"/>
                </a:moveTo>
                <a:cubicBezTo>
                  <a:pt x="40029" y="1535"/>
                  <a:pt x="40137" y="1560"/>
                  <a:pt x="40254" y="1560"/>
                </a:cubicBezTo>
                <a:cubicBezTo>
                  <a:pt x="40371" y="1560"/>
                  <a:pt x="40496" y="1535"/>
                  <a:pt x="40629" y="1535"/>
                </a:cubicBezTo>
                <a:cubicBezTo>
                  <a:pt x="40663" y="1535"/>
                  <a:pt x="40696" y="1602"/>
                  <a:pt x="40696" y="1635"/>
                </a:cubicBezTo>
                <a:cubicBezTo>
                  <a:pt x="40796" y="1668"/>
                  <a:pt x="40763" y="1702"/>
                  <a:pt x="40763" y="1702"/>
                </a:cubicBezTo>
                <a:lnTo>
                  <a:pt x="40329" y="1702"/>
                </a:lnTo>
                <a:cubicBezTo>
                  <a:pt x="40229" y="1702"/>
                  <a:pt x="40096" y="1702"/>
                  <a:pt x="39962" y="1668"/>
                </a:cubicBezTo>
                <a:cubicBezTo>
                  <a:pt x="39929" y="1668"/>
                  <a:pt x="39929" y="1602"/>
                  <a:pt x="39862" y="1535"/>
                </a:cubicBezTo>
                <a:cubicBezTo>
                  <a:pt x="39862" y="1502"/>
                  <a:pt x="39929" y="1468"/>
                  <a:pt x="39929" y="1435"/>
                </a:cubicBezTo>
                <a:close/>
                <a:moveTo>
                  <a:pt x="18611" y="1742"/>
                </a:moveTo>
                <a:cubicBezTo>
                  <a:pt x="18642" y="1742"/>
                  <a:pt x="18676" y="1750"/>
                  <a:pt x="18714" y="1769"/>
                </a:cubicBezTo>
                <a:cubicBezTo>
                  <a:pt x="18647" y="1769"/>
                  <a:pt x="18747" y="1769"/>
                  <a:pt x="18814" y="1835"/>
                </a:cubicBezTo>
                <a:lnTo>
                  <a:pt x="18780" y="1869"/>
                </a:lnTo>
                <a:lnTo>
                  <a:pt x="18480" y="1869"/>
                </a:lnTo>
                <a:cubicBezTo>
                  <a:pt x="18480" y="1796"/>
                  <a:pt x="18532" y="1742"/>
                  <a:pt x="18611" y="1742"/>
                </a:cubicBezTo>
                <a:close/>
                <a:moveTo>
                  <a:pt x="16312" y="1835"/>
                </a:moveTo>
                <a:cubicBezTo>
                  <a:pt x="16312" y="1869"/>
                  <a:pt x="16379" y="1935"/>
                  <a:pt x="16379" y="1935"/>
                </a:cubicBezTo>
                <a:cubicBezTo>
                  <a:pt x="16312" y="1935"/>
                  <a:pt x="16245" y="1935"/>
                  <a:pt x="16279" y="1835"/>
                </a:cubicBezTo>
                <a:close/>
                <a:moveTo>
                  <a:pt x="17246" y="1935"/>
                </a:moveTo>
                <a:lnTo>
                  <a:pt x="17279" y="1969"/>
                </a:lnTo>
                <a:cubicBezTo>
                  <a:pt x="17279" y="1969"/>
                  <a:pt x="17279" y="2002"/>
                  <a:pt x="17246" y="2002"/>
                </a:cubicBezTo>
                <a:cubicBezTo>
                  <a:pt x="17213" y="1969"/>
                  <a:pt x="17246" y="1935"/>
                  <a:pt x="17246" y="1935"/>
                </a:cubicBezTo>
                <a:close/>
                <a:moveTo>
                  <a:pt x="17880" y="1935"/>
                </a:moveTo>
                <a:cubicBezTo>
                  <a:pt x="17880" y="1935"/>
                  <a:pt x="17913" y="1969"/>
                  <a:pt x="17880" y="2002"/>
                </a:cubicBezTo>
                <a:cubicBezTo>
                  <a:pt x="17780" y="1969"/>
                  <a:pt x="17780" y="1969"/>
                  <a:pt x="17880" y="1935"/>
                </a:cubicBezTo>
                <a:close/>
                <a:moveTo>
                  <a:pt x="17902" y="1987"/>
                </a:moveTo>
                <a:cubicBezTo>
                  <a:pt x="17909" y="1987"/>
                  <a:pt x="17902" y="2002"/>
                  <a:pt x="17880" y="2002"/>
                </a:cubicBezTo>
                <a:cubicBezTo>
                  <a:pt x="17891" y="1991"/>
                  <a:pt x="17898" y="1987"/>
                  <a:pt x="17902" y="1987"/>
                </a:cubicBezTo>
                <a:close/>
                <a:moveTo>
                  <a:pt x="44465" y="1935"/>
                </a:moveTo>
                <a:cubicBezTo>
                  <a:pt x="44465" y="1935"/>
                  <a:pt x="44465" y="1969"/>
                  <a:pt x="44499" y="1969"/>
                </a:cubicBezTo>
                <a:cubicBezTo>
                  <a:pt x="44476" y="1969"/>
                  <a:pt x="44469" y="1983"/>
                  <a:pt x="44476" y="1983"/>
                </a:cubicBezTo>
                <a:cubicBezTo>
                  <a:pt x="44480" y="1983"/>
                  <a:pt x="44488" y="1980"/>
                  <a:pt x="44499" y="1969"/>
                </a:cubicBezTo>
                <a:lnTo>
                  <a:pt x="44499" y="1969"/>
                </a:lnTo>
                <a:lnTo>
                  <a:pt x="44465" y="2002"/>
                </a:lnTo>
                <a:cubicBezTo>
                  <a:pt x="44399" y="1969"/>
                  <a:pt x="44399" y="1935"/>
                  <a:pt x="44465" y="1935"/>
                </a:cubicBezTo>
                <a:close/>
                <a:moveTo>
                  <a:pt x="18447" y="1869"/>
                </a:moveTo>
                <a:cubicBezTo>
                  <a:pt x="18447" y="1971"/>
                  <a:pt x="18408" y="2014"/>
                  <a:pt x="18345" y="2014"/>
                </a:cubicBezTo>
                <a:cubicBezTo>
                  <a:pt x="18325" y="2014"/>
                  <a:pt x="18304" y="2010"/>
                  <a:pt x="18280" y="2002"/>
                </a:cubicBezTo>
                <a:cubicBezTo>
                  <a:pt x="18280" y="2002"/>
                  <a:pt x="18247" y="2002"/>
                  <a:pt x="18247" y="1969"/>
                </a:cubicBezTo>
                <a:lnTo>
                  <a:pt x="18213" y="1935"/>
                </a:lnTo>
                <a:lnTo>
                  <a:pt x="18247" y="1869"/>
                </a:lnTo>
                <a:close/>
                <a:moveTo>
                  <a:pt x="45599" y="1602"/>
                </a:moveTo>
                <a:lnTo>
                  <a:pt x="45599" y="1602"/>
                </a:lnTo>
                <a:cubicBezTo>
                  <a:pt x="45566" y="1702"/>
                  <a:pt x="45566" y="1835"/>
                  <a:pt x="45566" y="1969"/>
                </a:cubicBezTo>
                <a:cubicBezTo>
                  <a:pt x="45566" y="2008"/>
                  <a:pt x="45543" y="2024"/>
                  <a:pt x="45511" y="2024"/>
                </a:cubicBezTo>
                <a:cubicBezTo>
                  <a:pt x="45488" y="2024"/>
                  <a:pt x="45460" y="2016"/>
                  <a:pt x="45433" y="2002"/>
                </a:cubicBezTo>
                <a:cubicBezTo>
                  <a:pt x="45266" y="1869"/>
                  <a:pt x="45266" y="1835"/>
                  <a:pt x="45399" y="1702"/>
                </a:cubicBezTo>
                <a:cubicBezTo>
                  <a:pt x="45466" y="1668"/>
                  <a:pt x="45499" y="1635"/>
                  <a:pt x="45599" y="1602"/>
                </a:cubicBezTo>
                <a:close/>
                <a:moveTo>
                  <a:pt x="44832" y="1935"/>
                </a:moveTo>
                <a:cubicBezTo>
                  <a:pt x="44899" y="1969"/>
                  <a:pt x="44932" y="1969"/>
                  <a:pt x="44966" y="2002"/>
                </a:cubicBezTo>
                <a:cubicBezTo>
                  <a:pt x="44932" y="2002"/>
                  <a:pt x="44899" y="2002"/>
                  <a:pt x="44832" y="2035"/>
                </a:cubicBezTo>
                <a:cubicBezTo>
                  <a:pt x="44799" y="2035"/>
                  <a:pt x="44699" y="2002"/>
                  <a:pt x="44699" y="2002"/>
                </a:cubicBezTo>
                <a:cubicBezTo>
                  <a:pt x="44699" y="1935"/>
                  <a:pt x="44799" y="1935"/>
                  <a:pt x="44832" y="1935"/>
                </a:cubicBezTo>
                <a:close/>
                <a:moveTo>
                  <a:pt x="16779" y="1802"/>
                </a:moveTo>
                <a:cubicBezTo>
                  <a:pt x="16812" y="1802"/>
                  <a:pt x="16912" y="1802"/>
                  <a:pt x="16912" y="1835"/>
                </a:cubicBezTo>
                <a:cubicBezTo>
                  <a:pt x="16979" y="1835"/>
                  <a:pt x="16912" y="1869"/>
                  <a:pt x="16879" y="1969"/>
                </a:cubicBezTo>
                <a:cubicBezTo>
                  <a:pt x="16807" y="2040"/>
                  <a:pt x="16736" y="2073"/>
                  <a:pt x="16659" y="2073"/>
                </a:cubicBezTo>
                <a:cubicBezTo>
                  <a:pt x="16593" y="2073"/>
                  <a:pt x="16523" y="2048"/>
                  <a:pt x="16445" y="2002"/>
                </a:cubicBezTo>
                <a:cubicBezTo>
                  <a:pt x="16412" y="2002"/>
                  <a:pt x="16412" y="1935"/>
                  <a:pt x="16412" y="1935"/>
                </a:cubicBezTo>
                <a:cubicBezTo>
                  <a:pt x="16579" y="1935"/>
                  <a:pt x="16645" y="1869"/>
                  <a:pt x="16779" y="1802"/>
                </a:cubicBezTo>
                <a:close/>
                <a:moveTo>
                  <a:pt x="15945" y="1969"/>
                </a:moveTo>
                <a:lnTo>
                  <a:pt x="15978" y="2002"/>
                </a:lnTo>
                <a:cubicBezTo>
                  <a:pt x="15978" y="2035"/>
                  <a:pt x="15945" y="2102"/>
                  <a:pt x="15945" y="2102"/>
                </a:cubicBezTo>
                <a:lnTo>
                  <a:pt x="15778" y="2102"/>
                </a:lnTo>
                <a:cubicBezTo>
                  <a:pt x="15778" y="1969"/>
                  <a:pt x="15878" y="1969"/>
                  <a:pt x="15945" y="1969"/>
                </a:cubicBezTo>
                <a:close/>
                <a:moveTo>
                  <a:pt x="15745" y="2103"/>
                </a:moveTo>
                <a:lnTo>
                  <a:pt x="15745" y="2169"/>
                </a:lnTo>
                <a:cubicBezTo>
                  <a:pt x="15735" y="2179"/>
                  <a:pt x="15722" y="2183"/>
                  <a:pt x="15711" y="2183"/>
                </a:cubicBezTo>
                <a:cubicBezTo>
                  <a:pt x="15684" y="2183"/>
                  <a:pt x="15664" y="2159"/>
                  <a:pt x="15711" y="2135"/>
                </a:cubicBezTo>
                <a:cubicBezTo>
                  <a:pt x="15711" y="2114"/>
                  <a:pt x="15726" y="2106"/>
                  <a:pt x="15745" y="2103"/>
                </a:cubicBezTo>
                <a:close/>
                <a:moveTo>
                  <a:pt x="51731" y="2029"/>
                </a:moveTo>
                <a:cubicBezTo>
                  <a:pt x="51744" y="2029"/>
                  <a:pt x="51757" y="2031"/>
                  <a:pt x="51771" y="2035"/>
                </a:cubicBezTo>
                <a:cubicBezTo>
                  <a:pt x="51837" y="2102"/>
                  <a:pt x="51904" y="2135"/>
                  <a:pt x="51904" y="2202"/>
                </a:cubicBezTo>
                <a:cubicBezTo>
                  <a:pt x="51904" y="2277"/>
                  <a:pt x="51848" y="2315"/>
                  <a:pt x="51791" y="2315"/>
                </a:cubicBezTo>
                <a:cubicBezTo>
                  <a:pt x="51773" y="2315"/>
                  <a:pt x="51754" y="2311"/>
                  <a:pt x="51737" y="2302"/>
                </a:cubicBezTo>
                <a:cubicBezTo>
                  <a:pt x="51637" y="2302"/>
                  <a:pt x="51604" y="2269"/>
                  <a:pt x="51604" y="2169"/>
                </a:cubicBezTo>
                <a:cubicBezTo>
                  <a:pt x="51604" y="2111"/>
                  <a:pt x="51653" y="2029"/>
                  <a:pt x="51731" y="2029"/>
                </a:cubicBezTo>
                <a:close/>
                <a:moveTo>
                  <a:pt x="25819" y="3303"/>
                </a:moveTo>
                <a:lnTo>
                  <a:pt x="25885" y="3336"/>
                </a:lnTo>
                <a:cubicBezTo>
                  <a:pt x="25885" y="3370"/>
                  <a:pt x="25885" y="3370"/>
                  <a:pt x="25819" y="3370"/>
                </a:cubicBezTo>
                <a:cubicBezTo>
                  <a:pt x="25752" y="3336"/>
                  <a:pt x="25752" y="3303"/>
                  <a:pt x="25819" y="3303"/>
                </a:cubicBezTo>
                <a:close/>
                <a:moveTo>
                  <a:pt x="56474" y="3436"/>
                </a:moveTo>
                <a:cubicBezTo>
                  <a:pt x="56474" y="3470"/>
                  <a:pt x="56474" y="3503"/>
                  <a:pt x="56441" y="3503"/>
                </a:cubicBezTo>
                <a:cubicBezTo>
                  <a:pt x="56431" y="3513"/>
                  <a:pt x="56418" y="3517"/>
                  <a:pt x="56407" y="3517"/>
                </a:cubicBezTo>
                <a:cubicBezTo>
                  <a:pt x="56380" y="3517"/>
                  <a:pt x="56360" y="3493"/>
                  <a:pt x="56407" y="3470"/>
                </a:cubicBezTo>
                <a:cubicBezTo>
                  <a:pt x="56407" y="3436"/>
                  <a:pt x="56441" y="3436"/>
                  <a:pt x="56474" y="3436"/>
                </a:cubicBezTo>
                <a:close/>
                <a:moveTo>
                  <a:pt x="33224" y="3436"/>
                </a:moveTo>
                <a:lnTo>
                  <a:pt x="33257" y="3470"/>
                </a:lnTo>
                <a:cubicBezTo>
                  <a:pt x="33257" y="3503"/>
                  <a:pt x="33257" y="3536"/>
                  <a:pt x="33224" y="3536"/>
                </a:cubicBezTo>
                <a:cubicBezTo>
                  <a:pt x="33157" y="3536"/>
                  <a:pt x="33157" y="3536"/>
                  <a:pt x="33157" y="3503"/>
                </a:cubicBezTo>
                <a:cubicBezTo>
                  <a:pt x="33157" y="3470"/>
                  <a:pt x="33224" y="3470"/>
                  <a:pt x="33224" y="3436"/>
                </a:cubicBezTo>
                <a:close/>
                <a:moveTo>
                  <a:pt x="30422" y="3603"/>
                </a:moveTo>
                <a:cubicBezTo>
                  <a:pt x="30455" y="3603"/>
                  <a:pt x="30489" y="3637"/>
                  <a:pt x="30455" y="3670"/>
                </a:cubicBezTo>
                <a:cubicBezTo>
                  <a:pt x="30422" y="3670"/>
                  <a:pt x="30422" y="3637"/>
                  <a:pt x="30389" y="3637"/>
                </a:cubicBezTo>
                <a:lnTo>
                  <a:pt x="30422" y="3603"/>
                </a:lnTo>
                <a:close/>
                <a:moveTo>
                  <a:pt x="10169" y="3461"/>
                </a:moveTo>
                <a:cubicBezTo>
                  <a:pt x="10252" y="3461"/>
                  <a:pt x="10274" y="3521"/>
                  <a:pt x="10274" y="3603"/>
                </a:cubicBezTo>
                <a:cubicBezTo>
                  <a:pt x="10308" y="3603"/>
                  <a:pt x="10374" y="3637"/>
                  <a:pt x="10408" y="3637"/>
                </a:cubicBezTo>
                <a:cubicBezTo>
                  <a:pt x="10408" y="3670"/>
                  <a:pt x="10374" y="3703"/>
                  <a:pt x="10308" y="3703"/>
                </a:cubicBezTo>
                <a:cubicBezTo>
                  <a:pt x="10274" y="3703"/>
                  <a:pt x="10274" y="3637"/>
                  <a:pt x="10274" y="3603"/>
                </a:cubicBezTo>
                <a:lnTo>
                  <a:pt x="10074" y="3603"/>
                </a:lnTo>
                <a:lnTo>
                  <a:pt x="10041" y="3536"/>
                </a:lnTo>
                <a:cubicBezTo>
                  <a:pt x="10074" y="3503"/>
                  <a:pt x="10074" y="3470"/>
                  <a:pt x="10107" y="3470"/>
                </a:cubicBezTo>
                <a:cubicBezTo>
                  <a:pt x="10131" y="3464"/>
                  <a:pt x="10152" y="3461"/>
                  <a:pt x="10169" y="3461"/>
                </a:cubicBezTo>
                <a:close/>
                <a:moveTo>
                  <a:pt x="31790" y="3470"/>
                </a:moveTo>
                <a:cubicBezTo>
                  <a:pt x="31790" y="3470"/>
                  <a:pt x="31890" y="3470"/>
                  <a:pt x="31923" y="3503"/>
                </a:cubicBezTo>
                <a:cubicBezTo>
                  <a:pt x="31956" y="3536"/>
                  <a:pt x="31990" y="3603"/>
                  <a:pt x="32056" y="3670"/>
                </a:cubicBezTo>
                <a:cubicBezTo>
                  <a:pt x="31990" y="3670"/>
                  <a:pt x="31990" y="3703"/>
                  <a:pt x="31956" y="3703"/>
                </a:cubicBezTo>
                <a:cubicBezTo>
                  <a:pt x="31939" y="3712"/>
                  <a:pt x="31916" y="3716"/>
                  <a:pt x="31892" y="3716"/>
                </a:cubicBezTo>
                <a:cubicBezTo>
                  <a:pt x="31828" y="3716"/>
                  <a:pt x="31756" y="3685"/>
                  <a:pt x="31756" y="3637"/>
                </a:cubicBezTo>
                <a:cubicBezTo>
                  <a:pt x="31756" y="3536"/>
                  <a:pt x="31790" y="3503"/>
                  <a:pt x="31790" y="3470"/>
                </a:cubicBezTo>
                <a:close/>
                <a:moveTo>
                  <a:pt x="27987" y="3370"/>
                </a:moveTo>
                <a:cubicBezTo>
                  <a:pt x="28020" y="3436"/>
                  <a:pt x="28020" y="3470"/>
                  <a:pt x="28087" y="3503"/>
                </a:cubicBezTo>
                <a:lnTo>
                  <a:pt x="28087" y="3536"/>
                </a:lnTo>
                <a:cubicBezTo>
                  <a:pt x="28087" y="3603"/>
                  <a:pt x="28054" y="3637"/>
                  <a:pt x="27987" y="3703"/>
                </a:cubicBezTo>
                <a:cubicBezTo>
                  <a:pt x="27954" y="3770"/>
                  <a:pt x="27920" y="3770"/>
                  <a:pt x="27887" y="3770"/>
                </a:cubicBezTo>
                <a:cubicBezTo>
                  <a:pt x="27787" y="3770"/>
                  <a:pt x="27787" y="3703"/>
                  <a:pt x="27820" y="3670"/>
                </a:cubicBezTo>
                <a:lnTo>
                  <a:pt x="27954" y="3436"/>
                </a:lnTo>
                <a:cubicBezTo>
                  <a:pt x="27954" y="3370"/>
                  <a:pt x="27987" y="3370"/>
                  <a:pt x="27987" y="3370"/>
                </a:cubicBezTo>
                <a:close/>
                <a:moveTo>
                  <a:pt x="34729" y="3620"/>
                </a:moveTo>
                <a:cubicBezTo>
                  <a:pt x="34800" y="3620"/>
                  <a:pt x="34875" y="3637"/>
                  <a:pt x="34925" y="3670"/>
                </a:cubicBezTo>
                <a:lnTo>
                  <a:pt x="34925" y="3703"/>
                </a:lnTo>
                <a:lnTo>
                  <a:pt x="34925" y="3737"/>
                </a:lnTo>
                <a:cubicBezTo>
                  <a:pt x="34959" y="3770"/>
                  <a:pt x="34959" y="3803"/>
                  <a:pt x="34925" y="3837"/>
                </a:cubicBezTo>
                <a:cubicBezTo>
                  <a:pt x="34858" y="3887"/>
                  <a:pt x="34792" y="3912"/>
                  <a:pt x="34733" y="3912"/>
                </a:cubicBezTo>
                <a:cubicBezTo>
                  <a:pt x="34675" y="3912"/>
                  <a:pt x="34625" y="3887"/>
                  <a:pt x="34592" y="3837"/>
                </a:cubicBezTo>
                <a:cubicBezTo>
                  <a:pt x="34558" y="3803"/>
                  <a:pt x="34558" y="3670"/>
                  <a:pt x="34558" y="3670"/>
                </a:cubicBezTo>
                <a:cubicBezTo>
                  <a:pt x="34592" y="3637"/>
                  <a:pt x="34658" y="3620"/>
                  <a:pt x="34729" y="3620"/>
                </a:cubicBezTo>
                <a:close/>
                <a:moveTo>
                  <a:pt x="6153" y="4075"/>
                </a:moveTo>
                <a:cubicBezTo>
                  <a:pt x="6124" y="4075"/>
                  <a:pt x="6115" y="4114"/>
                  <a:pt x="6138" y="4137"/>
                </a:cubicBezTo>
                <a:cubicBezTo>
                  <a:pt x="6138" y="4170"/>
                  <a:pt x="6205" y="4170"/>
                  <a:pt x="6238" y="4170"/>
                </a:cubicBezTo>
                <a:cubicBezTo>
                  <a:pt x="6238" y="4137"/>
                  <a:pt x="6238" y="4104"/>
                  <a:pt x="6205" y="4104"/>
                </a:cubicBezTo>
                <a:cubicBezTo>
                  <a:pt x="6184" y="4083"/>
                  <a:pt x="6166" y="4075"/>
                  <a:pt x="6153" y="4075"/>
                </a:cubicBezTo>
                <a:close/>
                <a:moveTo>
                  <a:pt x="55507" y="4837"/>
                </a:moveTo>
                <a:lnTo>
                  <a:pt x="55573" y="4871"/>
                </a:lnTo>
                <a:lnTo>
                  <a:pt x="55507" y="4904"/>
                </a:lnTo>
                <a:cubicBezTo>
                  <a:pt x="55507" y="4904"/>
                  <a:pt x="55473" y="4904"/>
                  <a:pt x="55473" y="4871"/>
                </a:cubicBezTo>
                <a:lnTo>
                  <a:pt x="55507" y="4837"/>
                </a:lnTo>
                <a:close/>
                <a:moveTo>
                  <a:pt x="56607" y="4837"/>
                </a:moveTo>
                <a:cubicBezTo>
                  <a:pt x="56641" y="4871"/>
                  <a:pt x="56641" y="4871"/>
                  <a:pt x="56574" y="4937"/>
                </a:cubicBezTo>
                <a:cubicBezTo>
                  <a:pt x="56574" y="4937"/>
                  <a:pt x="56517" y="4937"/>
                  <a:pt x="56561" y="4859"/>
                </a:cubicBezTo>
                <a:lnTo>
                  <a:pt x="56561" y="4859"/>
                </a:lnTo>
                <a:cubicBezTo>
                  <a:pt x="56568" y="4855"/>
                  <a:pt x="56574" y="4848"/>
                  <a:pt x="56574" y="4837"/>
                </a:cubicBezTo>
                <a:lnTo>
                  <a:pt x="56574" y="4837"/>
                </a:lnTo>
                <a:cubicBezTo>
                  <a:pt x="56574" y="4837"/>
                  <a:pt x="56574" y="4837"/>
                  <a:pt x="56574" y="4837"/>
                </a:cubicBezTo>
                <a:close/>
                <a:moveTo>
                  <a:pt x="57608" y="4804"/>
                </a:moveTo>
                <a:cubicBezTo>
                  <a:pt x="57641" y="4804"/>
                  <a:pt x="57675" y="4837"/>
                  <a:pt x="57741" y="4871"/>
                </a:cubicBezTo>
                <a:cubicBezTo>
                  <a:pt x="57675" y="4937"/>
                  <a:pt x="57641" y="4937"/>
                  <a:pt x="57608" y="4971"/>
                </a:cubicBezTo>
                <a:lnTo>
                  <a:pt x="57508" y="4971"/>
                </a:lnTo>
                <a:cubicBezTo>
                  <a:pt x="57441" y="4937"/>
                  <a:pt x="57408" y="4937"/>
                  <a:pt x="57308" y="4871"/>
                </a:cubicBezTo>
                <a:cubicBezTo>
                  <a:pt x="57341" y="4837"/>
                  <a:pt x="57441" y="4837"/>
                  <a:pt x="57475" y="4804"/>
                </a:cubicBezTo>
                <a:close/>
                <a:moveTo>
                  <a:pt x="55773" y="4704"/>
                </a:moveTo>
                <a:lnTo>
                  <a:pt x="56307" y="4837"/>
                </a:lnTo>
                <a:lnTo>
                  <a:pt x="56307" y="4871"/>
                </a:lnTo>
                <a:cubicBezTo>
                  <a:pt x="56307" y="4971"/>
                  <a:pt x="56107" y="5104"/>
                  <a:pt x="56007" y="5104"/>
                </a:cubicBezTo>
                <a:cubicBezTo>
                  <a:pt x="55907" y="5104"/>
                  <a:pt x="55773" y="4904"/>
                  <a:pt x="55740" y="4804"/>
                </a:cubicBezTo>
                <a:cubicBezTo>
                  <a:pt x="55740" y="4771"/>
                  <a:pt x="55773" y="4771"/>
                  <a:pt x="55773" y="4704"/>
                </a:cubicBezTo>
                <a:close/>
                <a:moveTo>
                  <a:pt x="3403" y="5471"/>
                </a:moveTo>
                <a:lnTo>
                  <a:pt x="3436" y="5505"/>
                </a:lnTo>
                <a:lnTo>
                  <a:pt x="3403" y="5538"/>
                </a:lnTo>
                <a:lnTo>
                  <a:pt x="3369" y="5505"/>
                </a:lnTo>
                <a:cubicBezTo>
                  <a:pt x="3369" y="5471"/>
                  <a:pt x="3403" y="5471"/>
                  <a:pt x="3403" y="5471"/>
                </a:cubicBezTo>
                <a:close/>
                <a:moveTo>
                  <a:pt x="4804" y="5304"/>
                </a:moveTo>
                <a:cubicBezTo>
                  <a:pt x="4870" y="5338"/>
                  <a:pt x="4870" y="5371"/>
                  <a:pt x="4904" y="5438"/>
                </a:cubicBezTo>
                <a:cubicBezTo>
                  <a:pt x="4904" y="5471"/>
                  <a:pt x="4870" y="5505"/>
                  <a:pt x="4870" y="5538"/>
                </a:cubicBezTo>
                <a:cubicBezTo>
                  <a:pt x="4804" y="5538"/>
                  <a:pt x="4770" y="5505"/>
                  <a:pt x="4770" y="5505"/>
                </a:cubicBezTo>
                <a:cubicBezTo>
                  <a:pt x="4737" y="5438"/>
                  <a:pt x="4770" y="5338"/>
                  <a:pt x="4804" y="5304"/>
                </a:cubicBezTo>
                <a:close/>
                <a:moveTo>
                  <a:pt x="4137" y="5338"/>
                </a:moveTo>
                <a:cubicBezTo>
                  <a:pt x="4203" y="5338"/>
                  <a:pt x="4237" y="5371"/>
                  <a:pt x="4237" y="5371"/>
                </a:cubicBezTo>
                <a:lnTo>
                  <a:pt x="4237" y="5605"/>
                </a:lnTo>
                <a:cubicBezTo>
                  <a:pt x="4270" y="5605"/>
                  <a:pt x="4303" y="5605"/>
                  <a:pt x="4303" y="5671"/>
                </a:cubicBezTo>
                <a:lnTo>
                  <a:pt x="4270" y="5671"/>
                </a:lnTo>
                <a:cubicBezTo>
                  <a:pt x="4270" y="5638"/>
                  <a:pt x="4237" y="5605"/>
                  <a:pt x="4237" y="5605"/>
                </a:cubicBezTo>
                <a:lnTo>
                  <a:pt x="4203" y="5605"/>
                </a:lnTo>
                <a:cubicBezTo>
                  <a:pt x="4103" y="5605"/>
                  <a:pt x="4036" y="5505"/>
                  <a:pt x="4070" y="5404"/>
                </a:cubicBezTo>
                <a:cubicBezTo>
                  <a:pt x="4103" y="5338"/>
                  <a:pt x="4137" y="5338"/>
                  <a:pt x="4137" y="5338"/>
                </a:cubicBezTo>
                <a:close/>
                <a:moveTo>
                  <a:pt x="60177" y="5605"/>
                </a:moveTo>
                <a:cubicBezTo>
                  <a:pt x="60243" y="5638"/>
                  <a:pt x="60277" y="5638"/>
                  <a:pt x="60310" y="5671"/>
                </a:cubicBezTo>
                <a:cubicBezTo>
                  <a:pt x="60243" y="5705"/>
                  <a:pt x="60177" y="5805"/>
                  <a:pt x="60110" y="5838"/>
                </a:cubicBezTo>
                <a:lnTo>
                  <a:pt x="60076" y="5805"/>
                </a:lnTo>
                <a:lnTo>
                  <a:pt x="60076" y="5705"/>
                </a:lnTo>
                <a:cubicBezTo>
                  <a:pt x="60076" y="5638"/>
                  <a:pt x="60110" y="5605"/>
                  <a:pt x="60177" y="5605"/>
                </a:cubicBezTo>
                <a:close/>
                <a:moveTo>
                  <a:pt x="60610" y="5771"/>
                </a:moveTo>
                <a:lnTo>
                  <a:pt x="60644" y="5805"/>
                </a:lnTo>
                <a:lnTo>
                  <a:pt x="60610" y="5838"/>
                </a:lnTo>
                <a:cubicBezTo>
                  <a:pt x="60610" y="5838"/>
                  <a:pt x="60577" y="5838"/>
                  <a:pt x="60577" y="5805"/>
                </a:cubicBezTo>
                <a:lnTo>
                  <a:pt x="60610" y="5771"/>
                </a:lnTo>
                <a:close/>
                <a:moveTo>
                  <a:pt x="2402" y="5805"/>
                </a:moveTo>
                <a:cubicBezTo>
                  <a:pt x="2402" y="5838"/>
                  <a:pt x="2435" y="5871"/>
                  <a:pt x="2435" y="5938"/>
                </a:cubicBezTo>
                <a:cubicBezTo>
                  <a:pt x="2402" y="5938"/>
                  <a:pt x="2369" y="5972"/>
                  <a:pt x="2369" y="6005"/>
                </a:cubicBezTo>
                <a:cubicBezTo>
                  <a:pt x="2302" y="5972"/>
                  <a:pt x="2302" y="5871"/>
                  <a:pt x="2302" y="5838"/>
                </a:cubicBezTo>
                <a:cubicBezTo>
                  <a:pt x="2302" y="5838"/>
                  <a:pt x="2369" y="5805"/>
                  <a:pt x="2402" y="5805"/>
                </a:cubicBezTo>
                <a:close/>
                <a:moveTo>
                  <a:pt x="63012" y="6205"/>
                </a:moveTo>
                <a:cubicBezTo>
                  <a:pt x="63012" y="6205"/>
                  <a:pt x="63079" y="6205"/>
                  <a:pt x="63079" y="6238"/>
                </a:cubicBezTo>
                <a:lnTo>
                  <a:pt x="63079" y="6305"/>
                </a:lnTo>
                <a:cubicBezTo>
                  <a:pt x="63013" y="6305"/>
                  <a:pt x="63012" y="6305"/>
                  <a:pt x="62980" y="6242"/>
                </a:cubicBezTo>
                <a:lnTo>
                  <a:pt x="62980" y="6242"/>
                </a:lnTo>
                <a:cubicBezTo>
                  <a:pt x="62983" y="6231"/>
                  <a:pt x="62991" y="6205"/>
                  <a:pt x="63012" y="6205"/>
                </a:cubicBezTo>
                <a:close/>
                <a:moveTo>
                  <a:pt x="61258" y="6168"/>
                </a:moveTo>
                <a:cubicBezTo>
                  <a:pt x="61275" y="6168"/>
                  <a:pt x="61293" y="6169"/>
                  <a:pt x="61311" y="6172"/>
                </a:cubicBezTo>
                <a:cubicBezTo>
                  <a:pt x="61366" y="6183"/>
                  <a:pt x="61422" y="6187"/>
                  <a:pt x="61479" y="6187"/>
                </a:cubicBezTo>
                <a:cubicBezTo>
                  <a:pt x="61592" y="6187"/>
                  <a:pt x="61711" y="6172"/>
                  <a:pt x="61844" y="6172"/>
                </a:cubicBezTo>
                <a:lnTo>
                  <a:pt x="62478" y="6172"/>
                </a:lnTo>
                <a:cubicBezTo>
                  <a:pt x="62678" y="6172"/>
                  <a:pt x="62778" y="6338"/>
                  <a:pt x="62645" y="6539"/>
                </a:cubicBezTo>
                <a:cubicBezTo>
                  <a:pt x="62645" y="6605"/>
                  <a:pt x="62612" y="6605"/>
                  <a:pt x="62612" y="6605"/>
                </a:cubicBezTo>
                <a:lnTo>
                  <a:pt x="62578" y="6539"/>
                </a:lnTo>
                <a:cubicBezTo>
                  <a:pt x="62519" y="6449"/>
                  <a:pt x="62486" y="6333"/>
                  <a:pt x="62360" y="6333"/>
                </a:cubicBezTo>
                <a:cubicBezTo>
                  <a:pt x="62346" y="6333"/>
                  <a:pt x="62329" y="6335"/>
                  <a:pt x="62311" y="6338"/>
                </a:cubicBezTo>
                <a:cubicBezTo>
                  <a:pt x="62267" y="6338"/>
                  <a:pt x="62193" y="6324"/>
                  <a:pt x="62119" y="6324"/>
                </a:cubicBezTo>
                <a:cubicBezTo>
                  <a:pt x="62082" y="6324"/>
                  <a:pt x="62045" y="6327"/>
                  <a:pt x="62011" y="6338"/>
                </a:cubicBezTo>
                <a:cubicBezTo>
                  <a:pt x="61911" y="6372"/>
                  <a:pt x="61811" y="6472"/>
                  <a:pt x="61678" y="6472"/>
                </a:cubicBezTo>
                <a:cubicBezTo>
                  <a:pt x="61344" y="6472"/>
                  <a:pt x="60977" y="6472"/>
                  <a:pt x="60644" y="6439"/>
                </a:cubicBezTo>
                <a:cubicBezTo>
                  <a:pt x="60625" y="6443"/>
                  <a:pt x="60609" y="6445"/>
                  <a:pt x="60595" y="6445"/>
                </a:cubicBezTo>
                <a:cubicBezTo>
                  <a:pt x="60509" y="6445"/>
                  <a:pt x="60505" y="6367"/>
                  <a:pt x="60477" y="6338"/>
                </a:cubicBezTo>
                <a:lnTo>
                  <a:pt x="60277" y="6338"/>
                </a:lnTo>
                <a:lnTo>
                  <a:pt x="60243" y="6305"/>
                </a:lnTo>
                <a:cubicBezTo>
                  <a:pt x="60277" y="6272"/>
                  <a:pt x="60277" y="6205"/>
                  <a:pt x="60310" y="6205"/>
                </a:cubicBezTo>
                <a:cubicBezTo>
                  <a:pt x="60334" y="6197"/>
                  <a:pt x="60355" y="6193"/>
                  <a:pt x="60375" y="6193"/>
                </a:cubicBezTo>
                <a:cubicBezTo>
                  <a:pt x="60438" y="6193"/>
                  <a:pt x="60477" y="6237"/>
                  <a:pt x="60477" y="6338"/>
                </a:cubicBezTo>
                <a:lnTo>
                  <a:pt x="60744" y="6338"/>
                </a:lnTo>
                <a:cubicBezTo>
                  <a:pt x="60928" y="6338"/>
                  <a:pt x="61056" y="6168"/>
                  <a:pt x="61258" y="6168"/>
                </a:cubicBezTo>
                <a:close/>
                <a:moveTo>
                  <a:pt x="32724" y="7773"/>
                </a:moveTo>
                <a:cubicBezTo>
                  <a:pt x="32757" y="7773"/>
                  <a:pt x="32757" y="7806"/>
                  <a:pt x="32790" y="7840"/>
                </a:cubicBezTo>
                <a:cubicBezTo>
                  <a:pt x="32757" y="7840"/>
                  <a:pt x="32724" y="7873"/>
                  <a:pt x="32657" y="7873"/>
                </a:cubicBezTo>
                <a:cubicBezTo>
                  <a:pt x="32624" y="7873"/>
                  <a:pt x="32624" y="7840"/>
                  <a:pt x="32590" y="7806"/>
                </a:cubicBezTo>
                <a:cubicBezTo>
                  <a:pt x="32624" y="7806"/>
                  <a:pt x="32657" y="7773"/>
                  <a:pt x="32724" y="7773"/>
                </a:cubicBezTo>
                <a:close/>
                <a:moveTo>
                  <a:pt x="27386" y="7806"/>
                </a:moveTo>
                <a:lnTo>
                  <a:pt x="27453" y="7873"/>
                </a:lnTo>
                <a:cubicBezTo>
                  <a:pt x="27420" y="7906"/>
                  <a:pt x="27420" y="7906"/>
                  <a:pt x="27420" y="8006"/>
                </a:cubicBezTo>
                <a:lnTo>
                  <a:pt x="27386" y="7973"/>
                </a:lnTo>
                <a:lnTo>
                  <a:pt x="27320" y="7940"/>
                </a:lnTo>
                <a:cubicBezTo>
                  <a:pt x="27320" y="7873"/>
                  <a:pt x="27386" y="7840"/>
                  <a:pt x="27386" y="7806"/>
                </a:cubicBezTo>
                <a:close/>
                <a:moveTo>
                  <a:pt x="31959" y="7746"/>
                </a:moveTo>
                <a:cubicBezTo>
                  <a:pt x="31999" y="7746"/>
                  <a:pt x="32043" y="7754"/>
                  <a:pt x="32090" y="7773"/>
                </a:cubicBezTo>
                <a:cubicBezTo>
                  <a:pt x="32157" y="7773"/>
                  <a:pt x="32223" y="7806"/>
                  <a:pt x="32223" y="7873"/>
                </a:cubicBezTo>
                <a:cubicBezTo>
                  <a:pt x="32223" y="7973"/>
                  <a:pt x="32157" y="8006"/>
                  <a:pt x="32090" y="8006"/>
                </a:cubicBezTo>
                <a:lnTo>
                  <a:pt x="31756" y="8006"/>
                </a:lnTo>
                <a:cubicBezTo>
                  <a:pt x="31723" y="8006"/>
                  <a:pt x="31723" y="7973"/>
                  <a:pt x="31656" y="7940"/>
                </a:cubicBezTo>
                <a:cubicBezTo>
                  <a:pt x="31656" y="7940"/>
                  <a:pt x="31656" y="7873"/>
                  <a:pt x="31723" y="7873"/>
                </a:cubicBezTo>
                <a:cubicBezTo>
                  <a:pt x="31771" y="7801"/>
                  <a:pt x="31854" y="7746"/>
                  <a:pt x="31959" y="7746"/>
                </a:cubicBezTo>
                <a:close/>
                <a:moveTo>
                  <a:pt x="31262" y="7792"/>
                </a:moveTo>
                <a:cubicBezTo>
                  <a:pt x="31270" y="7792"/>
                  <a:pt x="31279" y="7796"/>
                  <a:pt x="31289" y="7806"/>
                </a:cubicBezTo>
                <a:cubicBezTo>
                  <a:pt x="31323" y="7806"/>
                  <a:pt x="31323" y="7840"/>
                  <a:pt x="31323" y="7873"/>
                </a:cubicBezTo>
                <a:cubicBezTo>
                  <a:pt x="31423" y="7873"/>
                  <a:pt x="31456" y="7973"/>
                  <a:pt x="31456" y="8040"/>
                </a:cubicBezTo>
                <a:cubicBezTo>
                  <a:pt x="31456" y="8106"/>
                  <a:pt x="31423" y="8106"/>
                  <a:pt x="31389" y="8140"/>
                </a:cubicBezTo>
                <a:lnTo>
                  <a:pt x="31323" y="8106"/>
                </a:lnTo>
                <a:lnTo>
                  <a:pt x="31323" y="7873"/>
                </a:lnTo>
                <a:cubicBezTo>
                  <a:pt x="31289" y="7873"/>
                  <a:pt x="31256" y="7873"/>
                  <a:pt x="31256" y="7840"/>
                </a:cubicBezTo>
                <a:cubicBezTo>
                  <a:pt x="31232" y="7816"/>
                  <a:pt x="31242" y="7792"/>
                  <a:pt x="31262" y="7792"/>
                </a:cubicBezTo>
                <a:close/>
                <a:moveTo>
                  <a:pt x="6705" y="8040"/>
                </a:moveTo>
                <a:cubicBezTo>
                  <a:pt x="6772" y="8040"/>
                  <a:pt x="6872" y="8106"/>
                  <a:pt x="6805" y="8140"/>
                </a:cubicBezTo>
                <a:cubicBezTo>
                  <a:pt x="6772" y="8173"/>
                  <a:pt x="6738" y="8173"/>
                  <a:pt x="6705" y="8173"/>
                </a:cubicBezTo>
                <a:cubicBezTo>
                  <a:pt x="6638" y="8173"/>
                  <a:pt x="6605" y="8140"/>
                  <a:pt x="6572" y="8106"/>
                </a:cubicBezTo>
                <a:cubicBezTo>
                  <a:pt x="6605" y="8040"/>
                  <a:pt x="6638" y="8040"/>
                  <a:pt x="6705" y="8040"/>
                </a:cubicBezTo>
                <a:close/>
                <a:moveTo>
                  <a:pt x="9405" y="8245"/>
                </a:moveTo>
                <a:cubicBezTo>
                  <a:pt x="9416" y="8245"/>
                  <a:pt x="9430" y="8252"/>
                  <a:pt x="9440" y="8273"/>
                </a:cubicBezTo>
                <a:cubicBezTo>
                  <a:pt x="9474" y="8273"/>
                  <a:pt x="9474" y="8307"/>
                  <a:pt x="9474" y="8340"/>
                </a:cubicBezTo>
                <a:cubicBezTo>
                  <a:pt x="9540" y="8340"/>
                  <a:pt x="9574" y="8373"/>
                  <a:pt x="9574" y="8373"/>
                </a:cubicBezTo>
                <a:cubicBezTo>
                  <a:pt x="9607" y="8373"/>
                  <a:pt x="9607" y="8440"/>
                  <a:pt x="9574" y="8440"/>
                </a:cubicBezTo>
                <a:cubicBezTo>
                  <a:pt x="9474" y="8440"/>
                  <a:pt x="9474" y="8373"/>
                  <a:pt x="9474" y="8340"/>
                </a:cubicBezTo>
                <a:cubicBezTo>
                  <a:pt x="9440" y="8340"/>
                  <a:pt x="9407" y="8340"/>
                  <a:pt x="9407" y="8307"/>
                </a:cubicBezTo>
                <a:cubicBezTo>
                  <a:pt x="9361" y="8284"/>
                  <a:pt x="9378" y="8245"/>
                  <a:pt x="9405" y="8245"/>
                </a:cubicBezTo>
                <a:close/>
                <a:moveTo>
                  <a:pt x="2102" y="8173"/>
                </a:moveTo>
                <a:cubicBezTo>
                  <a:pt x="2135" y="8173"/>
                  <a:pt x="2202" y="8206"/>
                  <a:pt x="2202" y="8273"/>
                </a:cubicBezTo>
                <a:cubicBezTo>
                  <a:pt x="2269" y="8340"/>
                  <a:pt x="2235" y="8373"/>
                  <a:pt x="2235" y="8440"/>
                </a:cubicBezTo>
                <a:cubicBezTo>
                  <a:pt x="2235" y="8457"/>
                  <a:pt x="2218" y="8465"/>
                  <a:pt x="2193" y="8465"/>
                </a:cubicBezTo>
                <a:cubicBezTo>
                  <a:pt x="2168" y="8465"/>
                  <a:pt x="2135" y="8457"/>
                  <a:pt x="2102" y="8440"/>
                </a:cubicBezTo>
                <a:cubicBezTo>
                  <a:pt x="2002" y="8340"/>
                  <a:pt x="1902" y="8340"/>
                  <a:pt x="1768" y="8340"/>
                </a:cubicBezTo>
                <a:cubicBezTo>
                  <a:pt x="1735" y="8340"/>
                  <a:pt x="1701" y="8307"/>
                  <a:pt x="1635" y="8273"/>
                </a:cubicBezTo>
                <a:cubicBezTo>
                  <a:pt x="1701" y="8206"/>
                  <a:pt x="1735" y="8206"/>
                  <a:pt x="1768" y="8173"/>
                </a:cubicBezTo>
                <a:close/>
                <a:moveTo>
                  <a:pt x="16145" y="8507"/>
                </a:moveTo>
                <a:cubicBezTo>
                  <a:pt x="16178" y="8507"/>
                  <a:pt x="16178" y="8540"/>
                  <a:pt x="16178" y="8540"/>
                </a:cubicBezTo>
                <a:cubicBezTo>
                  <a:pt x="16212" y="8607"/>
                  <a:pt x="16145" y="8607"/>
                  <a:pt x="16145" y="8640"/>
                </a:cubicBezTo>
                <a:cubicBezTo>
                  <a:pt x="16112" y="8640"/>
                  <a:pt x="16078" y="8640"/>
                  <a:pt x="15978" y="8673"/>
                </a:cubicBezTo>
                <a:cubicBezTo>
                  <a:pt x="15945" y="8673"/>
                  <a:pt x="15878" y="8640"/>
                  <a:pt x="15812" y="8607"/>
                </a:cubicBezTo>
                <a:cubicBezTo>
                  <a:pt x="15912" y="8540"/>
                  <a:pt x="15945" y="8540"/>
                  <a:pt x="16012" y="8507"/>
                </a:cubicBezTo>
                <a:close/>
                <a:moveTo>
                  <a:pt x="13944" y="8640"/>
                </a:moveTo>
                <a:cubicBezTo>
                  <a:pt x="13977" y="8640"/>
                  <a:pt x="13977" y="8640"/>
                  <a:pt x="14044" y="8673"/>
                </a:cubicBezTo>
                <a:cubicBezTo>
                  <a:pt x="14077" y="8707"/>
                  <a:pt x="14077" y="8740"/>
                  <a:pt x="14010" y="8807"/>
                </a:cubicBezTo>
                <a:cubicBezTo>
                  <a:pt x="13977" y="8840"/>
                  <a:pt x="13944" y="8874"/>
                  <a:pt x="13910" y="8874"/>
                </a:cubicBezTo>
                <a:cubicBezTo>
                  <a:pt x="13895" y="8904"/>
                  <a:pt x="13873" y="8920"/>
                  <a:pt x="13851" y="8920"/>
                </a:cubicBezTo>
                <a:cubicBezTo>
                  <a:pt x="13824" y="8920"/>
                  <a:pt x="13795" y="8895"/>
                  <a:pt x="13777" y="8840"/>
                </a:cubicBezTo>
                <a:cubicBezTo>
                  <a:pt x="13743" y="8707"/>
                  <a:pt x="13810" y="8640"/>
                  <a:pt x="13944" y="8640"/>
                </a:cubicBezTo>
                <a:close/>
                <a:moveTo>
                  <a:pt x="12959" y="8849"/>
                </a:moveTo>
                <a:cubicBezTo>
                  <a:pt x="12968" y="8849"/>
                  <a:pt x="12976" y="8857"/>
                  <a:pt x="12976" y="8874"/>
                </a:cubicBezTo>
                <a:cubicBezTo>
                  <a:pt x="12976" y="8940"/>
                  <a:pt x="12943" y="8940"/>
                  <a:pt x="12910" y="8940"/>
                </a:cubicBezTo>
                <a:lnTo>
                  <a:pt x="12910" y="8940"/>
                </a:lnTo>
                <a:cubicBezTo>
                  <a:pt x="12912" y="8908"/>
                  <a:pt x="12919" y="8874"/>
                  <a:pt x="12943" y="8874"/>
                </a:cubicBezTo>
                <a:cubicBezTo>
                  <a:pt x="12943" y="8857"/>
                  <a:pt x="12951" y="8849"/>
                  <a:pt x="12959" y="8849"/>
                </a:cubicBezTo>
                <a:close/>
                <a:moveTo>
                  <a:pt x="2074" y="8652"/>
                </a:moveTo>
                <a:cubicBezTo>
                  <a:pt x="2125" y="8652"/>
                  <a:pt x="2180" y="8660"/>
                  <a:pt x="2235" y="8673"/>
                </a:cubicBezTo>
                <a:cubicBezTo>
                  <a:pt x="2269" y="8673"/>
                  <a:pt x="2269" y="8707"/>
                  <a:pt x="2269" y="8707"/>
                </a:cubicBezTo>
                <a:cubicBezTo>
                  <a:pt x="2235" y="8707"/>
                  <a:pt x="2235" y="8740"/>
                  <a:pt x="2235" y="8740"/>
                </a:cubicBezTo>
                <a:cubicBezTo>
                  <a:pt x="2146" y="8830"/>
                  <a:pt x="2083" y="8946"/>
                  <a:pt x="1976" y="8946"/>
                </a:cubicBezTo>
                <a:cubicBezTo>
                  <a:pt x="1963" y="8946"/>
                  <a:pt x="1949" y="8944"/>
                  <a:pt x="1935" y="8940"/>
                </a:cubicBezTo>
                <a:cubicBezTo>
                  <a:pt x="1902" y="8940"/>
                  <a:pt x="1835" y="8874"/>
                  <a:pt x="1835" y="8840"/>
                </a:cubicBezTo>
                <a:cubicBezTo>
                  <a:pt x="1835" y="8807"/>
                  <a:pt x="1835" y="8707"/>
                  <a:pt x="1902" y="8707"/>
                </a:cubicBezTo>
                <a:cubicBezTo>
                  <a:pt x="1941" y="8668"/>
                  <a:pt x="2003" y="8652"/>
                  <a:pt x="2074" y="8652"/>
                </a:cubicBezTo>
                <a:close/>
                <a:moveTo>
                  <a:pt x="12876" y="8974"/>
                </a:moveTo>
                <a:cubicBezTo>
                  <a:pt x="12876" y="9007"/>
                  <a:pt x="12809" y="9040"/>
                  <a:pt x="12809" y="9040"/>
                </a:cubicBezTo>
                <a:lnTo>
                  <a:pt x="12776" y="9040"/>
                </a:lnTo>
                <a:cubicBezTo>
                  <a:pt x="12776" y="8974"/>
                  <a:pt x="12809" y="8974"/>
                  <a:pt x="12876" y="8974"/>
                </a:cubicBezTo>
                <a:close/>
                <a:moveTo>
                  <a:pt x="12309" y="9007"/>
                </a:moveTo>
                <a:lnTo>
                  <a:pt x="12376" y="9040"/>
                </a:lnTo>
                <a:cubicBezTo>
                  <a:pt x="12376" y="9040"/>
                  <a:pt x="12376" y="9107"/>
                  <a:pt x="12309" y="9107"/>
                </a:cubicBezTo>
                <a:lnTo>
                  <a:pt x="12276" y="9040"/>
                </a:lnTo>
                <a:lnTo>
                  <a:pt x="12309" y="9007"/>
                </a:lnTo>
                <a:close/>
                <a:moveTo>
                  <a:pt x="6261" y="8159"/>
                </a:moveTo>
                <a:cubicBezTo>
                  <a:pt x="6321" y="8159"/>
                  <a:pt x="6405" y="8183"/>
                  <a:pt x="6405" y="8206"/>
                </a:cubicBezTo>
                <a:cubicBezTo>
                  <a:pt x="6371" y="8240"/>
                  <a:pt x="6371" y="8307"/>
                  <a:pt x="6305" y="8340"/>
                </a:cubicBezTo>
                <a:cubicBezTo>
                  <a:pt x="6238" y="8407"/>
                  <a:pt x="6138" y="8473"/>
                  <a:pt x="6071" y="8473"/>
                </a:cubicBezTo>
                <a:lnTo>
                  <a:pt x="5237" y="8473"/>
                </a:lnTo>
                <a:lnTo>
                  <a:pt x="5237" y="8673"/>
                </a:lnTo>
                <a:cubicBezTo>
                  <a:pt x="5254" y="8740"/>
                  <a:pt x="5296" y="8757"/>
                  <a:pt x="5342" y="8757"/>
                </a:cubicBezTo>
                <a:cubicBezTo>
                  <a:pt x="5387" y="8757"/>
                  <a:pt x="5437" y="8740"/>
                  <a:pt x="5471" y="8740"/>
                </a:cubicBezTo>
                <a:cubicBezTo>
                  <a:pt x="5538" y="8740"/>
                  <a:pt x="5589" y="8770"/>
                  <a:pt x="5636" y="8770"/>
                </a:cubicBezTo>
                <a:cubicBezTo>
                  <a:pt x="5660" y="8770"/>
                  <a:pt x="5682" y="8762"/>
                  <a:pt x="5704" y="8740"/>
                </a:cubicBezTo>
                <a:cubicBezTo>
                  <a:pt x="5815" y="8648"/>
                  <a:pt x="5927" y="8627"/>
                  <a:pt x="6049" y="8627"/>
                </a:cubicBezTo>
                <a:cubicBezTo>
                  <a:pt x="6147" y="8627"/>
                  <a:pt x="6253" y="8640"/>
                  <a:pt x="6371" y="8640"/>
                </a:cubicBezTo>
                <a:cubicBezTo>
                  <a:pt x="6421" y="8640"/>
                  <a:pt x="6474" y="8642"/>
                  <a:pt x="6526" y="8642"/>
                </a:cubicBezTo>
                <a:cubicBezTo>
                  <a:pt x="6684" y="8642"/>
                  <a:pt x="6847" y="8623"/>
                  <a:pt x="6972" y="8473"/>
                </a:cubicBezTo>
                <a:cubicBezTo>
                  <a:pt x="7372" y="8473"/>
                  <a:pt x="7706" y="8473"/>
                  <a:pt x="8039" y="8507"/>
                </a:cubicBezTo>
                <a:lnTo>
                  <a:pt x="8273" y="8507"/>
                </a:lnTo>
                <a:cubicBezTo>
                  <a:pt x="8540" y="8473"/>
                  <a:pt x="8773" y="8473"/>
                  <a:pt x="9040" y="8473"/>
                </a:cubicBezTo>
                <a:cubicBezTo>
                  <a:pt x="9073" y="8473"/>
                  <a:pt x="9107" y="8540"/>
                  <a:pt x="9107" y="8540"/>
                </a:cubicBezTo>
                <a:cubicBezTo>
                  <a:pt x="9107" y="8540"/>
                  <a:pt x="9073" y="8640"/>
                  <a:pt x="8973" y="8707"/>
                </a:cubicBezTo>
                <a:cubicBezTo>
                  <a:pt x="8940" y="8740"/>
                  <a:pt x="8807" y="8807"/>
                  <a:pt x="8773" y="8807"/>
                </a:cubicBezTo>
                <a:cubicBezTo>
                  <a:pt x="8702" y="8753"/>
                  <a:pt x="8649" y="8719"/>
                  <a:pt x="8596" y="8719"/>
                </a:cubicBezTo>
                <a:cubicBezTo>
                  <a:pt x="8549" y="8719"/>
                  <a:pt x="8502" y="8745"/>
                  <a:pt x="8440" y="8807"/>
                </a:cubicBezTo>
                <a:cubicBezTo>
                  <a:pt x="8406" y="8840"/>
                  <a:pt x="8348" y="8857"/>
                  <a:pt x="8285" y="8857"/>
                </a:cubicBezTo>
                <a:cubicBezTo>
                  <a:pt x="8223" y="8857"/>
                  <a:pt x="8156" y="8840"/>
                  <a:pt x="8106" y="8807"/>
                </a:cubicBezTo>
                <a:cubicBezTo>
                  <a:pt x="8050" y="8765"/>
                  <a:pt x="8012" y="8746"/>
                  <a:pt x="7981" y="8746"/>
                </a:cubicBezTo>
                <a:cubicBezTo>
                  <a:pt x="7939" y="8746"/>
                  <a:pt x="7911" y="8782"/>
                  <a:pt x="7873" y="8840"/>
                </a:cubicBezTo>
                <a:cubicBezTo>
                  <a:pt x="7789" y="8924"/>
                  <a:pt x="7747" y="8965"/>
                  <a:pt x="7706" y="8965"/>
                </a:cubicBezTo>
                <a:cubicBezTo>
                  <a:pt x="7664" y="8965"/>
                  <a:pt x="7622" y="8924"/>
                  <a:pt x="7539" y="8840"/>
                </a:cubicBezTo>
                <a:cubicBezTo>
                  <a:pt x="7479" y="8780"/>
                  <a:pt x="7426" y="8747"/>
                  <a:pt x="7385" y="8747"/>
                </a:cubicBezTo>
                <a:cubicBezTo>
                  <a:pt x="7336" y="8747"/>
                  <a:pt x="7305" y="8797"/>
                  <a:pt x="7305" y="8907"/>
                </a:cubicBezTo>
                <a:cubicBezTo>
                  <a:pt x="7305" y="8974"/>
                  <a:pt x="7239" y="9007"/>
                  <a:pt x="7205" y="9007"/>
                </a:cubicBezTo>
                <a:lnTo>
                  <a:pt x="6805" y="9007"/>
                </a:lnTo>
                <a:cubicBezTo>
                  <a:pt x="6538" y="9007"/>
                  <a:pt x="6238" y="9007"/>
                  <a:pt x="5938" y="9140"/>
                </a:cubicBezTo>
                <a:cubicBezTo>
                  <a:pt x="5890" y="9164"/>
                  <a:pt x="5825" y="9184"/>
                  <a:pt x="5758" y="9184"/>
                </a:cubicBezTo>
                <a:cubicBezTo>
                  <a:pt x="5639" y="9184"/>
                  <a:pt x="5514" y="9121"/>
                  <a:pt x="5471" y="8907"/>
                </a:cubicBezTo>
                <a:cubicBezTo>
                  <a:pt x="5471" y="8840"/>
                  <a:pt x="5371" y="8840"/>
                  <a:pt x="5271" y="8840"/>
                </a:cubicBezTo>
                <a:cubicBezTo>
                  <a:pt x="5204" y="8874"/>
                  <a:pt x="5104" y="8907"/>
                  <a:pt x="5037" y="9007"/>
                </a:cubicBezTo>
                <a:cubicBezTo>
                  <a:pt x="4804" y="9174"/>
                  <a:pt x="4604" y="9140"/>
                  <a:pt x="4370" y="9174"/>
                </a:cubicBezTo>
                <a:cubicBezTo>
                  <a:pt x="4203" y="9174"/>
                  <a:pt x="4137" y="9107"/>
                  <a:pt x="4103" y="8974"/>
                </a:cubicBezTo>
                <a:lnTo>
                  <a:pt x="3970" y="8707"/>
                </a:lnTo>
                <a:cubicBezTo>
                  <a:pt x="3836" y="8707"/>
                  <a:pt x="3698" y="8696"/>
                  <a:pt x="3558" y="8696"/>
                </a:cubicBezTo>
                <a:cubicBezTo>
                  <a:pt x="3348" y="8696"/>
                  <a:pt x="3136" y="8720"/>
                  <a:pt x="2936" y="8840"/>
                </a:cubicBezTo>
                <a:cubicBezTo>
                  <a:pt x="2924" y="8846"/>
                  <a:pt x="2911" y="8849"/>
                  <a:pt x="2896" y="8849"/>
                </a:cubicBezTo>
                <a:cubicBezTo>
                  <a:pt x="2827" y="8849"/>
                  <a:pt x="2736" y="8784"/>
                  <a:pt x="2736" y="8673"/>
                </a:cubicBezTo>
                <a:cubicBezTo>
                  <a:pt x="2736" y="8507"/>
                  <a:pt x="2702" y="8373"/>
                  <a:pt x="2469" y="8373"/>
                </a:cubicBezTo>
                <a:lnTo>
                  <a:pt x="2435" y="8340"/>
                </a:lnTo>
                <a:lnTo>
                  <a:pt x="2469" y="8307"/>
                </a:lnTo>
                <a:lnTo>
                  <a:pt x="2769" y="8307"/>
                </a:lnTo>
                <a:cubicBezTo>
                  <a:pt x="2813" y="8318"/>
                  <a:pt x="2902" y="8321"/>
                  <a:pt x="3006" y="8321"/>
                </a:cubicBezTo>
                <a:cubicBezTo>
                  <a:pt x="3214" y="8321"/>
                  <a:pt x="3480" y="8307"/>
                  <a:pt x="3569" y="8307"/>
                </a:cubicBezTo>
                <a:cubicBezTo>
                  <a:pt x="3614" y="8307"/>
                  <a:pt x="3688" y="8292"/>
                  <a:pt x="3762" y="8292"/>
                </a:cubicBezTo>
                <a:cubicBezTo>
                  <a:pt x="3799" y="8292"/>
                  <a:pt x="3836" y="8295"/>
                  <a:pt x="3870" y="8307"/>
                </a:cubicBezTo>
                <a:cubicBezTo>
                  <a:pt x="3970" y="8307"/>
                  <a:pt x="4070" y="8373"/>
                  <a:pt x="4203" y="8373"/>
                </a:cubicBezTo>
                <a:cubicBezTo>
                  <a:pt x="4270" y="8373"/>
                  <a:pt x="4370" y="8307"/>
                  <a:pt x="4470" y="8307"/>
                </a:cubicBezTo>
                <a:lnTo>
                  <a:pt x="4570" y="8307"/>
                </a:lnTo>
                <a:cubicBezTo>
                  <a:pt x="4604" y="8307"/>
                  <a:pt x="4704" y="8340"/>
                  <a:pt x="4704" y="8373"/>
                </a:cubicBezTo>
                <a:cubicBezTo>
                  <a:pt x="4737" y="8473"/>
                  <a:pt x="4737" y="8540"/>
                  <a:pt x="4637" y="8607"/>
                </a:cubicBezTo>
                <a:cubicBezTo>
                  <a:pt x="4570" y="8640"/>
                  <a:pt x="4537" y="8640"/>
                  <a:pt x="4437" y="8673"/>
                </a:cubicBezTo>
                <a:cubicBezTo>
                  <a:pt x="4403" y="8707"/>
                  <a:pt x="4437" y="8874"/>
                  <a:pt x="4470" y="8874"/>
                </a:cubicBezTo>
                <a:cubicBezTo>
                  <a:pt x="4581" y="8874"/>
                  <a:pt x="4678" y="8903"/>
                  <a:pt x="4779" y="8903"/>
                </a:cubicBezTo>
                <a:cubicBezTo>
                  <a:pt x="4830" y="8903"/>
                  <a:pt x="4881" y="8896"/>
                  <a:pt x="4937" y="8874"/>
                </a:cubicBezTo>
                <a:cubicBezTo>
                  <a:pt x="5037" y="8874"/>
                  <a:pt x="5037" y="8807"/>
                  <a:pt x="5037" y="8707"/>
                </a:cubicBezTo>
                <a:cubicBezTo>
                  <a:pt x="5037" y="8640"/>
                  <a:pt x="4804" y="8573"/>
                  <a:pt x="4970" y="8473"/>
                </a:cubicBezTo>
                <a:cubicBezTo>
                  <a:pt x="4993" y="8462"/>
                  <a:pt x="5015" y="8459"/>
                  <a:pt x="5038" y="8459"/>
                </a:cubicBezTo>
                <a:cubicBezTo>
                  <a:pt x="5085" y="8459"/>
                  <a:pt x="5137" y="8473"/>
                  <a:pt x="5204" y="8473"/>
                </a:cubicBezTo>
                <a:cubicBezTo>
                  <a:pt x="5204" y="8440"/>
                  <a:pt x="5237" y="8340"/>
                  <a:pt x="5237" y="8340"/>
                </a:cubicBezTo>
                <a:cubicBezTo>
                  <a:pt x="5404" y="8340"/>
                  <a:pt x="5571" y="8307"/>
                  <a:pt x="5771" y="8307"/>
                </a:cubicBezTo>
                <a:cubicBezTo>
                  <a:pt x="5938" y="8307"/>
                  <a:pt x="6071" y="8273"/>
                  <a:pt x="6205" y="8173"/>
                </a:cubicBezTo>
                <a:cubicBezTo>
                  <a:pt x="6214" y="8163"/>
                  <a:pt x="6236" y="8159"/>
                  <a:pt x="6261" y="8159"/>
                </a:cubicBezTo>
                <a:close/>
                <a:moveTo>
                  <a:pt x="3736" y="9140"/>
                </a:moveTo>
                <a:cubicBezTo>
                  <a:pt x="3770" y="9140"/>
                  <a:pt x="3803" y="9140"/>
                  <a:pt x="3870" y="9174"/>
                </a:cubicBezTo>
                <a:cubicBezTo>
                  <a:pt x="3903" y="9174"/>
                  <a:pt x="3903" y="9207"/>
                  <a:pt x="3870" y="9274"/>
                </a:cubicBezTo>
                <a:cubicBezTo>
                  <a:pt x="3803" y="9307"/>
                  <a:pt x="3770" y="9307"/>
                  <a:pt x="3736" y="9341"/>
                </a:cubicBezTo>
                <a:cubicBezTo>
                  <a:pt x="3722" y="9354"/>
                  <a:pt x="3703" y="9363"/>
                  <a:pt x="3682" y="9363"/>
                </a:cubicBezTo>
                <a:cubicBezTo>
                  <a:pt x="3653" y="9363"/>
                  <a:pt x="3622" y="9346"/>
                  <a:pt x="3603" y="9307"/>
                </a:cubicBezTo>
                <a:lnTo>
                  <a:pt x="3603" y="9274"/>
                </a:lnTo>
                <a:cubicBezTo>
                  <a:pt x="3603" y="9174"/>
                  <a:pt x="3636" y="9140"/>
                  <a:pt x="3736" y="9140"/>
                </a:cubicBezTo>
                <a:close/>
                <a:moveTo>
                  <a:pt x="2002" y="9441"/>
                </a:moveTo>
                <a:cubicBezTo>
                  <a:pt x="2068" y="9441"/>
                  <a:pt x="2068" y="9474"/>
                  <a:pt x="2068" y="9507"/>
                </a:cubicBezTo>
                <a:cubicBezTo>
                  <a:pt x="2002" y="9507"/>
                  <a:pt x="2002" y="9474"/>
                  <a:pt x="1968" y="9474"/>
                </a:cubicBezTo>
                <a:lnTo>
                  <a:pt x="2002" y="9441"/>
                </a:lnTo>
                <a:close/>
                <a:moveTo>
                  <a:pt x="10041" y="10041"/>
                </a:moveTo>
                <a:lnTo>
                  <a:pt x="10074" y="10108"/>
                </a:lnTo>
                <a:cubicBezTo>
                  <a:pt x="10074" y="10141"/>
                  <a:pt x="10041" y="10141"/>
                  <a:pt x="10041" y="10141"/>
                </a:cubicBezTo>
                <a:lnTo>
                  <a:pt x="9974" y="10108"/>
                </a:lnTo>
                <a:lnTo>
                  <a:pt x="10041" y="10041"/>
                </a:lnTo>
                <a:close/>
                <a:moveTo>
                  <a:pt x="7105" y="11542"/>
                </a:moveTo>
                <a:cubicBezTo>
                  <a:pt x="7139" y="11576"/>
                  <a:pt x="7139" y="11642"/>
                  <a:pt x="7139" y="11642"/>
                </a:cubicBezTo>
                <a:cubicBezTo>
                  <a:pt x="7194" y="11753"/>
                  <a:pt x="7158" y="11818"/>
                  <a:pt x="7106" y="11818"/>
                </a:cubicBezTo>
                <a:cubicBezTo>
                  <a:pt x="7095" y="11818"/>
                  <a:pt x="7083" y="11815"/>
                  <a:pt x="7072" y="11809"/>
                </a:cubicBezTo>
                <a:cubicBezTo>
                  <a:pt x="7039" y="11809"/>
                  <a:pt x="7039" y="11709"/>
                  <a:pt x="7039" y="11676"/>
                </a:cubicBezTo>
                <a:cubicBezTo>
                  <a:pt x="7039" y="11642"/>
                  <a:pt x="7072" y="11609"/>
                  <a:pt x="7105" y="11542"/>
                </a:cubicBezTo>
                <a:close/>
                <a:moveTo>
                  <a:pt x="6105" y="11776"/>
                </a:moveTo>
                <a:cubicBezTo>
                  <a:pt x="6138" y="11776"/>
                  <a:pt x="6205" y="11776"/>
                  <a:pt x="6205" y="11809"/>
                </a:cubicBezTo>
                <a:cubicBezTo>
                  <a:pt x="6238" y="11809"/>
                  <a:pt x="6205" y="11842"/>
                  <a:pt x="6138" y="11842"/>
                </a:cubicBezTo>
                <a:cubicBezTo>
                  <a:pt x="6105" y="11842"/>
                  <a:pt x="6105" y="11809"/>
                  <a:pt x="6105" y="11776"/>
                </a:cubicBezTo>
                <a:close/>
                <a:moveTo>
                  <a:pt x="54306" y="12681"/>
                </a:moveTo>
                <a:lnTo>
                  <a:pt x="54306" y="12776"/>
                </a:lnTo>
                <a:lnTo>
                  <a:pt x="54272" y="12776"/>
                </a:lnTo>
                <a:cubicBezTo>
                  <a:pt x="54272" y="12711"/>
                  <a:pt x="54287" y="12688"/>
                  <a:pt x="54306" y="12681"/>
                </a:cubicBezTo>
                <a:close/>
                <a:moveTo>
                  <a:pt x="8206" y="13410"/>
                </a:moveTo>
                <a:cubicBezTo>
                  <a:pt x="8206" y="13510"/>
                  <a:pt x="8239" y="13544"/>
                  <a:pt x="8239" y="13644"/>
                </a:cubicBezTo>
                <a:cubicBezTo>
                  <a:pt x="8239" y="13644"/>
                  <a:pt x="8206" y="13644"/>
                  <a:pt x="8139" y="13677"/>
                </a:cubicBezTo>
                <a:cubicBezTo>
                  <a:pt x="8139" y="13644"/>
                  <a:pt x="8106" y="13610"/>
                  <a:pt x="8106" y="13544"/>
                </a:cubicBezTo>
                <a:cubicBezTo>
                  <a:pt x="8106" y="13510"/>
                  <a:pt x="8139" y="13477"/>
                  <a:pt x="8206" y="13410"/>
                </a:cubicBezTo>
                <a:close/>
                <a:moveTo>
                  <a:pt x="7639" y="13777"/>
                </a:moveTo>
                <a:cubicBezTo>
                  <a:pt x="7706" y="13777"/>
                  <a:pt x="7739" y="13777"/>
                  <a:pt x="7739" y="13810"/>
                </a:cubicBezTo>
                <a:cubicBezTo>
                  <a:pt x="7772" y="13810"/>
                  <a:pt x="7739" y="13844"/>
                  <a:pt x="7706" y="13844"/>
                </a:cubicBezTo>
                <a:cubicBezTo>
                  <a:pt x="7639" y="13844"/>
                  <a:pt x="7639" y="13810"/>
                  <a:pt x="7639" y="13777"/>
                </a:cubicBezTo>
                <a:close/>
                <a:moveTo>
                  <a:pt x="67644" y="14479"/>
                </a:moveTo>
                <a:cubicBezTo>
                  <a:pt x="67751" y="14521"/>
                  <a:pt x="67803" y="14535"/>
                  <a:pt x="67819" y="14535"/>
                </a:cubicBezTo>
                <a:cubicBezTo>
                  <a:pt x="67848" y="14535"/>
                  <a:pt x="67751" y="14487"/>
                  <a:pt x="67644" y="14479"/>
                </a:cubicBezTo>
                <a:close/>
                <a:moveTo>
                  <a:pt x="9107" y="14511"/>
                </a:moveTo>
                <a:lnTo>
                  <a:pt x="9140" y="14544"/>
                </a:lnTo>
                <a:lnTo>
                  <a:pt x="9107" y="14578"/>
                </a:lnTo>
                <a:lnTo>
                  <a:pt x="9073" y="14544"/>
                </a:lnTo>
                <a:lnTo>
                  <a:pt x="9107" y="14511"/>
                </a:lnTo>
                <a:close/>
                <a:moveTo>
                  <a:pt x="54711" y="15569"/>
                </a:moveTo>
                <a:cubicBezTo>
                  <a:pt x="54747" y="15569"/>
                  <a:pt x="54789" y="15581"/>
                  <a:pt x="54839" y="15612"/>
                </a:cubicBezTo>
                <a:cubicBezTo>
                  <a:pt x="54906" y="15645"/>
                  <a:pt x="54973" y="15678"/>
                  <a:pt x="55073" y="15678"/>
                </a:cubicBezTo>
                <a:cubicBezTo>
                  <a:pt x="55106" y="15712"/>
                  <a:pt x="55140" y="15712"/>
                  <a:pt x="55173" y="15745"/>
                </a:cubicBezTo>
                <a:cubicBezTo>
                  <a:pt x="55073" y="15812"/>
                  <a:pt x="55006" y="15845"/>
                  <a:pt x="54973" y="15845"/>
                </a:cubicBezTo>
                <a:lnTo>
                  <a:pt x="54472" y="15845"/>
                </a:lnTo>
                <a:cubicBezTo>
                  <a:pt x="54439" y="15845"/>
                  <a:pt x="54439" y="15812"/>
                  <a:pt x="54439" y="15812"/>
                </a:cubicBezTo>
                <a:cubicBezTo>
                  <a:pt x="54439" y="15779"/>
                  <a:pt x="54472" y="15712"/>
                  <a:pt x="54506" y="15678"/>
                </a:cubicBezTo>
                <a:cubicBezTo>
                  <a:pt x="54575" y="15632"/>
                  <a:pt x="54629" y="15569"/>
                  <a:pt x="54711" y="15569"/>
                </a:cubicBezTo>
                <a:close/>
                <a:moveTo>
                  <a:pt x="55907" y="15545"/>
                </a:moveTo>
                <a:cubicBezTo>
                  <a:pt x="56074" y="15545"/>
                  <a:pt x="56240" y="15612"/>
                  <a:pt x="56407" y="15612"/>
                </a:cubicBezTo>
                <a:cubicBezTo>
                  <a:pt x="56441" y="15612"/>
                  <a:pt x="56441" y="15645"/>
                  <a:pt x="56441" y="15645"/>
                </a:cubicBezTo>
                <a:cubicBezTo>
                  <a:pt x="56474" y="15645"/>
                  <a:pt x="56474" y="15678"/>
                  <a:pt x="56441" y="15678"/>
                </a:cubicBezTo>
                <a:cubicBezTo>
                  <a:pt x="56340" y="15712"/>
                  <a:pt x="56274" y="15845"/>
                  <a:pt x="56174" y="15845"/>
                </a:cubicBezTo>
                <a:lnTo>
                  <a:pt x="55340" y="15845"/>
                </a:lnTo>
                <a:cubicBezTo>
                  <a:pt x="55306" y="15845"/>
                  <a:pt x="55240" y="15712"/>
                  <a:pt x="55273" y="15678"/>
                </a:cubicBezTo>
                <a:cubicBezTo>
                  <a:pt x="55306" y="15645"/>
                  <a:pt x="55306" y="15612"/>
                  <a:pt x="55340" y="15612"/>
                </a:cubicBezTo>
                <a:lnTo>
                  <a:pt x="55907" y="15612"/>
                </a:lnTo>
                <a:lnTo>
                  <a:pt x="55907" y="15545"/>
                </a:lnTo>
                <a:close/>
                <a:moveTo>
                  <a:pt x="57074" y="15545"/>
                </a:moveTo>
                <a:cubicBezTo>
                  <a:pt x="57108" y="15612"/>
                  <a:pt x="57108" y="15645"/>
                  <a:pt x="57074" y="15678"/>
                </a:cubicBezTo>
                <a:lnTo>
                  <a:pt x="56941" y="15945"/>
                </a:lnTo>
                <a:cubicBezTo>
                  <a:pt x="56924" y="15979"/>
                  <a:pt x="56891" y="15987"/>
                  <a:pt x="56853" y="15987"/>
                </a:cubicBezTo>
                <a:cubicBezTo>
                  <a:pt x="56816" y="15987"/>
                  <a:pt x="56774" y="15979"/>
                  <a:pt x="56741" y="15979"/>
                </a:cubicBezTo>
                <a:cubicBezTo>
                  <a:pt x="56641" y="15945"/>
                  <a:pt x="56641" y="15845"/>
                  <a:pt x="56674" y="15779"/>
                </a:cubicBezTo>
                <a:cubicBezTo>
                  <a:pt x="56774" y="15645"/>
                  <a:pt x="56807" y="15545"/>
                  <a:pt x="56974" y="15545"/>
                </a:cubicBezTo>
                <a:close/>
                <a:moveTo>
                  <a:pt x="7873" y="15879"/>
                </a:moveTo>
                <a:cubicBezTo>
                  <a:pt x="7806" y="15979"/>
                  <a:pt x="7906" y="15979"/>
                  <a:pt x="7939" y="16012"/>
                </a:cubicBezTo>
                <a:cubicBezTo>
                  <a:pt x="7906" y="15979"/>
                  <a:pt x="7906" y="15945"/>
                  <a:pt x="7906" y="15879"/>
                </a:cubicBezTo>
                <a:close/>
                <a:moveTo>
                  <a:pt x="58455" y="15127"/>
                </a:moveTo>
                <a:cubicBezTo>
                  <a:pt x="58504" y="15127"/>
                  <a:pt x="58556" y="15133"/>
                  <a:pt x="58609" y="15145"/>
                </a:cubicBezTo>
                <a:cubicBezTo>
                  <a:pt x="58624" y="15143"/>
                  <a:pt x="58640" y="15141"/>
                  <a:pt x="58656" y="15141"/>
                </a:cubicBezTo>
                <a:cubicBezTo>
                  <a:pt x="58858" y="15141"/>
                  <a:pt x="59060" y="15315"/>
                  <a:pt x="59262" y="15315"/>
                </a:cubicBezTo>
                <a:cubicBezTo>
                  <a:pt x="59278" y="15315"/>
                  <a:pt x="59294" y="15314"/>
                  <a:pt x="59309" y="15312"/>
                </a:cubicBezTo>
                <a:cubicBezTo>
                  <a:pt x="59328" y="15305"/>
                  <a:pt x="59344" y="15302"/>
                  <a:pt x="59356" y="15302"/>
                </a:cubicBezTo>
                <a:cubicBezTo>
                  <a:pt x="59407" y="15302"/>
                  <a:pt x="59397" y="15351"/>
                  <a:pt x="59343" y="15378"/>
                </a:cubicBezTo>
                <a:cubicBezTo>
                  <a:pt x="59176" y="15545"/>
                  <a:pt x="59109" y="15712"/>
                  <a:pt x="59076" y="15979"/>
                </a:cubicBezTo>
                <a:cubicBezTo>
                  <a:pt x="59076" y="16002"/>
                  <a:pt x="59026" y="16026"/>
                  <a:pt x="58985" y="16026"/>
                </a:cubicBezTo>
                <a:cubicBezTo>
                  <a:pt x="58968" y="16026"/>
                  <a:pt x="58952" y="16022"/>
                  <a:pt x="58942" y="16012"/>
                </a:cubicBezTo>
                <a:cubicBezTo>
                  <a:pt x="58575" y="15879"/>
                  <a:pt x="58142" y="15779"/>
                  <a:pt x="57808" y="15545"/>
                </a:cubicBezTo>
                <a:cubicBezTo>
                  <a:pt x="57775" y="15512"/>
                  <a:pt x="57775" y="15478"/>
                  <a:pt x="57808" y="15412"/>
                </a:cubicBezTo>
                <a:cubicBezTo>
                  <a:pt x="58028" y="15247"/>
                  <a:pt x="58225" y="15127"/>
                  <a:pt x="58455" y="15127"/>
                </a:cubicBezTo>
                <a:close/>
                <a:moveTo>
                  <a:pt x="15432" y="16004"/>
                </a:moveTo>
                <a:cubicBezTo>
                  <a:pt x="15523" y="16004"/>
                  <a:pt x="15629" y="16068"/>
                  <a:pt x="15711" y="16179"/>
                </a:cubicBezTo>
                <a:cubicBezTo>
                  <a:pt x="15745" y="16212"/>
                  <a:pt x="15778" y="16312"/>
                  <a:pt x="15678" y="16312"/>
                </a:cubicBezTo>
                <a:cubicBezTo>
                  <a:pt x="15496" y="16343"/>
                  <a:pt x="15397" y="16483"/>
                  <a:pt x="15204" y="16483"/>
                </a:cubicBezTo>
                <a:cubicBezTo>
                  <a:pt x="15185" y="16483"/>
                  <a:pt x="15165" y="16482"/>
                  <a:pt x="15144" y="16479"/>
                </a:cubicBezTo>
                <a:cubicBezTo>
                  <a:pt x="15144" y="16512"/>
                  <a:pt x="15144" y="16546"/>
                  <a:pt x="15111" y="16546"/>
                </a:cubicBezTo>
                <a:cubicBezTo>
                  <a:pt x="15101" y="16566"/>
                  <a:pt x="15090" y="16574"/>
                  <a:pt x="15082" y="16574"/>
                </a:cubicBezTo>
                <a:cubicBezTo>
                  <a:pt x="15063" y="16574"/>
                  <a:pt x="15055" y="16535"/>
                  <a:pt x="15078" y="16512"/>
                </a:cubicBezTo>
                <a:cubicBezTo>
                  <a:pt x="15078" y="16479"/>
                  <a:pt x="15111" y="16479"/>
                  <a:pt x="15144" y="16479"/>
                </a:cubicBezTo>
                <a:cubicBezTo>
                  <a:pt x="15111" y="16346"/>
                  <a:pt x="15044" y="16346"/>
                  <a:pt x="14944" y="16312"/>
                </a:cubicBezTo>
                <a:cubicBezTo>
                  <a:pt x="14878" y="16312"/>
                  <a:pt x="14878" y="16212"/>
                  <a:pt x="14911" y="16212"/>
                </a:cubicBezTo>
                <a:cubicBezTo>
                  <a:pt x="15078" y="16145"/>
                  <a:pt x="15211" y="16045"/>
                  <a:pt x="15378" y="16012"/>
                </a:cubicBezTo>
                <a:cubicBezTo>
                  <a:pt x="15395" y="16006"/>
                  <a:pt x="15413" y="16004"/>
                  <a:pt x="15432" y="16004"/>
                </a:cubicBezTo>
                <a:close/>
                <a:moveTo>
                  <a:pt x="12376" y="16979"/>
                </a:moveTo>
                <a:cubicBezTo>
                  <a:pt x="12376" y="17013"/>
                  <a:pt x="12376" y="17046"/>
                  <a:pt x="12309" y="17046"/>
                </a:cubicBezTo>
                <a:cubicBezTo>
                  <a:pt x="12309" y="17056"/>
                  <a:pt x="12306" y="17060"/>
                  <a:pt x="12302" y="17060"/>
                </a:cubicBezTo>
                <a:cubicBezTo>
                  <a:pt x="12292" y="17060"/>
                  <a:pt x="12276" y="17036"/>
                  <a:pt x="12276" y="17013"/>
                </a:cubicBezTo>
                <a:cubicBezTo>
                  <a:pt x="12276" y="16979"/>
                  <a:pt x="12309" y="16979"/>
                  <a:pt x="12376" y="16979"/>
                </a:cubicBezTo>
                <a:close/>
                <a:moveTo>
                  <a:pt x="12197" y="17713"/>
                </a:moveTo>
                <a:cubicBezTo>
                  <a:pt x="12242" y="17797"/>
                  <a:pt x="12242" y="17897"/>
                  <a:pt x="12242" y="18013"/>
                </a:cubicBezTo>
                <a:cubicBezTo>
                  <a:pt x="12242" y="18047"/>
                  <a:pt x="12309" y="18114"/>
                  <a:pt x="12309" y="18114"/>
                </a:cubicBezTo>
                <a:cubicBezTo>
                  <a:pt x="12442" y="18047"/>
                  <a:pt x="12576" y="18013"/>
                  <a:pt x="12643" y="17913"/>
                </a:cubicBezTo>
                <a:cubicBezTo>
                  <a:pt x="12709" y="17913"/>
                  <a:pt x="12709" y="17813"/>
                  <a:pt x="12709" y="17813"/>
                </a:cubicBezTo>
                <a:cubicBezTo>
                  <a:pt x="12648" y="17777"/>
                  <a:pt x="12591" y="17744"/>
                  <a:pt x="12536" y="17713"/>
                </a:cubicBezTo>
                <a:close/>
                <a:moveTo>
                  <a:pt x="11632" y="18032"/>
                </a:moveTo>
                <a:cubicBezTo>
                  <a:pt x="11508" y="18032"/>
                  <a:pt x="11375" y="18047"/>
                  <a:pt x="11242" y="18047"/>
                </a:cubicBezTo>
                <a:lnTo>
                  <a:pt x="11208" y="18114"/>
                </a:lnTo>
                <a:lnTo>
                  <a:pt x="11242" y="18147"/>
                </a:lnTo>
                <a:cubicBezTo>
                  <a:pt x="11442" y="18147"/>
                  <a:pt x="11609" y="18214"/>
                  <a:pt x="11775" y="18314"/>
                </a:cubicBezTo>
                <a:cubicBezTo>
                  <a:pt x="11775" y="18280"/>
                  <a:pt x="11809" y="18214"/>
                  <a:pt x="11809" y="18180"/>
                </a:cubicBezTo>
                <a:cubicBezTo>
                  <a:pt x="11875" y="18147"/>
                  <a:pt x="11942" y="18047"/>
                  <a:pt x="11809" y="18047"/>
                </a:cubicBezTo>
                <a:cubicBezTo>
                  <a:pt x="11753" y="18036"/>
                  <a:pt x="11694" y="18032"/>
                  <a:pt x="11632" y="18032"/>
                </a:cubicBezTo>
                <a:close/>
                <a:moveTo>
                  <a:pt x="36126" y="34"/>
                </a:moveTo>
                <a:cubicBezTo>
                  <a:pt x="35993" y="34"/>
                  <a:pt x="35859" y="34"/>
                  <a:pt x="35759" y="67"/>
                </a:cubicBezTo>
                <a:cubicBezTo>
                  <a:pt x="35626" y="167"/>
                  <a:pt x="35692" y="334"/>
                  <a:pt x="35659" y="401"/>
                </a:cubicBezTo>
                <a:cubicBezTo>
                  <a:pt x="35659" y="534"/>
                  <a:pt x="35592" y="634"/>
                  <a:pt x="35526" y="668"/>
                </a:cubicBezTo>
                <a:cubicBezTo>
                  <a:pt x="35492" y="701"/>
                  <a:pt x="35459" y="701"/>
                  <a:pt x="35426" y="701"/>
                </a:cubicBezTo>
                <a:lnTo>
                  <a:pt x="35359" y="668"/>
                </a:lnTo>
                <a:lnTo>
                  <a:pt x="35359" y="501"/>
                </a:lnTo>
                <a:cubicBezTo>
                  <a:pt x="35339" y="282"/>
                  <a:pt x="35331" y="194"/>
                  <a:pt x="35257" y="194"/>
                </a:cubicBezTo>
                <a:cubicBezTo>
                  <a:pt x="35206" y="194"/>
                  <a:pt x="35126" y="234"/>
                  <a:pt x="34992" y="301"/>
                </a:cubicBezTo>
                <a:cubicBezTo>
                  <a:pt x="34858" y="368"/>
                  <a:pt x="34758" y="401"/>
                  <a:pt x="34625" y="468"/>
                </a:cubicBezTo>
                <a:lnTo>
                  <a:pt x="34625" y="534"/>
                </a:lnTo>
                <a:cubicBezTo>
                  <a:pt x="34514" y="646"/>
                  <a:pt x="34464" y="716"/>
                  <a:pt x="34414" y="716"/>
                </a:cubicBezTo>
                <a:cubicBezTo>
                  <a:pt x="34373" y="716"/>
                  <a:pt x="34332" y="671"/>
                  <a:pt x="34258" y="568"/>
                </a:cubicBezTo>
                <a:cubicBezTo>
                  <a:pt x="34164" y="474"/>
                  <a:pt x="34081" y="433"/>
                  <a:pt x="33996" y="433"/>
                </a:cubicBezTo>
                <a:cubicBezTo>
                  <a:pt x="33930" y="433"/>
                  <a:pt x="33864" y="457"/>
                  <a:pt x="33791" y="501"/>
                </a:cubicBezTo>
                <a:cubicBezTo>
                  <a:pt x="33691" y="534"/>
                  <a:pt x="33591" y="534"/>
                  <a:pt x="33524" y="634"/>
                </a:cubicBezTo>
                <a:cubicBezTo>
                  <a:pt x="33469" y="799"/>
                  <a:pt x="33369" y="919"/>
                  <a:pt x="33205" y="919"/>
                </a:cubicBezTo>
                <a:cubicBezTo>
                  <a:pt x="33170" y="919"/>
                  <a:pt x="33132" y="913"/>
                  <a:pt x="33091" y="901"/>
                </a:cubicBezTo>
                <a:cubicBezTo>
                  <a:pt x="33024" y="901"/>
                  <a:pt x="32990" y="1001"/>
                  <a:pt x="32990" y="1035"/>
                </a:cubicBezTo>
                <a:cubicBezTo>
                  <a:pt x="32990" y="1124"/>
                  <a:pt x="32961" y="1168"/>
                  <a:pt x="32911" y="1168"/>
                </a:cubicBezTo>
                <a:cubicBezTo>
                  <a:pt x="32887" y="1168"/>
                  <a:pt x="32857" y="1157"/>
                  <a:pt x="32824" y="1135"/>
                </a:cubicBezTo>
                <a:cubicBezTo>
                  <a:pt x="32717" y="1028"/>
                  <a:pt x="32623" y="934"/>
                  <a:pt x="32517" y="934"/>
                </a:cubicBezTo>
                <a:cubicBezTo>
                  <a:pt x="32458" y="934"/>
                  <a:pt x="32395" y="963"/>
                  <a:pt x="32323" y="1035"/>
                </a:cubicBezTo>
                <a:cubicBezTo>
                  <a:pt x="32300" y="1058"/>
                  <a:pt x="32198" y="1097"/>
                  <a:pt x="32115" y="1097"/>
                </a:cubicBezTo>
                <a:cubicBezTo>
                  <a:pt x="32077" y="1097"/>
                  <a:pt x="32044" y="1089"/>
                  <a:pt x="32023" y="1068"/>
                </a:cubicBezTo>
                <a:cubicBezTo>
                  <a:pt x="31958" y="989"/>
                  <a:pt x="31892" y="962"/>
                  <a:pt x="31831" y="962"/>
                </a:cubicBezTo>
                <a:cubicBezTo>
                  <a:pt x="31736" y="962"/>
                  <a:pt x="31650" y="1027"/>
                  <a:pt x="31589" y="1068"/>
                </a:cubicBezTo>
                <a:cubicBezTo>
                  <a:pt x="31408" y="1181"/>
                  <a:pt x="31211" y="1248"/>
                  <a:pt x="31031" y="1248"/>
                </a:cubicBezTo>
                <a:cubicBezTo>
                  <a:pt x="30945" y="1248"/>
                  <a:pt x="30864" y="1234"/>
                  <a:pt x="30789" y="1201"/>
                </a:cubicBezTo>
                <a:cubicBezTo>
                  <a:pt x="30522" y="1068"/>
                  <a:pt x="30289" y="1135"/>
                  <a:pt x="30022" y="1068"/>
                </a:cubicBezTo>
                <a:lnTo>
                  <a:pt x="29421" y="1068"/>
                </a:lnTo>
                <a:cubicBezTo>
                  <a:pt x="29321" y="1068"/>
                  <a:pt x="29288" y="1035"/>
                  <a:pt x="29288" y="968"/>
                </a:cubicBezTo>
                <a:cubicBezTo>
                  <a:pt x="29177" y="968"/>
                  <a:pt x="29065" y="938"/>
                  <a:pt x="28964" y="938"/>
                </a:cubicBezTo>
                <a:cubicBezTo>
                  <a:pt x="28913" y="938"/>
                  <a:pt x="28865" y="946"/>
                  <a:pt x="28821" y="968"/>
                </a:cubicBezTo>
                <a:cubicBezTo>
                  <a:pt x="28521" y="1135"/>
                  <a:pt x="28254" y="1068"/>
                  <a:pt x="27954" y="1135"/>
                </a:cubicBezTo>
                <a:cubicBezTo>
                  <a:pt x="27853" y="1135"/>
                  <a:pt x="27787" y="1201"/>
                  <a:pt x="27653" y="1235"/>
                </a:cubicBezTo>
                <a:cubicBezTo>
                  <a:pt x="27620" y="1268"/>
                  <a:pt x="27578" y="1285"/>
                  <a:pt x="27541" y="1285"/>
                </a:cubicBezTo>
                <a:cubicBezTo>
                  <a:pt x="27503" y="1285"/>
                  <a:pt x="27470" y="1268"/>
                  <a:pt x="27453" y="1235"/>
                </a:cubicBezTo>
                <a:cubicBezTo>
                  <a:pt x="27453" y="1235"/>
                  <a:pt x="27487" y="1168"/>
                  <a:pt x="27487" y="1135"/>
                </a:cubicBezTo>
                <a:cubicBezTo>
                  <a:pt x="27520" y="1035"/>
                  <a:pt x="27520" y="901"/>
                  <a:pt x="27520" y="835"/>
                </a:cubicBezTo>
                <a:cubicBezTo>
                  <a:pt x="27520" y="801"/>
                  <a:pt x="27487" y="734"/>
                  <a:pt x="27453" y="701"/>
                </a:cubicBezTo>
                <a:lnTo>
                  <a:pt x="27420" y="734"/>
                </a:lnTo>
                <a:cubicBezTo>
                  <a:pt x="27320" y="1035"/>
                  <a:pt x="27120" y="1135"/>
                  <a:pt x="26819" y="1135"/>
                </a:cubicBezTo>
                <a:cubicBezTo>
                  <a:pt x="26653" y="1135"/>
                  <a:pt x="26519" y="1135"/>
                  <a:pt x="26419" y="1035"/>
                </a:cubicBezTo>
                <a:cubicBezTo>
                  <a:pt x="26386" y="1018"/>
                  <a:pt x="26344" y="1010"/>
                  <a:pt x="26302" y="1010"/>
                </a:cubicBezTo>
                <a:cubicBezTo>
                  <a:pt x="26261" y="1010"/>
                  <a:pt x="26219" y="1018"/>
                  <a:pt x="26186" y="1035"/>
                </a:cubicBezTo>
                <a:cubicBezTo>
                  <a:pt x="26113" y="1107"/>
                  <a:pt x="25972" y="1162"/>
                  <a:pt x="25874" y="1162"/>
                </a:cubicBezTo>
                <a:cubicBezTo>
                  <a:pt x="25836" y="1162"/>
                  <a:pt x="25804" y="1153"/>
                  <a:pt x="25785" y="1135"/>
                </a:cubicBezTo>
                <a:cubicBezTo>
                  <a:pt x="25741" y="1090"/>
                  <a:pt x="25698" y="1074"/>
                  <a:pt x="25659" y="1074"/>
                </a:cubicBezTo>
                <a:cubicBezTo>
                  <a:pt x="25562" y="1074"/>
                  <a:pt x="25483" y="1171"/>
                  <a:pt x="25433" y="1171"/>
                </a:cubicBezTo>
                <a:cubicBezTo>
                  <a:pt x="25428" y="1171"/>
                  <a:pt x="25423" y="1170"/>
                  <a:pt x="25418" y="1168"/>
                </a:cubicBezTo>
                <a:cubicBezTo>
                  <a:pt x="25353" y="1129"/>
                  <a:pt x="25293" y="1115"/>
                  <a:pt x="25233" y="1115"/>
                </a:cubicBezTo>
                <a:cubicBezTo>
                  <a:pt x="25142" y="1115"/>
                  <a:pt x="25053" y="1148"/>
                  <a:pt x="24951" y="1168"/>
                </a:cubicBezTo>
                <a:cubicBezTo>
                  <a:pt x="24896" y="1179"/>
                  <a:pt x="24840" y="1183"/>
                  <a:pt x="24783" y="1183"/>
                </a:cubicBezTo>
                <a:cubicBezTo>
                  <a:pt x="24670" y="1183"/>
                  <a:pt x="24551" y="1168"/>
                  <a:pt x="24418" y="1168"/>
                </a:cubicBezTo>
                <a:cubicBezTo>
                  <a:pt x="24318" y="1168"/>
                  <a:pt x="24318" y="1135"/>
                  <a:pt x="24418" y="1035"/>
                </a:cubicBezTo>
                <a:cubicBezTo>
                  <a:pt x="24451" y="1001"/>
                  <a:pt x="24484" y="901"/>
                  <a:pt x="24484" y="835"/>
                </a:cubicBezTo>
                <a:cubicBezTo>
                  <a:pt x="24473" y="779"/>
                  <a:pt x="24455" y="760"/>
                  <a:pt x="24432" y="760"/>
                </a:cubicBezTo>
                <a:cubicBezTo>
                  <a:pt x="24388" y="760"/>
                  <a:pt x="24329" y="835"/>
                  <a:pt x="24284" y="835"/>
                </a:cubicBezTo>
                <a:cubicBezTo>
                  <a:pt x="24084" y="868"/>
                  <a:pt x="23817" y="801"/>
                  <a:pt x="23617" y="1001"/>
                </a:cubicBezTo>
                <a:cubicBezTo>
                  <a:pt x="23528" y="1001"/>
                  <a:pt x="23426" y="1014"/>
                  <a:pt x="23322" y="1014"/>
                </a:cubicBezTo>
                <a:cubicBezTo>
                  <a:pt x="23193" y="1014"/>
                  <a:pt x="23061" y="994"/>
                  <a:pt x="22950" y="901"/>
                </a:cubicBezTo>
                <a:cubicBezTo>
                  <a:pt x="22850" y="868"/>
                  <a:pt x="22750" y="835"/>
                  <a:pt x="22650" y="835"/>
                </a:cubicBezTo>
                <a:lnTo>
                  <a:pt x="21949" y="835"/>
                </a:lnTo>
                <a:cubicBezTo>
                  <a:pt x="21611" y="835"/>
                  <a:pt x="21329" y="1005"/>
                  <a:pt x="20999" y="1005"/>
                </a:cubicBezTo>
                <a:cubicBezTo>
                  <a:pt x="20971" y="1005"/>
                  <a:pt x="20943" y="1004"/>
                  <a:pt x="20915" y="1001"/>
                </a:cubicBezTo>
                <a:cubicBezTo>
                  <a:pt x="20915" y="1001"/>
                  <a:pt x="20848" y="1001"/>
                  <a:pt x="20815" y="1035"/>
                </a:cubicBezTo>
                <a:lnTo>
                  <a:pt x="20782" y="1068"/>
                </a:lnTo>
                <a:cubicBezTo>
                  <a:pt x="20782" y="1135"/>
                  <a:pt x="20815" y="1135"/>
                  <a:pt x="20815" y="1135"/>
                </a:cubicBezTo>
                <a:cubicBezTo>
                  <a:pt x="20915" y="1135"/>
                  <a:pt x="20982" y="1135"/>
                  <a:pt x="20982" y="1201"/>
                </a:cubicBezTo>
                <a:cubicBezTo>
                  <a:pt x="20982" y="1288"/>
                  <a:pt x="20882" y="1375"/>
                  <a:pt x="20812" y="1375"/>
                </a:cubicBezTo>
                <a:cubicBezTo>
                  <a:pt x="20801" y="1375"/>
                  <a:pt x="20791" y="1373"/>
                  <a:pt x="20782" y="1368"/>
                </a:cubicBezTo>
                <a:cubicBezTo>
                  <a:pt x="20705" y="1349"/>
                  <a:pt x="20661" y="1330"/>
                  <a:pt x="20619" y="1330"/>
                </a:cubicBezTo>
                <a:cubicBezTo>
                  <a:pt x="20588" y="1330"/>
                  <a:pt x="20557" y="1340"/>
                  <a:pt x="20515" y="1368"/>
                </a:cubicBezTo>
                <a:cubicBezTo>
                  <a:pt x="20489" y="1446"/>
                  <a:pt x="20443" y="1523"/>
                  <a:pt x="20377" y="1523"/>
                </a:cubicBezTo>
                <a:cubicBezTo>
                  <a:pt x="20358" y="1523"/>
                  <a:pt x="20337" y="1517"/>
                  <a:pt x="20315" y="1502"/>
                </a:cubicBezTo>
                <a:cubicBezTo>
                  <a:pt x="20281" y="1502"/>
                  <a:pt x="20281" y="1368"/>
                  <a:pt x="20281" y="1302"/>
                </a:cubicBezTo>
                <a:lnTo>
                  <a:pt x="20281" y="1201"/>
                </a:lnTo>
                <a:lnTo>
                  <a:pt x="20181" y="1135"/>
                </a:lnTo>
                <a:cubicBezTo>
                  <a:pt x="20117" y="1177"/>
                  <a:pt x="20039" y="1234"/>
                  <a:pt x="19966" y="1234"/>
                </a:cubicBezTo>
                <a:cubicBezTo>
                  <a:pt x="19924" y="1234"/>
                  <a:pt x="19884" y="1216"/>
                  <a:pt x="19848" y="1168"/>
                </a:cubicBezTo>
                <a:cubicBezTo>
                  <a:pt x="19827" y="1140"/>
                  <a:pt x="19805" y="1130"/>
                  <a:pt x="19785" y="1130"/>
                </a:cubicBezTo>
                <a:cubicBezTo>
                  <a:pt x="19728" y="1130"/>
                  <a:pt x="19673" y="1207"/>
                  <a:pt x="19627" y="1207"/>
                </a:cubicBezTo>
                <a:cubicBezTo>
                  <a:pt x="19611" y="1207"/>
                  <a:pt x="19595" y="1196"/>
                  <a:pt x="19581" y="1168"/>
                </a:cubicBezTo>
                <a:cubicBezTo>
                  <a:pt x="19539" y="1136"/>
                  <a:pt x="19506" y="1125"/>
                  <a:pt x="19479" y="1125"/>
                </a:cubicBezTo>
                <a:cubicBezTo>
                  <a:pt x="19420" y="1125"/>
                  <a:pt x="19382" y="1179"/>
                  <a:pt x="19314" y="1201"/>
                </a:cubicBezTo>
                <a:cubicBezTo>
                  <a:pt x="19181" y="1302"/>
                  <a:pt x="19247" y="1468"/>
                  <a:pt x="19181" y="1535"/>
                </a:cubicBezTo>
                <a:cubicBezTo>
                  <a:pt x="19181" y="1610"/>
                  <a:pt x="19143" y="1648"/>
                  <a:pt x="19082" y="1648"/>
                </a:cubicBezTo>
                <a:cubicBezTo>
                  <a:pt x="19062" y="1648"/>
                  <a:pt x="19039" y="1643"/>
                  <a:pt x="19014" y="1635"/>
                </a:cubicBezTo>
                <a:cubicBezTo>
                  <a:pt x="18980" y="1635"/>
                  <a:pt x="18947" y="1568"/>
                  <a:pt x="18947" y="1535"/>
                </a:cubicBezTo>
                <a:lnTo>
                  <a:pt x="18947" y="1368"/>
                </a:lnTo>
                <a:cubicBezTo>
                  <a:pt x="18947" y="1201"/>
                  <a:pt x="18947" y="1235"/>
                  <a:pt x="18647" y="1135"/>
                </a:cubicBezTo>
                <a:cubicBezTo>
                  <a:pt x="18539" y="1070"/>
                  <a:pt x="18445" y="1033"/>
                  <a:pt x="18365" y="1033"/>
                </a:cubicBezTo>
                <a:cubicBezTo>
                  <a:pt x="18322" y="1033"/>
                  <a:pt x="18282" y="1044"/>
                  <a:pt x="18247" y="1068"/>
                </a:cubicBezTo>
                <a:cubicBezTo>
                  <a:pt x="18113" y="1151"/>
                  <a:pt x="17996" y="1193"/>
                  <a:pt x="17880" y="1193"/>
                </a:cubicBezTo>
                <a:cubicBezTo>
                  <a:pt x="17763" y="1193"/>
                  <a:pt x="17646" y="1151"/>
                  <a:pt x="17513" y="1068"/>
                </a:cubicBezTo>
                <a:cubicBezTo>
                  <a:pt x="17420" y="1105"/>
                  <a:pt x="17316" y="1153"/>
                  <a:pt x="17214" y="1153"/>
                </a:cubicBezTo>
                <a:cubicBezTo>
                  <a:pt x="17133" y="1153"/>
                  <a:pt x="17053" y="1123"/>
                  <a:pt x="16979" y="1035"/>
                </a:cubicBezTo>
                <a:cubicBezTo>
                  <a:pt x="16979" y="1035"/>
                  <a:pt x="16846" y="1035"/>
                  <a:pt x="16846" y="1068"/>
                </a:cubicBezTo>
                <a:cubicBezTo>
                  <a:pt x="16746" y="1201"/>
                  <a:pt x="16579" y="1201"/>
                  <a:pt x="16445" y="1201"/>
                </a:cubicBezTo>
                <a:lnTo>
                  <a:pt x="15812" y="1201"/>
                </a:lnTo>
                <a:cubicBezTo>
                  <a:pt x="15645" y="1201"/>
                  <a:pt x="15578" y="1235"/>
                  <a:pt x="15578" y="1402"/>
                </a:cubicBezTo>
                <a:cubicBezTo>
                  <a:pt x="15578" y="1465"/>
                  <a:pt x="15551" y="1488"/>
                  <a:pt x="15523" y="1488"/>
                </a:cubicBezTo>
                <a:cubicBezTo>
                  <a:pt x="15507" y="1488"/>
                  <a:pt x="15490" y="1481"/>
                  <a:pt x="15478" y="1468"/>
                </a:cubicBezTo>
                <a:cubicBezTo>
                  <a:pt x="15442" y="1433"/>
                  <a:pt x="15397" y="1397"/>
                  <a:pt x="15358" y="1397"/>
                </a:cubicBezTo>
                <a:cubicBezTo>
                  <a:pt x="15323" y="1397"/>
                  <a:pt x="15293" y="1424"/>
                  <a:pt x="15278" y="1502"/>
                </a:cubicBezTo>
                <a:cubicBezTo>
                  <a:pt x="15244" y="1668"/>
                  <a:pt x="15111" y="1802"/>
                  <a:pt x="15111" y="2002"/>
                </a:cubicBezTo>
                <a:cubicBezTo>
                  <a:pt x="15111" y="2048"/>
                  <a:pt x="15046" y="2111"/>
                  <a:pt x="14985" y="2111"/>
                </a:cubicBezTo>
                <a:cubicBezTo>
                  <a:pt x="14958" y="2111"/>
                  <a:pt x="14931" y="2099"/>
                  <a:pt x="14911" y="2069"/>
                </a:cubicBezTo>
                <a:cubicBezTo>
                  <a:pt x="14837" y="2044"/>
                  <a:pt x="14782" y="1965"/>
                  <a:pt x="14718" y="1965"/>
                </a:cubicBezTo>
                <a:cubicBezTo>
                  <a:pt x="14695" y="1965"/>
                  <a:pt x="14670" y="1976"/>
                  <a:pt x="14644" y="2002"/>
                </a:cubicBezTo>
                <a:cubicBezTo>
                  <a:pt x="14477" y="2135"/>
                  <a:pt x="14310" y="2135"/>
                  <a:pt x="14144" y="2169"/>
                </a:cubicBezTo>
                <a:lnTo>
                  <a:pt x="14110" y="2202"/>
                </a:lnTo>
                <a:cubicBezTo>
                  <a:pt x="14144" y="2236"/>
                  <a:pt x="14177" y="2236"/>
                  <a:pt x="14244" y="2302"/>
                </a:cubicBezTo>
                <a:cubicBezTo>
                  <a:pt x="14277" y="2336"/>
                  <a:pt x="14344" y="2336"/>
                  <a:pt x="14344" y="2369"/>
                </a:cubicBezTo>
                <a:cubicBezTo>
                  <a:pt x="14344" y="2478"/>
                  <a:pt x="14188" y="2587"/>
                  <a:pt x="14058" y="2587"/>
                </a:cubicBezTo>
                <a:cubicBezTo>
                  <a:pt x="14029" y="2587"/>
                  <a:pt x="14001" y="2581"/>
                  <a:pt x="13977" y="2569"/>
                </a:cubicBezTo>
                <a:cubicBezTo>
                  <a:pt x="13910" y="2502"/>
                  <a:pt x="13777" y="2469"/>
                  <a:pt x="13777" y="2336"/>
                </a:cubicBezTo>
                <a:lnTo>
                  <a:pt x="13510" y="2469"/>
                </a:lnTo>
                <a:cubicBezTo>
                  <a:pt x="13494" y="2477"/>
                  <a:pt x="13477" y="2481"/>
                  <a:pt x="13458" y="2481"/>
                </a:cubicBezTo>
                <a:cubicBezTo>
                  <a:pt x="13400" y="2481"/>
                  <a:pt x="13335" y="2438"/>
                  <a:pt x="13310" y="2336"/>
                </a:cubicBezTo>
                <a:cubicBezTo>
                  <a:pt x="13112" y="2449"/>
                  <a:pt x="12914" y="2658"/>
                  <a:pt x="12655" y="2658"/>
                </a:cubicBezTo>
                <a:cubicBezTo>
                  <a:pt x="12608" y="2658"/>
                  <a:pt x="12560" y="2651"/>
                  <a:pt x="12509" y="2636"/>
                </a:cubicBezTo>
                <a:cubicBezTo>
                  <a:pt x="12309" y="2836"/>
                  <a:pt x="12009" y="2703"/>
                  <a:pt x="11809" y="2836"/>
                </a:cubicBezTo>
                <a:lnTo>
                  <a:pt x="11075" y="3203"/>
                </a:lnTo>
                <a:lnTo>
                  <a:pt x="10808" y="3336"/>
                </a:lnTo>
                <a:cubicBezTo>
                  <a:pt x="10794" y="3350"/>
                  <a:pt x="10780" y="3358"/>
                  <a:pt x="10764" y="3358"/>
                </a:cubicBezTo>
                <a:cubicBezTo>
                  <a:pt x="10741" y="3358"/>
                  <a:pt x="10714" y="3342"/>
                  <a:pt x="10675" y="3303"/>
                </a:cubicBezTo>
                <a:cubicBezTo>
                  <a:pt x="10574" y="3003"/>
                  <a:pt x="10107" y="3136"/>
                  <a:pt x="10007" y="2803"/>
                </a:cubicBezTo>
                <a:cubicBezTo>
                  <a:pt x="9991" y="2753"/>
                  <a:pt x="9924" y="2728"/>
                  <a:pt x="9853" y="2728"/>
                </a:cubicBezTo>
                <a:cubicBezTo>
                  <a:pt x="9782" y="2728"/>
                  <a:pt x="9707" y="2753"/>
                  <a:pt x="9674" y="2803"/>
                </a:cubicBezTo>
                <a:cubicBezTo>
                  <a:pt x="9607" y="3036"/>
                  <a:pt x="9407" y="3036"/>
                  <a:pt x="9240" y="3069"/>
                </a:cubicBezTo>
                <a:cubicBezTo>
                  <a:pt x="9173" y="3069"/>
                  <a:pt x="9173" y="3203"/>
                  <a:pt x="9173" y="3303"/>
                </a:cubicBezTo>
                <a:cubicBezTo>
                  <a:pt x="9430" y="3335"/>
                  <a:pt x="9471" y="3705"/>
                  <a:pt x="9769" y="3705"/>
                </a:cubicBezTo>
                <a:cubicBezTo>
                  <a:pt x="9781" y="3705"/>
                  <a:pt x="9794" y="3705"/>
                  <a:pt x="9807" y="3703"/>
                </a:cubicBezTo>
                <a:cubicBezTo>
                  <a:pt x="9907" y="3703"/>
                  <a:pt x="9907" y="3737"/>
                  <a:pt x="9841" y="3803"/>
                </a:cubicBezTo>
                <a:cubicBezTo>
                  <a:pt x="9807" y="3837"/>
                  <a:pt x="9741" y="3903"/>
                  <a:pt x="9841" y="3970"/>
                </a:cubicBezTo>
                <a:lnTo>
                  <a:pt x="9941" y="3970"/>
                </a:lnTo>
                <a:cubicBezTo>
                  <a:pt x="10030" y="3970"/>
                  <a:pt x="10119" y="3983"/>
                  <a:pt x="10205" y="3983"/>
                </a:cubicBezTo>
                <a:cubicBezTo>
                  <a:pt x="10312" y="3983"/>
                  <a:pt x="10415" y="3963"/>
                  <a:pt x="10508" y="3870"/>
                </a:cubicBezTo>
                <a:cubicBezTo>
                  <a:pt x="10562" y="3823"/>
                  <a:pt x="10609" y="3806"/>
                  <a:pt x="10653" y="3806"/>
                </a:cubicBezTo>
                <a:cubicBezTo>
                  <a:pt x="10786" y="3806"/>
                  <a:pt x="10883" y="3972"/>
                  <a:pt x="11042" y="3972"/>
                </a:cubicBezTo>
                <a:cubicBezTo>
                  <a:pt x="11053" y="3972"/>
                  <a:pt x="11064" y="3972"/>
                  <a:pt x="11075" y="3970"/>
                </a:cubicBezTo>
                <a:cubicBezTo>
                  <a:pt x="11108" y="3970"/>
                  <a:pt x="11142" y="3903"/>
                  <a:pt x="11175" y="3870"/>
                </a:cubicBezTo>
                <a:cubicBezTo>
                  <a:pt x="11194" y="3860"/>
                  <a:pt x="11211" y="3856"/>
                  <a:pt x="11225" y="3856"/>
                </a:cubicBezTo>
                <a:cubicBezTo>
                  <a:pt x="11258" y="3856"/>
                  <a:pt x="11275" y="3880"/>
                  <a:pt x="11275" y="3903"/>
                </a:cubicBezTo>
                <a:cubicBezTo>
                  <a:pt x="11275" y="3970"/>
                  <a:pt x="11275" y="4037"/>
                  <a:pt x="11242" y="4037"/>
                </a:cubicBezTo>
                <a:cubicBezTo>
                  <a:pt x="10975" y="4137"/>
                  <a:pt x="10675" y="4137"/>
                  <a:pt x="10441" y="4237"/>
                </a:cubicBezTo>
                <a:cubicBezTo>
                  <a:pt x="10420" y="4236"/>
                  <a:pt x="10400" y="4235"/>
                  <a:pt x="10379" y="4235"/>
                </a:cubicBezTo>
                <a:cubicBezTo>
                  <a:pt x="9864" y="4235"/>
                  <a:pt x="9419" y="4585"/>
                  <a:pt x="8937" y="4585"/>
                </a:cubicBezTo>
                <a:cubicBezTo>
                  <a:pt x="8883" y="4585"/>
                  <a:pt x="8828" y="4580"/>
                  <a:pt x="8773" y="4571"/>
                </a:cubicBezTo>
                <a:cubicBezTo>
                  <a:pt x="8773" y="4571"/>
                  <a:pt x="8740" y="4637"/>
                  <a:pt x="8673" y="4637"/>
                </a:cubicBezTo>
                <a:cubicBezTo>
                  <a:pt x="8507" y="4661"/>
                  <a:pt x="8374" y="4855"/>
                  <a:pt x="8190" y="4855"/>
                </a:cubicBezTo>
                <a:cubicBezTo>
                  <a:pt x="8117" y="4855"/>
                  <a:pt x="8035" y="4823"/>
                  <a:pt x="7939" y="4737"/>
                </a:cubicBezTo>
                <a:cubicBezTo>
                  <a:pt x="7806" y="4804"/>
                  <a:pt x="7639" y="4837"/>
                  <a:pt x="7606" y="4904"/>
                </a:cubicBezTo>
                <a:cubicBezTo>
                  <a:pt x="7472" y="5238"/>
                  <a:pt x="7105" y="5204"/>
                  <a:pt x="6838" y="5304"/>
                </a:cubicBezTo>
                <a:cubicBezTo>
                  <a:pt x="6783" y="5320"/>
                  <a:pt x="6724" y="5325"/>
                  <a:pt x="6663" y="5325"/>
                </a:cubicBezTo>
                <a:cubicBezTo>
                  <a:pt x="6579" y="5325"/>
                  <a:pt x="6491" y="5316"/>
                  <a:pt x="6404" y="5316"/>
                </a:cubicBezTo>
                <a:cubicBezTo>
                  <a:pt x="6288" y="5316"/>
                  <a:pt x="6173" y="5332"/>
                  <a:pt x="6071" y="5404"/>
                </a:cubicBezTo>
                <a:cubicBezTo>
                  <a:pt x="6012" y="5321"/>
                  <a:pt x="5952" y="5293"/>
                  <a:pt x="5892" y="5293"/>
                </a:cubicBezTo>
                <a:cubicBezTo>
                  <a:pt x="5785" y="5293"/>
                  <a:pt x="5678" y="5383"/>
                  <a:pt x="5571" y="5404"/>
                </a:cubicBezTo>
                <a:cubicBezTo>
                  <a:pt x="5554" y="5411"/>
                  <a:pt x="5537" y="5414"/>
                  <a:pt x="5520" y="5414"/>
                </a:cubicBezTo>
                <a:cubicBezTo>
                  <a:pt x="5361" y="5414"/>
                  <a:pt x="5180" y="5161"/>
                  <a:pt x="5271" y="5071"/>
                </a:cubicBezTo>
                <a:cubicBezTo>
                  <a:pt x="5437" y="4871"/>
                  <a:pt x="5404" y="4571"/>
                  <a:pt x="5404" y="4337"/>
                </a:cubicBezTo>
                <a:cubicBezTo>
                  <a:pt x="5404" y="4237"/>
                  <a:pt x="5437" y="4204"/>
                  <a:pt x="5504" y="4204"/>
                </a:cubicBezTo>
                <a:cubicBezTo>
                  <a:pt x="5504" y="4070"/>
                  <a:pt x="5604" y="4037"/>
                  <a:pt x="5738" y="4037"/>
                </a:cubicBezTo>
                <a:cubicBezTo>
                  <a:pt x="5838" y="4037"/>
                  <a:pt x="5971" y="4037"/>
                  <a:pt x="6005" y="3870"/>
                </a:cubicBezTo>
                <a:cubicBezTo>
                  <a:pt x="6171" y="3837"/>
                  <a:pt x="6171" y="3703"/>
                  <a:pt x="6138" y="3570"/>
                </a:cubicBezTo>
                <a:cubicBezTo>
                  <a:pt x="6138" y="3470"/>
                  <a:pt x="6071" y="3403"/>
                  <a:pt x="5938" y="3403"/>
                </a:cubicBezTo>
                <a:cubicBezTo>
                  <a:pt x="5804" y="3403"/>
                  <a:pt x="5671" y="3470"/>
                  <a:pt x="5604" y="3570"/>
                </a:cubicBezTo>
                <a:cubicBezTo>
                  <a:pt x="5504" y="3670"/>
                  <a:pt x="5471" y="3803"/>
                  <a:pt x="5437" y="3903"/>
                </a:cubicBezTo>
                <a:cubicBezTo>
                  <a:pt x="5410" y="3986"/>
                  <a:pt x="5315" y="4045"/>
                  <a:pt x="5226" y="4045"/>
                </a:cubicBezTo>
                <a:cubicBezTo>
                  <a:pt x="5207" y="4045"/>
                  <a:pt x="5188" y="4043"/>
                  <a:pt x="5171" y="4037"/>
                </a:cubicBezTo>
                <a:cubicBezTo>
                  <a:pt x="5137" y="4003"/>
                  <a:pt x="5104" y="3903"/>
                  <a:pt x="5071" y="3870"/>
                </a:cubicBezTo>
                <a:lnTo>
                  <a:pt x="5071" y="3703"/>
                </a:lnTo>
                <a:cubicBezTo>
                  <a:pt x="5071" y="3670"/>
                  <a:pt x="4970" y="3637"/>
                  <a:pt x="4937" y="3637"/>
                </a:cubicBezTo>
                <a:cubicBezTo>
                  <a:pt x="4913" y="3620"/>
                  <a:pt x="4891" y="3614"/>
                  <a:pt x="4871" y="3614"/>
                </a:cubicBezTo>
                <a:cubicBezTo>
                  <a:pt x="4809" y="3614"/>
                  <a:pt x="4770" y="3678"/>
                  <a:pt x="4770" y="3703"/>
                </a:cubicBezTo>
                <a:cubicBezTo>
                  <a:pt x="4770" y="3858"/>
                  <a:pt x="4770" y="4040"/>
                  <a:pt x="4532" y="4040"/>
                </a:cubicBezTo>
                <a:cubicBezTo>
                  <a:pt x="4513" y="4040"/>
                  <a:pt x="4492" y="4039"/>
                  <a:pt x="4470" y="4037"/>
                </a:cubicBezTo>
                <a:cubicBezTo>
                  <a:pt x="4437" y="4037"/>
                  <a:pt x="4403" y="4037"/>
                  <a:pt x="4337" y="4070"/>
                </a:cubicBezTo>
                <a:cubicBezTo>
                  <a:pt x="4074" y="4252"/>
                  <a:pt x="3799" y="4373"/>
                  <a:pt x="3511" y="4373"/>
                </a:cubicBezTo>
                <a:cubicBezTo>
                  <a:pt x="3325" y="4373"/>
                  <a:pt x="3133" y="4322"/>
                  <a:pt x="2936" y="4204"/>
                </a:cubicBezTo>
                <a:cubicBezTo>
                  <a:pt x="2906" y="4194"/>
                  <a:pt x="2877" y="4190"/>
                  <a:pt x="2848" y="4190"/>
                </a:cubicBezTo>
                <a:cubicBezTo>
                  <a:pt x="2777" y="4190"/>
                  <a:pt x="2706" y="4213"/>
                  <a:pt x="2635" y="4237"/>
                </a:cubicBezTo>
                <a:cubicBezTo>
                  <a:pt x="2569" y="4304"/>
                  <a:pt x="2502" y="4337"/>
                  <a:pt x="2469" y="4370"/>
                </a:cubicBezTo>
                <a:cubicBezTo>
                  <a:pt x="2397" y="4424"/>
                  <a:pt x="2345" y="4458"/>
                  <a:pt x="2291" y="4458"/>
                </a:cubicBezTo>
                <a:cubicBezTo>
                  <a:pt x="2245" y="4458"/>
                  <a:pt x="2197" y="4432"/>
                  <a:pt x="2135" y="4370"/>
                </a:cubicBezTo>
                <a:cubicBezTo>
                  <a:pt x="2036" y="4252"/>
                  <a:pt x="1938" y="4169"/>
                  <a:pt x="1825" y="4169"/>
                </a:cubicBezTo>
                <a:cubicBezTo>
                  <a:pt x="1748" y="4169"/>
                  <a:pt x="1663" y="4208"/>
                  <a:pt x="1568" y="4304"/>
                </a:cubicBezTo>
                <a:cubicBezTo>
                  <a:pt x="1468" y="4370"/>
                  <a:pt x="1335" y="4404"/>
                  <a:pt x="1234" y="4470"/>
                </a:cubicBezTo>
                <a:cubicBezTo>
                  <a:pt x="1001" y="4537"/>
                  <a:pt x="934" y="4671"/>
                  <a:pt x="901" y="4904"/>
                </a:cubicBezTo>
                <a:cubicBezTo>
                  <a:pt x="901" y="5071"/>
                  <a:pt x="934" y="5238"/>
                  <a:pt x="801" y="5404"/>
                </a:cubicBezTo>
                <a:cubicBezTo>
                  <a:pt x="767" y="5471"/>
                  <a:pt x="834" y="5538"/>
                  <a:pt x="901" y="5571"/>
                </a:cubicBezTo>
                <a:cubicBezTo>
                  <a:pt x="916" y="5616"/>
                  <a:pt x="938" y="5634"/>
                  <a:pt x="963" y="5634"/>
                </a:cubicBezTo>
                <a:cubicBezTo>
                  <a:pt x="994" y="5634"/>
                  <a:pt x="1031" y="5608"/>
                  <a:pt x="1068" y="5571"/>
                </a:cubicBezTo>
                <a:cubicBezTo>
                  <a:pt x="1134" y="5505"/>
                  <a:pt x="1168" y="5404"/>
                  <a:pt x="1168" y="5338"/>
                </a:cubicBezTo>
                <a:lnTo>
                  <a:pt x="1234" y="5304"/>
                </a:lnTo>
                <a:cubicBezTo>
                  <a:pt x="1268" y="5338"/>
                  <a:pt x="1301" y="5338"/>
                  <a:pt x="1301" y="5371"/>
                </a:cubicBezTo>
                <a:cubicBezTo>
                  <a:pt x="1335" y="5805"/>
                  <a:pt x="1335" y="5838"/>
                  <a:pt x="968" y="6038"/>
                </a:cubicBezTo>
                <a:cubicBezTo>
                  <a:pt x="801" y="6138"/>
                  <a:pt x="667" y="6205"/>
                  <a:pt x="501" y="6305"/>
                </a:cubicBezTo>
                <a:cubicBezTo>
                  <a:pt x="467" y="6338"/>
                  <a:pt x="467" y="6372"/>
                  <a:pt x="434" y="6405"/>
                </a:cubicBezTo>
                <a:cubicBezTo>
                  <a:pt x="467" y="6405"/>
                  <a:pt x="501" y="6472"/>
                  <a:pt x="567" y="6472"/>
                </a:cubicBezTo>
                <a:lnTo>
                  <a:pt x="934" y="6472"/>
                </a:lnTo>
                <a:cubicBezTo>
                  <a:pt x="1101" y="6472"/>
                  <a:pt x="1101" y="6472"/>
                  <a:pt x="1134" y="6739"/>
                </a:cubicBezTo>
                <a:cubicBezTo>
                  <a:pt x="1168" y="6739"/>
                  <a:pt x="1234" y="6805"/>
                  <a:pt x="1268" y="6839"/>
                </a:cubicBezTo>
                <a:cubicBezTo>
                  <a:pt x="1301" y="6906"/>
                  <a:pt x="1268" y="7039"/>
                  <a:pt x="1301" y="7139"/>
                </a:cubicBezTo>
                <a:cubicBezTo>
                  <a:pt x="1401" y="7306"/>
                  <a:pt x="1435" y="7373"/>
                  <a:pt x="1268" y="7506"/>
                </a:cubicBezTo>
                <a:lnTo>
                  <a:pt x="1001" y="7739"/>
                </a:lnTo>
                <a:cubicBezTo>
                  <a:pt x="1234" y="8006"/>
                  <a:pt x="968" y="7973"/>
                  <a:pt x="834" y="8006"/>
                </a:cubicBezTo>
                <a:cubicBezTo>
                  <a:pt x="767" y="8006"/>
                  <a:pt x="667" y="8073"/>
                  <a:pt x="601" y="8140"/>
                </a:cubicBezTo>
                <a:cubicBezTo>
                  <a:pt x="434" y="8173"/>
                  <a:pt x="267" y="8340"/>
                  <a:pt x="67" y="8340"/>
                </a:cubicBezTo>
                <a:lnTo>
                  <a:pt x="0" y="8373"/>
                </a:lnTo>
                <a:cubicBezTo>
                  <a:pt x="67" y="8407"/>
                  <a:pt x="67" y="8473"/>
                  <a:pt x="100" y="8473"/>
                </a:cubicBezTo>
                <a:lnTo>
                  <a:pt x="1101" y="8473"/>
                </a:lnTo>
                <a:cubicBezTo>
                  <a:pt x="1134" y="8473"/>
                  <a:pt x="1168" y="8540"/>
                  <a:pt x="1134" y="8540"/>
                </a:cubicBezTo>
                <a:cubicBezTo>
                  <a:pt x="1068" y="8640"/>
                  <a:pt x="934" y="8707"/>
                  <a:pt x="901" y="8840"/>
                </a:cubicBezTo>
                <a:cubicBezTo>
                  <a:pt x="849" y="8997"/>
                  <a:pt x="776" y="9052"/>
                  <a:pt x="666" y="9052"/>
                </a:cubicBezTo>
                <a:cubicBezTo>
                  <a:pt x="636" y="9052"/>
                  <a:pt x="603" y="9048"/>
                  <a:pt x="567" y="9040"/>
                </a:cubicBezTo>
                <a:lnTo>
                  <a:pt x="334" y="9040"/>
                </a:lnTo>
                <a:cubicBezTo>
                  <a:pt x="234" y="9074"/>
                  <a:pt x="334" y="9174"/>
                  <a:pt x="334" y="9207"/>
                </a:cubicBezTo>
                <a:cubicBezTo>
                  <a:pt x="334" y="9241"/>
                  <a:pt x="401" y="9307"/>
                  <a:pt x="401" y="9341"/>
                </a:cubicBezTo>
                <a:cubicBezTo>
                  <a:pt x="467" y="9374"/>
                  <a:pt x="567" y="9474"/>
                  <a:pt x="601" y="9474"/>
                </a:cubicBezTo>
                <a:cubicBezTo>
                  <a:pt x="801" y="9507"/>
                  <a:pt x="834" y="9641"/>
                  <a:pt x="834" y="9808"/>
                </a:cubicBezTo>
                <a:cubicBezTo>
                  <a:pt x="858" y="9811"/>
                  <a:pt x="880" y="9812"/>
                  <a:pt x="902" y="9812"/>
                </a:cubicBezTo>
                <a:cubicBezTo>
                  <a:pt x="1131" y="9812"/>
                  <a:pt x="1285" y="9662"/>
                  <a:pt x="1468" y="9541"/>
                </a:cubicBezTo>
                <a:cubicBezTo>
                  <a:pt x="1562" y="9509"/>
                  <a:pt x="1649" y="9478"/>
                  <a:pt x="1732" y="9478"/>
                </a:cubicBezTo>
                <a:cubicBezTo>
                  <a:pt x="1825" y="9478"/>
                  <a:pt x="1913" y="9517"/>
                  <a:pt x="2002" y="9641"/>
                </a:cubicBezTo>
                <a:cubicBezTo>
                  <a:pt x="2078" y="9692"/>
                  <a:pt x="2175" y="9763"/>
                  <a:pt x="2261" y="9763"/>
                </a:cubicBezTo>
                <a:cubicBezTo>
                  <a:pt x="2287" y="9763"/>
                  <a:pt x="2312" y="9756"/>
                  <a:pt x="2335" y="9741"/>
                </a:cubicBezTo>
                <a:lnTo>
                  <a:pt x="2802" y="9741"/>
                </a:lnTo>
                <a:cubicBezTo>
                  <a:pt x="2969" y="9741"/>
                  <a:pt x="3002" y="9874"/>
                  <a:pt x="3002" y="10008"/>
                </a:cubicBezTo>
                <a:cubicBezTo>
                  <a:pt x="3002" y="10122"/>
                  <a:pt x="3034" y="10173"/>
                  <a:pt x="3085" y="10173"/>
                </a:cubicBezTo>
                <a:cubicBezTo>
                  <a:pt x="3109" y="10173"/>
                  <a:pt x="3137" y="10162"/>
                  <a:pt x="3169" y="10141"/>
                </a:cubicBezTo>
                <a:cubicBezTo>
                  <a:pt x="3403" y="9974"/>
                  <a:pt x="3736" y="10175"/>
                  <a:pt x="3903" y="9908"/>
                </a:cubicBezTo>
                <a:cubicBezTo>
                  <a:pt x="3903" y="9974"/>
                  <a:pt x="3936" y="10008"/>
                  <a:pt x="3936" y="10041"/>
                </a:cubicBezTo>
                <a:cubicBezTo>
                  <a:pt x="3936" y="10141"/>
                  <a:pt x="3903" y="10175"/>
                  <a:pt x="3803" y="10175"/>
                </a:cubicBezTo>
                <a:cubicBezTo>
                  <a:pt x="3770" y="10175"/>
                  <a:pt x="3736" y="10208"/>
                  <a:pt x="3670" y="10241"/>
                </a:cubicBezTo>
                <a:cubicBezTo>
                  <a:pt x="3736" y="10308"/>
                  <a:pt x="3770" y="10341"/>
                  <a:pt x="3803" y="10341"/>
                </a:cubicBezTo>
                <a:lnTo>
                  <a:pt x="4003" y="10341"/>
                </a:lnTo>
                <a:cubicBezTo>
                  <a:pt x="4041" y="10336"/>
                  <a:pt x="4077" y="10333"/>
                  <a:pt x="4111" y="10333"/>
                </a:cubicBezTo>
                <a:cubicBezTo>
                  <a:pt x="4288" y="10333"/>
                  <a:pt x="4414" y="10407"/>
                  <a:pt x="4470" y="10575"/>
                </a:cubicBezTo>
                <a:cubicBezTo>
                  <a:pt x="4483" y="10614"/>
                  <a:pt x="4517" y="10633"/>
                  <a:pt x="4553" y="10633"/>
                </a:cubicBezTo>
                <a:cubicBezTo>
                  <a:pt x="4609" y="10633"/>
                  <a:pt x="4670" y="10589"/>
                  <a:pt x="4670" y="10508"/>
                </a:cubicBezTo>
                <a:lnTo>
                  <a:pt x="4670" y="10308"/>
                </a:lnTo>
                <a:cubicBezTo>
                  <a:pt x="4670" y="10241"/>
                  <a:pt x="4737" y="10241"/>
                  <a:pt x="4770" y="10208"/>
                </a:cubicBezTo>
                <a:lnTo>
                  <a:pt x="4804" y="10241"/>
                </a:lnTo>
                <a:cubicBezTo>
                  <a:pt x="4895" y="10407"/>
                  <a:pt x="4987" y="10481"/>
                  <a:pt x="5074" y="10481"/>
                </a:cubicBezTo>
                <a:cubicBezTo>
                  <a:pt x="5144" y="10481"/>
                  <a:pt x="5211" y="10431"/>
                  <a:pt x="5271" y="10341"/>
                </a:cubicBezTo>
                <a:cubicBezTo>
                  <a:pt x="5337" y="10141"/>
                  <a:pt x="5504" y="10041"/>
                  <a:pt x="5738" y="10041"/>
                </a:cubicBezTo>
                <a:cubicBezTo>
                  <a:pt x="5858" y="10041"/>
                  <a:pt x="5978" y="10077"/>
                  <a:pt x="6091" y="10077"/>
                </a:cubicBezTo>
                <a:cubicBezTo>
                  <a:pt x="6166" y="10077"/>
                  <a:pt x="6238" y="10061"/>
                  <a:pt x="6305" y="10008"/>
                </a:cubicBezTo>
                <a:cubicBezTo>
                  <a:pt x="6360" y="9952"/>
                  <a:pt x="6413" y="9933"/>
                  <a:pt x="6464" y="9933"/>
                </a:cubicBezTo>
                <a:cubicBezTo>
                  <a:pt x="6586" y="9933"/>
                  <a:pt x="6698" y="10044"/>
                  <a:pt x="6808" y="10044"/>
                </a:cubicBezTo>
                <a:cubicBezTo>
                  <a:pt x="6818" y="10044"/>
                  <a:pt x="6828" y="10043"/>
                  <a:pt x="6838" y="10041"/>
                </a:cubicBezTo>
                <a:cubicBezTo>
                  <a:pt x="6939" y="10041"/>
                  <a:pt x="6972" y="10008"/>
                  <a:pt x="7072" y="10008"/>
                </a:cubicBezTo>
                <a:cubicBezTo>
                  <a:pt x="7139" y="9974"/>
                  <a:pt x="7172" y="9974"/>
                  <a:pt x="7272" y="9908"/>
                </a:cubicBezTo>
                <a:cubicBezTo>
                  <a:pt x="7277" y="9905"/>
                  <a:pt x="7283" y="9904"/>
                  <a:pt x="7288" y="9904"/>
                </a:cubicBezTo>
                <a:cubicBezTo>
                  <a:pt x="7344" y="9904"/>
                  <a:pt x="7416" y="10021"/>
                  <a:pt x="7475" y="10021"/>
                </a:cubicBezTo>
                <a:cubicBezTo>
                  <a:pt x="7486" y="10021"/>
                  <a:pt x="7496" y="10017"/>
                  <a:pt x="7506" y="10008"/>
                </a:cubicBezTo>
                <a:cubicBezTo>
                  <a:pt x="7606" y="9908"/>
                  <a:pt x="7739" y="9974"/>
                  <a:pt x="7806" y="9908"/>
                </a:cubicBezTo>
                <a:cubicBezTo>
                  <a:pt x="7973" y="9815"/>
                  <a:pt x="8139" y="9794"/>
                  <a:pt x="8300" y="9794"/>
                </a:cubicBezTo>
                <a:cubicBezTo>
                  <a:pt x="8429" y="9794"/>
                  <a:pt x="8554" y="9808"/>
                  <a:pt x="8673" y="9808"/>
                </a:cubicBezTo>
                <a:lnTo>
                  <a:pt x="9073" y="9808"/>
                </a:lnTo>
                <a:cubicBezTo>
                  <a:pt x="9111" y="9808"/>
                  <a:pt x="9182" y="9786"/>
                  <a:pt x="9242" y="9786"/>
                </a:cubicBezTo>
                <a:cubicBezTo>
                  <a:pt x="9287" y="9786"/>
                  <a:pt x="9326" y="9798"/>
                  <a:pt x="9340" y="9841"/>
                </a:cubicBezTo>
                <a:cubicBezTo>
                  <a:pt x="9340" y="9908"/>
                  <a:pt x="9315" y="9924"/>
                  <a:pt x="9278" y="9924"/>
                </a:cubicBezTo>
                <a:cubicBezTo>
                  <a:pt x="9240" y="9924"/>
                  <a:pt x="9190" y="9908"/>
                  <a:pt x="9140" y="9908"/>
                </a:cubicBezTo>
                <a:cubicBezTo>
                  <a:pt x="8940" y="9974"/>
                  <a:pt x="8807" y="10074"/>
                  <a:pt x="8573" y="10074"/>
                </a:cubicBezTo>
                <a:cubicBezTo>
                  <a:pt x="8340" y="10074"/>
                  <a:pt x="8139" y="10241"/>
                  <a:pt x="7906" y="10241"/>
                </a:cubicBezTo>
                <a:cubicBezTo>
                  <a:pt x="7739" y="10241"/>
                  <a:pt x="7672" y="10341"/>
                  <a:pt x="7806" y="10541"/>
                </a:cubicBezTo>
                <a:cubicBezTo>
                  <a:pt x="7839" y="10675"/>
                  <a:pt x="7806" y="10675"/>
                  <a:pt x="7739" y="10675"/>
                </a:cubicBezTo>
                <a:cubicBezTo>
                  <a:pt x="7606" y="10675"/>
                  <a:pt x="7472" y="10675"/>
                  <a:pt x="7339" y="10708"/>
                </a:cubicBezTo>
                <a:cubicBezTo>
                  <a:pt x="7305" y="10708"/>
                  <a:pt x="7305" y="10742"/>
                  <a:pt x="7305" y="10742"/>
                </a:cubicBezTo>
                <a:cubicBezTo>
                  <a:pt x="7339" y="10808"/>
                  <a:pt x="7339" y="10842"/>
                  <a:pt x="7406" y="10842"/>
                </a:cubicBezTo>
                <a:lnTo>
                  <a:pt x="7606" y="10842"/>
                </a:lnTo>
                <a:lnTo>
                  <a:pt x="7639" y="10875"/>
                </a:lnTo>
                <a:cubicBezTo>
                  <a:pt x="7639" y="10908"/>
                  <a:pt x="7606" y="10975"/>
                  <a:pt x="7572" y="10975"/>
                </a:cubicBezTo>
                <a:lnTo>
                  <a:pt x="7272" y="10975"/>
                </a:lnTo>
                <a:cubicBezTo>
                  <a:pt x="7139" y="10975"/>
                  <a:pt x="7105" y="10908"/>
                  <a:pt x="7072" y="10808"/>
                </a:cubicBezTo>
                <a:cubicBezTo>
                  <a:pt x="6972" y="10475"/>
                  <a:pt x="6905" y="10375"/>
                  <a:pt x="6638" y="10375"/>
                </a:cubicBezTo>
                <a:lnTo>
                  <a:pt x="6105" y="10375"/>
                </a:lnTo>
                <a:lnTo>
                  <a:pt x="5404" y="10575"/>
                </a:lnTo>
                <a:cubicBezTo>
                  <a:pt x="5237" y="10675"/>
                  <a:pt x="5237" y="10875"/>
                  <a:pt x="5104" y="11008"/>
                </a:cubicBezTo>
                <a:cubicBezTo>
                  <a:pt x="5071" y="11042"/>
                  <a:pt x="5071" y="11075"/>
                  <a:pt x="5137" y="11075"/>
                </a:cubicBezTo>
                <a:lnTo>
                  <a:pt x="5504" y="11075"/>
                </a:lnTo>
                <a:cubicBezTo>
                  <a:pt x="5604" y="11075"/>
                  <a:pt x="5638" y="11175"/>
                  <a:pt x="5638" y="11242"/>
                </a:cubicBezTo>
                <a:cubicBezTo>
                  <a:pt x="5404" y="11375"/>
                  <a:pt x="5137" y="11542"/>
                  <a:pt x="4804" y="11576"/>
                </a:cubicBezTo>
                <a:cubicBezTo>
                  <a:pt x="4544" y="11633"/>
                  <a:pt x="4310" y="11716"/>
                  <a:pt x="4058" y="11716"/>
                </a:cubicBezTo>
                <a:cubicBezTo>
                  <a:pt x="4018" y="11716"/>
                  <a:pt x="3977" y="11714"/>
                  <a:pt x="3936" y="11709"/>
                </a:cubicBezTo>
                <a:cubicBezTo>
                  <a:pt x="3881" y="11709"/>
                  <a:pt x="3829" y="11705"/>
                  <a:pt x="3778" y="11705"/>
                </a:cubicBezTo>
                <a:cubicBezTo>
                  <a:pt x="3677" y="11705"/>
                  <a:pt x="3581" y="11720"/>
                  <a:pt x="3469" y="11809"/>
                </a:cubicBezTo>
                <a:cubicBezTo>
                  <a:pt x="3440" y="11827"/>
                  <a:pt x="3413" y="11834"/>
                  <a:pt x="3388" y="11834"/>
                </a:cubicBezTo>
                <a:cubicBezTo>
                  <a:pt x="3285" y="11834"/>
                  <a:pt x="3218" y="11706"/>
                  <a:pt x="3102" y="11706"/>
                </a:cubicBezTo>
                <a:cubicBezTo>
                  <a:pt x="3091" y="11706"/>
                  <a:pt x="3080" y="11707"/>
                  <a:pt x="3069" y="11709"/>
                </a:cubicBezTo>
                <a:cubicBezTo>
                  <a:pt x="3019" y="11726"/>
                  <a:pt x="2961" y="11726"/>
                  <a:pt x="2906" y="11726"/>
                </a:cubicBezTo>
                <a:cubicBezTo>
                  <a:pt x="2852" y="11726"/>
                  <a:pt x="2802" y="11726"/>
                  <a:pt x="2769" y="11742"/>
                </a:cubicBezTo>
                <a:cubicBezTo>
                  <a:pt x="2602" y="11876"/>
                  <a:pt x="2402" y="11842"/>
                  <a:pt x="2168" y="11876"/>
                </a:cubicBezTo>
                <a:lnTo>
                  <a:pt x="1735" y="11876"/>
                </a:lnTo>
                <a:cubicBezTo>
                  <a:pt x="1717" y="11873"/>
                  <a:pt x="1700" y="11872"/>
                  <a:pt x="1684" y="11872"/>
                </a:cubicBezTo>
                <a:cubicBezTo>
                  <a:pt x="1490" y="11872"/>
                  <a:pt x="1419" y="12043"/>
                  <a:pt x="1234" y="12043"/>
                </a:cubicBezTo>
                <a:cubicBezTo>
                  <a:pt x="1001" y="12043"/>
                  <a:pt x="1001" y="12076"/>
                  <a:pt x="1001" y="12343"/>
                </a:cubicBezTo>
                <a:cubicBezTo>
                  <a:pt x="1001" y="12584"/>
                  <a:pt x="1152" y="12696"/>
                  <a:pt x="1350" y="12696"/>
                </a:cubicBezTo>
                <a:cubicBezTo>
                  <a:pt x="1398" y="12696"/>
                  <a:pt x="1449" y="12689"/>
                  <a:pt x="1501" y="12676"/>
                </a:cubicBezTo>
                <a:cubicBezTo>
                  <a:pt x="1607" y="12637"/>
                  <a:pt x="1707" y="12613"/>
                  <a:pt x="1804" y="12613"/>
                </a:cubicBezTo>
                <a:cubicBezTo>
                  <a:pt x="1953" y="12613"/>
                  <a:pt x="2094" y="12669"/>
                  <a:pt x="2235" y="12810"/>
                </a:cubicBezTo>
                <a:cubicBezTo>
                  <a:pt x="2269" y="12843"/>
                  <a:pt x="2335" y="12910"/>
                  <a:pt x="2435" y="12910"/>
                </a:cubicBezTo>
                <a:cubicBezTo>
                  <a:pt x="2599" y="12910"/>
                  <a:pt x="2743" y="12940"/>
                  <a:pt x="2889" y="12940"/>
                </a:cubicBezTo>
                <a:cubicBezTo>
                  <a:pt x="3010" y="12940"/>
                  <a:pt x="3133" y="12919"/>
                  <a:pt x="3269" y="12843"/>
                </a:cubicBezTo>
                <a:cubicBezTo>
                  <a:pt x="3318" y="12806"/>
                  <a:pt x="3372" y="12792"/>
                  <a:pt x="3425" y="12792"/>
                </a:cubicBezTo>
                <a:cubicBezTo>
                  <a:pt x="3516" y="12792"/>
                  <a:pt x="3606" y="12834"/>
                  <a:pt x="3670" y="12876"/>
                </a:cubicBezTo>
                <a:cubicBezTo>
                  <a:pt x="3716" y="12899"/>
                  <a:pt x="3762" y="12938"/>
                  <a:pt x="3786" y="12938"/>
                </a:cubicBezTo>
                <a:cubicBezTo>
                  <a:pt x="3797" y="12938"/>
                  <a:pt x="3803" y="12931"/>
                  <a:pt x="3803" y="12910"/>
                </a:cubicBezTo>
                <a:cubicBezTo>
                  <a:pt x="3881" y="12881"/>
                  <a:pt x="3951" y="12868"/>
                  <a:pt x="4014" y="12868"/>
                </a:cubicBezTo>
                <a:cubicBezTo>
                  <a:pt x="4167" y="12868"/>
                  <a:pt x="4285" y="12939"/>
                  <a:pt x="4403" y="13010"/>
                </a:cubicBezTo>
                <a:cubicBezTo>
                  <a:pt x="4503" y="13043"/>
                  <a:pt x="4604" y="13143"/>
                  <a:pt x="4737" y="13177"/>
                </a:cubicBezTo>
                <a:cubicBezTo>
                  <a:pt x="4937" y="13310"/>
                  <a:pt x="5237" y="13177"/>
                  <a:pt x="5437" y="13343"/>
                </a:cubicBezTo>
                <a:cubicBezTo>
                  <a:pt x="5536" y="13245"/>
                  <a:pt x="5647" y="13216"/>
                  <a:pt x="5762" y="13216"/>
                </a:cubicBezTo>
                <a:cubicBezTo>
                  <a:pt x="5841" y="13216"/>
                  <a:pt x="5923" y="13230"/>
                  <a:pt x="6005" y="13243"/>
                </a:cubicBezTo>
                <a:cubicBezTo>
                  <a:pt x="6062" y="13258"/>
                  <a:pt x="6112" y="13264"/>
                  <a:pt x="6159" y="13264"/>
                </a:cubicBezTo>
                <a:cubicBezTo>
                  <a:pt x="6330" y="13264"/>
                  <a:pt x="6440" y="13174"/>
                  <a:pt x="6572" y="13043"/>
                </a:cubicBezTo>
                <a:cubicBezTo>
                  <a:pt x="6586" y="13015"/>
                  <a:pt x="6606" y="13005"/>
                  <a:pt x="6629" y="13005"/>
                </a:cubicBezTo>
                <a:cubicBezTo>
                  <a:pt x="6661" y="13005"/>
                  <a:pt x="6700" y="13024"/>
                  <a:pt x="6738" y="13043"/>
                </a:cubicBezTo>
                <a:cubicBezTo>
                  <a:pt x="6772" y="13093"/>
                  <a:pt x="6813" y="13118"/>
                  <a:pt x="6859" y="13118"/>
                </a:cubicBezTo>
                <a:cubicBezTo>
                  <a:pt x="6905" y="13118"/>
                  <a:pt x="6955" y="13093"/>
                  <a:pt x="7005" y="13043"/>
                </a:cubicBezTo>
                <a:cubicBezTo>
                  <a:pt x="7105" y="12977"/>
                  <a:pt x="7172" y="12910"/>
                  <a:pt x="7272" y="12843"/>
                </a:cubicBezTo>
                <a:cubicBezTo>
                  <a:pt x="7272" y="12843"/>
                  <a:pt x="7272" y="12876"/>
                  <a:pt x="7305" y="12876"/>
                </a:cubicBezTo>
                <a:cubicBezTo>
                  <a:pt x="7305" y="12876"/>
                  <a:pt x="7339" y="12910"/>
                  <a:pt x="7339" y="12977"/>
                </a:cubicBezTo>
                <a:cubicBezTo>
                  <a:pt x="7305" y="13077"/>
                  <a:pt x="7272" y="13177"/>
                  <a:pt x="7172" y="13310"/>
                </a:cubicBezTo>
                <a:cubicBezTo>
                  <a:pt x="7105" y="13343"/>
                  <a:pt x="7005" y="13377"/>
                  <a:pt x="6972" y="13477"/>
                </a:cubicBezTo>
                <a:cubicBezTo>
                  <a:pt x="6838" y="13644"/>
                  <a:pt x="6905" y="13810"/>
                  <a:pt x="6939" y="13977"/>
                </a:cubicBezTo>
                <a:cubicBezTo>
                  <a:pt x="6939" y="14044"/>
                  <a:pt x="7105" y="14044"/>
                  <a:pt x="7172" y="14044"/>
                </a:cubicBezTo>
                <a:cubicBezTo>
                  <a:pt x="7272" y="14044"/>
                  <a:pt x="7305" y="14077"/>
                  <a:pt x="7406" y="14144"/>
                </a:cubicBezTo>
                <a:cubicBezTo>
                  <a:pt x="7439" y="14177"/>
                  <a:pt x="7472" y="14211"/>
                  <a:pt x="7472" y="14244"/>
                </a:cubicBezTo>
                <a:cubicBezTo>
                  <a:pt x="7472" y="14344"/>
                  <a:pt x="7406" y="14344"/>
                  <a:pt x="7305" y="14344"/>
                </a:cubicBezTo>
                <a:cubicBezTo>
                  <a:pt x="7239" y="14344"/>
                  <a:pt x="7105" y="14344"/>
                  <a:pt x="7072" y="14478"/>
                </a:cubicBezTo>
                <a:cubicBezTo>
                  <a:pt x="7005" y="14578"/>
                  <a:pt x="6972" y="14644"/>
                  <a:pt x="6905" y="14711"/>
                </a:cubicBezTo>
                <a:cubicBezTo>
                  <a:pt x="6805" y="14811"/>
                  <a:pt x="6738" y="14811"/>
                  <a:pt x="6605" y="14811"/>
                </a:cubicBezTo>
                <a:cubicBezTo>
                  <a:pt x="6472" y="14811"/>
                  <a:pt x="6438" y="14744"/>
                  <a:pt x="6405" y="14644"/>
                </a:cubicBezTo>
                <a:cubicBezTo>
                  <a:pt x="6405" y="14581"/>
                  <a:pt x="6365" y="14558"/>
                  <a:pt x="6318" y="14558"/>
                </a:cubicBezTo>
                <a:cubicBezTo>
                  <a:pt x="6291" y="14558"/>
                  <a:pt x="6262" y="14565"/>
                  <a:pt x="6238" y="14578"/>
                </a:cubicBezTo>
                <a:cubicBezTo>
                  <a:pt x="6171" y="14644"/>
                  <a:pt x="6138" y="14711"/>
                  <a:pt x="6071" y="14744"/>
                </a:cubicBezTo>
                <a:cubicBezTo>
                  <a:pt x="6005" y="14811"/>
                  <a:pt x="5938" y="14811"/>
                  <a:pt x="5838" y="14811"/>
                </a:cubicBezTo>
                <a:cubicBezTo>
                  <a:pt x="5786" y="14811"/>
                  <a:pt x="5755" y="14713"/>
                  <a:pt x="5682" y="14713"/>
                </a:cubicBezTo>
                <a:cubicBezTo>
                  <a:pt x="5660" y="14713"/>
                  <a:pt x="5635" y="14721"/>
                  <a:pt x="5604" y="14744"/>
                </a:cubicBezTo>
                <a:cubicBezTo>
                  <a:pt x="5504" y="14845"/>
                  <a:pt x="5337" y="14811"/>
                  <a:pt x="5304" y="14978"/>
                </a:cubicBezTo>
                <a:cubicBezTo>
                  <a:pt x="5304" y="15011"/>
                  <a:pt x="5271" y="15045"/>
                  <a:pt x="5237" y="15078"/>
                </a:cubicBezTo>
                <a:cubicBezTo>
                  <a:pt x="5171" y="15045"/>
                  <a:pt x="5137" y="14978"/>
                  <a:pt x="5137" y="14911"/>
                </a:cubicBezTo>
                <a:cubicBezTo>
                  <a:pt x="5121" y="14878"/>
                  <a:pt x="5104" y="14861"/>
                  <a:pt x="5083" y="14861"/>
                </a:cubicBezTo>
                <a:cubicBezTo>
                  <a:pt x="5062" y="14861"/>
                  <a:pt x="5037" y="14878"/>
                  <a:pt x="5004" y="14911"/>
                </a:cubicBezTo>
                <a:cubicBezTo>
                  <a:pt x="4979" y="15108"/>
                  <a:pt x="4882" y="15160"/>
                  <a:pt x="4752" y="15160"/>
                </a:cubicBezTo>
                <a:cubicBezTo>
                  <a:pt x="4706" y="15160"/>
                  <a:pt x="4656" y="15153"/>
                  <a:pt x="4604" y="15145"/>
                </a:cubicBezTo>
                <a:cubicBezTo>
                  <a:pt x="4303" y="15061"/>
                  <a:pt x="4153" y="15020"/>
                  <a:pt x="4016" y="15020"/>
                </a:cubicBezTo>
                <a:cubicBezTo>
                  <a:pt x="3878" y="15020"/>
                  <a:pt x="3753" y="15061"/>
                  <a:pt x="3503" y="15145"/>
                </a:cubicBezTo>
                <a:cubicBezTo>
                  <a:pt x="3413" y="15160"/>
                  <a:pt x="3324" y="15175"/>
                  <a:pt x="3237" y="15175"/>
                </a:cubicBezTo>
                <a:cubicBezTo>
                  <a:pt x="3130" y="15175"/>
                  <a:pt x="3028" y="15152"/>
                  <a:pt x="2936" y="15078"/>
                </a:cubicBezTo>
                <a:cubicBezTo>
                  <a:pt x="2869" y="15045"/>
                  <a:pt x="2802" y="15028"/>
                  <a:pt x="2740" y="15028"/>
                </a:cubicBezTo>
                <a:cubicBezTo>
                  <a:pt x="2677" y="15028"/>
                  <a:pt x="2619" y="15045"/>
                  <a:pt x="2569" y="15078"/>
                </a:cubicBezTo>
                <a:cubicBezTo>
                  <a:pt x="2435" y="15178"/>
                  <a:pt x="2269" y="15211"/>
                  <a:pt x="2135" y="15211"/>
                </a:cubicBezTo>
                <a:cubicBezTo>
                  <a:pt x="2068" y="15211"/>
                  <a:pt x="1968" y="15345"/>
                  <a:pt x="2068" y="15478"/>
                </a:cubicBezTo>
                <a:cubicBezTo>
                  <a:pt x="2168" y="15645"/>
                  <a:pt x="2168" y="15845"/>
                  <a:pt x="2435" y="15879"/>
                </a:cubicBezTo>
                <a:cubicBezTo>
                  <a:pt x="2602" y="16079"/>
                  <a:pt x="2836" y="16145"/>
                  <a:pt x="3102" y="16145"/>
                </a:cubicBezTo>
                <a:cubicBezTo>
                  <a:pt x="3303" y="16145"/>
                  <a:pt x="3488" y="16116"/>
                  <a:pt x="3668" y="16116"/>
                </a:cubicBezTo>
                <a:cubicBezTo>
                  <a:pt x="3758" y="16116"/>
                  <a:pt x="3847" y="16123"/>
                  <a:pt x="3936" y="16145"/>
                </a:cubicBezTo>
                <a:cubicBezTo>
                  <a:pt x="3952" y="16147"/>
                  <a:pt x="3968" y="16148"/>
                  <a:pt x="3983" y="16148"/>
                </a:cubicBezTo>
                <a:cubicBezTo>
                  <a:pt x="4216" y="16148"/>
                  <a:pt x="4392" y="15958"/>
                  <a:pt x="4613" y="15958"/>
                </a:cubicBezTo>
                <a:cubicBezTo>
                  <a:pt x="4653" y="15958"/>
                  <a:pt x="4694" y="15964"/>
                  <a:pt x="4737" y="15979"/>
                </a:cubicBezTo>
                <a:cubicBezTo>
                  <a:pt x="4746" y="15980"/>
                  <a:pt x="4756" y="15981"/>
                  <a:pt x="4765" y="15981"/>
                </a:cubicBezTo>
                <a:cubicBezTo>
                  <a:pt x="4935" y="15981"/>
                  <a:pt x="5008" y="15709"/>
                  <a:pt x="5205" y="15709"/>
                </a:cubicBezTo>
                <a:cubicBezTo>
                  <a:pt x="5215" y="15709"/>
                  <a:pt x="5226" y="15710"/>
                  <a:pt x="5237" y="15712"/>
                </a:cubicBezTo>
                <a:cubicBezTo>
                  <a:pt x="5373" y="15734"/>
                  <a:pt x="5508" y="15818"/>
                  <a:pt x="5644" y="15818"/>
                </a:cubicBezTo>
                <a:cubicBezTo>
                  <a:pt x="5708" y="15818"/>
                  <a:pt x="5773" y="15799"/>
                  <a:pt x="5838" y="15745"/>
                </a:cubicBezTo>
                <a:cubicBezTo>
                  <a:pt x="5860" y="15734"/>
                  <a:pt x="5878" y="15730"/>
                  <a:pt x="5895" y="15730"/>
                </a:cubicBezTo>
                <a:cubicBezTo>
                  <a:pt x="5927" y="15730"/>
                  <a:pt x="5949" y="15745"/>
                  <a:pt x="5971" y="15745"/>
                </a:cubicBezTo>
                <a:cubicBezTo>
                  <a:pt x="6071" y="15812"/>
                  <a:pt x="6180" y="15845"/>
                  <a:pt x="6288" y="15845"/>
                </a:cubicBezTo>
                <a:cubicBezTo>
                  <a:pt x="6396" y="15845"/>
                  <a:pt x="6505" y="15812"/>
                  <a:pt x="6605" y="15745"/>
                </a:cubicBezTo>
                <a:cubicBezTo>
                  <a:pt x="6630" y="15732"/>
                  <a:pt x="6649" y="15727"/>
                  <a:pt x="6662" y="15727"/>
                </a:cubicBezTo>
                <a:cubicBezTo>
                  <a:pt x="6718" y="15727"/>
                  <a:pt x="6684" y="15825"/>
                  <a:pt x="6738" y="15879"/>
                </a:cubicBezTo>
                <a:cubicBezTo>
                  <a:pt x="6772" y="15912"/>
                  <a:pt x="6805" y="16012"/>
                  <a:pt x="6805" y="16012"/>
                </a:cubicBezTo>
                <a:cubicBezTo>
                  <a:pt x="6972" y="15912"/>
                  <a:pt x="7272" y="15979"/>
                  <a:pt x="7339" y="15712"/>
                </a:cubicBezTo>
                <a:lnTo>
                  <a:pt x="8006" y="15712"/>
                </a:lnTo>
                <a:cubicBezTo>
                  <a:pt x="8173" y="15712"/>
                  <a:pt x="8273" y="15745"/>
                  <a:pt x="8273" y="15912"/>
                </a:cubicBezTo>
                <a:cubicBezTo>
                  <a:pt x="8435" y="16020"/>
                  <a:pt x="8598" y="16173"/>
                  <a:pt x="8796" y="16173"/>
                </a:cubicBezTo>
                <a:cubicBezTo>
                  <a:pt x="8842" y="16173"/>
                  <a:pt x="8890" y="16164"/>
                  <a:pt x="8940" y="16145"/>
                </a:cubicBezTo>
                <a:cubicBezTo>
                  <a:pt x="9140" y="16045"/>
                  <a:pt x="9307" y="16045"/>
                  <a:pt x="9507" y="16012"/>
                </a:cubicBezTo>
                <a:cubicBezTo>
                  <a:pt x="9590" y="16012"/>
                  <a:pt x="9690" y="16020"/>
                  <a:pt x="9782" y="16020"/>
                </a:cubicBezTo>
                <a:cubicBezTo>
                  <a:pt x="9874" y="16020"/>
                  <a:pt x="9957" y="16012"/>
                  <a:pt x="10007" y="15979"/>
                </a:cubicBezTo>
                <a:cubicBezTo>
                  <a:pt x="10185" y="15890"/>
                  <a:pt x="10348" y="15860"/>
                  <a:pt x="10516" y="15860"/>
                </a:cubicBezTo>
                <a:cubicBezTo>
                  <a:pt x="10600" y="15860"/>
                  <a:pt x="10686" y="15868"/>
                  <a:pt x="10775" y="15879"/>
                </a:cubicBezTo>
                <a:cubicBezTo>
                  <a:pt x="10791" y="15881"/>
                  <a:pt x="10806" y="15882"/>
                  <a:pt x="10822" y="15882"/>
                </a:cubicBezTo>
                <a:cubicBezTo>
                  <a:pt x="10977" y="15882"/>
                  <a:pt x="11132" y="15785"/>
                  <a:pt x="11287" y="15785"/>
                </a:cubicBezTo>
                <a:cubicBezTo>
                  <a:pt x="11350" y="15785"/>
                  <a:pt x="11412" y="15801"/>
                  <a:pt x="11475" y="15845"/>
                </a:cubicBezTo>
                <a:cubicBezTo>
                  <a:pt x="11531" y="15873"/>
                  <a:pt x="11600" y="15884"/>
                  <a:pt x="11675" y="15884"/>
                </a:cubicBezTo>
                <a:cubicBezTo>
                  <a:pt x="11778" y="15884"/>
                  <a:pt x="11893" y="15865"/>
                  <a:pt x="12009" y="15845"/>
                </a:cubicBezTo>
                <a:cubicBezTo>
                  <a:pt x="12224" y="15845"/>
                  <a:pt x="12326" y="16016"/>
                  <a:pt x="12524" y="16016"/>
                </a:cubicBezTo>
                <a:cubicBezTo>
                  <a:pt x="12541" y="16016"/>
                  <a:pt x="12558" y="16015"/>
                  <a:pt x="12576" y="16012"/>
                </a:cubicBezTo>
                <a:cubicBezTo>
                  <a:pt x="12576" y="15983"/>
                  <a:pt x="12601" y="15905"/>
                  <a:pt x="12650" y="15905"/>
                </a:cubicBezTo>
                <a:cubicBezTo>
                  <a:pt x="12658" y="15905"/>
                  <a:pt x="12667" y="15907"/>
                  <a:pt x="12676" y="15912"/>
                </a:cubicBezTo>
                <a:cubicBezTo>
                  <a:pt x="12743" y="15912"/>
                  <a:pt x="12743" y="15979"/>
                  <a:pt x="12743" y="16012"/>
                </a:cubicBezTo>
                <a:cubicBezTo>
                  <a:pt x="12776" y="16012"/>
                  <a:pt x="12809" y="16045"/>
                  <a:pt x="12843" y="16045"/>
                </a:cubicBezTo>
                <a:cubicBezTo>
                  <a:pt x="12914" y="16117"/>
                  <a:pt x="12976" y="16150"/>
                  <a:pt x="13034" y="16150"/>
                </a:cubicBezTo>
                <a:cubicBezTo>
                  <a:pt x="13083" y="16150"/>
                  <a:pt x="13130" y="16125"/>
                  <a:pt x="13176" y="16079"/>
                </a:cubicBezTo>
                <a:cubicBezTo>
                  <a:pt x="13276" y="16012"/>
                  <a:pt x="13343" y="15979"/>
                  <a:pt x="13410" y="15879"/>
                </a:cubicBezTo>
                <a:cubicBezTo>
                  <a:pt x="13443" y="15934"/>
                  <a:pt x="13480" y="15953"/>
                  <a:pt x="13520" y="15953"/>
                </a:cubicBezTo>
                <a:cubicBezTo>
                  <a:pt x="13599" y="15953"/>
                  <a:pt x="13688" y="15879"/>
                  <a:pt x="13777" y="15879"/>
                </a:cubicBezTo>
                <a:cubicBezTo>
                  <a:pt x="13785" y="15876"/>
                  <a:pt x="13794" y="15875"/>
                  <a:pt x="13804" y="15875"/>
                </a:cubicBezTo>
                <a:cubicBezTo>
                  <a:pt x="13935" y="15875"/>
                  <a:pt x="14108" y="16088"/>
                  <a:pt x="14077" y="16212"/>
                </a:cubicBezTo>
                <a:cubicBezTo>
                  <a:pt x="14077" y="16246"/>
                  <a:pt x="13977" y="16312"/>
                  <a:pt x="13944" y="16312"/>
                </a:cubicBezTo>
                <a:cubicBezTo>
                  <a:pt x="13877" y="16312"/>
                  <a:pt x="13825" y="16327"/>
                  <a:pt x="13788" y="16327"/>
                </a:cubicBezTo>
                <a:cubicBezTo>
                  <a:pt x="13769" y="16327"/>
                  <a:pt x="13754" y="16323"/>
                  <a:pt x="13743" y="16312"/>
                </a:cubicBezTo>
                <a:cubicBezTo>
                  <a:pt x="13670" y="16254"/>
                  <a:pt x="13610" y="16227"/>
                  <a:pt x="13554" y="16227"/>
                </a:cubicBezTo>
                <a:cubicBezTo>
                  <a:pt x="13482" y="16227"/>
                  <a:pt x="13418" y="16271"/>
                  <a:pt x="13343" y="16346"/>
                </a:cubicBezTo>
                <a:cubicBezTo>
                  <a:pt x="13301" y="16388"/>
                  <a:pt x="13245" y="16430"/>
                  <a:pt x="13193" y="16430"/>
                </a:cubicBezTo>
                <a:cubicBezTo>
                  <a:pt x="13163" y="16430"/>
                  <a:pt x="13134" y="16416"/>
                  <a:pt x="13110" y="16379"/>
                </a:cubicBezTo>
                <a:cubicBezTo>
                  <a:pt x="13093" y="16362"/>
                  <a:pt x="13060" y="16354"/>
                  <a:pt x="13022" y="16354"/>
                </a:cubicBezTo>
                <a:cubicBezTo>
                  <a:pt x="12984" y="16354"/>
                  <a:pt x="12943" y="16362"/>
                  <a:pt x="12909" y="16379"/>
                </a:cubicBezTo>
                <a:cubicBezTo>
                  <a:pt x="12809" y="16412"/>
                  <a:pt x="12843" y="16646"/>
                  <a:pt x="12676" y="16646"/>
                </a:cubicBezTo>
                <a:lnTo>
                  <a:pt x="12242" y="16646"/>
                </a:lnTo>
                <a:cubicBezTo>
                  <a:pt x="12176" y="16729"/>
                  <a:pt x="12134" y="16771"/>
                  <a:pt x="12092" y="16771"/>
                </a:cubicBezTo>
                <a:cubicBezTo>
                  <a:pt x="12050" y="16771"/>
                  <a:pt x="12009" y="16729"/>
                  <a:pt x="11942" y="16646"/>
                </a:cubicBezTo>
                <a:lnTo>
                  <a:pt x="11775" y="16646"/>
                </a:lnTo>
                <a:cubicBezTo>
                  <a:pt x="11742" y="16479"/>
                  <a:pt x="11642" y="16379"/>
                  <a:pt x="11475" y="16346"/>
                </a:cubicBezTo>
                <a:cubicBezTo>
                  <a:pt x="11475" y="16412"/>
                  <a:pt x="11442" y="16479"/>
                  <a:pt x="11342" y="16479"/>
                </a:cubicBezTo>
                <a:lnTo>
                  <a:pt x="11142" y="16479"/>
                </a:lnTo>
                <a:cubicBezTo>
                  <a:pt x="11108" y="16479"/>
                  <a:pt x="11075" y="16512"/>
                  <a:pt x="11075" y="16546"/>
                </a:cubicBezTo>
                <a:cubicBezTo>
                  <a:pt x="11008" y="16646"/>
                  <a:pt x="11075" y="16713"/>
                  <a:pt x="11142" y="16713"/>
                </a:cubicBezTo>
                <a:lnTo>
                  <a:pt x="11342" y="16713"/>
                </a:lnTo>
                <a:cubicBezTo>
                  <a:pt x="11408" y="16713"/>
                  <a:pt x="11408" y="16746"/>
                  <a:pt x="11442" y="16813"/>
                </a:cubicBezTo>
                <a:cubicBezTo>
                  <a:pt x="11308" y="16879"/>
                  <a:pt x="11342" y="17079"/>
                  <a:pt x="11175" y="17146"/>
                </a:cubicBezTo>
                <a:cubicBezTo>
                  <a:pt x="11157" y="17155"/>
                  <a:pt x="11134" y="17159"/>
                  <a:pt x="11109" y="17159"/>
                </a:cubicBezTo>
                <a:cubicBezTo>
                  <a:pt x="11041" y="17159"/>
                  <a:pt x="10957" y="17128"/>
                  <a:pt x="10908" y="17079"/>
                </a:cubicBezTo>
                <a:cubicBezTo>
                  <a:pt x="10791" y="17029"/>
                  <a:pt x="10691" y="17004"/>
                  <a:pt x="10599" y="17004"/>
                </a:cubicBezTo>
                <a:cubicBezTo>
                  <a:pt x="10508" y="17004"/>
                  <a:pt x="10424" y="17029"/>
                  <a:pt x="10341" y="17079"/>
                </a:cubicBezTo>
                <a:cubicBezTo>
                  <a:pt x="10138" y="17225"/>
                  <a:pt x="9884" y="17319"/>
                  <a:pt x="9601" y="17319"/>
                </a:cubicBezTo>
                <a:cubicBezTo>
                  <a:pt x="9559" y="17319"/>
                  <a:pt x="9517" y="17317"/>
                  <a:pt x="9474" y="17313"/>
                </a:cubicBezTo>
                <a:cubicBezTo>
                  <a:pt x="9414" y="17293"/>
                  <a:pt x="9346" y="17288"/>
                  <a:pt x="9275" y="17288"/>
                </a:cubicBezTo>
                <a:cubicBezTo>
                  <a:pt x="9200" y="17288"/>
                  <a:pt x="9121" y="17294"/>
                  <a:pt x="9047" y="17294"/>
                </a:cubicBezTo>
                <a:cubicBezTo>
                  <a:pt x="8956" y="17294"/>
                  <a:pt x="8871" y="17285"/>
                  <a:pt x="8807" y="17246"/>
                </a:cubicBezTo>
                <a:cubicBezTo>
                  <a:pt x="8666" y="17186"/>
                  <a:pt x="8526" y="17138"/>
                  <a:pt x="8386" y="17138"/>
                </a:cubicBezTo>
                <a:cubicBezTo>
                  <a:pt x="8293" y="17138"/>
                  <a:pt x="8199" y="17160"/>
                  <a:pt x="8106" y="17213"/>
                </a:cubicBezTo>
                <a:cubicBezTo>
                  <a:pt x="7906" y="17346"/>
                  <a:pt x="7606" y="17313"/>
                  <a:pt x="7439" y="17546"/>
                </a:cubicBezTo>
                <a:cubicBezTo>
                  <a:pt x="7416" y="17570"/>
                  <a:pt x="7345" y="17608"/>
                  <a:pt x="7293" y="17608"/>
                </a:cubicBezTo>
                <a:cubicBezTo>
                  <a:pt x="7269" y="17608"/>
                  <a:pt x="7249" y="17601"/>
                  <a:pt x="7239" y="17580"/>
                </a:cubicBezTo>
                <a:cubicBezTo>
                  <a:pt x="7183" y="17552"/>
                  <a:pt x="7134" y="17536"/>
                  <a:pt x="7090" y="17536"/>
                </a:cubicBezTo>
                <a:cubicBezTo>
                  <a:pt x="7028" y="17536"/>
                  <a:pt x="6978" y="17568"/>
                  <a:pt x="6939" y="17647"/>
                </a:cubicBezTo>
                <a:cubicBezTo>
                  <a:pt x="6852" y="17712"/>
                  <a:pt x="6793" y="17763"/>
                  <a:pt x="6698" y="17763"/>
                </a:cubicBezTo>
                <a:cubicBezTo>
                  <a:pt x="6647" y="17763"/>
                  <a:pt x="6586" y="17748"/>
                  <a:pt x="6505" y="17713"/>
                </a:cubicBezTo>
                <a:cubicBezTo>
                  <a:pt x="6388" y="17647"/>
                  <a:pt x="6255" y="17613"/>
                  <a:pt x="6121" y="17613"/>
                </a:cubicBezTo>
                <a:cubicBezTo>
                  <a:pt x="5988" y="17613"/>
                  <a:pt x="5854" y="17647"/>
                  <a:pt x="5738" y="17713"/>
                </a:cubicBezTo>
                <a:cubicBezTo>
                  <a:pt x="5660" y="17760"/>
                  <a:pt x="5590" y="17785"/>
                  <a:pt x="5524" y="17785"/>
                </a:cubicBezTo>
                <a:cubicBezTo>
                  <a:pt x="5447" y="17785"/>
                  <a:pt x="5376" y="17751"/>
                  <a:pt x="5304" y="17680"/>
                </a:cubicBezTo>
                <a:cubicBezTo>
                  <a:pt x="5283" y="17648"/>
                  <a:pt x="5262" y="17637"/>
                  <a:pt x="5242" y="17637"/>
                </a:cubicBezTo>
                <a:cubicBezTo>
                  <a:pt x="5198" y="17637"/>
                  <a:pt x="5160" y="17690"/>
                  <a:pt x="5137" y="17713"/>
                </a:cubicBezTo>
                <a:cubicBezTo>
                  <a:pt x="5071" y="17747"/>
                  <a:pt x="4970" y="17747"/>
                  <a:pt x="4837" y="17813"/>
                </a:cubicBezTo>
                <a:cubicBezTo>
                  <a:pt x="4770" y="18013"/>
                  <a:pt x="4570" y="18147"/>
                  <a:pt x="4503" y="18347"/>
                </a:cubicBezTo>
                <a:cubicBezTo>
                  <a:pt x="4503" y="18380"/>
                  <a:pt x="4403" y="18380"/>
                  <a:pt x="4303" y="18380"/>
                </a:cubicBezTo>
                <a:cubicBezTo>
                  <a:pt x="4237" y="18380"/>
                  <a:pt x="4137" y="18314"/>
                  <a:pt x="4003" y="18247"/>
                </a:cubicBezTo>
                <a:cubicBezTo>
                  <a:pt x="3907" y="18228"/>
                  <a:pt x="3799" y="18208"/>
                  <a:pt x="3700" y="18208"/>
                </a:cubicBezTo>
                <a:cubicBezTo>
                  <a:pt x="3627" y="18208"/>
                  <a:pt x="3559" y="18219"/>
                  <a:pt x="3503" y="18247"/>
                </a:cubicBezTo>
                <a:cubicBezTo>
                  <a:pt x="3408" y="18326"/>
                  <a:pt x="3321" y="18360"/>
                  <a:pt x="3238" y="18360"/>
                </a:cubicBezTo>
                <a:cubicBezTo>
                  <a:pt x="3145" y="18360"/>
                  <a:pt x="3057" y="18317"/>
                  <a:pt x="2969" y="18247"/>
                </a:cubicBezTo>
                <a:cubicBezTo>
                  <a:pt x="2960" y="18242"/>
                  <a:pt x="2952" y="18240"/>
                  <a:pt x="2945" y="18240"/>
                </a:cubicBezTo>
                <a:cubicBezTo>
                  <a:pt x="2902" y="18240"/>
                  <a:pt x="2902" y="18323"/>
                  <a:pt x="2902" y="18380"/>
                </a:cubicBezTo>
                <a:cubicBezTo>
                  <a:pt x="2902" y="18514"/>
                  <a:pt x="2902" y="18647"/>
                  <a:pt x="3069" y="18681"/>
                </a:cubicBezTo>
                <a:cubicBezTo>
                  <a:pt x="3136" y="18681"/>
                  <a:pt x="3269" y="18714"/>
                  <a:pt x="3336" y="18747"/>
                </a:cubicBezTo>
                <a:cubicBezTo>
                  <a:pt x="3603" y="18881"/>
                  <a:pt x="3903" y="18814"/>
                  <a:pt x="4137" y="18981"/>
                </a:cubicBezTo>
                <a:cubicBezTo>
                  <a:pt x="4170" y="18992"/>
                  <a:pt x="4211" y="18996"/>
                  <a:pt x="4254" y="18996"/>
                </a:cubicBezTo>
                <a:cubicBezTo>
                  <a:pt x="4340" y="18996"/>
                  <a:pt x="4437" y="18981"/>
                  <a:pt x="4503" y="18981"/>
                </a:cubicBezTo>
                <a:cubicBezTo>
                  <a:pt x="4637" y="18981"/>
                  <a:pt x="4737" y="18914"/>
                  <a:pt x="4770" y="18847"/>
                </a:cubicBezTo>
                <a:cubicBezTo>
                  <a:pt x="4815" y="18758"/>
                  <a:pt x="4889" y="18699"/>
                  <a:pt x="4983" y="18699"/>
                </a:cubicBezTo>
                <a:cubicBezTo>
                  <a:pt x="5030" y="18699"/>
                  <a:pt x="5082" y="18714"/>
                  <a:pt x="5137" y="18747"/>
                </a:cubicBezTo>
                <a:cubicBezTo>
                  <a:pt x="5271" y="18681"/>
                  <a:pt x="5404" y="18647"/>
                  <a:pt x="5504" y="18547"/>
                </a:cubicBezTo>
                <a:cubicBezTo>
                  <a:pt x="5538" y="18531"/>
                  <a:pt x="5563" y="18522"/>
                  <a:pt x="5583" y="18522"/>
                </a:cubicBezTo>
                <a:cubicBezTo>
                  <a:pt x="5604" y="18522"/>
                  <a:pt x="5621" y="18531"/>
                  <a:pt x="5638" y="18547"/>
                </a:cubicBezTo>
                <a:lnTo>
                  <a:pt x="5904" y="18681"/>
                </a:lnTo>
                <a:cubicBezTo>
                  <a:pt x="6138" y="18814"/>
                  <a:pt x="6338" y="18981"/>
                  <a:pt x="6638" y="19048"/>
                </a:cubicBezTo>
                <a:cubicBezTo>
                  <a:pt x="6677" y="19060"/>
                  <a:pt x="6713" y="19066"/>
                  <a:pt x="6748" y="19066"/>
                </a:cubicBezTo>
                <a:cubicBezTo>
                  <a:pt x="6984" y="19066"/>
                  <a:pt x="7144" y="18805"/>
                  <a:pt x="7406" y="18747"/>
                </a:cubicBezTo>
                <a:cubicBezTo>
                  <a:pt x="7472" y="18747"/>
                  <a:pt x="7506" y="18714"/>
                  <a:pt x="7606" y="18714"/>
                </a:cubicBezTo>
                <a:cubicBezTo>
                  <a:pt x="7739" y="18681"/>
                  <a:pt x="7839" y="18647"/>
                  <a:pt x="7906" y="18547"/>
                </a:cubicBezTo>
                <a:cubicBezTo>
                  <a:pt x="7957" y="18445"/>
                  <a:pt x="7969" y="18402"/>
                  <a:pt x="8046" y="18402"/>
                </a:cubicBezTo>
                <a:cubicBezTo>
                  <a:pt x="8070" y="18402"/>
                  <a:pt x="8100" y="18406"/>
                  <a:pt x="8139" y="18414"/>
                </a:cubicBezTo>
                <a:cubicBezTo>
                  <a:pt x="8296" y="18462"/>
                  <a:pt x="8400" y="18488"/>
                  <a:pt x="8504" y="18488"/>
                </a:cubicBezTo>
                <a:cubicBezTo>
                  <a:pt x="8688" y="18488"/>
                  <a:pt x="8871" y="18405"/>
                  <a:pt x="9340" y="18214"/>
                </a:cubicBezTo>
                <a:cubicBezTo>
                  <a:pt x="9395" y="18200"/>
                  <a:pt x="9434" y="18192"/>
                  <a:pt x="9466" y="18192"/>
                </a:cubicBezTo>
                <a:cubicBezTo>
                  <a:pt x="9513" y="18192"/>
                  <a:pt x="9548" y="18208"/>
                  <a:pt x="9607" y="18247"/>
                </a:cubicBezTo>
                <a:cubicBezTo>
                  <a:pt x="9640" y="18297"/>
                  <a:pt x="9682" y="18322"/>
                  <a:pt x="9724" y="18322"/>
                </a:cubicBezTo>
                <a:cubicBezTo>
                  <a:pt x="9766" y="18322"/>
                  <a:pt x="9807" y="18297"/>
                  <a:pt x="9841" y="18247"/>
                </a:cubicBezTo>
                <a:cubicBezTo>
                  <a:pt x="9914" y="18198"/>
                  <a:pt x="10005" y="18167"/>
                  <a:pt x="10088" y="18167"/>
                </a:cubicBezTo>
                <a:cubicBezTo>
                  <a:pt x="10118" y="18167"/>
                  <a:pt x="10147" y="18171"/>
                  <a:pt x="10174" y="18180"/>
                </a:cubicBezTo>
                <a:cubicBezTo>
                  <a:pt x="10203" y="18186"/>
                  <a:pt x="10230" y="18189"/>
                  <a:pt x="10257" y="18189"/>
                </a:cubicBezTo>
                <a:cubicBezTo>
                  <a:pt x="10386" y="18189"/>
                  <a:pt x="10492" y="18124"/>
                  <a:pt x="10574" y="18013"/>
                </a:cubicBezTo>
                <a:cubicBezTo>
                  <a:pt x="10611" y="17952"/>
                  <a:pt x="10648" y="17931"/>
                  <a:pt x="10683" y="17931"/>
                </a:cubicBezTo>
                <a:cubicBezTo>
                  <a:pt x="10744" y="17931"/>
                  <a:pt x="10799" y="17992"/>
                  <a:pt x="10841" y="18013"/>
                </a:cubicBezTo>
                <a:cubicBezTo>
                  <a:pt x="10865" y="18021"/>
                  <a:pt x="10887" y="18026"/>
                  <a:pt x="10907" y="18026"/>
                </a:cubicBezTo>
                <a:cubicBezTo>
                  <a:pt x="10973" y="18026"/>
                  <a:pt x="11024" y="17982"/>
                  <a:pt x="11075" y="17880"/>
                </a:cubicBezTo>
                <a:cubicBezTo>
                  <a:pt x="11125" y="17880"/>
                  <a:pt x="11192" y="17872"/>
                  <a:pt x="11262" y="17872"/>
                </a:cubicBezTo>
                <a:cubicBezTo>
                  <a:pt x="11333" y="17872"/>
                  <a:pt x="11408" y="17880"/>
                  <a:pt x="11475" y="17913"/>
                </a:cubicBezTo>
                <a:cubicBezTo>
                  <a:pt x="11564" y="18002"/>
                  <a:pt x="11668" y="18017"/>
                  <a:pt x="11767" y="18017"/>
                </a:cubicBezTo>
                <a:cubicBezTo>
                  <a:pt x="11816" y="18017"/>
                  <a:pt x="11864" y="18013"/>
                  <a:pt x="11909" y="18013"/>
                </a:cubicBezTo>
                <a:cubicBezTo>
                  <a:pt x="12009" y="18013"/>
                  <a:pt x="12109" y="17980"/>
                  <a:pt x="12109" y="17847"/>
                </a:cubicBezTo>
                <a:cubicBezTo>
                  <a:pt x="12109" y="17813"/>
                  <a:pt x="12142" y="17713"/>
                  <a:pt x="12176" y="17713"/>
                </a:cubicBezTo>
                <a:lnTo>
                  <a:pt x="12197" y="17713"/>
                </a:lnTo>
                <a:cubicBezTo>
                  <a:pt x="12177" y="17677"/>
                  <a:pt x="12149" y="17644"/>
                  <a:pt x="12109" y="17613"/>
                </a:cubicBezTo>
                <a:cubicBezTo>
                  <a:pt x="12133" y="17564"/>
                  <a:pt x="12176" y="17533"/>
                  <a:pt x="12210" y="17533"/>
                </a:cubicBezTo>
                <a:cubicBezTo>
                  <a:pt x="12222" y="17533"/>
                  <a:pt x="12233" y="17538"/>
                  <a:pt x="12242" y="17546"/>
                </a:cubicBezTo>
                <a:cubicBezTo>
                  <a:pt x="12348" y="17610"/>
                  <a:pt x="12440" y="17660"/>
                  <a:pt x="12536" y="17713"/>
                </a:cubicBezTo>
                <a:lnTo>
                  <a:pt x="12943" y="17713"/>
                </a:lnTo>
                <a:cubicBezTo>
                  <a:pt x="12994" y="17795"/>
                  <a:pt x="13042" y="17824"/>
                  <a:pt x="13089" y="17824"/>
                </a:cubicBezTo>
                <a:cubicBezTo>
                  <a:pt x="13195" y="17824"/>
                  <a:pt x="13294" y="17680"/>
                  <a:pt x="13410" y="17680"/>
                </a:cubicBezTo>
                <a:cubicBezTo>
                  <a:pt x="13443" y="17680"/>
                  <a:pt x="13477" y="17580"/>
                  <a:pt x="13443" y="17580"/>
                </a:cubicBezTo>
                <a:cubicBezTo>
                  <a:pt x="13276" y="17513"/>
                  <a:pt x="13110" y="17480"/>
                  <a:pt x="12976" y="17380"/>
                </a:cubicBezTo>
                <a:cubicBezTo>
                  <a:pt x="12943" y="17380"/>
                  <a:pt x="12943" y="17346"/>
                  <a:pt x="12943" y="17346"/>
                </a:cubicBezTo>
                <a:lnTo>
                  <a:pt x="12976" y="17313"/>
                </a:lnTo>
                <a:cubicBezTo>
                  <a:pt x="13118" y="17282"/>
                  <a:pt x="13244" y="17250"/>
                  <a:pt x="13367" y="17250"/>
                </a:cubicBezTo>
                <a:cubicBezTo>
                  <a:pt x="13504" y="17250"/>
                  <a:pt x="13636" y="17290"/>
                  <a:pt x="13777" y="17413"/>
                </a:cubicBezTo>
                <a:cubicBezTo>
                  <a:pt x="13869" y="17528"/>
                  <a:pt x="13977" y="17564"/>
                  <a:pt x="14101" y="17564"/>
                </a:cubicBezTo>
                <a:cubicBezTo>
                  <a:pt x="14157" y="17564"/>
                  <a:pt x="14215" y="17557"/>
                  <a:pt x="14277" y="17546"/>
                </a:cubicBezTo>
                <a:lnTo>
                  <a:pt x="14344" y="17546"/>
                </a:lnTo>
                <a:cubicBezTo>
                  <a:pt x="14411" y="17546"/>
                  <a:pt x="14444" y="17513"/>
                  <a:pt x="14444" y="17513"/>
                </a:cubicBezTo>
                <a:cubicBezTo>
                  <a:pt x="14444" y="17480"/>
                  <a:pt x="14444" y="17413"/>
                  <a:pt x="14411" y="17380"/>
                </a:cubicBezTo>
                <a:cubicBezTo>
                  <a:pt x="14344" y="17346"/>
                  <a:pt x="14310" y="17246"/>
                  <a:pt x="14244" y="17213"/>
                </a:cubicBezTo>
                <a:cubicBezTo>
                  <a:pt x="14177" y="17180"/>
                  <a:pt x="14177" y="17146"/>
                  <a:pt x="14277" y="17079"/>
                </a:cubicBezTo>
                <a:cubicBezTo>
                  <a:pt x="14332" y="17072"/>
                  <a:pt x="14387" y="17067"/>
                  <a:pt x="14442" y="17067"/>
                </a:cubicBezTo>
                <a:cubicBezTo>
                  <a:pt x="14619" y="17067"/>
                  <a:pt x="14791" y="17111"/>
                  <a:pt x="14944" y="17213"/>
                </a:cubicBezTo>
                <a:cubicBezTo>
                  <a:pt x="14978" y="17213"/>
                  <a:pt x="15011" y="17180"/>
                  <a:pt x="15078" y="17180"/>
                </a:cubicBezTo>
                <a:cubicBezTo>
                  <a:pt x="15078" y="17146"/>
                  <a:pt x="15078" y="17079"/>
                  <a:pt x="15011" y="17046"/>
                </a:cubicBezTo>
                <a:cubicBezTo>
                  <a:pt x="14978" y="17013"/>
                  <a:pt x="14978" y="16979"/>
                  <a:pt x="15011" y="16913"/>
                </a:cubicBezTo>
                <a:cubicBezTo>
                  <a:pt x="15038" y="16904"/>
                  <a:pt x="15060" y="16900"/>
                  <a:pt x="15080" y="16900"/>
                </a:cubicBezTo>
                <a:cubicBezTo>
                  <a:pt x="15134" y="16900"/>
                  <a:pt x="15171" y="16931"/>
                  <a:pt x="15244" y="16979"/>
                </a:cubicBezTo>
                <a:cubicBezTo>
                  <a:pt x="15322" y="17005"/>
                  <a:pt x="15369" y="17021"/>
                  <a:pt x="15406" y="17021"/>
                </a:cubicBezTo>
                <a:cubicBezTo>
                  <a:pt x="15465" y="17021"/>
                  <a:pt x="15496" y="16982"/>
                  <a:pt x="15578" y="16879"/>
                </a:cubicBezTo>
                <a:cubicBezTo>
                  <a:pt x="15611" y="16813"/>
                  <a:pt x="15645" y="16746"/>
                  <a:pt x="15745" y="16746"/>
                </a:cubicBezTo>
                <a:cubicBezTo>
                  <a:pt x="15778" y="16746"/>
                  <a:pt x="15812" y="16813"/>
                  <a:pt x="15845" y="16813"/>
                </a:cubicBezTo>
                <a:cubicBezTo>
                  <a:pt x="16021" y="16848"/>
                  <a:pt x="16187" y="16892"/>
                  <a:pt x="16354" y="16892"/>
                </a:cubicBezTo>
                <a:cubicBezTo>
                  <a:pt x="16504" y="16892"/>
                  <a:pt x="16654" y="16856"/>
                  <a:pt x="16812" y="16746"/>
                </a:cubicBezTo>
                <a:cubicBezTo>
                  <a:pt x="16883" y="16722"/>
                  <a:pt x="16937" y="16699"/>
                  <a:pt x="16974" y="16699"/>
                </a:cubicBezTo>
                <a:cubicBezTo>
                  <a:pt x="16990" y="16699"/>
                  <a:pt x="17003" y="16703"/>
                  <a:pt x="17012" y="16713"/>
                </a:cubicBezTo>
                <a:cubicBezTo>
                  <a:pt x="17179" y="16879"/>
                  <a:pt x="17413" y="16813"/>
                  <a:pt x="17579" y="16913"/>
                </a:cubicBezTo>
                <a:cubicBezTo>
                  <a:pt x="17610" y="16958"/>
                  <a:pt x="17653" y="16976"/>
                  <a:pt x="17698" y="16976"/>
                </a:cubicBezTo>
                <a:cubicBezTo>
                  <a:pt x="17753" y="16976"/>
                  <a:pt x="17810" y="16949"/>
                  <a:pt x="17846" y="16913"/>
                </a:cubicBezTo>
                <a:cubicBezTo>
                  <a:pt x="17980" y="16846"/>
                  <a:pt x="18080" y="16713"/>
                  <a:pt x="18180" y="16579"/>
                </a:cubicBezTo>
                <a:cubicBezTo>
                  <a:pt x="18209" y="16560"/>
                  <a:pt x="18233" y="16551"/>
                  <a:pt x="18252" y="16551"/>
                </a:cubicBezTo>
                <a:cubicBezTo>
                  <a:pt x="18299" y="16551"/>
                  <a:pt x="18323" y="16599"/>
                  <a:pt x="18347" y="16646"/>
                </a:cubicBezTo>
                <a:cubicBezTo>
                  <a:pt x="18513" y="16813"/>
                  <a:pt x="18513" y="16879"/>
                  <a:pt x="18313" y="16979"/>
                </a:cubicBezTo>
                <a:cubicBezTo>
                  <a:pt x="18180" y="17046"/>
                  <a:pt x="18147" y="17046"/>
                  <a:pt x="18280" y="17180"/>
                </a:cubicBezTo>
                <a:cubicBezTo>
                  <a:pt x="18303" y="17202"/>
                  <a:pt x="18326" y="17256"/>
                  <a:pt x="18370" y="17256"/>
                </a:cubicBezTo>
                <a:cubicBezTo>
                  <a:pt x="18390" y="17256"/>
                  <a:pt x="18415" y="17245"/>
                  <a:pt x="18447" y="17213"/>
                </a:cubicBezTo>
                <a:cubicBezTo>
                  <a:pt x="18614" y="17079"/>
                  <a:pt x="18680" y="16846"/>
                  <a:pt x="18914" y="16846"/>
                </a:cubicBezTo>
                <a:cubicBezTo>
                  <a:pt x="19096" y="16846"/>
                  <a:pt x="19258" y="16816"/>
                  <a:pt x="19422" y="16816"/>
                </a:cubicBezTo>
                <a:cubicBezTo>
                  <a:pt x="19558" y="16816"/>
                  <a:pt x="19696" y="16837"/>
                  <a:pt x="19848" y="16913"/>
                </a:cubicBezTo>
                <a:cubicBezTo>
                  <a:pt x="19963" y="16970"/>
                  <a:pt x="20090" y="17003"/>
                  <a:pt x="20216" y="17003"/>
                </a:cubicBezTo>
                <a:cubicBezTo>
                  <a:pt x="20383" y="17003"/>
                  <a:pt x="20549" y="16946"/>
                  <a:pt x="20682" y="16813"/>
                </a:cubicBezTo>
                <a:cubicBezTo>
                  <a:pt x="20748" y="16746"/>
                  <a:pt x="20815" y="16713"/>
                  <a:pt x="20915" y="16713"/>
                </a:cubicBezTo>
                <a:lnTo>
                  <a:pt x="21749" y="16713"/>
                </a:lnTo>
                <a:cubicBezTo>
                  <a:pt x="21780" y="16774"/>
                  <a:pt x="21817" y="16795"/>
                  <a:pt x="21856" y="16795"/>
                </a:cubicBezTo>
                <a:cubicBezTo>
                  <a:pt x="21936" y="16795"/>
                  <a:pt x="22027" y="16709"/>
                  <a:pt x="22094" y="16709"/>
                </a:cubicBezTo>
                <a:cubicBezTo>
                  <a:pt x="22102" y="16709"/>
                  <a:pt x="22109" y="16710"/>
                  <a:pt x="22116" y="16713"/>
                </a:cubicBezTo>
                <a:cubicBezTo>
                  <a:pt x="22197" y="16759"/>
                  <a:pt x="22269" y="16777"/>
                  <a:pt x="22340" y="16777"/>
                </a:cubicBezTo>
                <a:cubicBezTo>
                  <a:pt x="22473" y="16777"/>
                  <a:pt x="22597" y="16711"/>
                  <a:pt x="22750" y="16646"/>
                </a:cubicBezTo>
                <a:cubicBezTo>
                  <a:pt x="22800" y="16596"/>
                  <a:pt x="22850" y="16571"/>
                  <a:pt x="22904" y="16571"/>
                </a:cubicBezTo>
                <a:cubicBezTo>
                  <a:pt x="22958" y="16571"/>
                  <a:pt x="23017" y="16596"/>
                  <a:pt x="23083" y="16646"/>
                </a:cubicBezTo>
                <a:cubicBezTo>
                  <a:pt x="23150" y="16679"/>
                  <a:pt x="23284" y="16679"/>
                  <a:pt x="23350" y="16713"/>
                </a:cubicBezTo>
                <a:cubicBezTo>
                  <a:pt x="23484" y="16713"/>
                  <a:pt x="23517" y="16813"/>
                  <a:pt x="23517" y="16913"/>
                </a:cubicBezTo>
                <a:lnTo>
                  <a:pt x="23517" y="17079"/>
                </a:lnTo>
                <a:cubicBezTo>
                  <a:pt x="23517" y="17180"/>
                  <a:pt x="23584" y="17213"/>
                  <a:pt x="23584" y="17313"/>
                </a:cubicBezTo>
                <a:cubicBezTo>
                  <a:pt x="23684" y="17246"/>
                  <a:pt x="23650" y="17146"/>
                  <a:pt x="23650" y="17046"/>
                </a:cubicBezTo>
                <a:lnTo>
                  <a:pt x="23650" y="16879"/>
                </a:lnTo>
                <a:cubicBezTo>
                  <a:pt x="23650" y="16846"/>
                  <a:pt x="23684" y="16813"/>
                  <a:pt x="23684" y="16746"/>
                </a:cubicBezTo>
                <a:cubicBezTo>
                  <a:pt x="23751" y="16713"/>
                  <a:pt x="23784" y="16713"/>
                  <a:pt x="23817" y="16713"/>
                </a:cubicBezTo>
                <a:cubicBezTo>
                  <a:pt x="23917" y="16713"/>
                  <a:pt x="23917" y="16746"/>
                  <a:pt x="23851" y="16846"/>
                </a:cubicBezTo>
                <a:cubicBezTo>
                  <a:pt x="23817" y="16879"/>
                  <a:pt x="23784" y="16913"/>
                  <a:pt x="23784" y="16979"/>
                </a:cubicBezTo>
                <a:cubicBezTo>
                  <a:pt x="23784" y="17046"/>
                  <a:pt x="23784" y="17146"/>
                  <a:pt x="23851" y="17180"/>
                </a:cubicBezTo>
                <a:cubicBezTo>
                  <a:pt x="23890" y="17189"/>
                  <a:pt x="23934" y="17193"/>
                  <a:pt x="23980" y="17193"/>
                </a:cubicBezTo>
                <a:cubicBezTo>
                  <a:pt x="24090" y="17193"/>
                  <a:pt x="24204" y="17170"/>
                  <a:pt x="24251" y="17146"/>
                </a:cubicBezTo>
                <a:cubicBezTo>
                  <a:pt x="24262" y="17113"/>
                  <a:pt x="24266" y="17105"/>
                  <a:pt x="24263" y="17105"/>
                </a:cubicBezTo>
                <a:cubicBezTo>
                  <a:pt x="24261" y="17105"/>
                  <a:pt x="24255" y="17110"/>
                  <a:pt x="24246" y="17110"/>
                </a:cubicBezTo>
                <a:cubicBezTo>
                  <a:pt x="24232" y="17110"/>
                  <a:pt x="24211" y="17100"/>
                  <a:pt x="24184" y="17046"/>
                </a:cubicBezTo>
                <a:cubicBezTo>
                  <a:pt x="24151" y="16979"/>
                  <a:pt x="24117" y="16913"/>
                  <a:pt x="24184" y="16879"/>
                </a:cubicBezTo>
                <a:cubicBezTo>
                  <a:pt x="24418" y="16679"/>
                  <a:pt x="24651" y="16579"/>
                  <a:pt x="24951" y="16579"/>
                </a:cubicBezTo>
                <a:cubicBezTo>
                  <a:pt x="25085" y="16579"/>
                  <a:pt x="25185" y="16646"/>
                  <a:pt x="25185" y="16813"/>
                </a:cubicBezTo>
                <a:cubicBezTo>
                  <a:pt x="25185" y="16852"/>
                  <a:pt x="25208" y="16868"/>
                  <a:pt x="25240" y="16868"/>
                </a:cubicBezTo>
                <a:cubicBezTo>
                  <a:pt x="25263" y="16868"/>
                  <a:pt x="25291" y="16860"/>
                  <a:pt x="25318" y="16846"/>
                </a:cubicBezTo>
                <a:cubicBezTo>
                  <a:pt x="25352" y="16813"/>
                  <a:pt x="25452" y="16746"/>
                  <a:pt x="25452" y="16746"/>
                </a:cubicBezTo>
                <a:cubicBezTo>
                  <a:pt x="25619" y="16846"/>
                  <a:pt x="25919" y="16813"/>
                  <a:pt x="25985" y="17079"/>
                </a:cubicBezTo>
                <a:cubicBezTo>
                  <a:pt x="26001" y="17142"/>
                  <a:pt x="26039" y="17176"/>
                  <a:pt x="26086" y="17176"/>
                </a:cubicBezTo>
                <a:cubicBezTo>
                  <a:pt x="26137" y="17176"/>
                  <a:pt x="26199" y="17134"/>
                  <a:pt x="26252" y="17046"/>
                </a:cubicBezTo>
                <a:cubicBezTo>
                  <a:pt x="26274" y="17003"/>
                  <a:pt x="26295" y="16932"/>
                  <a:pt x="26335" y="16932"/>
                </a:cubicBezTo>
                <a:cubicBezTo>
                  <a:pt x="26357" y="16932"/>
                  <a:pt x="26384" y="16954"/>
                  <a:pt x="26419" y="17013"/>
                </a:cubicBezTo>
                <a:cubicBezTo>
                  <a:pt x="26444" y="17037"/>
                  <a:pt x="26432" y="17116"/>
                  <a:pt x="26464" y="17116"/>
                </a:cubicBezTo>
                <a:cubicBezTo>
                  <a:pt x="26476" y="17116"/>
                  <a:pt x="26493" y="17106"/>
                  <a:pt x="26519" y="17079"/>
                </a:cubicBezTo>
                <a:cubicBezTo>
                  <a:pt x="26653" y="17013"/>
                  <a:pt x="26853" y="17013"/>
                  <a:pt x="26986" y="16813"/>
                </a:cubicBezTo>
                <a:cubicBezTo>
                  <a:pt x="27020" y="16713"/>
                  <a:pt x="27020" y="16646"/>
                  <a:pt x="27086" y="16579"/>
                </a:cubicBezTo>
                <a:cubicBezTo>
                  <a:pt x="27097" y="16575"/>
                  <a:pt x="27108" y="16574"/>
                  <a:pt x="27118" y="16574"/>
                </a:cubicBezTo>
                <a:cubicBezTo>
                  <a:pt x="27201" y="16574"/>
                  <a:pt x="27260" y="16683"/>
                  <a:pt x="27320" y="16713"/>
                </a:cubicBezTo>
                <a:cubicBezTo>
                  <a:pt x="27395" y="16788"/>
                  <a:pt x="27451" y="16825"/>
                  <a:pt x="27531" y="16825"/>
                </a:cubicBezTo>
                <a:cubicBezTo>
                  <a:pt x="27557" y="16825"/>
                  <a:pt x="27587" y="16821"/>
                  <a:pt x="27620" y="16813"/>
                </a:cubicBezTo>
                <a:cubicBezTo>
                  <a:pt x="27779" y="16767"/>
                  <a:pt x="27954" y="16659"/>
                  <a:pt x="28145" y="16659"/>
                </a:cubicBezTo>
                <a:cubicBezTo>
                  <a:pt x="28234" y="16659"/>
                  <a:pt x="28325" y="16682"/>
                  <a:pt x="28421" y="16746"/>
                </a:cubicBezTo>
                <a:cubicBezTo>
                  <a:pt x="28521" y="16646"/>
                  <a:pt x="28646" y="16621"/>
                  <a:pt x="28775" y="16621"/>
                </a:cubicBezTo>
                <a:cubicBezTo>
                  <a:pt x="28904" y="16621"/>
                  <a:pt x="29038" y="16646"/>
                  <a:pt x="29154" y="16646"/>
                </a:cubicBezTo>
                <a:cubicBezTo>
                  <a:pt x="29288" y="16646"/>
                  <a:pt x="29421" y="16633"/>
                  <a:pt x="29546" y="16633"/>
                </a:cubicBezTo>
                <a:cubicBezTo>
                  <a:pt x="29702" y="16633"/>
                  <a:pt x="29844" y="16653"/>
                  <a:pt x="29955" y="16746"/>
                </a:cubicBezTo>
                <a:cubicBezTo>
                  <a:pt x="29987" y="16741"/>
                  <a:pt x="30021" y="16739"/>
                  <a:pt x="30056" y="16739"/>
                </a:cubicBezTo>
                <a:cubicBezTo>
                  <a:pt x="30145" y="16739"/>
                  <a:pt x="30241" y="16751"/>
                  <a:pt x="30335" y="16751"/>
                </a:cubicBezTo>
                <a:cubicBezTo>
                  <a:pt x="30436" y="16751"/>
                  <a:pt x="30535" y="16737"/>
                  <a:pt x="30622" y="16679"/>
                </a:cubicBezTo>
                <a:cubicBezTo>
                  <a:pt x="30655" y="16646"/>
                  <a:pt x="30756" y="16646"/>
                  <a:pt x="30822" y="16646"/>
                </a:cubicBezTo>
                <a:cubicBezTo>
                  <a:pt x="31000" y="16646"/>
                  <a:pt x="31163" y="16616"/>
                  <a:pt x="31331" y="16616"/>
                </a:cubicBezTo>
                <a:cubicBezTo>
                  <a:pt x="31415" y="16616"/>
                  <a:pt x="31500" y="16624"/>
                  <a:pt x="31589" y="16646"/>
                </a:cubicBezTo>
                <a:cubicBezTo>
                  <a:pt x="31614" y="16649"/>
                  <a:pt x="31638" y="16650"/>
                  <a:pt x="31662" y="16650"/>
                </a:cubicBezTo>
                <a:cubicBezTo>
                  <a:pt x="31905" y="16650"/>
                  <a:pt x="32144" y="16512"/>
                  <a:pt x="32357" y="16512"/>
                </a:cubicBezTo>
                <a:lnTo>
                  <a:pt x="33524" y="16512"/>
                </a:lnTo>
                <a:cubicBezTo>
                  <a:pt x="33641" y="16512"/>
                  <a:pt x="33749" y="16504"/>
                  <a:pt x="33854" y="16504"/>
                </a:cubicBezTo>
                <a:cubicBezTo>
                  <a:pt x="33958" y="16504"/>
                  <a:pt x="34058" y="16512"/>
                  <a:pt x="34158" y="16546"/>
                </a:cubicBezTo>
                <a:cubicBezTo>
                  <a:pt x="34265" y="16599"/>
                  <a:pt x="34363" y="16634"/>
                  <a:pt x="34456" y="16634"/>
                </a:cubicBezTo>
                <a:cubicBezTo>
                  <a:pt x="34537" y="16634"/>
                  <a:pt x="34614" y="16608"/>
                  <a:pt x="34692" y="16546"/>
                </a:cubicBezTo>
                <a:cubicBezTo>
                  <a:pt x="34839" y="16636"/>
                  <a:pt x="34983" y="16669"/>
                  <a:pt x="35123" y="16669"/>
                </a:cubicBezTo>
                <a:cubicBezTo>
                  <a:pt x="35397" y="16669"/>
                  <a:pt x="35662" y="16545"/>
                  <a:pt x="35926" y="16479"/>
                </a:cubicBezTo>
                <a:cubicBezTo>
                  <a:pt x="36109" y="16412"/>
                  <a:pt x="36293" y="16379"/>
                  <a:pt x="36476" y="16379"/>
                </a:cubicBezTo>
                <a:cubicBezTo>
                  <a:pt x="36660" y="16379"/>
                  <a:pt x="36843" y="16412"/>
                  <a:pt x="37027" y="16479"/>
                </a:cubicBezTo>
                <a:cubicBezTo>
                  <a:pt x="37160" y="16512"/>
                  <a:pt x="37294" y="16546"/>
                  <a:pt x="37427" y="16546"/>
                </a:cubicBezTo>
                <a:cubicBezTo>
                  <a:pt x="37510" y="16546"/>
                  <a:pt x="37594" y="16537"/>
                  <a:pt x="37669" y="16537"/>
                </a:cubicBezTo>
                <a:cubicBezTo>
                  <a:pt x="37744" y="16537"/>
                  <a:pt x="37811" y="16546"/>
                  <a:pt x="37861" y="16579"/>
                </a:cubicBezTo>
                <a:cubicBezTo>
                  <a:pt x="37931" y="16629"/>
                  <a:pt x="37989" y="16646"/>
                  <a:pt x="38041" y="16646"/>
                </a:cubicBezTo>
                <a:cubicBezTo>
                  <a:pt x="38147" y="16646"/>
                  <a:pt x="38225" y="16575"/>
                  <a:pt x="38322" y="16575"/>
                </a:cubicBezTo>
                <a:cubicBezTo>
                  <a:pt x="38335" y="16575"/>
                  <a:pt x="38348" y="16576"/>
                  <a:pt x="38361" y="16579"/>
                </a:cubicBezTo>
                <a:lnTo>
                  <a:pt x="38528" y="16579"/>
                </a:lnTo>
                <a:cubicBezTo>
                  <a:pt x="38810" y="16673"/>
                  <a:pt x="38933" y="16714"/>
                  <a:pt x="39094" y="16714"/>
                </a:cubicBezTo>
                <a:cubicBezTo>
                  <a:pt x="39219" y="16714"/>
                  <a:pt x="39366" y="16690"/>
                  <a:pt x="39629" y="16646"/>
                </a:cubicBezTo>
                <a:cubicBezTo>
                  <a:pt x="39674" y="16684"/>
                  <a:pt x="39720" y="16698"/>
                  <a:pt x="39767" y="16698"/>
                </a:cubicBezTo>
                <a:cubicBezTo>
                  <a:pt x="39883" y="16698"/>
                  <a:pt x="40003" y="16611"/>
                  <a:pt x="40131" y="16611"/>
                </a:cubicBezTo>
                <a:cubicBezTo>
                  <a:pt x="40174" y="16611"/>
                  <a:pt x="40217" y="16620"/>
                  <a:pt x="40262" y="16646"/>
                </a:cubicBezTo>
                <a:cubicBezTo>
                  <a:pt x="40312" y="16679"/>
                  <a:pt x="40362" y="16688"/>
                  <a:pt x="40417" y="16688"/>
                </a:cubicBezTo>
                <a:cubicBezTo>
                  <a:pt x="40471" y="16688"/>
                  <a:pt x="40529" y="16679"/>
                  <a:pt x="40596" y="16679"/>
                </a:cubicBezTo>
                <a:cubicBezTo>
                  <a:pt x="40778" y="16661"/>
                  <a:pt x="40971" y="16633"/>
                  <a:pt x="41162" y="16633"/>
                </a:cubicBezTo>
                <a:cubicBezTo>
                  <a:pt x="41321" y="16633"/>
                  <a:pt x="41479" y="16652"/>
                  <a:pt x="41630" y="16713"/>
                </a:cubicBezTo>
                <a:cubicBezTo>
                  <a:pt x="41747" y="16779"/>
                  <a:pt x="41888" y="16813"/>
                  <a:pt x="42034" y="16813"/>
                </a:cubicBezTo>
                <a:cubicBezTo>
                  <a:pt x="42180" y="16813"/>
                  <a:pt x="42330" y="16779"/>
                  <a:pt x="42464" y="16713"/>
                </a:cubicBezTo>
                <a:cubicBezTo>
                  <a:pt x="42631" y="16646"/>
                  <a:pt x="42797" y="16646"/>
                  <a:pt x="42964" y="16646"/>
                </a:cubicBezTo>
                <a:cubicBezTo>
                  <a:pt x="43131" y="16646"/>
                  <a:pt x="43306" y="16621"/>
                  <a:pt x="43481" y="16621"/>
                </a:cubicBezTo>
                <a:cubicBezTo>
                  <a:pt x="43656" y="16621"/>
                  <a:pt x="43832" y="16646"/>
                  <a:pt x="43998" y="16746"/>
                </a:cubicBezTo>
                <a:lnTo>
                  <a:pt x="44098" y="16746"/>
                </a:lnTo>
                <a:cubicBezTo>
                  <a:pt x="44215" y="16646"/>
                  <a:pt x="44357" y="16638"/>
                  <a:pt x="44494" y="16638"/>
                </a:cubicBezTo>
                <a:cubicBezTo>
                  <a:pt x="44522" y="16638"/>
                  <a:pt x="44549" y="16638"/>
                  <a:pt x="44576" y="16638"/>
                </a:cubicBezTo>
                <a:cubicBezTo>
                  <a:pt x="44684" y="16638"/>
                  <a:pt x="44786" y="16633"/>
                  <a:pt x="44866" y="16579"/>
                </a:cubicBezTo>
                <a:cubicBezTo>
                  <a:pt x="45016" y="16496"/>
                  <a:pt x="45157" y="16479"/>
                  <a:pt x="45295" y="16479"/>
                </a:cubicBezTo>
                <a:cubicBezTo>
                  <a:pt x="45387" y="16479"/>
                  <a:pt x="45477" y="16486"/>
                  <a:pt x="45566" y="16486"/>
                </a:cubicBezTo>
                <a:cubicBezTo>
                  <a:pt x="45611" y="16486"/>
                  <a:pt x="45655" y="16485"/>
                  <a:pt x="45700" y="16479"/>
                </a:cubicBezTo>
                <a:lnTo>
                  <a:pt x="46533" y="16479"/>
                </a:lnTo>
                <a:cubicBezTo>
                  <a:pt x="46592" y="16561"/>
                  <a:pt x="46663" y="16586"/>
                  <a:pt x="46738" y="16586"/>
                </a:cubicBezTo>
                <a:cubicBezTo>
                  <a:pt x="46847" y="16586"/>
                  <a:pt x="46964" y="16533"/>
                  <a:pt x="47062" y="16533"/>
                </a:cubicBezTo>
                <a:cubicBezTo>
                  <a:pt x="47087" y="16533"/>
                  <a:pt x="47112" y="16537"/>
                  <a:pt x="47134" y="16546"/>
                </a:cubicBezTo>
                <a:cubicBezTo>
                  <a:pt x="47367" y="16646"/>
                  <a:pt x="47634" y="16579"/>
                  <a:pt x="47868" y="16646"/>
                </a:cubicBezTo>
                <a:cubicBezTo>
                  <a:pt x="47968" y="16646"/>
                  <a:pt x="48101" y="16679"/>
                  <a:pt x="48168" y="16713"/>
                </a:cubicBezTo>
                <a:cubicBezTo>
                  <a:pt x="48275" y="16766"/>
                  <a:pt x="48392" y="16801"/>
                  <a:pt x="48513" y="16801"/>
                </a:cubicBezTo>
                <a:cubicBezTo>
                  <a:pt x="48618" y="16801"/>
                  <a:pt x="48727" y="16775"/>
                  <a:pt x="48835" y="16713"/>
                </a:cubicBezTo>
                <a:cubicBezTo>
                  <a:pt x="49035" y="16579"/>
                  <a:pt x="49335" y="16713"/>
                  <a:pt x="49536" y="16512"/>
                </a:cubicBezTo>
                <a:cubicBezTo>
                  <a:pt x="49569" y="16496"/>
                  <a:pt x="49611" y="16487"/>
                  <a:pt x="49652" y="16487"/>
                </a:cubicBezTo>
                <a:cubicBezTo>
                  <a:pt x="49694" y="16487"/>
                  <a:pt x="49736" y="16496"/>
                  <a:pt x="49769" y="16512"/>
                </a:cubicBezTo>
                <a:cubicBezTo>
                  <a:pt x="49912" y="16632"/>
                  <a:pt x="50055" y="16649"/>
                  <a:pt x="50222" y="16649"/>
                </a:cubicBezTo>
                <a:cubicBezTo>
                  <a:pt x="50289" y="16649"/>
                  <a:pt x="50360" y="16646"/>
                  <a:pt x="50436" y="16646"/>
                </a:cubicBezTo>
                <a:cubicBezTo>
                  <a:pt x="50481" y="16650"/>
                  <a:pt x="50526" y="16652"/>
                  <a:pt x="50571" y="16652"/>
                </a:cubicBezTo>
                <a:cubicBezTo>
                  <a:pt x="50726" y="16652"/>
                  <a:pt x="50881" y="16633"/>
                  <a:pt x="51035" y="16633"/>
                </a:cubicBezTo>
                <a:cubicBezTo>
                  <a:pt x="51202" y="16633"/>
                  <a:pt x="51370" y="16655"/>
                  <a:pt x="51537" y="16746"/>
                </a:cubicBezTo>
                <a:cubicBezTo>
                  <a:pt x="51754" y="16746"/>
                  <a:pt x="51979" y="16771"/>
                  <a:pt x="52196" y="16771"/>
                </a:cubicBezTo>
                <a:cubicBezTo>
                  <a:pt x="52413" y="16771"/>
                  <a:pt x="52621" y="16746"/>
                  <a:pt x="52805" y="16646"/>
                </a:cubicBezTo>
                <a:cubicBezTo>
                  <a:pt x="52820" y="16648"/>
                  <a:pt x="52834" y="16650"/>
                  <a:pt x="52847" y="16650"/>
                </a:cubicBezTo>
                <a:cubicBezTo>
                  <a:pt x="53010" y="16650"/>
                  <a:pt x="53048" y="16469"/>
                  <a:pt x="53172" y="16346"/>
                </a:cubicBezTo>
                <a:cubicBezTo>
                  <a:pt x="53338" y="16479"/>
                  <a:pt x="53538" y="16479"/>
                  <a:pt x="53772" y="16479"/>
                </a:cubicBezTo>
                <a:cubicBezTo>
                  <a:pt x="53814" y="16471"/>
                  <a:pt x="53854" y="16467"/>
                  <a:pt x="53893" y="16467"/>
                </a:cubicBezTo>
                <a:cubicBezTo>
                  <a:pt x="54165" y="16467"/>
                  <a:pt x="54377" y="16646"/>
                  <a:pt x="54639" y="16646"/>
                </a:cubicBezTo>
                <a:lnTo>
                  <a:pt x="56174" y="16646"/>
                </a:lnTo>
                <a:cubicBezTo>
                  <a:pt x="56307" y="16646"/>
                  <a:pt x="56441" y="16579"/>
                  <a:pt x="56507" y="16512"/>
                </a:cubicBezTo>
                <a:cubicBezTo>
                  <a:pt x="56607" y="16412"/>
                  <a:pt x="56707" y="16379"/>
                  <a:pt x="56841" y="16312"/>
                </a:cubicBezTo>
                <a:cubicBezTo>
                  <a:pt x="56924" y="16246"/>
                  <a:pt x="56999" y="16212"/>
                  <a:pt x="57074" y="16212"/>
                </a:cubicBezTo>
                <a:cubicBezTo>
                  <a:pt x="57149" y="16212"/>
                  <a:pt x="57224" y="16246"/>
                  <a:pt x="57308" y="16312"/>
                </a:cubicBezTo>
                <a:cubicBezTo>
                  <a:pt x="57361" y="16333"/>
                  <a:pt x="57413" y="16344"/>
                  <a:pt x="57465" y="16344"/>
                </a:cubicBezTo>
                <a:cubicBezTo>
                  <a:pt x="57577" y="16344"/>
                  <a:pt x="57684" y="16293"/>
                  <a:pt x="57775" y="16179"/>
                </a:cubicBezTo>
                <a:cubicBezTo>
                  <a:pt x="57843" y="16065"/>
                  <a:pt x="57974" y="16013"/>
                  <a:pt x="58082" y="16013"/>
                </a:cubicBezTo>
                <a:cubicBezTo>
                  <a:pt x="58132" y="16013"/>
                  <a:pt x="58177" y="16024"/>
                  <a:pt x="58208" y="16045"/>
                </a:cubicBezTo>
                <a:cubicBezTo>
                  <a:pt x="58475" y="16145"/>
                  <a:pt x="58776" y="16179"/>
                  <a:pt x="59009" y="16246"/>
                </a:cubicBezTo>
                <a:cubicBezTo>
                  <a:pt x="59273" y="16316"/>
                  <a:pt x="59472" y="16358"/>
                  <a:pt x="59684" y="16358"/>
                </a:cubicBezTo>
                <a:cubicBezTo>
                  <a:pt x="59874" y="16358"/>
                  <a:pt x="60075" y="16324"/>
                  <a:pt x="60343" y="16246"/>
                </a:cubicBezTo>
                <a:cubicBezTo>
                  <a:pt x="60393" y="16229"/>
                  <a:pt x="60427" y="16221"/>
                  <a:pt x="60456" y="16221"/>
                </a:cubicBezTo>
                <a:cubicBezTo>
                  <a:pt x="60485" y="16221"/>
                  <a:pt x="60510" y="16229"/>
                  <a:pt x="60543" y="16246"/>
                </a:cubicBezTo>
                <a:cubicBezTo>
                  <a:pt x="60673" y="16346"/>
                  <a:pt x="60802" y="16372"/>
                  <a:pt x="60932" y="16372"/>
                </a:cubicBezTo>
                <a:cubicBezTo>
                  <a:pt x="61073" y="16372"/>
                  <a:pt x="61215" y="16341"/>
                  <a:pt x="61356" y="16341"/>
                </a:cubicBezTo>
                <a:cubicBezTo>
                  <a:pt x="61385" y="16341"/>
                  <a:pt x="61415" y="16342"/>
                  <a:pt x="61444" y="16346"/>
                </a:cubicBezTo>
                <a:cubicBezTo>
                  <a:pt x="61611" y="16346"/>
                  <a:pt x="61711" y="16346"/>
                  <a:pt x="61844" y="16246"/>
                </a:cubicBezTo>
                <a:cubicBezTo>
                  <a:pt x="61894" y="16212"/>
                  <a:pt x="61969" y="16196"/>
                  <a:pt x="62036" y="16196"/>
                </a:cubicBezTo>
                <a:cubicBezTo>
                  <a:pt x="62103" y="16196"/>
                  <a:pt x="62161" y="16212"/>
                  <a:pt x="62178" y="16246"/>
                </a:cubicBezTo>
                <a:cubicBezTo>
                  <a:pt x="62258" y="16426"/>
                  <a:pt x="62362" y="16498"/>
                  <a:pt x="62476" y="16498"/>
                </a:cubicBezTo>
                <a:cubicBezTo>
                  <a:pt x="62552" y="16498"/>
                  <a:pt x="62632" y="16466"/>
                  <a:pt x="62712" y="16412"/>
                </a:cubicBezTo>
                <a:cubicBezTo>
                  <a:pt x="62738" y="16399"/>
                  <a:pt x="62760" y="16394"/>
                  <a:pt x="62777" y="16394"/>
                </a:cubicBezTo>
                <a:cubicBezTo>
                  <a:pt x="62846" y="16394"/>
                  <a:pt x="62852" y="16479"/>
                  <a:pt x="62878" y="16479"/>
                </a:cubicBezTo>
                <a:cubicBezTo>
                  <a:pt x="62955" y="16498"/>
                  <a:pt x="63033" y="16518"/>
                  <a:pt x="63110" y="16518"/>
                </a:cubicBezTo>
                <a:cubicBezTo>
                  <a:pt x="63166" y="16518"/>
                  <a:pt x="63222" y="16507"/>
                  <a:pt x="63279" y="16479"/>
                </a:cubicBezTo>
                <a:cubicBezTo>
                  <a:pt x="63345" y="16412"/>
                  <a:pt x="63112" y="16312"/>
                  <a:pt x="63279" y="16246"/>
                </a:cubicBezTo>
                <a:cubicBezTo>
                  <a:pt x="63312" y="16229"/>
                  <a:pt x="63362" y="16229"/>
                  <a:pt x="63412" y="16229"/>
                </a:cubicBezTo>
                <a:cubicBezTo>
                  <a:pt x="63462" y="16229"/>
                  <a:pt x="63512" y="16229"/>
                  <a:pt x="63546" y="16212"/>
                </a:cubicBezTo>
                <a:cubicBezTo>
                  <a:pt x="63812" y="16012"/>
                  <a:pt x="64013" y="15812"/>
                  <a:pt x="64213" y="15578"/>
                </a:cubicBezTo>
                <a:cubicBezTo>
                  <a:pt x="64179" y="15478"/>
                  <a:pt x="64146" y="15378"/>
                  <a:pt x="64113" y="15245"/>
                </a:cubicBezTo>
                <a:cubicBezTo>
                  <a:pt x="64053" y="15155"/>
                  <a:pt x="64153" y="15039"/>
                  <a:pt x="64270" y="15039"/>
                </a:cubicBezTo>
                <a:cubicBezTo>
                  <a:pt x="64284" y="15039"/>
                  <a:pt x="64299" y="15041"/>
                  <a:pt x="64313" y="15045"/>
                </a:cubicBezTo>
                <a:cubicBezTo>
                  <a:pt x="64546" y="15078"/>
                  <a:pt x="64780" y="15211"/>
                  <a:pt x="65013" y="15211"/>
                </a:cubicBezTo>
                <a:lnTo>
                  <a:pt x="65047" y="15245"/>
                </a:lnTo>
                <a:cubicBezTo>
                  <a:pt x="65113" y="15312"/>
                  <a:pt x="65047" y="15345"/>
                  <a:pt x="65013" y="15345"/>
                </a:cubicBezTo>
                <a:cubicBezTo>
                  <a:pt x="64813" y="15345"/>
                  <a:pt x="64847" y="15645"/>
                  <a:pt x="64680" y="15678"/>
                </a:cubicBezTo>
                <a:lnTo>
                  <a:pt x="64680" y="15879"/>
                </a:lnTo>
                <a:cubicBezTo>
                  <a:pt x="64680" y="15934"/>
                  <a:pt x="64670" y="15958"/>
                  <a:pt x="64644" y="15958"/>
                </a:cubicBezTo>
                <a:cubicBezTo>
                  <a:pt x="64623" y="15958"/>
                  <a:pt x="64591" y="15942"/>
                  <a:pt x="64546" y="15912"/>
                </a:cubicBezTo>
                <a:cubicBezTo>
                  <a:pt x="64526" y="15892"/>
                  <a:pt x="64493" y="15859"/>
                  <a:pt x="64456" y="15859"/>
                </a:cubicBezTo>
                <a:cubicBezTo>
                  <a:pt x="64432" y="15859"/>
                  <a:pt x="64406" y="15873"/>
                  <a:pt x="64380" y="15912"/>
                </a:cubicBezTo>
                <a:cubicBezTo>
                  <a:pt x="64346" y="16045"/>
                  <a:pt x="64279" y="16145"/>
                  <a:pt x="64213" y="16246"/>
                </a:cubicBezTo>
                <a:cubicBezTo>
                  <a:pt x="64179" y="16346"/>
                  <a:pt x="64279" y="16412"/>
                  <a:pt x="64313" y="16412"/>
                </a:cubicBezTo>
                <a:cubicBezTo>
                  <a:pt x="64480" y="16479"/>
                  <a:pt x="64613" y="16479"/>
                  <a:pt x="64780" y="16479"/>
                </a:cubicBezTo>
                <a:cubicBezTo>
                  <a:pt x="64847" y="16479"/>
                  <a:pt x="64947" y="16546"/>
                  <a:pt x="65047" y="16546"/>
                </a:cubicBezTo>
                <a:cubicBezTo>
                  <a:pt x="65070" y="16552"/>
                  <a:pt x="65093" y="16554"/>
                  <a:pt x="65114" y="16554"/>
                </a:cubicBezTo>
                <a:cubicBezTo>
                  <a:pt x="65212" y="16554"/>
                  <a:pt x="65280" y="16495"/>
                  <a:pt x="65280" y="16412"/>
                </a:cubicBezTo>
                <a:lnTo>
                  <a:pt x="65280" y="16045"/>
                </a:lnTo>
                <a:cubicBezTo>
                  <a:pt x="65280" y="15879"/>
                  <a:pt x="65180" y="15845"/>
                  <a:pt x="65047" y="15812"/>
                </a:cubicBezTo>
                <a:cubicBezTo>
                  <a:pt x="64980" y="15812"/>
                  <a:pt x="64980" y="15712"/>
                  <a:pt x="65013" y="15712"/>
                </a:cubicBezTo>
                <a:cubicBezTo>
                  <a:pt x="65147" y="15645"/>
                  <a:pt x="65280" y="15645"/>
                  <a:pt x="65347" y="15512"/>
                </a:cubicBezTo>
                <a:cubicBezTo>
                  <a:pt x="65406" y="15438"/>
                  <a:pt x="65464" y="15410"/>
                  <a:pt x="65520" y="15410"/>
                </a:cubicBezTo>
                <a:cubicBezTo>
                  <a:pt x="65591" y="15410"/>
                  <a:pt x="65658" y="15456"/>
                  <a:pt x="65714" y="15512"/>
                </a:cubicBezTo>
                <a:cubicBezTo>
                  <a:pt x="65732" y="15518"/>
                  <a:pt x="65747" y="15520"/>
                  <a:pt x="65761" y="15520"/>
                </a:cubicBezTo>
                <a:cubicBezTo>
                  <a:pt x="65825" y="15520"/>
                  <a:pt x="65847" y="15461"/>
                  <a:pt x="65847" y="15378"/>
                </a:cubicBezTo>
                <a:cubicBezTo>
                  <a:pt x="65847" y="15345"/>
                  <a:pt x="65714" y="15312"/>
                  <a:pt x="65847" y="15211"/>
                </a:cubicBezTo>
                <a:cubicBezTo>
                  <a:pt x="66147" y="15011"/>
                  <a:pt x="66548" y="15078"/>
                  <a:pt x="66848" y="14911"/>
                </a:cubicBezTo>
                <a:cubicBezTo>
                  <a:pt x="66852" y="14908"/>
                  <a:pt x="66857" y="14906"/>
                  <a:pt x="66863" y="14906"/>
                </a:cubicBezTo>
                <a:cubicBezTo>
                  <a:pt x="66911" y="14906"/>
                  <a:pt x="67026" y="15011"/>
                  <a:pt x="67115" y="15011"/>
                </a:cubicBezTo>
                <a:cubicBezTo>
                  <a:pt x="67215" y="14978"/>
                  <a:pt x="67348" y="14878"/>
                  <a:pt x="67482" y="14811"/>
                </a:cubicBezTo>
                <a:cubicBezTo>
                  <a:pt x="67590" y="14730"/>
                  <a:pt x="67611" y="14582"/>
                  <a:pt x="67542" y="14476"/>
                </a:cubicBezTo>
                <a:lnTo>
                  <a:pt x="67542" y="14476"/>
                </a:lnTo>
                <a:cubicBezTo>
                  <a:pt x="67567" y="14477"/>
                  <a:pt x="67591" y="14478"/>
                  <a:pt x="67615" y="14478"/>
                </a:cubicBezTo>
                <a:cubicBezTo>
                  <a:pt x="67625" y="14478"/>
                  <a:pt x="67634" y="14478"/>
                  <a:pt x="67644" y="14479"/>
                </a:cubicBezTo>
                <a:lnTo>
                  <a:pt x="67644" y="14479"/>
                </a:lnTo>
                <a:cubicBezTo>
                  <a:pt x="67599" y="14461"/>
                  <a:pt x="67546" y="14439"/>
                  <a:pt x="67482" y="14411"/>
                </a:cubicBezTo>
                <a:lnTo>
                  <a:pt x="67482" y="14411"/>
                </a:lnTo>
                <a:cubicBezTo>
                  <a:pt x="67507" y="14430"/>
                  <a:pt x="67527" y="14452"/>
                  <a:pt x="67542" y="14476"/>
                </a:cubicBezTo>
                <a:lnTo>
                  <a:pt x="67542" y="14476"/>
                </a:lnTo>
                <a:cubicBezTo>
                  <a:pt x="67456" y="14472"/>
                  <a:pt x="67371" y="14463"/>
                  <a:pt x="67291" y="14463"/>
                </a:cubicBezTo>
                <a:cubicBezTo>
                  <a:pt x="67241" y="14463"/>
                  <a:pt x="67193" y="14467"/>
                  <a:pt x="67148" y="14478"/>
                </a:cubicBezTo>
                <a:cubicBezTo>
                  <a:pt x="66915" y="14611"/>
                  <a:pt x="66614" y="14544"/>
                  <a:pt x="66348" y="14678"/>
                </a:cubicBezTo>
                <a:cubicBezTo>
                  <a:pt x="66181" y="14778"/>
                  <a:pt x="65981" y="14778"/>
                  <a:pt x="65781" y="14845"/>
                </a:cubicBezTo>
                <a:cubicBezTo>
                  <a:pt x="65712" y="14879"/>
                  <a:pt x="65649" y="14896"/>
                  <a:pt x="65593" y="14896"/>
                </a:cubicBezTo>
                <a:cubicBezTo>
                  <a:pt x="65430" y="14896"/>
                  <a:pt x="65312" y="14758"/>
                  <a:pt x="65213" y="14511"/>
                </a:cubicBezTo>
                <a:cubicBezTo>
                  <a:pt x="65164" y="14387"/>
                  <a:pt x="65059" y="14319"/>
                  <a:pt x="64941" y="14319"/>
                </a:cubicBezTo>
                <a:cubicBezTo>
                  <a:pt x="64899" y="14319"/>
                  <a:pt x="64856" y="14327"/>
                  <a:pt x="64813" y="14344"/>
                </a:cubicBezTo>
                <a:cubicBezTo>
                  <a:pt x="64746" y="14378"/>
                  <a:pt x="64680" y="14411"/>
                  <a:pt x="64613" y="14411"/>
                </a:cubicBezTo>
                <a:lnTo>
                  <a:pt x="62979" y="14411"/>
                </a:lnTo>
                <a:cubicBezTo>
                  <a:pt x="62794" y="14411"/>
                  <a:pt x="62666" y="14240"/>
                  <a:pt x="62437" y="14240"/>
                </a:cubicBezTo>
                <a:cubicBezTo>
                  <a:pt x="62418" y="14240"/>
                  <a:pt x="62399" y="14242"/>
                  <a:pt x="62378" y="14244"/>
                </a:cubicBezTo>
                <a:cubicBezTo>
                  <a:pt x="62311" y="14177"/>
                  <a:pt x="62278" y="14044"/>
                  <a:pt x="62178" y="13977"/>
                </a:cubicBezTo>
                <a:cubicBezTo>
                  <a:pt x="62151" y="13895"/>
                  <a:pt x="62055" y="13835"/>
                  <a:pt x="61985" y="13835"/>
                </a:cubicBezTo>
                <a:cubicBezTo>
                  <a:pt x="61970" y="13835"/>
                  <a:pt x="61956" y="13838"/>
                  <a:pt x="61944" y="13844"/>
                </a:cubicBezTo>
                <a:cubicBezTo>
                  <a:pt x="61778" y="13961"/>
                  <a:pt x="61586" y="13961"/>
                  <a:pt x="61394" y="13961"/>
                </a:cubicBezTo>
                <a:cubicBezTo>
                  <a:pt x="61202" y="13961"/>
                  <a:pt x="61010" y="13961"/>
                  <a:pt x="60844" y="14077"/>
                </a:cubicBezTo>
                <a:cubicBezTo>
                  <a:pt x="60844" y="14077"/>
                  <a:pt x="60710" y="14011"/>
                  <a:pt x="60677" y="13977"/>
                </a:cubicBezTo>
                <a:cubicBezTo>
                  <a:pt x="60610" y="13877"/>
                  <a:pt x="60710" y="13844"/>
                  <a:pt x="60710" y="13810"/>
                </a:cubicBezTo>
                <a:cubicBezTo>
                  <a:pt x="60810" y="13710"/>
                  <a:pt x="60877" y="13677"/>
                  <a:pt x="60977" y="13677"/>
                </a:cubicBezTo>
                <a:cubicBezTo>
                  <a:pt x="61144" y="13677"/>
                  <a:pt x="61277" y="13677"/>
                  <a:pt x="61444" y="13644"/>
                </a:cubicBezTo>
                <a:cubicBezTo>
                  <a:pt x="61477" y="13644"/>
                  <a:pt x="61477" y="13577"/>
                  <a:pt x="61444" y="13510"/>
                </a:cubicBezTo>
                <a:cubicBezTo>
                  <a:pt x="61377" y="13410"/>
                  <a:pt x="61377" y="13377"/>
                  <a:pt x="61477" y="13343"/>
                </a:cubicBezTo>
                <a:cubicBezTo>
                  <a:pt x="61511" y="13343"/>
                  <a:pt x="61611" y="13310"/>
                  <a:pt x="61611" y="13310"/>
                </a:cubicBezTo>
                <a:cubicBezTo>
                  <a:pt x="61611" y="13210"/>
                  <a:pt x="61511" y="13210"/>
                  <a:pt x="61477" y="13210"/>
                </a:cubicBezTo>
                <a:cubicBezTo>
                  <a:pt x="61277" y="13210"/>
                  <a:pt x="61010" y="13210"/>
                  <a:pt x="60810" y="13077"/>
                </a:cubicBezTo>
                <a:cubicBezTo>
                  <a:pt x="60636" y="12980"/>
                  <a:pt x="60463" y="12906"/>
                  <a:pt x="60282" y="12906"/>
                </a:cubicBezTo>
                <a:cubicBezTo>
                  <a:pt x="60151" y="12906"/>
                  <a:pt x="60017" y="12945"/>
                  <a:pt x="59876" y="13043"/>
                </a:cubicBezTo>
                <a:cubicBezTo>
                  <a:pt x="59865" y="13054"/>
                  <a:pt x="59843" y="13058"/>
                  <a:pt x="59817" y="13058"/>
                </a:cubicBezTo>
                <a:cubicBezTo>
                  <a:pt x="59765" y="13058"/>
                  <a:pt x="59698" y="13043"/>
                  <a:pt x="59676" y="13043"/>
                </a:cubicBezTo>
                <a:lnTo>
                  <a:pt x="58942" y="13043"/>
                </a:lnTo>
                <a:cubicBezTo>
                  <a:pt x="58709" y="13043"/>
                  <a:pt x="58509" y="13043"/>
                  <a:pt x="58342" y="12910"/>
                </a:cubicBezTo>
                <a:cubicBezTo>
                  <a:pt x="58065" y="12910"/>
                  <a:pt x="57873" y="12739"/>
                  <a:pt x="57609" y="12739"/>
                </a:cubicBezTo>
                <a:cubicBezTo>
                  <a:pt x="57587" y="12739"/>
                  <a:pt x="57564" y="12740"/>
                  <a:pt x="57541" y="12743"/>
                </a:cubicBezTo>
                <a:cubicBezTo>
                  <a:pt x="57452" y="12765"/>
                  <a:pt x="57356" y="12773"/>
                  <a:pt x="57256" y="12773"/>
                </a:cubicBezTo>
                <a:cubicBezTo>
                  <a:pt x="57056" y="12773"/>
                  <a:pt x="56841" y="12743"/>
                  <a:pt x="56641" y="12743"/>
                </a:cubicBezTo>
                <a:cubicBezTo>
                  <a:pt x="56461" y="12869"/>
                  <a:pt x="56252" y="12898"/>
                  <a:pt x="56041" y="12898"/>
                </a:cubicBezTo>
                <a:cubicBezTo>
                  <a:pt x="55859" y="12898"/>
                  <a:pt x="55676" y="12876"/>
                  <a:pt x="55507" y="12876"/>
                </a:cubicBezTo>
                <a:cubicBezTo>
                  <a:pt x="55306" y="12876"/>
                  <a:pt x="55106" y="12876"/>
                  <a:pt x="54973" y="12676"/>
                </a:cubicBezTo>
                <a:cubicBezTo>
                  <a:pt x="54873" y="12543"/>
                  <a:pt x="54773" y="12543"/>
                  <a:pt x="54639" y="12543"/>
                </a:cubicBezTo>
                <a:lnTo>
                  <a:pt x="54339" y="12543"/>
                </a:lnTo>
                <a:cubicBezTo>
                  <a:pt x="54339" y="12476"/>
                  <a:pt x="54372" y="12409"/>
                  <a:pt x="54472" y="12409"/>
                </a:cubicBezTo>
                <a:lnTo>
                  <a:pt x="57942" y="12409"/>
                </a:lnTo>
                <a:cubicBezTo>
                  <a:pt x="58008" y="12409"/>
                  <a:pt x="58108" y="12476"/>
                  <a:pt x="58142" y="12510"/>
                </a:cubicBezTo>
                <a:cubicBezTo>
                  <a:pt x="58193" y="12535"/>
                  <a:pt x="58229" y="12546"/>
                  <a:pt x="58258" y="12546"/>
                </a:cubicBezTo>
                <a:cubicBezTo>
                  <a:pt x="58306" y="12546"/>
                  <a:pt x="58334" y="12517"/>
                  <a:pt x="58375" y="12476"/>
                </a:cubicBezTo>
                <a:cubicBezTo>
                  <a:pt x="58440" y="12411"/>
                  <a:pt x="58491" y="12360"/>
                  <a:pt x="58556" y="12360"/>
                </a:cubicBezTo>
                <a:cubicBezTo>
                  <a:pt x="58591" y="12360"/>
                  <a:pt x="58629" y="12375"/>
                  <a:pt x="58675" y="12409"/>
                </a:cubicBezTo>
                <a:cubicBezTo>
                  <a:pt x="58709" y="12476"/>
                  <a:pt x="58809" y="12476"/>
                  <a:pt x="58876" y="12476"/>
                </a:cubicBezTo>
                <a:cubicBezTo>
                  <a:pt x="58929" y="12480"/>
                  <a:pt x="58982" y="12482"/>
                  <a:pt x="59036" y="12482"/>
                </a:cubicBezTo>
                <a:cubicBezTo>
                  <a:pt x="59222" y="12482"/>
                  <a:pt x="59410" y="12463"/>
                  <a:pt x="59592" y="12463"/>
                </a:cubicBezTo>
                <a:cubicBezTo>
                  <a:pt x="59788" y="12463"/>
                  <a:pt x="59976" y="12485"/>
                  <a:pt x="60143" y="12576"/>
                </a:cubicBezTo>
                <a:lnTo>
                  <a:pt x="61678" y="12576"/>
                </a:lnTo>
                <a:cubicBezTo>
                  <a:pt x="61778" y="12576"/>
                  <a:pt x="61844" y="12576"/>
                  <a:pt x="61878" y="12543"/>
                </a:cubicBezTo>
                <a:cubicBezTo>
                  <a:pt x="61972" y="12496"/>
                  <a:pt x="62083" y="12449"/>
                  <a:pt x="62187" y="12449"/>
                </a:cubicBezTo>
                <a:cubicBezTo>
                  <a:pt x="62230" y="12449"/>
                  <a:pt x="62272" y="12457"/>
                  <a:pt x="62311" y="12476"/>
                </a:cubicBezTo>
                <a:cubicBezTo>
                  <a:pt x="62612" y="12476"/>
                  <a:pt x="62812" y="12376"/>
                  <a:pt x="62878" y="12076"/>
                </a:cubicBezTo>
                <a:cubicBezTo>
                  <a:pt x="62878" y="12043"/>
                  <a:pt x="62979" y="12009"/>
                  <a:pt x="62979" y="11976"/>
                </a:cubicBezTo>
                <a:cubicBezTo>
                  <a:pt x="62997" y="11939"/>
                  <a:pt x="63005" y="11913"/>
                  <a:pt x="63042" y="11913"/>
                </a:cubicBezTo>
                <a:cubicBezTo>
                  <a:pt x="63072" y="11913"/>
                  <a:pt x="63122" y="11931"/>
                  <a:pt x="63212" y="11976"/>
                </a:cubicBezTo>
                <a:cubicBezTo>
                  <a:pt x="63262" y="11993"/>
                  <a:pt x="63304" y="12001"/>
                  <a:pt x="63341" y="12001"/>
                </a:cubicBezTo>
                <a:cubicBezTo>
                  <a:pt x="63379" y="12001"/>
                  <a:pt x="63412" y="11993"/>
                  <a:pt x="63446" y="11976"/>
                </a:cubicBezTo>
                <a:cubicBezTo>
                  <a:pt x="63473" y="11934"/>
                  <a:pt x="63507" y="11915"/>
                  <a:pt x="63542" y="11915"/>
                </a:cubicBezTo>
                <a:cubicBezTo>
                  <a:pt x="63590" y="11915"/>
                  <a:pt x="63640" y="11951"/>
                  <a:pt x="63679" y="12009"/>
                </a:cubicBezTo>
                <a:cubicBezTo>
                  <a:pt x="63812" y="12143"/>
                  <a:pt x="63712" y="12176"/>
                  <a:pt x="63646" y="12243"/>
                </a:cubicBezTo>
                <a:cubicBezTo>
                  <a:pt x="63612" y="12309"/>
                  <a:pt x="63612" y="12343"/>
                  <a:pt x="63646" y="12376"/>
                </a:cubicBezTo>
                <a:cubicBezTo>
                  <a:pt x="63658" y="12426"/>
                  <a:pt x="63680" y="12444"/>
                  <a:pt x="63705" y="12444"/>
                </a:cubicBezTo>
                <a:cubicBezTo>
                  <a:pt x="63745" y="12444"/>
                  <a:pt x="63792" y="12397"/>
                  <a:pt x="63812" y="12376"/>
                </a:cubicBezTo>
                <a:cubicBezTo>
                  <a:pt x="63879" y="12343"/>
                  <a:pt x="63946" y="12343"/>
                  <a:pt x="64013" y="12343"/>
                </a:cubicBezTo>
                <a:lnTo>
                  <a:pt x="64613" y="12376"/>
                </a:lnTo>
                <a:cubicBezTo>
                  <a:pt x="64634" y="12355"/>
                  <a:pt x="64658" y="12348"/>
                  <a:pt x="64684" y="12348"/>
                </a:cubicBezTo>
                <a:cubicBezTo>
                  <a:pt x="64742" y="12348"/>
                  <a:pt x="64811" y="12386"/>
                  <a:pt x="64880" y="12409"/>
                </a:cubicBezTo>
                <a:cubicBezTo>
                  <a:pt x="64902" y="12424"/>
                  <a:pt x="64927" y="12431"/>
                  <a:pt x="64953" y="12431"/>
                </a:cubicBezTo>
                <a:cubicBezTo>
                  <a:pt x="65047" y="12431"/>
                  <a:pt x="65154" y="12347"/>
                  <a:pt x="65180" y="12243"/>
                </a:cubicBezTo>
                <a:cubicBezTo>
                  <a:pt x="65213" y="12176"/>
                  <a:pt x="65180" y="12043"/>
                  <a:pt x="65047" y="12043"/>
                </a:cubicBezTo>
                <a:cubicBezTo>
                  <a:pt x="65013" y="12043"/>
                  <a:pt x="65013" y="12043"/>
                  <a:pt x="64980" y="12009"/>
                </a:cubicBezTo>
                <a:cubicBezTo>
                  <a:pt x="64947" y="12009"/>
                  <a:pt x="64947" y="11976"/>
                  <a:pt x="64947" y="11976"/>
                </a:cubicBezTo>
                <a:lnTo>
                  <a:pt x="64980" y="11909"/>
                </a:lnTo>
                <a:cubicBezTo>
                  <a:pt x="65180" y="11909"/>
                  <a:pt x="65380" y="11876"/>
                  <a:pt x="65547" y="11876"/>
                </a:cubicBezTo>
                <a:cubicBezTo>
                  <a:pt x="65624" y="11876"/>
                  <a:pt x="65662" y="11777"/>
                  <a:pt x="65735" y="11777"/>
                </a:cubicBezTo>
                <a:cubicBezTo>
                  <a:pt x="65758" y="11777"/>
                  <a:pt x="65783" y="11786"/>
                  <a:pt x="65814" y="11809"/>
                </a:cubicBezTo>
                <a:cubicBezTo>
                  <a:pt x="65877" y="11872"/>
                  <a:pt x="65950" y="11888"/>
                  <a:pt x="66026" y="11888"/>
                </a:cubicBezTo>
                <a:cubicBezTo>
                  <a:pt x="66095" y="11888"/>
                  <a:pt x="66167" y="11875"/>
                  <a:pt x="66235" y="11875"/>
                </a:cubicBezTo>
                <a:cubicBezTo>
                  <a:pt x="66286" y="11875"/>
                  <a:pt x="66336" y="11882"/>
                  <a:pt x="66381" y="11909"/>
                </a:cubicBezTo>
                <a:cubicBezTo>
                  <a:pt x="66448" y="11976"/>
                  <a:pt x="66481" y="12009"/>
                  <a:pt x="66514" y="12009"/>
                </a:cubicBezTo>
                <a:cubicBezTo>
                  <a:pt x="66681" y="11909"/>
                  <a:pt x="66815" y="11842"/>
                  <a:pt x="66981" y="11742"/>
                </a:cubicBezTo>
                <a:cubicBezTo>
                  <a:pt x="67038" y="11799"/>
                  <a:pt x="67082" y="11819"/>
                  <a:pt x="67125" y="11819"/>
                </a:cubicBezTo>
                <a:cubicBezTo>
                  <a:pt x="67183" y="11819"/>
                  <a:pt x="67238" y="11781"/>
                  <a:pt x="67315" y="11742"/>
                </a:cubicBezTo>
                <a:cubicBezTo>
                  <a:pt x="67382" y="11726"/>
                  <a:pt x="67440" y="11726"/>
                  <a:pt x="67498" y="11726"/>
                </a:cubicBezTo>
                <a:cubicBezTo>
                  <a:pt x="67557" y="11726"/>
                  <a:pt x="67615" y="11726"/>
                  <a:pt x="67682" y="11709"/>
                </a:cubicBezTo>
                <a:cubicBezTo>
                  <a:pt x="67715" y="11709"/>
                  <a:pt x="67782" y="11676"/>
                  <a:pt x="67782" y="11642"/>
                </a:cubicBezTo>
                <a:lnTo>
                  <a:pt x="67715" y="11576"/>
                </a:lnTo>
                <a:cubicBezTo>
                  <a:pt x="67670" y="11560"/>
                  <a:pt x="67623" y="11556"/>
                  <a:pt x="67574" y="11556"/>
                </a:cubicBezTo>
                <a:cubicBezTo>
                  <a:pt x="67488" y="11556"/>
                  <a:pt x="67398" y="11571"/>
                  <a:pt x="67305" y="11571"/>
                </a:cubicBezTo>
                <a:cubicBezTo>
                  <a:pt x="67221" y="11571"/>
                  <a:pt x="67134" y="11558"/>
                  <a:pt x="67048" y="11509"/>
                </a:cubicBezTo>
                <a:cubicBezTo>
                  <a:pt x="66961" y="11451"/>
                  <a:pt x="66868" y="11437"/>
                  <a:pt x="66772" y="11437"/>
                </a:cubicBezTo>
                <a:cubicBezTo>
                  <a:pt x="66681" y="11437"/>
                  <a:pt x="66588" y="11449"/>
                  <a:pt x="66493" y="11449"/>
                </a:cubicBezTo>
                <a:cubicBezTo>
                  <a:pt x="66456" y="11449"/>
                  <a:pt x="66418" y="11447"/>
                  <a:pt x="66381" y="11442"/>
                </a:cubicBezTo>
                <a:lnTo>
                  <a:pt x="66214" y="11442"/>
                </a:lnTo>
                <a:cubicBezTo>
                  <a:pt x="66088" y="11316"/>
                  <a:pt x="65943" y="11287"/>
                  <a:pt x="65800" y="11287"/>
                </a:cubicBezTo>
                <a:cubicBezTo>
                  <a:pt x="65677" y="11287"/>
                  <a:pt x="65555" y="11309"/>
                  <a:pt x="65447" y="11309"/>
                </a:cubicBezTo>
                <a:lnTo>
                  <a:pt x="62778" y="11309"/>
                </a:lnTo>
                <a:cubicBezTo>
                  <a:pt x="62712" y="11309"/>
                  <a:pt x="62612" y="11309"/>
                  <a:pt x="62678" y="11175"/>
                </a:cubicBezTo>
                <a:cubicBezTo>
                  <a:pt x="62712" y="11075"/>
                  <a:pt x="62778" y="11008"/>
                  <a:pt x="62778" y="10875"/>
                </a:cubicBezTo>
                <a:cubicBezTo>
                  <a:pt x="62778" y="10742"/>
                  <a:pt x="62812" y="10708"/>
                  <a:pt x="62945" y="10708"/>
                </a:cubicBezTo>
                <a:lnTo>
                  <a:pt x="63546" y="10708"/>
                </a:lnTo>
                <a:cubicBezTo>
                  <a:pt x="63612" y="10708"/>
                  <a:pt x="63679" y="10675"/>
                  <a:pt x="63679" y="10642"/>
                </a:cubicBezTo>
                <a:cubicBezTo>
                  <a:pt x="63679" y="10541"/>
                  <a:pt x="63646" y="10508"/>
                  <a:pt x="63612" y="10408"/>
                </a:cubicBezTo>
                <a:lnTo>
                  <a:pt x="63512" y="10408"/>
                </a:lnTo>
                <a:cubicBezTo>
                  <a:pt x="63512" y="10408"/>
                  <a:pt x="63579" y="10375"/>
                  <a:pt x="63579" y="10341"/>
                </a:cubicBezTo>
                <a:cubicBezTo>
                  <a:pt x="63534" y="10341"/>
                  <a:pt x="63503" y="10341"/>
                  <a:pt x="63485" y="10347"/>
                </a:cubicBezTo>
                <a:lnTo>
                  <a:pt x="63485" y="10347"/>
                </a:lnTo>
                <a:cubicBezTo>
                  <a:pt x="63495" y="10365"/>
                  <a:pt x="63504" y="10385"/>
                  <a:pt x="63512" y="10408"/>
                </a:cubicBezTo>
                <a:lnTo>
                  <a:pt x="63479" y="10408"/>
                </a:lnTo>
                <a:cubicBezTo>
                  <a:pt x="63460" y="10371"/>
                  <a:pt x="63462" y="10355"/>
                  <a:pt x="63485" y="10347"/>
                </a:cubicBezTo>
                <a:lnTo>
                  <a:pt x="63485" y="10347"/>
                </a:lnTo>
                <a:cubicBezTo>
                  <a:pt x="63445" y="10281"/>
                  <a:pt x="63389" y="10256"/>
                  <a:pt x="63327" y="10256"/>
                </a:cubicBezTo>
                <a:cubicBezTo>
                  <a:pt x="63267" y="10256"/>
                  <a:pt x="63203" y="10279"/>
                  <a:pt x="63145" y="10308"/>
                </a:cubicBezTo>
                <a:cubicBezTo>
                  <a:pt x="63064" y="10328"/>
                  <a:pt x="63008" y="10361"/>
                  <a:pt x="62946" y="10361"/>
                </a:cubicBezTo>
                <a:cubicBezTo>
                  <a:pt x="62906" y="10361"/>
                  <a:pt x="62864" y="10347"/>
                  <a:pt x="62812" y="10308"/>
                </a:cubicBezTo>
                <a:cubicBezTo>
                  <a:pt x="62778" y="10208"/>
                  <a:pt x="62645" y="10175"/>
                  <a:pt x="62545" y="10141"/>
                </a:cubicBezTo>
                <a:cubicBezTo>
                  <a:pt x="62378" y="10041"/>
                  <a:pt x="62378" y="10041"/>
                  <a:pt x="62545" y="9974"/>
                </a:cubicBezTo>
                <a:cubicBezTo>
                  <a:pt x="62645" y="9908"/>
                  <a:pt x="62712" y="9841"/>
                  <a:pt x="62812" y="9808"/>
                </a:cubicBezTo>
                <a:lnTo>
                  <a:pt x="63212" y="9541"/>
                </a:lnTo>
                <a:cubicBezTo>
                  <a:pt x="63276" y="9515"/>
                  <a:pt x="63335" y="9504"/>
                  <a:pt x="63390" y="9504"/>
                </a:cubicBezTo>
                <a:cubicBezTo>
                  <a:pt x="63481" y="9504"/>
                  <a:pt x="63563" y="9533"/>
                  <a:pt x="63646" y="9574"/>
                </a:cubicBezTo>
                <a:cubicBezTo>
                  <a:pt x="63695" y="9623"/>
                  <a:pt x="63779" y="9654"/>
                  <a:pt x="63860" y="9654"/>
                </a:cubicBezTo>
                <a:cubicBezTo>
                  <a:pt x="63890" y="9654"/>
                  <a:pt x="63919" y="9650"/>
                  <a:pt x="63946" y="9641"/>
                </a:cubicBezTo>
                <a:cubicBezTo>
                  <a:pt x="64146" y="9507"/>
                  <a:pt x="64446" y="9541"/>
                  <a:pt x="64646" y="9474"/>
                </a:cubicBezTo>
                <a:cubicBezTo>
                  <a:pt x="64680" y="9474"/>
                  <a:pt x="64680" y="9374"/>
                  <a:pt x="64680" y="9341"/>
                </a:cubicBezTo>
                <a:cubicBezTo>
                  <a:pt x="64680" y="9307"/>
                  <a:pt x="64646" y="9207"/>
                  <a:pt x="64613" y="9207"/>
                </a:cubicBezTo>
                <a:cubicBezTo>
                  <a:pt x="64446" y="9174"/>
                  <a:pt x="64313" y="9174"/>
                  <a:pt x="64146" y="9174"/>
                </a:cubicBezTo>
                <a:cubicBezTo>
                  <a:pt x="64113" y="9174"/>
                  <a:pt x="64113" y="9140"/>
                  <a:pt x="64146" y="9040"/>
                </a:cubicBezTo>
                <a:cubicBezTo>
                  <a:pt x="64179" y="9007"/>
                  <a:pt x="64179" y="8974"/>
                  <a:pt x="64146" y="8907"/>
                </a:cubicBezTo>
                <a:cubicBezTo>
                  <a:pt x="64098" y="8883"/>
                  <a:pt x="64046" y="8876"/>
                  <a:pt x="63992" y="8876"/>
                </a:cubicBezTo>
                <a:cubicBezTo>
                  <a:pt x="63925" y="8876"/>
                  <a:pt x="63856" y="8887"/>
                  <a:pt x="63788" y="8887"/>
                </a:cubicBezTo>
                <a:cubicBezTo>
                  <a:pt x="63686" y="8887"/>
                  <a:pt x="63589" y="8862"/>
                  <a:pt x="63512" y="8740"/>
                </a:cubicBezTo>
                <a:cubicBezTo>
                  <a:pt x="63446" y="8840"/>
                  <a:pt x="63345" y="8874"/>
                  <a:pt x="63312" y="8974"/>
                </a:cubicBezTo>
                <a:cubicBezTo>
                  <a:pt x="63253" y="9013"/>
                  <a:pt x="63206" y="9029"/>
                  <a:pt x="63150" y="9029"/>
                </a:cubicBezTo>
                <a:cubicBezTo>
                  <a:pt x="63111" y="9029"/>
                  <a:pt x="63067" y="9021"/>
                  <a:pt x="63012" y="9007"/>
                </a:cubicBezTo>
                <a:cubicBezTo>
                  <a:pt x="62878" y="9007"/>
                  <a:pt x="62878" y="8840"/>
                  <a:pt x="62845" y="8807"/>
                </a:cubicBezTo>
                <a:cubicBezTo>
                  <a:pt x="62645" y="8673"/>
                  <a:pt x="62945" y="8407"/>
                  <a:pt x="62712" y="8307"/>
                </a:cubicBezTo>
                <a:cubicBezTo>
                  <a:pt x="62678" y="8240"/>
                  <a:pt x="62712" y="8140"/>
                  <a:pt x="62712" y="8073"/>
                </a:cubicBezTo>
                <a:lnTo>
                  <a:pt x="62778" y="8040"/>
                </a:lnTo>
                <a:cubicBezTo>
                  <a:pt x="62788" y="8030"/>
                  <a:pt x="62798" y="8026"/>
                  <a:pt x="62807" y="8026"/>
                </a:cubicBezTo>
                <a:cubicBezTo>
                  <a:pt x="62828" y="8026"/>
                  <a:pt x="62845" y="8049"/>
                  <a:pt x="62845" y="8073"/>
                </a:cubicBezTo>
                <a:cubicBezTo>
                  <a:pt x="62845" y="8140"/>
                  <a:pt x="62845" y="8206"/>
                  <a:pt x="62878" y="8206"/>
                </a:cubicBezTo>
                <a:cubicBezTo>
                  <a:pt x="62902" y="8212"/>
                  <a:pt x="62920" y="8215"/>
                  <a:pt x="62935" y="8215"/>
                </a:cubicBezTo>
                <a:cubicBezTo>
                  <a:pt x="63002" y="8215"/>
                  <a:pt x="62984" y="8155"/>
                  <a:pt x="63012" y="8073"/>
                </a:cubicBezTo>
                <a:cubicBezTo>
                  <a:pt x="63045" y="7973"/>
                  <a:pt x="63145" y="7973"/>
                  <a:pt x="63279" y="7906"/>
                </a:cubicBezTo>
                <a:lnTo>
                  <a:pt x="64113" y="7906"/>
                </a:lnTo>
                <a:cubicBezTo>
                  <a:pt x="64179" y="7906"/>
                  <a:pt x="64279" y="7806"/>
                  <a:pt x="64213" y="7706"/>
                </a:cubicBezTo>
                <a:cubicBezTo>
                  <a:pt x="64213" y="7573"/>
                  <a:pt x="64179" y="7506"/>
                  <a:pt x="64046" y="7506"/>
                </a:cubicBezTo>
                <a:cubicBezTo>
                  <a:pt x="63979" y="7506"/>
                  <a:pt x="63946" y="7473"/>
                  <a:pt x="63946" y="7339"/>
                </a:cubicBezTo>
                <a:cubicBezTo>
                  <a:pt x="63946" y="7239"/>
                  <a:pt x="63979" y="7172"/>
                  <a:pt x="64146" y="7172"/>
                </a:cubicBezTo>
                <a:cubicBezTo>
                  <a:pt x="64169" y="7176"/>
                  <a:pt x="64193" y="7177"/>
                  <a:pt x="64218" y="7177"/>
                </a:cubicBezTo>
                <a:cubicBezTo>
                  <a:pt x="64327" y="7177"/>
                  <a:pt x="64451" y="7151"/>
                  <a:pt x="64574" y="7151"/>
                </a:cubicBezTo>
                <a:cubicBezTo>
                  <a:pt x="64707" y="7151"/>
                  <a:pt x="64838" y="7181"/>
                  <a:pt x="64947" y="7306"/>
                </a:cubicBezTo>
                <a:cubicBezTo>
                  <a:pt x="65030" y="7306"/>
                  <a:pt x="65115" y="7308"/>
                  <a:pt x="65202" y="7308"/>
                </a:cubicBezTo>
                <a:cubicBezTo>
                  <a:pt x="65462" y="7308"/>
                  <a:pt x="65730" y="7289"/>
                  <a:pt x="65981" y="7139"/>
                </a:cubicBezTo>
                <a:cubicBezTo>
                  <a:pt x="66047" y="7072"/>
                  <a:pt x="66047" y="7006"/>
                  <a:pt x="66047" y="6906"/>
                </a:cubicBezTo>
                <a:cubicBezTo>
                  <a:pt x="66047" y="6872"/>
                  <a:pt x="65981" y="6839"/>
                  <a:pt x="65981" y="6839"/>
                </a:cubicBezTo>
                <a:cubicBezTo>
                  <a:pt x="65814" y="6839"/>
                  <a:pt x="65680" y="6805"/>
                  <a:pt x="65547" y="6705"/>
                </a:cubicBezTo>
                <a:cubicBezTo>
                  <a:pt x="65535" y="6698"/>
                  <a:pt x="65523" y="6694"/>
                  <a:pt x="65510" y="6694"/>
                </a:cubicBezTo>
                <a:cubicBezTo>
                  <a:pt x="65441" y="6694"/>
                  <a:pt x="65350" y="6781"/>
                  <a:pt x="65253" y="6781"/>
                </a:cubicBezTo>
                <a:cubicBezTo>
                  <a:pt x="65208" y="6781"/>
                  <a:pt x="65161" y="6762"/>
                  <a:pt x="65113" y="6705"/>
                </a:cubicBezTo>
                <a:cubicBezTo>
                  <a:pt x="64847" y="6805"/>
                  <a:pt x="64546" y="6805"/>
                  <a:pt x="64313" y="6872"/>
                </a:cubicBezTo>
                <a:cubicBezTo>
                  <a:pt x="64079" y="6972"/>
                  <a:pt x="63846" y="6997"/>
                  <a:pt x="63621" y="6997"/>
                </a:cubicBezTo>
                <a:cubicBezTo>
                  <a:pt x="63395" y="6997"/>
                  <a:pt x="63179" y="6972"/>
                  <a:pt x="62979" y="6972"/>
                </a:cubicBezTo>
                <a:cubicBezTo>
                  <a:pt x="62945" y="6972"/>
                  <a:pt x="62878" y="6839"/>
                  <a:pt x="62878" y="6739"/>
                </a:cubicBezTo>
                <a:cubicBezTo>
                  <a:pt x="62878" y="6672"/>
                  <a:pt x="62845" y="6572"/>
                  <a:pt x="62945" y="6539"/>
                </a:cubicBezTo>
                <a:lnTo>
                  <a:pt x="63479" y="6405"/>
                </a:lnTo>
                <a:cubicBezTo>
                  <a:pt x="63511" y="6438"/>
                  <a:pt x="63542" y="6448"/>
                  <a:pt x="63572" y="6448"/>
                </a:cubicBezTo>
                <a:cubicBezTo>
                  <a:pt x="63628" y="6448"/>
                  <a:pt x="63681" y="6409"/>
                  <a:pt x="63737" y="6409"/>
                </a:cubicBezTo>
                <a:cubicBezTo>
                  <a:pt x="63772" y="6409"/>
                  <a:pt x="63807" y="6424"/>
                  <a:pt x="63846" y="6472"/>
                </a:cubicBezTo>
                <a:lnTo>
                  <a:pt x="64346" y="6338"/>
                </a:lnTo>
                <a:cubicBezTo>
                  <a:pt x="64380" y="6338"/>
                  <a:pt x="64380" y="6305"/>
                  <a:pt x="64380" y="6305"/>
                </a:cubicBezTo>
                <a:lnTo>
                  <a:pt x="64346" y="6238"/>
                </a:lnTo>
                <a:cubicBezTo>
                  <a:pt x="64313" y="6238"/>
                  <a:pt x="64279" y="6205"/>
                  <a:pt x="64213" y="6205"/>
                </a:cubicBezTo>
                <a:cubicBezTo>
                  <a:pt x="64113" y="6205"/>
                  <a:pt x="63979" y="6205"/>
                  <a:pt x="64113" y="6005"/>
                </a:cubicBezTo>
                <a:cubicBezTo>
                  <a:pt x="64146" y="5905"/>
                  <a:pt x="64013" y="5905"/>
                  <a:pt x="63979" y="5905"/>
                </a:cubicBezTo>
                <a:lnTo>
                  <a:pt x="61144" y="5905"/>
                </a:lnTo>
                <a:cubicBezTo>
                  <a:pt x="60944" y="5905"/>
                  <a:pt x="60977" y="5838"/>
                  <a:pt x="61044" y="5705"/>
                </a:cubicBezTo>
                <a:cubicBezTo>
                  <a:pt x="61044" y="5671"/>
                  <a:pt x="60977" y="5571"/>
                  <a:pt x="60977" y="5505"/>
                </a:cubicBezTo>
                <a:cubicBezTo>
                  <a:pt x="60877" y="5238"/>
                  <a:pt x="60710" y="5138"/>
                  <a:pt x="60477" y="5138"/>
                </a:cubicBezTo>
                <a:lnTo>
                  <a:pt x="60010" y="5138"/>
                </a:lnTo>
                <a:cubicBezTo>
                  <a:pt x="59926" y="5121"/>
                  <a:pt x="59841" y="5117"/>
                  <a:pt x="59754" y="5117"/>
                </a:cubicBezTo>
                <a:cubicBezTo>
                  <a:pt x="59668" y="5117"/>
                  <a:pt x="59580" y="5121"/>
                  <a:pt x="59493" y="5121"/>
                </a:cubicBezTo>
                <a:cubicBezTo>
                  <a:pt x="59318" y="5121"/>
                  <a:pt x="59142" y="5104"/>
                  <a:pt x="58976" y="5004"/>
                </a:cubicBezTo>
                <a:cubicBezTo>
                  <a:pt x="58969" y="4998"/>
                  <a:pt x="58960" y="4995"/>
                  <a:pt x="58950" y="4995"/>
                </a:cubicBezTo>
                <a:cubicBezTo>
                  <a:pt x="58905" y="4995"/>
                  <a:pt x="58830" y="5044"/>
                  <a:pt x="58776" y="5071"/>
                </a:cubicBezTo>
                <a:cubicBezTo>
                  <a:pt x="58725" y="5104"/>
                  <a:pt x="58692" y="5121"/>
                  <a:pt x="58659" y="5121"/>
                </a:cubicBezTo>
                <a:cubicBezTo>
                  <a:pt x="58625" y="5121"/>
                  <a:pt x="58592" y="5104"/>
                  <a:pt x="58542" y="5071"/>
                </a:cubicBezTo>
                <a:cubicBezTo>
                  <a:pt x="58475" y="5038"/>
                  <a:pt x="58509" y="4971"/>
                  <a:pt x="58509" y="4871"/>
                </a:cubicBezTo>
                <a:cubicBezTo>
                  <a:pt x="58609" y="4704"/>
                  <a:pt x="58675" y="4537"/>
                  <a:pt x="58776" y="4337"/>
                </a:cubicBezTo>
                <a:cubicBezTo>
                  <a:pt x="58475" y="4304"/>
                  <a:pt x="58475" y="4304"/>
                  <a:pt x="58542" y="4003"/>
                </a:cubicBezTo>
                <a:cubicBezTo>
                  <a:pt x="58609" y="3870"/>
                  <a:pt x="58509" y="3870"/>
                  <a:pt x="58475" y="3870"/>
                </a:cubicBezTo>
                <a:cubicBezTo>
                  <a:pt x="58309" y="3803"/>
                  <a:pt x="58309" y="3737"/>
                  <a:pt x="58342" y="3570"/>
                </a:cubicBezTo>
                <a:cubicBezTo>
                  <a:pt x="58342" y="3536"/>
                  <a:pt x="58375" y="3503"/>
                  <a:pt x="58442" y="3470"/>
                </a:cubicBezTo>
                <a:cubicBezTo>
                  <a:pt x="58375" y="3470"/>
                  <a:pt x="58342" y="3403"/>
                  <a:pt x="58309" y="3403"/>
                </a:cubicBezTo>
                <a:cubicBezTo>
                  <a:pt x="58220" y="3403"/>
                  <a:pt x="58157" y="3508"/>
                  <a:pt x="58121" y="3508"/>
                </a:cubicBezTo>
                <a:cubicBezTo>
                  <a:pt x="58116" y="3508"/>
                  <a:pt x="58112" y="3507"/>
                  <a:pt x="58108" y="3503"/>
                </a:cubicBezTo>
                <a:cubicBezTo>
                  <a:pt x="58022" y="3438"/>
                  <a:pt x="57946" y="3415"/>
                  <a:pt x="57876" y="3415"/>
                </a:cubicBezTo>
                <a:cubicBezTo>
                  <a:pt x="57730" y="3415"/>
                  <a:pt x="57610" y="3514"/>
                  <a:pt x="57475" y="3536"/>
                </a:cubicBezTo>
                <a:cubicBezTo>
                  <a:pt x="57386" y="3536"/>
                  <a:pt x="57323" y="3642"/>
                  <a:pt x="57310" y="3642"/>
                </a:cubicBezTo>
                <a:cubicBezTo>
                  <a:pt x="57309" y="3642"/>
                  <a:pt x="57308" y="3640"/>
                  <a:pt x="57308" y="3637"/>
                </a:cubicBezTo>
                <a:cubicBezTo>
                  <a:pt x="57041" y="3470"/>
                  <a:pt x="56707" y="3570"/>
                  <a:pt x="56474" y="3370"/>
                </a:cubicBezTo>
                <a:cubicBezTo>
                  <a:pt x="56507" y="3170"/>
                  <a:pt x="56641" y="3069"/>
                  <a:pt x="56841" y="3036"/>
                </a:cubicBezTo>
                <a:cubicBezTo>
                  <a:pt x="57041" y="3036"/>
                  <a:pt x="57208" y="3036"/>
                  <a:pt x="57441" y="3136"/>
                </a:cubicBezTo>
                <a:cubicBezTo>
                  <a:pt x="57561" y="3191"/>
                  <a:pt x="57656" y="3217"/>
                  <a:pt x="57735" y="3217"/>
                </a:cubicBezTo>
                <a:cubicBezTo>
                  <a:pt x="57899" y="3217"/>
                  <a:pt x="57996" y="3105"/>
                  <a:pt x="58108" y="2903"/>
                </a:cubicBezTo>
                <a:cubicBezTo>
                  <a:pt x="58142" y="2836"/>
                  <a:pt x="58142" y="2803"/>
                  <a:pt x="58042" y="2703"/>
                </a:cubicBezTo>
                <a:cubicBezTo>
                  <a:pt x="57996" y="2657"/>
                  <a:pt x="57918" y="2579"/>
                  <a:pt x="57830" y="2579"/>
                </a:cubicBezTo>
                <a:cubicBezTo>
                  <a:pt x="57791" y="2579"/>
                  <a:pt x="57749" y="2594"/>
                  <a:pt x="57708" y="2636"/>
                </a:cubicBezTo>
                <a:cubicBezTo>
                  <a:pt x="57638" y="2682"/>
                  <a:pt x="57553" y="2745"/>
                  <a:pt x="57473" y="2745"/>
                </a:cubicBezTo>
                <a:cubicBezTo>
                  <a:pt x="57438" y="2745"/>
                  <a:pt x="57405" y="2733"/>
                  <a:pt x="57375" y="2703"/>
                </a:cubicBezTo>
                <a:cubicBezTo>
                  <a:pt x="57141" y="2536"/>
                  <a:pt x="56841" y="2569"/>
                  <a:pt x="56607" y="2536"/>
                </a:cubicBezTo>
                <a:cubicBezTo>
                  <a:pt x="56541" y="2536"/>
                  <a:pt x="56541" y="2502"/>
                  <a:pt x="56507" y="2469"/>
                </a:cubicBezTo>
                <a:lnTo>
                  <a:pt x="56541" y="2402"/>
                </a:lnTo>
                <a:cubicBezTo>
                  <a:pt x="56774" y="2402"/>
                  <a:pt x="56974" y="2369"/>
                  <a:pt x="57141" y="2369"/>
                </a:cubicBezTo>
                <a:lnTo>
                  <a:pt x="57174" y="2336"/>
                </a:lnTo>
                <a:lnTo>
                  <a:pt x="57141" y="2302"/>
                </a:lnTo>
                <a:cubicBezTo>
                  <a:pt x="56969" y="2302"/>
                  <a:pt x="56798" y="2259"/>
                  <a:pt x="56633" y="2259"/>
                </a:cubicBezTo>
                <a:cubicBezTo>
                  <a:pt x="56509" y="2259"/>
                  <a:pt x="56388" y="2283"/>
                  <a:pt x="56274" y="2369"/>
                </a:cubicBezTo>
                <a:cubicBezTo>
                  <a:pt x="56207" y="2369"/>
                  <a:pt x="56174" y="2369"/>
                  <a:pt x="56140" y="2336"/>
                </a:cubicBezTo>
                <a:cubicBezTo>
                  <a:pt x="56074" y="2286"/>
                  <a:pt x="56024" y="2261"/>
                  <a:pt x="55974" y="2261"/>
                </a:cubicBezTo>
                <a:cubicBezTo>
                  <a:pt x="55923" y="2261"/>
                  <a:pt x="55873" y="2286"/>
                  <a:pt x="55807" y="2336"/>
                </a:cubicBezTo>
                <a:cubicBezTo>
                  <a:pt x="55762" y="2366"/>
                  <a:pt x="55717" y="2382"/>
                  <a:pt x="55675" y="2382"/>
                </a:cubicBezTo>
                <a:cubicBezTo>
                  <a:pt x="55623" y="2382"/>
                  <a:pt x="55577" y="2357"/>
                  <a:pt x="55540" y="2302"/>
                </a:cubicBezTo>
                <a:cubicBezTo>
                  <a:pt x="55519" y="2200"/>
                  <a:pt x="55499" y="2160"/>
                  <a:pt x="55448" y="2160"/>
                </a:cubicBezTo>
                <a:cubicBezTo>
                  <a:pt x="55416" y="2160"/>
                  <a:pt x="55371" y="2176"/>
                  <a:pt x="55306" y="2202"/>
                </a:cubicBezTo>
                <a:cubicBezTo>
                  <a:pt x="55230" y="2240"/>
                  <a:pt x="55174" y="2264"/>
                  <a:pt x="55123" y="2264"/>
                </a:cubicBezTo>
                <a:cubicBezTo>
                  <a:pt x="55041" y="2264"/>
                  <a:pt x="54976" y="2201"/>
                  <a:pt x="54873" y="2035"/>
                </a:cubicBezTo>
                <a:cubicBezTo>
                  <a:pt x="54845" y="2007"/>
                  <a:pt x="54822" y="1997"/>
                  <a:pt x="54801" y="1997"/>
                </a:cubicBezTo>
                <a:cubicBezTo>
                  <a:pt x="54772" y="1997"/>
                  <a:pt x="54744" y="2016"/>
                  <a:pt x="54706" y="2035"/>
                </a:cubicBezTo>
                <a:cubicBezTo>
                  <a:pt x="54637" y="2105"/>
                  <a:pt x="54567" y="2206"/>
                  <a:pt x="54475" y="2206"/>
                </a:cubicBezTo>
                <a:cubicBezTo>
                  <a:pt x="54435" y="2206"/>
                  <a:pt x="54390" y="2187"/>
                  <a:pt x="54339" y="2135"/>
                </a:cubicBezTo>
                <a:cubicBezTo>
                  <a:pt x="54322" y="2102"/>
                  <a:pt x="54289" y="2085"/>
                  <a:pt x="54260" y="2085"/>
                </a:cubicBezTo>
                <a:cubicBezTo>
                  <a:pt x="54231" y="2085"/>
                  <a:pt x="54206" y="2102"/>
                  <a:pt x="54206" y="2135"/>
                </a:cubicBezTo>
                <a:cubicBezTo>
                  <a:pt x="54055" y="2232"/>
                  <a:pt x="53903" y="2260"/>
                  <a:pt x="53752" y="2260"/>
                </a:cubicBezTo>
                <a:cubicBezTo>
                  <a:pt x="53536" y="2260"/>
                  <a:pt x="53321" y="2202"/>
                  <a:pt x="53105" y="2202"/>
                </a:cubicBezTo>
                <a:cubicBezTo>
                  <a:pt x="53046" y="2143"/>
                  <a:pt x="52991" y="2122"/>
                  <a:pt x="52937" y="2122"/>
                </a:cubicBezTo>
                <a:cubicBezTo>
                  <a:pt x="52839" y="2122"/>
                  <a:pt x="52745" y="2192"/>
                  <a:pt x="52638" y="2236"/>
                </a:cubicBezTo>
                <a:cubicBezTo>
                  <a:pt x="52609" y="2250"/>
                  <a:pt x="52579" y="2257"/>
                  <a:pt x="52551" y="2257"/>
                </a:cubicBezTo>
                <a:cubicBezTo>
                  <a:pt x="52449" y="2257"/>
                  <a:pt x="52356" y="2173"/>
                  <a:pt x="52304" y="2069"/>
                </a:cubicBezTo>
                <a:cubicBezTo>
                  <a:pt x="52204" y="2002"/>
                  <a:pt x="52137" y="1835"/>
                  <a:pt x="52037" y="1835"/>
                </a:cubicBezTo>
                <a:cubicBezTo>
                  <a:pt x="51837" y="1802"/>
                  <a:pt x="51604" y="1835"/>
                  <a:pt x="51370" y="1668"/>
                </a:cubicBezTo>
                <a:cubicBezTo>
                  <a:pt x="51364" y="1662"/>
                  <a:pt x="51356" y="1659"/>
                  <a:pt x="51347" y="1659"/>
                </a:cubicBezTo>
                <a:cubicBezTo>
                  <a:pt x="51310" y="1659"/>
                  <a:pt x="51251" y="1708"/>
                  <a:pt x="51170" y="1735"/>
                </a:cubicBezTo>
                <a:cubicBezTo>
                  <a:pt x="51103" y="1802"/>
                  <a:pt x="51003" y="1802"/>
                  <a:pt x="50870" y="1835"/>
                </a:cubicBezTo>
                <a:cubicBezTo>
                  <a:pt x="50870" y="1902"/>
                  <a:pt x="50837" y="1969"/>
                  <a:pt x="50770" y="1969"/>
                </a:cubicBezTo>
                <a:cubicBezTo>
                  <a:pt x="50683" y="1975"/>
                  <a:pt x="50599" y="1979"/>
                  <a:pt x="50517" y="1979"/>
                </a:cubicBezTo>
                <a:cubicBezTo>
                  <a:pt x="50189" y="1979"/>
                  <a:pt x="49896" y="1915"/>
                  <a:pt x="49602" y="1702"/>
                </a:cubicBezTo>
                <a:cubicBezTo>
                  <a:pt x="49560" y="1681"/>
                  <a:pt x="49521" y="1670"/>
                  <a:pt x="49487" y="1670"/>
                </a:cubicBezTo>
                <a:cubicBezTo>
                  <a:pt x="49412" y="1670"/>
                  <a:pt x="49358" y="1721"/>
                  <a:pt x="49335" y="1835"/>
                </a:cubicBezTo>
                <a:cubicBezTo>
                  <a:pt x="49335" y="1882"/>
                  <a:pt x="49302" y="1930"/>
                  <a:pt x="49247" y="1930"/>
                </a:cubicBezTo>
                <a:cubicBezTo>
                  <a:pt x="49224" y="1930"/>
                  <a:pt x="49198" y="1921"/>
                  <a:pt x="49169" y="1902"/>
                </a:cubicBezTo>
                <a:cubicBezTo>
                  <a:pt x="49035" y="1869"/>
                  <a:pt x="48935" y="1835"/>
                  <a:pt x="48835" y="1735"/>
                </a:cubicBezTo>
                <a:cubicBezTo>
                  <a:pt x="48768" y="1702"/>
                  <a:pt x="48768" y="1668"/>
                  <a:pt x="48802" y="1635"/>
                </a:cubicBezTo>
                <a:lnTo>
                  <a:pt x="49035" y="1502"/>
                </a:lnTo>
                <a:lnTo>
                  <a:pt x="49302" y="1368"/>
                </a:lnTo>
                <a:cubicBezTo>
                  <a:pt x="49202" y="1302"/>
                  <a:pt x="49135" y="1302"/>
                  <a:pt x="49002" y="1302"/>
                </a:cubicBezTo>
                <a:cubicBezTo>
                  <a:pt x="48935" y="1302"/>
                  <a:pt x="48868" y="1235"/>
                  <a:pt x="48835" y="1168"/>
                </a:cubicBezTo>
                <a:cubicBezTo>
                  <a:pt x="48742" y="1057"/>
                  <a:pt x="48691" y="987"/>
                  <a:pt x="48646" y="987"/>
                </a:cubicBezTo>
                <a:cubicBezTo>
                  <a:pt x="48611" y="987"/>
                  <a:pt x="48579" y="1031"/>
                  <a:pt x="48535" y="1135"/>
                </a:cubicBezTo>
                <a:cubicBezTo>
                  <a:pt x="48435" y="1468"/>
                  <a:pt x="48135" y="1502"/>
                  <a:pt x="47834" y="1568"/>
                </a:cubicBezTo>
                <a:cubicBezTo>
                  <a:pt x="47801" y="1568"/>
                  <a:pt x="47701" y="1535"/>
                  <a:pt x="47634" y="1502"/>
                </a:cubicBezTo>
                <a:cubicBezTo>
                  <a:pt x="47601" y="1468"/>
                  <a:pt x="47668" y="1335"/>
                  <a:pt x="47768" y="1302"/>
                </a:cubicBezTo>
                <a:cubicBezTo>
                  <a:pt x="47801" y="1235"/>
                  <a:pt x="47834" y="1235"/>
                  <a:pt x="47868" y="1201"/>
                </a:cubicBezTo>
                <a:cubicBezTo>
                  <a:pt x="47934" y="1168"/>
                  <a:pt x="47934" y="1035"/>
                  <a:pt x="47834" y="1001"/>
                </a:cubicBezTo>
                <a:cubicBezTo>
                  <a:pt x="47617" y="880"/>
                  <a:pt x="47417" y="795"/>
                  <a:pt x="47171" y="795"/>
                </a:cubicBezTo>
                <a:cubicBezTo>
                  <a:pt x="47077" y="795"/>
                  <a:pt x="46977" y="807"/>
                  <a:pt x="46867" y="835"/>
                </a:cubicBezTo>
                <a:cubicBezTo>
                  <a:pt x="46834" y="835"/>
                  <a:pt x="46834" y="901"/>
                  <a:pt x="46800" y="968"/>
                </a:cubicBezTo>
                <a:cubicBezTo>
                  <a:pt x="46767" y="1001"/>
                  <a:pt x="46800" y="1068"/>
                  <a:pt x="46834" y="1068"/>
                </a:cubicBezTo>
                <a:cubicBezTo>
                  <a:pt x="46967" y="1068"/>
                  <a:pt x="47101" y="1135"/>
                  <a:pt x="47201" y="1135"/>
                </a:cubicBezTo>
                <a:cubicBezTo>
                  <a:pt x="47301" y="1135"/>
                  <a:pt x="47367" y="1168"/>
                  <a:pt x="47367" y="1235"/>
                </a:cubicBezTo>
                <a:cubicBezTo>
                  <a:pt x="47367" y="1335"/>
                  <a:pt x="47334" y="1402"/>
                  <a:pt x="47301" y="1468"/>
                </a:cubicBezTo>
                <a:cubicBezTo>
                  <a:pt x="47134" y="1635"/>
                  <a:pt x="46867" y="1735"/>
                  <a:pt x="46634" y="1735"/>
                </a:cubicBezTo>
                <a:cubicBezTo>
                  <a:pt x="46557" y="1735"/>
                  <a:pt x="46484" y="1732"/>
                  <a:pt x="46413" y="1732"/>
                </a:cubicBezTo>
                <a:cubicBezTo>
                  <a:pt x="46236" y="1732"/>
                  <a:pt x="46076" y="1749"/>
                  <a:pt x="45933" y="1869"/>
                </a:cubicBezTo>
                <a:cubicBezTo>
                  <a:pt x="45866" y="1869"/>
                  <a:pt x="45833" y="1869"/>
                  <a:pt x="45800" y="1835"/>
                </a:cubicBezTo>
                <a:cubicBezTo>
                  <a:pt x="45800" y="1802"/>
                  <a:pt x="45800" y="1735"/>
                  <a:pt x="45833" y="1702"/>
                </a:cubicBezTo>
                <a:cubicBezTo>
                  <a:pt x="45933" y="1568"/>
                  <a:pt x="45933" y="1402"/>
                  <a:pt x="46133" y="1368"/>
                </a:cubicBezTo>
                <a:cubicBezTo>
                  <a:pt x="46167" y="1368"/>
                  <a:pt x="46267" y="1302"/>
                  <a:pt x="46300" y="1235"/>
                </a:cubicBezTo>
                <a:lnTo>
                  <a:pt x="46333" y="1201"/>
                </a:lnTo>
                <a:cubicBezTo>
                  <a:pt x="46300" y="1168"/>
                  <a:pt x="46267" y="1135"/>
                  <a:pt x="46200" y="1135"/>
                </a:cubicBezTo>
                <a:cubicBezTo>
                  <a:pt x="46160" y="1115"/>
                  <a:pt x="46125" y="1107"/>
                  <a:pt x="46094" y="1107"/>
                </a:cubicBezTo>
                <a:cubicBezTo>
                  <a:pt x="45969" y="1107"/>
                  <a:pt x="45900" y="1235"/>
                  <a:pt x="45766" y="1235"/>
                </a:cubicBezTo>
                <a:cubicBezTo>
                  <a:pt x="45766" y="1135"/>
                  <a:pt x="45766" y="968"/>
                  <a:pt x="45533" y="968"/>
                </a:cubicBezTo>
                <a:lnTo>
                  <a:pt x="45366" y="968"/>
                </a:lnTo>
                <a:cubicBezTo>
                  <a:pt x="45319" y="905"/>
                  <a:pt x="45264" y="872"/>
                  <a:pt x="45205" y="872"/>
                </a:cubicBezTo>
                <a:cubicBezTo>
                  <a:pt x="45140" y="872"/>
                  <a:pt x="45069" y="913"/>
                  <a:pt x="44999" y="1001"/>
                </a:cubicBezTo>
                <a:cubicBezTo>
                  <a:pt x="44961" y="1040"/>
                  <a:pt x="44911" y="1078"/>
                  <a:pt x="44863" y="1078"/>
                </a:cubicBezTo>
                <a:cubicBezTo>
                  <a:pt x="44828" y="1078"/>
                  <a:pt x="44794" y="1058"/>
                  <a:pt x="44766" y="1001"/>
                </a:cubicBezTo>
                <a:cubicBezTo>
                  <a:pt x="44734" y="970"/>
                  <a:pt x="44705" y="958"/>
                  <a:pt x="44678" y="958"/>
                </a:cubicBezTo>
                <a:cubicBezTo>
                  <a:pt x="44620" y="958"/>
                  <a:pt x="44567" y="1012"/>
                  <a:pt x="44499" y="1035"/>
                </a:cubicBezTo>
                <a:cubicBezTo>
                  <a:pt x="44399" y="1101"/>
                  <a:pt x="44299" y="1135"/>
                  <a:pt x="44194" y="1135"/>
                </a:cubicBezTo>
                <a:cubicBezTo>
                  <a:pt x="44090" y="1135"/>
                  <a:pt x="43982" y="1101"/>
                  <a:pt x="43865" y="1035"/>
                </a:cubicBezTo>
                <a:cubicBezTo>
                  <a:pt x="43760" y="951"/>
                  <a:pt x="43643" y="881"/>
                  <a:pt x="43520" y="881"/>
                </a:cubicBezTo>
                <a:cubicBezTo>
                  <a:pt x="43447" y="881"/>
                  <a:pt x="43373" y="906"/>
                  <a:pt x="43298" y="968"/>
                </a:cubicBezTo>
                <a:cubicBezTo>
                  <a:pt x="43264" y="968"/>
                  <a:pt x="43198" y="968"/>
                  <a:pt x="43164" y="901"/>
                </a:cubicBezTo>
                <a:cubicBezTo>
                  <a:pt x="43064" y="851"/>
                  <a:pt x="42964" y="826"/>
                  <a:pt x="42860" y="826"/>
                </a:cubicBezTo>
                <a:cubicBezTo>
                  <a:pt x="42756" y="826"/>
                  <a:pt x="42647" y="851"/>
                  <a:pt x="42531" y="901"/>
                </a:cubicBezTo>
                <a:cubicBezTo>
                  <a:pt x="42415" y="982"/>
                  <a:pt x="42296" y="999"/>
                  <a:pt x="42177" y="999"/>
                </a:cubicBezTo>
                <a:cubicBezTo>
                  <a:pt x="42091" y="999"/>
                  <a:pt x="42005" y="990"/>
                  <a:pt x="41920" y="990"/>
                </a:cubicBezTo>
                <a:cubicBezTo>
                  <a:pt x="41784" y="990"/>
                  <a:pt x="41651" y="1013"/>
                  <a:pt x="41530" y="1135"/>
                </a:cubicBezTo>
                <a:cubicBezTo>
                  <a:pt x="41463" y="1035"/>
                  <a:pt x="41330" y="968"/>
                  <a:pt x="41296" y="835"/>
                </a:cubicBezTo>
                <a:lnTo>
                  <a:pt x="40496" y="835"/>
                </a:lnTo>
                <a:cubicBezTo>
                  <a:pt x="40429" y="835"/>
                  <a:pt x="40429" y="801"/>
                  <a:pt x="40462" y="701"/>
                </a:cubicBezTo>
                <a:cubicBezTo>
                  <a:pt x="40529" y="634"/>
                  <a:pt x="40529" y="534"/>
                  <a:pt x="40362" y="534"/>
                </a:cubicBezTo>
                <a:cubicBezTo>
                  <a:pt x="40162" y="534"/>
                  <a:pt x="39995" y="668"/>
                  <a:pt x="39829" y="734"/>
                </a:cubicBezTo>
                <a:cubicBezTo>
                  <a:pt x="39862" y="835"/>
                  <a:pt x="39929" y="868"/>
                  <a:pt x="39929" y="901"/>
                </a:cubicBezTo>
                <a:cubicBezTo>
                  <a:pt x="39895" y="951"/>
                  <a:pt x="39812" y="976"/>
                  <a:pt x="39724" y="976"/>
                </a:cubicBezTo>
                <a:cubicBezTo>
                  <a:pt x="39637" y="976"/>
                  <a:pt x="39545" y="951"/>
                  <a:pt x="39495" y="901"/>
                </a:cubicBezTo>
                <a:cubicBezTo>
                  <a:pt x="39494" y="899"/>
                  <a:pt x="39493" y="898"/>
                  <a:pt x="39493" y="896"/>
                </a:cubicBezTo>
                <a:lnTo>
                  <a:pt x="39493" y="896"/>
                </a:lnTo>
                <a:cubicBezTo>
                  <a:pt x="39493" y="897"/>
                  <a:pt x="39494" y="897"/>
                  <a:pt x="39495" y="897"/>
                </a:cubicBezTo>
                <a:cubicBezTo>
                  <a:pt x="39504" y="897"/>
                  <a:pt x="39516" y="884"/>
                  <a:pt x="39528" y="835"/>
                </a:cubicBezTo>
                <a:cubicBezTo>
                  <a:pt x="39595" y="734"/>
                  <a:pt x="39595" y="701"/>
                  <a:pt x="39495" y="668"/>
                </a:cubicBezTo>
                <a:lnTo>
                  <a:pt x="38661" y="668"/>
                </a:lnTo>
                <a:cubicBezTo>
                  <a:pt x="38606" y="668"/>
                  <a:pt x="38554" y="671"/>
                  <a:pt x="38503" y="671"/>
                </a:cubicBezTo>
                <a:cubicBezTo>
                  <a:pt x="38402" y="671"/>
                  <a:pt x="38305" y="657"/>
                  <a:pt x="38194" y="568"/>
                </a:cubicBezTo>
                <a:cubicBezTo>
                  <a:pt x="38180" y="558"/>
                  <a:pt x="38165" y="554"/>
                  <a:pt x="38149" y="554"/>
                </a:cubicBezTo>
                <a:cubicBezTo>
                  <a:pt x="38063" y="554"/>
                  <a:pt x="37958" y="672"/>
                  <a:pt x="37832" y="672"/>
                </a:cubicBezTo>
                <a:cubicBezTo>
                  <a:pt x="37820" y="672"/>
                  <a:pt x="37807" y="670"/>
                  <a:pt x="37794" y="668"/>
                </a:cubicBezTo>
                <a:lnTo>
                  <a:pt x="37694" y="668"/>
                </a:lnTo>
                <a:cubicBezTo>
                  <a:pt x="37627" y="634"/>
                  <a:pt x="37594" y="568"/>
                  <a:pt x="37594" y="501"/>
                </a:cubicBezTo>
                <a:cubicBezTo>
                  <a:pt x="37627" y="201"/>
                  <a:pt x="37627" y="201"/>
                  <a:pt x="37427" y="201"/>
                </a:cubicBezTo>
                <a:cubicBezTo>
                  <a:pt x="37344" y="201"/>
                  <a:pt x="37243" y="209"/>
                  <a:pt x="37143" y="209"/>
                </a:cubicBezTo>
                <a:cubicBezTo>
                  <a:pt x="37043" y="209"/>
                  <a:pt x="36943" y="201"/>
                  <a:pt x="36860" y="167"/>
                </a:cubicBezTo>
                <a:cubicBezTo>
                  <a:pt x="36626" y="1"/>
                  <a:pt x="36360" y="67"/>
                  <a:pt x="36126" y="34"/>
                </a:cubicBezTo>
                <a:close/>
              </a:path>
            </a:pathLst>
          </a:custGeom>
          <a:solidFill>
            <a:srgbClr val="925C9E"/>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latin typeface="Times New Roman" panose="02020603050405020304" pitchFamily="18" charset="0"/>
              </a:rPr>
              <a:t>II</a:t>
            </a:r>
            <a:r>
              <a:rPr lang="en-US" sz="2800" b="1">
                <a:latin typeface="Times New Roman" panose="02020603050405020304" pitchFamily="18" charset="0"/>
              </a:rPr>
              <a:t>. ĐƠN CHẤT</a:t>
            </a:r>
            <a:endParaRPr sz="2800" b="1" dirty="0">
              <a:latin typeface="Times New Roman" panose="02020603050405020304" pitchFamily="18" charset="0"/>
            </a:endParaRPr>
          </a:p>
        </p:txBody>
      </p:sp>
      <p:grpSp>
        <p:nvGrpSpPr>
          <p:cNvPr id="203" name="Google Shape;3434;p43">
            <a:extLst>
              <a:ext uri="{FF2B5EF4-FFF2-40B4-BE49-F238E27FC236}">
                <a16:creationId xmlns:a16="http://schemas.microsoft.com/office/drawing/2014/main" id="{9DC9D026-DDFE-6FC9-7D13-6C0D550410F2}"/>
              </a:ext>
            </a:extLst>
          </p:cNvPr>
          <p:cNvGrpSpPr/>
          <p:nvPr/>
        </p:nvGrpSpPr>
        <p:grpSpPr>
          <a:xfrm>
            <a:off x="-314618" y="3489158"/>
            <a:ext cx="1267112" cy="1654342"/>
            <a:chOff x="4627075" y="1583225"/>
            <a:chExt cx="1587300" cy="2548550"/>
          </a:xfrm>
        </p:grpSpPr>
        <p:sp>
          <p:nvSpPr>
            <p:cNvPr id="204" name="Google Shape;3435;p43">
              <a:extLst>
                <a:ext uri="{FF2B5EF4-FFF2-40B4-BE49-F238E27FC236}">
                  <a16:creationId xmlns:a16="http://schemas.microsoft.com/office/drawing/2014/main" id="{2CEDD228-BBE8-67FA-0C7D-89118037EC09}"/>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436;p43">
              <a:extLst>
                <a:ext uri="{FF2B5EF4-FFF2-40B4-BE49-F238E27FC236}">
                  <a16:creationId xmlns:a16="http://schemas.microsoft.com/office/drawing/2014/main" id="{23084417-837C-D020-E9D1-3F2C56F00177}"/>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437;p43">
              <a:extLst>
                <a:ext uri="{FF2B5EF4-FFF2-40B4-BE49-F238E27FC236}">
                  <a16:creationId xmlns:a16="http://schemas.microsoft.com/office/drawing/2014/main" id="{0C7E30C7-2031-FC6A-1DE9-D6AE3CF3FDD6}"/>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438;p43">
              <a:extLst>
                <a:ext uri="{FF2B5EF4-FFF2-40B4-BE49-F238E27FC236}">
                  <a16:creationId xmlns:a16="http://schemas.microsoft.com/office/drawing/2014/main" id="{88400219-6177-E836-915A-A5FD84372D2E}"/>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439;p43">
              <a:extLst>
                <a:ext uri="{FF2B5EF4-FFF2-40B4-BE49-F238E27FC236}">
                  <a16:creationId xmlns:a16="http://schemas.microsoft.com/office/drawing/2014/main" id="{6A1B9A04-8017-34BF-71AD-1D950DF5770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440;p43">
              <a:extLst>
                <a:ext uri="{FF2B5EF4-FFF2-40B4-BE49-F238E27FC236}">
                  <a16:creationId xmlns:a16="http://schemas.microsoft.com/office/drawing/2014/main" id="{6312F357-AD77-BD23-A421-9E766CEBEB9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441;p43">
              <a:extLst>
                <a:ext uri="{FF2B5EF4-FFF2-40B4-BE49-F238E27FC236}">
                  <a16:creationId xmlns:a16="http://schemas.microsoft.com/office/drawing/2014/main" id="{19CDFF3D-A2E7-94FF-220C-B46F310523F9}"/>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442;p43">
              <a:extLst>
                <a:ext uri="{FF2B5EF4-FFF2-40B4-BE49-F238E27FC236}">
                  <a16:creationId xmlns:a16="http://schemas.microsoft.com/office/drawing/2014/main" id="{7125F6B1-699E-7ED3-A59F-E9A2B2C61D67}"/>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443;p43">
              <a:extLst>
                <a:ext uri="{FF2B5EF4-FFF2-40B4-BE49-F238E27FC236}">
                  <a16:creationId xmlns:a16="http://schemas.microsoft.com/office/drawing/2014/main" id="{A3F58BE8-72CD-18C0-1C5D-CC856CFA8E6C}"/>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444;p43">
              <a:extLst>
                <a:ext uri="{FF2B5EF4-FFF2-40B4-BE49-F238E27FC236}">
                  <a16:creationId xmlns:a16="http://schemas.microsoft.com/office/drawing/2014/main" id="{72D39E67-BB07-2E58-8A04-D92059BD4FD6}"/>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445;p43">
              <a:extLst>
                <a:ext uri="{FF2B5EF4-FFF2-40B4-BE49-F238E27FC236}">
                  <a16:creationId xmlns:a16="http://schemas.microsoft.com/office/drawing/2014/main" id="{9FB89111-749D-8BBD-C648-59AD96004E46}"/>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446;p43">
              <a:extLst>
                <a:ext uri="{FF2B5EF4-FFF2-40B4-BE49-F238E27FC236}">
                  <a16:creationId xmlns:a16="http://schemas.microsoft.com/office/drawing/2014/main" id="{9E07C1F1-DB22-957F-D639-CAE5F5F07581}"/>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447;p43">
              <a:extLst>
                <a:ext uri="{FF2B5EF4-FFF2-40B4-BE49-F238E27FC236}">
                  <a16:creationId xmlns:a16="http://schemas.microsoft.com/office/drawing/2014/main" id="{C0771866-F646-905F-E1D5-F4F74876377F}"/>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448;p43">
              <a:extLst>
                <a:ext uri="{FF2B5EF4-FFF2-40B4-BE49-F238E27FC236}">
                  <a16:creationId xmlns:a16="http://schemas.microsoft.com/office/drawing/2014/main" id="{067E2C58-EF8E-B98D-4E0F-EF1BDE57339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449;p43">
              <a:extLst>
                <a:ext uri="{FF2B5EF4-FFF2-40B4-BE49-F238E27FC236}">
                  <a16:creationId xmlns:a16="http://schemas.microsoft.com/office/drawing/2014/main" id="{36067C18-2F4A-5305-F2D8-9C527625A5D8}"/>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450;p43">
              <a:extLst>
                <a:ext uri="{FF2B5EF4-FFF2-40B4-BE49-F238E27FC236}">
                  <a16:creationId xmlns:a16="http://schemas.microsoft.com/office/drawing/2014/main" id="{E31323E1-22EC-76A6-6AF0-D767F1D9BFA7}"/>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451;p43">
              <a:extLst>
                <a:ext uri="{FF2B5EF4-FFF2-40B4-BE49-F238E27FC236}">
                  <a16:creationId xmlns:a16="http://schemas.microsoft.com/office/drawing/2014/main" id="{1BF5CA5A-D59E-D272-B316-806D2BDF7CA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452;p43">
              <a:extLst>
                <a:ext uri="{FF2B5EF4-FFF2-40B4-BE49-F238E27FC236}">
                  <a16:creationId xmlns:a16="http://schemas.microsoft.com/office/drawing/2014/main" id="{2C0872EB-C097-CFDA-1036-DBE7C944C76C}"/>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453;p43">
              <a:extLst>
                <a:ext uri="{FF2B5EF4-FFF2-40B4-BE49-F238E27FC236}">
                  <a16:creationId xmlns:a16="http://schemas.microsoft.com/office/drawing/2014/main" id="{85EC7F15-826B-0B29-CD8B-20DEC56CD251}"/>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454;p43">
              <a:extLst>
                <a:ext uri="{FF2B5EF4-FFF2-40B4-BE49-F238E27FC236}">
                  <a16:creationId xmlns:a16="http://schemas.microsoft.com/office/drawing/2014/main" id="{8FC6A164-7409-24AE-49FF-6A420519E1F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455;p43">
              <a:extLst>
                <a:ext uri="{FF2B5EF4-FFF2-40B4-BE49-F238E27FC236}">
                  <a16:creationId xmlns:a16="http://schemas.microsoft.com/office/drawing/2014/main" id="{31242321-CBFF-2515-7A82-7CD7C91E1950}"/>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456;p43">
              <a:extLst>
                <a:ext uri="{FF2B5EF4-FFF2-40B4-BE49-F238E27FC236}">
                  <a16:creationId xmlns:a16="http://schemas.microsoft.com/office/drawing/2014/main" id="{A368FA67-35DE-D079-1077-7F3E767AB11F}"/>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457;p43">
              <a:extLst>
                <a:ext uri="{FF2B5EF4-FFF2-40B4-BE49-F238E27FC236}">
                  <a16:creationId xmlns:a16="http://schemas.microsoft.com/office/drawing/2014/main" id="{C15476ED-8608-8DBB-A2C5-798EF7BE20A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458;p43">
              <a:extLst>
                <a:ext uri="{FF2B5EF4-FFF2-40B4-BE49-F238E27FC236}">
                  <a16:creationId xmlns:a16="http://schemas.microsoft.com/office/drawing/2014/main" id="{62D6A987-09CD-3C0B-F32F-A758E7732F3F}"/>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59;p43">
              <a:extLst>
                <a:ext uri="{FF2B5EF4-FFF2-40B4-BE49-F238E27FC236}">
                  <a16:creationId xmlns:a16="http://schemas.microsoft.com/office/drawing/2014/main" id="{A9DE6F40-F14C-A941-0290-CEA3F66A824F}"/>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60;p43">
              <a:extLst>
                <a:ext uri="{FF2B5EF4-FFF2-40B4-BE49-F238E27FC236}">
                  <a16:creationId xmlns:a16="http://schemas.microsoft.com/office/drawing/2014/main" id="{E13439F8-4B1C-2C1A-7C82-A034E84E1865}"/>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61;p43">
              <a:extLst>
                <a:ext uri="{FF2B5EF4-FFF2-40B4-BE49-F238E27FC236}">
                  <a16:creationId xmlns:a16="http://schemas.microsoft.com/office/drawing/2014/main" id="{6A00F069-C516-56C9-DD4E-5617A00E06D4}"/>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62;p43">
              <a:extLst>
                <a:ext uri="{FF2B5EF4-FFF2-40B4-BE49-F238E27FC236}">
                  <a16:creationId xmlns:a16="http://schemas.microsoft.com/office/drawing/2014/main" id="{4F6DE50C-8FD6-62D9-54FB-7E7F87DFE572}"/>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63;p43">
              <a:extLst>
                <a:ext uri="{FF2B5EF4-FFF2-40B4-BE49-F238E27FC236}">
                  <a16:creationId xmlns:a16="http://schemas.microsoft.com/office/drawing/2014/main" id="{6BE90365-F021-83D0-7035-590618BF4E68}"/>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64;p43">
              <a:extLst>
                <a:ext uri="{FF2B5EF4-FFF2-40B4-BE49-F238E27FC236}">
                  <a16:creationId xmlns:a16="http://schemas.microsoft.com/office/drawing/2014/main" id="{AB6CB65E-C031-5430-9396-AC1F52642822}"/>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65;p43">
              <a:extLst>
                <a:ext uri="{FF2B5EF4-FFF2-40B4-BE49-F238E27FC236}">
                  <a16:creationId xmlns:a16="http://schemas.microsoft.com/office/drawing/2014/main" id="{0C19BBE0-A180-1B36-E8C5-1F85A944C806}"/>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66;p43">
              <a:extLst>
                <a:ext uri="{FF2B5EF4-FFF2-40B4-BE49-F238E27FC236}">
                  <a16:creationId xmlns:a16="http://schemas.microsoft.com/office/drawing/2014/main" id="{D7C059F2-C18B-378F-2999-220D84D1AFFF}"/>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67;p43">
              <a:extLst>
                <a:ext uri="{FF2B5EF4-FFF2-40B4-BE49-F238E27FC236}">
                  <a16:creationId xmlns:a16="http://schemas.microsoft.com/office/drawing/2014/main" id="{AA4F6350-EFEF-7E51-EF02-27D59781C5FE}"/>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68;p43">
              <a:extLst>
                <a:ext uri="{FF2B5EF4-FFF2-40B4-BE49-F238E27FC236}">
                  <a16:creationId xmlns:a16="http://schemas.microsoft.com/office/drawing/2014/main" id="{4AE2F037-A95C-226A-601C-58BC6C1B8E3F}"/>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69;p43">
              <a:extLst>
                <a:ext uri="{FF2B5EF4-FFF2-40B4-BE49-F238E27FC236}">
                  <a16:creationId xmlns:a16="http://schemas.microsoft.com/office/drawing/2014/main" id="{A6F7F614-359E-F620-96E1-66DECC5A428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70;p43">
              <a:extLst>
                <a:ext uri="{FF2B5EF4-FFF2-40B4-BE49-F238E27FC236}">
                  <a16:creationId xmlns:a16="http://schemas.microsoft.com/office/drawing/2014/main" id="{C698EC4B-32DF-7A15-5BD2-6E9B1506579A}"/>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71;p43">
              <a:extLst>
                <a:ext uri="{FF2B5EF4-FFF2-40B4-BE49-F238E27FC236}">
                  <a16:creationId xmlns:a16="http://schemas.microsoft.com/office/drawing/2014/main" id="{53029FAD-4BA7-574B-846A-F1E1081B8532}"/>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72;p43">
              <a:extLst>
                <a:ext uri="{FF2B5EF4-FFF2-40B4-BE49-F238E27FC236}">
                  <a16:creationId xmlns:a16="http://schemas.microsoft.com/office/drawing/2014/main" id="{340E8BB5-253D-E20C-62D8-79F826756796}"/>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73;p43">
              <a:extLst>
                <a:ext uri="{FF2B5EF4-FFF2-40B4-BE49-F238E27FC236}">
                  <a16:creationId xmlns:a16="http://schemas.microsoft.com/office/drawing/2014/main" id="{F825825B-2A90-8B1C-667E-04C39DD1F69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74;p43">
              <a:extLst>
                <a:ext uri="{FF2B5EF4-FFF2-40B4-BE49-F238E27FC236}">
                  <a16:creationId xmlns:a16="http://schemas.microsoft.com/office/drawing/2014/main" id="{12B5CA33-634C-E341-8436-78FABFAAF40A}"/>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75;p43">
              <a:extLst>
                <a:ext uri="{FF2B5EF4-FFF2-40B4-BE49-F238E27FC236}">
                  <a16:creationId xmlns:a16="http://schemas.microsoft.com/office/drawing/2014/main" id="{6B6ED2EB-209A-D199-184D-E0311055ED57}"/>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76;p43">
              <a:extLst>
                <a:ext uri="{FF2B5EF4-FFF2-40B4-BE49-F238E27FC236}">
                  <a16:creationId xmlns:a16="http://schemas.microsoft.com/office/drawing/2014/main" id="{C3707414-C0B2-5C8B-735D-1F7A9A0E4653}"/>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77;p43">
              <a:extLst>
                <a:ext uri="{FF2B5EF4-FFF2-40B4-BE49-F238E27FC236}">
                  <a16:creationId xmlns:a16="http://schemas.microsoft.com/office/drawing/2014/main" id="{976301DB-C427-0E85-1353-9742DA782F9D}"/>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78;p43">
              <a:extLst>
                <a:ext uri="{FF2B5EF4-FFF2-40B4-BE49-F238E27FC236}">
                  <a16:creationId xmlns:a16="http://schemas.microsoft.com/office/drawing/2014/main" id="{6B1FDCF7-F06B-46FA-BC6E-06CBFCD13FFB}"/>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79;p43">
              <a:extLst>
                <a:ext uri="{FF2B5EF4-FFF2-40B4-BE49-F238E27FC236}">
                  <a16:creationId xmlns:a16="http://schemas.microsoft.com/office/drawing/2014/main" id="{B343DA79-8FCF-2A09-D745-EF6D725F57D6}"/>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80;p43">
              <a:extLst>
                <a:ext uri="{FF2B5EF4-FFF2-40B4-BE49-F238E27FC236}">
                  <a16:creationId xmlns:a16="http://schemas.microsoft.com/office/drawing/2014/main" id="{E2CEBD11-26D8-A0C8-5BC2-450C43B6AC9A}"/>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81;p43">
              <a:extLst>
                <a:ext uri="{FF2B5EF4-FFF2-40B4-BE49-F238E27FC236}">
                  <a16:creationId xmlns:a16="http://schemas.microsoft.com/office/drawing/2014/main" id="{D303C656-82E3-9953-94A7-6A57CF2D9CCD}"/>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82;p43">
              <a:extLst>
                <a:ext uri="{FF2B5EF4-FFF2-40B4-BE49-F238E27FC236}">
                  <a16:creationId xmlns:a16="http://schemas.microsoft.com/office/drawing/2014/main" id="{815E075F-7669-EDC9-D30A-FDCB235C3674}"/>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83;p43">
              <a:extLst>
                <a:ext uri="{FF2B5EF4-FFF2-40B4-BE49-F238E27FC236}">
                  <a16:creationId xmlns:a16="http://schemas.microsoft.com/office/drawing/2014/main" id="{DBBEC61D-43BB-EE45-471D-CBD01B3D1DEA}"/>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84;p43">
              <a:extLst>
                <a:ext uri="{FF2B5EF4-FFF2-40B4-BE49-F238E27FC236}">
                  <a16:creationId xmlns:a16="http://schemas.microsoft.com/office/drawing/2014/main" id="{AE3CD386-A87B-201E-566A-7D63EC4E600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85;p43">
              <a:extLst>
                <a:ext uri="{FF2B5EF4-FFF2-40B4-BE49-F238E27FC236}">
                  <a16:creationId xmlns:a16="http://schemas.microsoft.com/office/drawing/2014/main" id="{9AE3A4A6-73C7-BA52-DBDE-68D2D4E07E8C}"/>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86;p43">
              <a:extLst>
                <a:ext uri="{FF2B5EF4-FFF2-40B4-BE49-F238E27FC236}">
                  <a16:creationId xmlns:a16="http://schemas.microsoft.com/office/drawing/2014/main" id="{3371999C-90B5-7741-7A2F-5A89CCC38BB7}"/>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87;p43">
              <a:extLst>
                <a:ext uri="{FF2B5EF4-FFF2-40B4-BE49-F238E27FC236}">
                  <a16:creationId xmlns:a16="http://schemas.microsoft.com/office/drawing/2014/main" id="{5DC0272D-E70D-5C36-0558-043373A14110}"/>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88;p43">
              <a:extLst>
                <a:ext uri="{FF2B5EF4-FFF2-40B4-BE49-F238E27FC236}">
                  <a16:creationId xmlns:a16="http://schemas.microsoft.com/office/drawing/2014/main" id="{F695A92B-5FC8-BF72-170B-5A1A0C654D1D}"/>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89;p43">
              <a:extLst>
                <a:ext uri="{FF2B5EF4-FFF2-40B4-BE49-F238E27FC236}">
                  <a16:creationId xmlns:a16="http://schemas.microsoft.com/office/drawing/2014/main" id="{F1F8C843-290F-B3FD-C13A-C23639ED2F57}"/>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90;p43">
              <a:extLst>
                <a:ext uri="{FF2B5EF4-FFF2-40B4-BE49-F238E27FC236}">
                  <a16:creationId xmlns:a16="http://schemas.microsoft.com/office/drawing/2014/main" id="{2D6A992E-E657-FE04-07B1-09C83BF6EEBF}"/>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91;p43">
              <a:extLst>
                <a:ext uri="{FF2B5EF4-FFF2-40B4-BE49-F238E27FC236}">
                  <a16:creationId xmlns:a16="http://schemas.microsoft.com/office/drawing/2014/main" id="{6FBFF65C-B140-5554-EDE4-CBB279360586}"/>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92;p43">
              <a:extLst>
                <a:ext uri="{FF2B5EF4-FFF2-40B4-BE49-F238E27FC236}">
                  <a16:creationId xmlns:a16="http://schemas.microsoft.com/office/drawing/2014/main" id="{B9049D71-E108-FAC7-8860-ED2F07442784}"/>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93;p43">
              <a:extLst>
                <a:ext uri="{FF2B5EF4-FFF2-40B4-BE49-F238E27FC236}">
                  <a16:creationId xmlns:a16="http://schemas.microsoft.com/office/drawing/2014/main" id="{AEAC03C1-8FC8-CAC9-0079-1BD0AB8DE81E}"/>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94;p43">
              <a:extLst>
                <a:ext uri="{FF2B5EF4-FFF2-40B4-BE49-F238E27FC236}">
                  <a16:creationId xmlns:a16="http://schemas.microsoft.com/office/drawing/2014/main" id="{3BD0A65D-560A-9ED6-822B-60F4FE75153B}"/>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95;p43">
              <a:extLst>
                <a:ext uri="{FF2B5EF4-FFF2-40B4-BE49-F238E27FC236}">
                  <a16:creationId xmlns:a16="http://schemas.microsoft.com/office/drawing/2014/main" id="{B18D71CF-F5DC-D8B6-B977-6C07A3CFF383}"/>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96;p43">
              <a:extLst>
                <a:ext uri="{FF2B5EF4-FFF2-40B4-BE49-F238E27FC236}">
                  <a16:creationId xmlns:a16="http://schemas.microsoft.com/office/drawing/2014/main" id="{0149E211-173F-8288-199D-32618741831D}"/>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97;p43">
              <a:extLst>
                <a:ext uri="{FF2B5EF4-FFF2-40B4-BE49-F238E27FC236}">
                  <a16:creationId xmlns:a16="http://schemas.microsoft.com/office/drawing/2014/main" id="{89CBCFF3-2D83-EFF0-D637-6A1B0C3CDFE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98;p43">
              <a:extLst>
                <a:ext uri="{FF2B5EF4-FFF2-40B4-BE49-F238E27FC236}">
                  <a16:creationId xmlns:a16="http://schemas.microsoft.com/office/drawing/2014/main" id="{F7AD2100-3B3D-45A8-E327-D62E5E0486DC}"/>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99;p43">
              <a:extLst>
                <a:ext uri="{FF2B5EF4-FFF2-40B4-BE49-F238E27FC236}">
                  <a16:creationId xmlns:a16="http://schemas.microsoft.com/office/drawing/2014/main" id="{F26BCCFC-3ED4-89F8-7E0E-E66AEDA63183}"/>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500;p43">
              <a:extLst>
                <a:ext uri="{FF2B5EF4-FFF2-40B4-BE49-F238E27FC236}">
                  <a16:creationId xmlns:a16="http://schemas.microsoft.com/office/drawing/2014/main" id="{A93E5BA4-D0EE-FCE8-40D3-81DDAB0B5680}"/>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501;p43">
              <a:extLst>
                <a:ext uri="{FF2B5EF4-FFF2-40B4-BE49-F238E27FC236}">
                  <a16:creationId xmlns:a16="http://schemas.microsoft.com/office/drawing/2014/main" id="{CB2C0AB7-993A-E59B-19E1-5F09558A1EB6}"/>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502;p43">
              <a:extLst>
                <a:ext uri="{FF2B5EF4-FFF2-40B4-BE49-F238E27FC236}">
                  <a16:creationId xmlns:a16="http://schemas.microsoft.com/office/drawing/2014/main" id="{90626B17-1990-9E0D-626F-8287A49EB0BC}"/>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503;p43">
              <a:extLst>
                <a:ext uri="{FF2B5EF4-FFF2-40B4-BE49-F238E27FC236}">
                  <a16:creationId xmlns:a16="http://schemas.microsoft.com/office/drawing/2014/main" id="{8AE29B48-6E31-4EDB-2B2A-058F6259CFB4}"/>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504;p43">
              <a:extLst>
                <a:ext uri="{FF2B5EF4-FFF2-40B4-BE49-F238E27FC236}">
                  <a16:creationId xmlns:a16="http://schemas.microsoft.com/office/drawing/2014/main" id="{CA3792EB-2429-AA7D-94B2-EEA070414FC7}"/>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505;p43">
              <a:extLst>
                <a:ext uri="{FF2B5EF4-FFF2-40B4-BE49-F238E27FC236}">
                  <a16:creationId xmlns:a16="http://schemas.microsoft.com/office/drawing/2014/main" id="{A500D8D5-5DB9-AC84-33BE-4CEDEC2FB335}"/>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506;p43">
              <a:extLst>
                <a:ext uri="{FF2B5EF4-FFF2-40B4-BE49-F238E27FC236}">
                  <a16:creationId xmlns:a16="http://schemas.microsoft.com/office/drawing/2014/main" id="{88CF21FE-7866-2A94-5AD7-ACFC3429B6CD}"/>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507;p43">
              <a:extLst>
                <a:ext uri="{FF2B5EF4-FFF2-40B4-BE49-F238E27FC236}">
                  <a16:creationId xmlns:a16="http://schemas.microsoft.com/office/drawing/2014/main" id="{8F2ED55D-9C61-A889-FD47-9766D3529CE7}"/>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508;p43">
              <a:extLst>
                <a:ext uri="{FF2B5EF4-FFF2-40B4-BE49-F238E27FC236}">
                  <a16:creationId xmlns:a16="http://schemas.microsoft.com/office/drawing/2014/main" id="{1A014967-2DE5-BB4A-A9D8-07BEEC0C03A5}"/>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509;p43">
              <a:extLst>
                <a:ext uri="{FF2B5EF4-FFF2-40B4-BE49-F238E27FC236}">
                  <a16:creationId xmlns:a16="http://schemas.microsoft.com/office/drawing/2014/main" id="{38907316-70A2-66EB-BB47-5D68D7590858}"/>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510;p43">
              <a:extLst>
                <a:ext uri="{FF2B5EF4-FFF2-40B4-BE49-F238E27FC236}">
                  <a16:creationId xmlns:a16="http://schemas.microsoft.com/office/drawing/2014/main" id="{5DD9729A-E329-690A-AF3D-325F18F9F4F9}"/>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511;p43">
              <a:extLst>
                <a:ext uri="{FF2B5EF4-FFF2-40B4-BE49-F238E27FC236}">
                  <a16:creationId xmlns:a16="http://schemas.microsoft.com/office/drawing/2014/main" id="{8ED93935-DC72-2B6F-3DBE-D88AA6CB3D86}"/>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512;p43">
              <a:extLst>
                <a:ext uri="{FF2B5EF4-FFF2-40B4-BE49-F238E27FC236}">
                  <a16:creationId xmlns:a16="http://schemas.microsoft.com/office/drawing/2014/main" id="{0FFC5B61-A47C-49A6-F9E0-786DAAE2C0C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513;p43">
              <a:extLst>
                <a:ext uri="{FF2B5EF4-FFF2-40B4-BE49-F238E27FC236}">
                  <a16:creationId xmlns:a16="http://schemas.microsoft.com/office/drawing/2014/main" id="{F86E62A7-C7FD-33D8-E5FA-A41468C0122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514;p43">
              <a:extLst>
                <a:ext uri="{FF2B5EF4-FFF2-40B4-BE49-F238E27FC236}">
                  <a16:creationId xmlns:a16="http://schemas.microsoft.com/office/drawing/2014/main" id="{077FE12A-1071-4AB6-3E81-AEB65F28C90D}"/>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515;p43">
              <a:extLst>
                <a:ext uri="{FF2B5EF4-FFF2-40B4-BE49-F238E27FC236}">
                  <a16:creationId xmlns:a16="http://schemas.microsoft.com/office/drawing/2014/main" id="{890E037F-A811-9C63-FD36-8FF08BC7623C}"/>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516;p43">
              <a:extLst>
                <a:ext uri="{FF2B5EF4-FFF2-40B4-BE49-F238E27FC236}">
                  <a16:creationId xmlns:a16="http://schemas.microsoft.com/office/drawing/2014/main" id="{E65E1926-4917-2C2E-AAE0-A360676FA21D}"/>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517;p43">
              <a:extLst>
                <a:ext uri="{FF2B5EF4-FFF2-40B4-BE49-F238E27FC236}">
                  <a16:creationId xmlns:a16="http://schemas.microsoft.com/office/drawing/2014/main" id="{E7A64D2C-160D-BD41-CCBC-6E97707F8E63}"/>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518;p43">
              <a:extLst>
                <a:ext uri="{FF2B5EF4-FFF2-40B4-BE49-F238E27FC236}">
                  <a16:creationId xmlns:a16="http://schemas.microsoft.com/office/drawing/2014/main" id="{3807F545-8A55-EC3C-AD2D-4243D658F83F}"/>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519;p43">
              <a:extLst>
                <a:ext uri="{FF2B5EF4-FFF2-40B4-BE49-F238E27FC236}">
                  <a16:creationId xmlns:a16="http://schemas.microsoft.com/office/drawing/2014/main" id="{B299F593-B38E-14C7-8DA9-17BC128C483E}"/>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520;p43">
              <a:extLst>
                <a:ext uri="{FF2B5EF4-FFF2-40B4-BE49-F238E27FC236}">
                  <a16:creationId xmlns:a16="http://schemas.microsoft.com/office/drawing/2014/main" id="{9460F35F-5613-EE0C-CC62-F408B9735AED}"/>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521;p43">
              <a:extLst>
                <a:ext uri="{FF2B5EF4-FFF2-40B4-BE49-F238E27FC236}">
                  <a16:creationId xmlns:a16="http://schemas.microsoft.com/office/drawing/2014/main" id="{0BD69BC4-B8FB-3F59-5E64-2CA75E8A88E4}"/>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522;p43">
              <a:extLst>
                <a:ext uri="{FF2B5EF4-FFF2-40B4-BE49-F238E27FC236}">
                  <a16:creationId xmlns:a16="http://schemas.microsoft.com/office/drawing/2014/main" id="{BD1523D0-6291-8384-F7A2-D148176123FF}"/>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23;p43">
              <a:extLst>
                <a:ext uri="{FF2B5EF4-FFF2-40B4-BE49-F238E27FC236}">
                  <a16:creationId xmlns:a16="http://schemas.microsoft.com/office/drawing/2014/main" id="{3064A4CB-C815-6BE8-AD2B-C383ABE0A2AF}"/>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24;p43">
              <a:extLst>
                <a:ext uri="{FF2B5EF4-FFF2-40B4-BE49-F238E27FC236}">
                  <a16:creationId xmlns:a16="http://schemas.microsoft.com/office/drawing/2014/main" id="{68717BAD-7E8F-1922-6F68-6D836130FBE8}"/>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25;p43">
              <a:extLst>
                <a:ext uri="{FF2B5EF4-FFF2-40B4-BE49-F238E27FC236}">
                  <a16:creationId xmlns:a16="http://schemas.microsoft.com/office/drawing/2014/main" id="{A69DBBBD-9613-AD0D-C2C4-29EBB0A4B61E}"/>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26;p43">
              <a:extLst>
                <a:ext uri="{FF2B5EF4-FFF2-40B4-BE49-F238E27FC236}">
                  <a16:creationId xmlns:a16="http://schemas.microsoft.com/office/drawing/2014/main" id="{96A94F07-6FE7-9D88-FA24-3A96397C0855}"/>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27;p43">
              <a:extLst>
                <a:ext uri="{FF2B5EF4-FFF2-40B4-BE49-F238E27FC236}">
                  <a16:creationId xmlns:a16="http://schemas.microsoft.com/office/drawing/2014/main" id="{69E1BC0A-D905-6228-5FB0-7F6D1639D130}"/>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28;p43">
              <a:extLst>
                <a:ext uri="{FF2B5EF4-FFF2-40B4-BE49-F238E27FC236}">
                  <a16:creationId xmlns:a16="http://schemas.microsoft.com/office/drawing/2014/main" id="{14513FF5-87D3-35B4-8EE0-7B05510484FB}"/>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29;p43">
              <a:extLst>
                <a:ext uri="{FF2B5EF4-FFF2-40B4-BE49-F238E27FC236}">
                  <a16:creationId xmlns:a16="http://schemas.microsoft.com/office/drawing/2014/main" id="{32A49F66-4D6F-655A-6FBC-BFEA5C11A754}"/>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30;p43">
              <a:extLst>
                <a:ext uri="{FF2B5EF4-FFF2-40B4-BE49-F238E27FC236}">
                  <a16:creationId xmlns:a16="http://schemas.microsoft.com/office/drawing/2014/main" id="{2D0ACB8C-2014-4278-142A-22B11B4BE34F}"/>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31;p43">
              <a:extLst>
                <a:ext uri="{FF2B5EF4-FFF2-40B4-BE49-F238E27FC236}">
                  <a16:creationId xmlns:a16="http://schemas.microsoft.com/office/drawing/2014/main" id="{0C072821-348D-6F49-91F0-31E52642CD54}"/>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32;p43">
              <a:extLst>
                <a:ext uri="{FF2B5EF4-FFF2-40B4-BE49-F238E27FC236}">
                  <a16:creationId xmlns:a16="http://schemas.microsoft.com/office/drawing/2014/main" id="{9557C734-7E37-5CA1-B345-380D5DBF861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a16="http://schemas.microsoft.com/office/drawing/2014/main" id="{4C330B4C-A5EF-FF8C-72B1-BCB40347C74D}"/>
              </a:ext>
            </a:extLst>
          </p:cNvPr>
          <p:cNvSpPr txBox="1">
            <a:spLocks noGrp="1"/>
          </p:cNvSpPr>
          <p:nvPr>
            <p:ph type="title"/>
          </p:nvPr>
        </p:nvSpPr>
        <p:spPr>
          <a:xfrm>
            <a:off x="-81252" y="645398"/>
            <a:ext cx="9306504" cy="553968"/>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US" sz="2400">
                <a:latin typeface="Times New Roman" panose="02020603050405020304" pitchFamily="18" charset="0"/>
              </a:rPr>
              <a:t>Các đơn chất kim loại đều ở thể rắn (trừ Mercury)</a:t>
            </a:r>
            <a:endParaRPr sz="2400">
              <a:latin typeface="Times New Roman" panose="02020603050405020304" pitchFamily="18" charset="0"/>
            </a:endParaRPr>
          </a:p>
        </p:txBody>
      </p:sp>
      <p:sp>
        <p:nvSpPr>
          <p:cNvPr id="266" name="Google Shape;2782;p66">
            <a:extLst>
              <a:ext uri="{FF2B5EF4-FFF2-40B4-BE49-F238E27FC236}">
                <a16:creationId xmlns:a16="http://schemas.microsoft.com/office/drawing/2014/main" id="{9AA40F0B-52FD-B750-30C6-AD23C6447B0B}"/>
              </a:ext>
            </a:extLst>
          </p:cNvPr>
          <p:cNvSpPr/>
          <p:nvPr/>
        </p:nvSpPr>
        <p:spPr>
          <a:xfrm>
            <a:off x="8035792" y="-5099"/>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a16="http://schemas.microsoft.com/office/drawing/2014/main"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5CD77F5C-57CD-50B0-16FD-4FFB77CB7B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302" y="1506830"/>
            <a:ext cx="7215396" cy="27603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457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grpSp>
        <p:nvGrpSpPr>
          <p:cNvPr id="5" name="Google Shape;3288;p42">
            <a:extLst>
              <a:ext uri="{FF2B5EF4-FFF2-40B4-BE49-F238E27FC236}">
                <a16:creationId xmlns:a16="http://schemas.microsoft.com/office/drawing/2014/main" id="{CC2A91A0-4BD7-E1D5-3AB1-E7D8A3B401FA}"/>
              </a:ext>
            </a:extLst>
          </p:cNvPr>
          <p:cNvGrpSpPr/>
          <p:nvPr/>
        </p:nvGrpSpPr>
        <p:grpSpPr>
          <a:xfrm>
            <a:off x="1766850" y="987962"/>
            <a:ext cx="5418667" cy="3220499"/>
            <a:chOff x="2609018" y="535000"/>
            <a:chExt cx="3589284" cy="2294657"/>
          </a:xfrm>
        </p:grpSpPr>
        <p:sp>
          <p:nvSpPr>
            <p:cNvPr id="6" name="Google Shape;3289;p42">
              <a:extLst>
                <a:ext uri="{FF2B5EF4-FFF2-40B4-BE49-F238E27FC236}">
                  <a16:creationId xmlns:a16="http://schemas.microsoft.com/office/drawing/2014/main" id="{65FBB8E9-8B0F-D96B-29B8-72A65C39187C}"/>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90;p42">
              <a:extLst>
                <a:ext uri="{FF2B5EF4-FFF2-40B4-BE49-F238E27FC236}">
                  <a16:creationId xmlns:a16="http://schemas.microsoft.com/office/drawing/2014/main" id="{DCC8784A-EC59-12CD-61F3-8DE6D5AA5C24}"/>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3291;p42">
              <a:extLst>
                <a:ext uri="{FF2B5EF4-FFF2-40B4-BE49-F238E27FC236}">
                  <a16:creationId xmlns:a16="http://schemas.microsoft.com/office/drawing/2014/main" id="{29FE30CF-B4B2-2D75-9603-11884B75A165}"/>
                </a:ext>
              </a:extLst>
            </p:cNvPr>
            <p:cNvGrpSpPr/>
            <p:nvPr/>
          </p:nvGrpSpPr>
          <p:grpSpPr>
            <a:xfrm>
              <a:off x="2609018" y="535000"/>
              <a:ext cx="3589284" cy="2294657"/>
              <a:chOff x="2609018" y="535000"/>
              <a:chExt cx="3589284" cy="2294657"/>
            </a:xfrm>
          </p:grpSpPr>
          <p:sp>
            <p:nvSpPr>
              <p:cNvPr id="9" name="Google Shape;3292;p42">
                <a:extLst>
                  <a:ext uri="{FF2B5EF4-FFF2-40B4-BE49-F238E27FC236}">
                    <a16:creationId xmlns:a16="http://schemas.microsoft.com/office/drawing/2014/main" id="{BC7F95AA-4C1F-63FC-0A5B-94249B197B87}"/>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93;p42">
                <a:extLst>
                  <a:ext uri="{FF2B5EF4-FFF2-40B4-BE49-F238E27FC236}">
                    <a16:creationId xmlns:a16="http://schemas.microsoft.com/office/drawing/2014/main" id="{FFD5B857-50BE-FF55-DBEB-2927392FBFEA}"/>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94;p42">
                <a:extLst>
                  <a:ext uri="{FF2B5EF4-FFF2-40B4-BE49-F238E27FC236}">
                    <a16:creationId xmlns:a16="http://schemas.microsoft.com/office/drawing/2014/main" id="{F964A21B-7296-ACE4-BED5-69CE2CB3B13F}"/>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069" name="Google Shape;3069;p39"/>
          <p:cNvSpPr txBox="1">
            <a:spLocks noGrp="1"/>
          </p:cNvSpPr>
          <p:nvPr>
            <p:ph type="ctrTitle"/>
          </p:nvPr>
        </p:nvSpPr>
        <p:spPr>
          <a:xfrm>
            <a:off x="1766849" y="1261473"/>
            <a:ext cx="5418667" cy="2180975"/>
          </a:xfrm>
          <a:prstGeom prst="rect">
            <a:avLst/>
          </a:prstGeom>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 sz="4400">
                <a:latin typeface="Times New Roman" panose="02020603050405020304" pitchFamily="18" charset="0"/>
              </a:rPr>
              <a:t>BÀI 4: </a:t>
            </a:r>
            <a:br>
              <a:rPr lang="en" sz="4400">
                <a:solidFill>
                  <a:schemeClr val="accent1"/>
                </a:solidFill>
                <a:latin typeface="Times New Roman" panose="02020603050405020304" pitchFamily="18" charset="0"/>
              </a:rPr>
            </a:br>
            <a:r>
              <a:rPr lang="en" sz="4400">
                <a:solidFill>
                  <a:srgbClr val="FF0000"/>
                </a:solidFill>
                <a:latin typeface="Times New Roman" panose="02020603050405020304" pitchFamily="18" charset="0"/>
              </a:rPr>
              <a:t>PHÂN TỬ, ĐƠN CHẤT, HỢP CHẤT</a:t>
            </a:r>
            <a:endParaRPr sz="4400">
              <a:solidFill>
                <a:srgbClr val="FF0000"/>
              </a:solidFill>
              <a:latin typeface="Times New Roman" panose="02020603050405020304" pitchFamily="18" charset="0"/>
            </a:endParaRPr>
          </a:p>
        </p:txBody>
      </p:sp>
      <p:sp>
        <p:nvSpPr>
          <p:cNvPr id="3070" name="Google Shape;3070;p39"/>
          <p:cNvSpPr txBox="1">
            <a:spLocks noGrp="1"/>
          </p:cNvSpPr>
          <p:nvPr>
            <p:ph type="subTitle" idx="1"/>
          </p:nvPr>
        </p:nvSpPr>
        <p:spPr>
          <a:xfrm>
            <a:off x="2248966" y="4261331"/>
            <a:ext cx="41889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02060"/>
                </a:solidFill>
              </a:rPr>
              <a:t>Thời gian thực hiện: 3 tiết</a:t>
            </a:r>
            <a:endParaRPr b="1">
              <a:solidFill>
                <a:srgbClr val="002060"/>
              </a:solidFill>
            </a:endParaRPr>
          </a:p>
        </p:txBody>
      </p:sp>
      <p:sp>
        <p:nvSpPr>
          <p:cNvPr id="3170" name="Google Shape;3170;p39"/>
          <p:cNvSpPr/>
          <p:nvPr/>
        </p:nvSpPr>
        <p:spPr>
          <a:xfrm>
            <a:off x="9665515" y="3725129"/>
            <a:ext cx="167300" cy="1493618"/>
          </a:xfrm>
          <a:custGeom>
            <a:avLst/>
            <a:gdLst/>
            <a:ahLst/>
            <a:cxnLst/>
            <a:rect l="l" t="t" r="r" b="b"/>
            <a:pathLst>
              <a:path w="3905" h="34863" extrusionOk="0">
                <a:moveTo>
                  <a:pt x="1" y="1"/>
                </a:moveTo>
                <a:lnTo>
                  <a:pt x="2764" y="34862"/>
                </a:lnTo>
                <a:lnTo>
                  <a:pt x="3904" y="34862"/>
                </a:lnTo>
                <a:lnTo>
                  <a:pt x="39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sp>
        <p:nvSpPr>
          <p:cNvPr id="10" name="TextBox 9">
            <a:extLst>
              <a:ext uri="{FF2B5EF4-FFF2-40B4-BE49-F238E27FC236}">
                <a16:creationId xmlns:a16="http://schemas.microsoft.com/office/drawing/2014/main" id="{911820DC-5160-08CB-5E32-E9ECCB4A8300}"/>
              </a:ext>
            </a:extLst>
          </p:cNvPr>
          <p:cNvSpPr txBox="1"/>
          <p:nvPr/>
        </p:nvSpPr>
        <p:spPr>
          <a:xfrm>
            <a:off x="847342" y="3617971"/>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Carbon</a:t>
            </a:r>
          </a:p>
        </p:txBody>
      </p:sp>
      <p:sp>
        <p:nvSpPr>
          <p:cNvPr id="11" name="TextBox 10">
            <a:extLst>
              <a:ext uri="{FF2B5EF4-FFF2-40B4-BE49-F238E27FC236}">
                <a16:creationId xmlns:a16="http://schemas.microsoft.com/office/drawing/2014/main" id="{DE23FF67-5CEA-AEA5-FE91-E4FF90FD8923}"/>
              </a:ext>
            </a:extLst>
          </p:cNvPr>
          <p:cNvSpPr txBox="1"/>
          <p:nvPr/>
        </p:nvSpPr>
        <p:spPr>
          <a:xfrm>
            <a:off x="589851" y="2937952"/>
            <a:ext cx="1572324"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Than chì</a:t>
            </a:r>
          </a:p>
        </p:txBody>
      </p:sp>
      <p:sp>
        <p:nvSpPr>
          <p:cNvPr id="12" name="TextBox 11">
            <a:extLst>
              <a:ext uri="{FF2B5EF4-FFF2-40B4-BE49-F238E27FC236}">
                <a16:creationId xmlns:a16="http://schemas.microsoft.com/office/drawing/2014/main" id="{B0E2EBEF-E31E-F954-8CDB-B96B3464202C}"/>
              </a:ext>
            </a:extLst>
          </p:cNvPr>
          <p:cNvSpPr txBox="1"/>
          <p:nvPr/>
        </p:nvSpPr>
        <p:spPr>
          <a:xfrm>
            <a:off x="2650972" y="293795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Kim cương</a:t>
            </a:r>
          </a:p>
        </p:txBody>
      </p:sp>
      <p:sp>
        <p:nvSpPr>
          <p:cNvPr id="13" name="TextBox 12">
            <a:extLst>
              <a:ext uri="{FF2B5EF4-FFF2-40B4-BE49-F238E27FC236}">
                <a16:creationId xmlns:a16="http://schemas.microsoft.com/office/drawing/2014/main" id="{23ECA74D-8F65-83C9-F945-C6F5F7C88EAA}"/>
              </a:ext>
            </a:extLst>
          </p:cNvPr>
          <p:cNvSpPr txBox="1"/>
          <p:nvPr/>
        </p:nvSpPr>
        <p:spPr>
          <a:xfrm>
            <a:off x="5161329" y="2937952"/>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Oxygen</a:t>
            </a:r>
          </a:p>
        </p:txBody>
      </p:sp>
      <p:sp>
        <p:nvSpPr>
          <p:cNvPr id="16" name="TextBox 15">
            <a:extLst>
              <a:ext uri="{FF2B5EF4-FFF2-40B4-BE49-F238E27FC236}">
                <a16:creationId xmlns:a16="http://schemas.microsoft.com/office/drawing/2014/main" id="{79760888-681E-8456-8A20-B70A1F7BB37C}"/>
              </a:ext>
            </a:extLst>
          </p:cNvPr>
          <p:cNvSpPr txBox="1"/>
          <p:nvPr/>
        </p:nvSpPr>
        <p:spPr>
          <a:xfrm>
            <a:off x="7162384" y="2923214"/>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Ozone</a:t>
            </a:r>
          </a:p>
        </p:txBody>
      </p:sp>
      <p:sp>
        <p:nvSpPr>
          <p:cNvPr id="17" name="TextBox 16">
            <a:extLst>
              <a:ext uri="{FF2B5EF4-FFF2-40B4-BE49-F238E27FC236}">
                <a16:creationId xmlns:a16="http://schemas.microsoft.com/office/drawing/2014/main" id="{ADFAE322-D982-9A6E-109B-CED8CE7D4171}"/>
              </a:ext>
            </a:extLst>
          </p:cNvPr>
          <p:cNvSpPr txBox="1"/>
          <p:nvPr/>
        </p:nvSpPr>
        <p:spPr>
          <a:xfrm>
            <a:off x="5305042" y="3603233"/>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Oxygen</a:t>
            </a:r>
          </a:p>
        </p:txBody>
      </p:sp>
      <p:pic>
        <p:nvPicPr>
          <p:cNvPr id="15" name="Picture 14" descr="A picture containing dark, lit, kitchen appliance, night sky&#10;&#10;Description automatically generated">
            <a:extLst>
              <a:ext uri="{FF2B5EF4-FFF2-40B4-BE49-F238E27FC236}">
                <a16:creationId xmlns:a16="http://schemas.microsoft.com/office/drawing/2014/main" id="{47F9ED6B-AF66-D5FA-B5AE-30C9DFD94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579" y="850959"/>
            <a:ext cx="4107536" cy="2110923"/>
          </a:xfrm>
          <a:prstGeom prst="rect">
            <a:avLst/>
          </a:prstGeom>
        </p:spPr>
      </p:pic>
      <p:pic>
        <p:nvPicPr>
          <p:cNvPr id="19" name="Picture 18">
            <a:extLst>
              <a:ext uri="{FF2B5EF4-FFF2-40B4-BE49-F238E27FC236}">
                <a16:creationId xmlns:a16="http://schemas.microsoft.com/office/drawing/2014/main" id="{79EBB305-A46B-619B-E001-1CF3E42E5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6509" y="971550"/>
            <a:ext cx="3485444" cy="1786191"/>
          </a:xfrm>
          <a:prstGeom prst="rect">
            <a:avLst/>
          </a:prstGeom>
        </p:spPr>
      </p:pic>
    </p:spTree>
    <p:extLst>
      <p:ext uri="{BB962C8B-B14F-4D97-AF65-F5344CB8AC3E}">
        <p14:creationId xmlns:p14="http://schemas.microsoft.com/office/powerpoint/2010/main" val="271069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33"/>
        <p:cNvGrpSpPr/>
        <p:nvPr/>
      </p:nvGrpSpPr>
      <p:grpSpPr>
        <a:xfrm>
          <a:off x="0" y="0"/>
          <a:ext cx="0" cy="0"/>
          <a:chOff x="0" y="0"/>
          <a:chExt cx="0" cy="0"/>
        </a:xfrm>
      </p:grpSpPr>
      <p:sp>
        <p:nvSpPr>
          <p:cNvPr id="74" name="TextBox 73">
            <a:extLst>
              <a:ext uri="{FF2B5EF4-FFF2-40B4-BE49-F238E27FC236}">
                <a16:creationId xmlns:a16="http://schemas.microsoft.com/office/drawing/2014/main" id="{3BB6F540-1659-FC72-E62C-77061E13CF7E}"/>
              </a:ext>
            </a:extLst>
          </p:cNvPr>
          <p:cNvSpPr txBox="1"/>
          <p:nvPr/>
        </p:nvSpPr>
        <p:spPr>
          <a:xfrm>
            <a:off x="2514600" y="330797"/>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75" name="Picture 74" descr="Icon&#10;&#10;Description automatically generated">
            <a:extLst>
              <a:ext uri="{FF2B5EF4-FFF2-40B4-BE49-F238E27FC236}">
                <a16:creationId xmlns:a16="http://schemas.microsoft.com/office/drawing/2014/main" id="{339CE16A-7009-AB32-06EB-091E61F5E7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4650" y="383373"/>
            <a:ext cx="446251" cy="446251"/>
          </a:xfrm>
          <a:prstGeom prst="rect">
            <a:avLst/>
          </a:prstGeom>
        </p:spPr>
      </p:pic>
      <p:grpSp>
        <p:nvGrpSpPr>
          <p:cNvPr id="76" name="Group 75">
            <a:extLst>
              <a:ext uri="{FF2B5EF4-FFF2-40B4-BE49-F238E27FC236}">
                <a16:creationId xmlns:a16="http://schemas.microsoft.com/office/drawing/2014/main" id="{F88A2310-8233-9625-FE05-CBDA30DECD6F}"/>
              </a:ext>
            </a:extLst>
          </p:cNvPr>
          <p:cNvGrpSpPr/>
          <p:nvPr/>
        </p:nvGrpSpPr>
        <p:grpSpPr>
          <a:xfrm>
            <a:off x="635810" y="1553850"/>
            <a:ext cx="8113295" cy="2593655"/>
            <a:chOff x="668552" y="2608678"/>
            <a:chExt cx="5162352" cy="2084355"/>
          </a:xfrm>
        </p:grpSpPr>
        <p:sp>
          <p:nvSpPr>
            <p:cNvPr id="77" name="Rectangle: Rounded Corners 76">
              <a:extLst>
                <a:ext uri="{FF2B5EF4-FFF2-40B4-BE49-F238E27FC236}">
                  <a16:creationId xmlns:a16="http://schemas.microsoft.com/office/drawing/2014/main" id="{6371F71E-F7DD-BC07-B138-B2E76013D41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8" name="TextBox 77">
              <a:extLst>
                <a:ext uri="{FF2B5EF4-FFF2-40B4-BE49-F238E27FC236}">
                  <a16:creationId xmlns:a16="http://schemas.microsoft.com/office/drawing/2014/main" id="{4CE33D51-36A1-B19F-C317-5FAF1AEB4573}"/>
                </a:ext>
              </a:extLst>
            </p:cNvPr>
            <p:cNvSpPr txBox="1"/>
            <p:nvPr/>
          </p:nvSpPr>
          <p:spPr>
            <a:xfrm>
              <a:off x="951190" y="2825106"/>
              <a:ext cx="4824303" cy="1805585"/>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Hãy cho biết những chất nào là đơn chất trong các chất sau:</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a, Kim loại Sodium được tạo thành từ các nguyên tố Na.</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b, Lactic acid có trong sữa chua, được tạo thành từ các nguyên tố C, H, O.</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c, Kim cương được tạo thành từ các nguyên tố C.</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d, Muối ăn được tạo thành từ các nguyên tố Na và Cl.</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79" name="!!a3">
            <a:extLst>
              <a:ext uri="{FF2B5EF4-FFF2-40B4-BE49-F238E27FC236}">
                <a16:creationId xmlns:a16="http://schemas.microsoft.com/office/drawing/2014/main" id="{0DAC7F25-25FE-DA8D-0FB3-3C2D5F504274}"/>
              </a:ext>
            </a:extLst>
          </p:cNvPr>
          <p:cNvGrpSpPr/>
          <p:nvPr/>
        </p:nvGrpSpPr>
        <p:grpSpPr>
          <a:xfrm>
            <a:off x="635810" y="1185758"/>
            <a:ext cx="1624370" cy="465517"/>
            <a:chOff x="1367221" y="6204971"/>
            <a:chExt cx="1848459" cy="620689"/>
          </a:xfrm>
        </p:grpSpPr>
        <p:sp>
          <p:nvSpPr>
            <p:cNvPr id="80" name="Rectangle: Rounded Corners 79">
              <a:extLst>
                <a:ext uri="{FF2B5EF4-FFF2-40B4-BE49-F238E27FC236}">
                  <a16:creationId xmlns:a16="http://schemas.microsoft.com/office/drawing/2014/main" id="{38A93ACB-EEDA-4D02-3BE8-94BDDAE1BE87}"/>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1" name="TextBox 80">
              <a:extLst>
                <a:ext uri="{FF2B5EF4-FFF2-40B4-BE49-F238E27FC236}">
                  <a16:creationId xmlns:a16="http://schemas.microsoft.com/office/drawing/2014/main" id="{B183D9B5-E607-2384-4CDD-92E90D07D54C}"/>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82" name="!!a2">
            <a:extLst>
              <a:ext uri="{FF2B5EF4-FFF2-40B4-BE49-F238E27FC236}">
                <a16:creationId xmlns:a16="http://schemas.microsoft.com/office/drawing/2014/main" id="{ADA8A46B-B5FA-A9BD-CF1F-02A5C576455E}"/>
              </a:ext>
            </a:extLst>
          </p:cNvPr>
          <p:cNvGrpSpPr/>
          <p:nvPr/>
        </p:nvGrpSpPr>
        <p:grpSpPr>
          <a:xfrm>
            <a:off x="419746" y="1148528"/>
            <a:ext cx="539978" cy="539978"/>
            <a:chOff x="6724214" y="1636355"/>
            <a:chExt cx="719971" cy="719971"/>
          </a:xfrm>
        </p:grpSpPr>
        <p:sp>
          <p:nvSpPr>
            <p:cNvPr id="83" name="Oval 82">
              <a:extLst>
                <a:ext uri="{FF2B5EF4-FFF2-40B4-BE49-F238E27FC236}">
                  <a16:creationId xmlns:a16="http://schemas.microsoft.com/office/drawing/2014/main" id="{97F1F957-F356-94AB-E8D2-ED00DCB27AA1}"/>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4" name="Freeform: Shape 83">
              <a:extLst>
                <a:ext uri="{FF2B5EF4-FFF2-40B4-BE49-F238E27FC236}">
                  <a16:creationId xmlns:a16="http://schemas.microsoft.com/office/drawing/2014/main" id="{E5D69AF9-DDAE-3670-CC02-9BFCA231C42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circle(in)">
                                      <p:cBhvr>
                                        <p:cTn id="7" dur="1250"/>
                                        <p:tgtEl>
                                          <p:spTgt spid="79"/>
                                        </p:tgtEl>
                                      </p:cBhvr>
                                    </p:animEffect>
                                  </p:childTnLst>
                                </p:cTn>
                              </p:par>
                              <p:par>
                                <p:cTn id="8" presetID="6" presetClass="entr" presetSubtype="16"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circle(in)">
                                      <p:cBhvr>
                                        <p:cTn id="10" dur="1250"/>
                                        <p:tgtEl>
                                          <p:spTgt spid="82"/>
                                        </p:tgtEl>
                                      </p:cBhvr>
                                    </p:animEffect>
                                  </p:childTnLst>
                                </p:cTn>
                              </p:par>
                              <p:par>
                                <p:cTn id="11" presetID="6" presetClass="entr" presetSubtype="32"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circle(out)">
                                      <p:cBhvr>
                                        <p:cTn id="13" dur="1250"/>
                                        <p:tgtEl>
                                          <p:spTgt spid="7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1250" fill="hold"/>
                                        <p:tgtEl>
                                          <p:spTgt spid="76"/>
                                        </p:tgtEl>
                                        <p:attrNameLst>
                                          <p:attrName>ppt_w</p:attrName>
                                        </p:attrNameLst>
                                      </p:cBhvr>
                                      <p:tavLst>
                                        <p:tav tm="0">
                                          <p:val>
                                            <p:strVal val="#ppt_w+.3"/>
                                          </p:val>
                                        </p:tav>
                                        <p:tav tm="100000">
                                          <p:val>
                                            <p:strVal val="#ppt_w"/>
                                          </p:val>
                                        </p:tav>
                                      </p:tavLst>
                                    </p:anim>
                                    <p:anim calcmode="lin" valueType="num">
                                      <p:cBhvr>
                                        <p:cTn id="17" dur="1250" fill="hold"/>
                                        <p:tgtEl>
                                          <p:spTgt spid="76"/>
                                        </p:tgtEl>
                                        <p:attrNameLst>
                                          <p:attrName>ppt_h</p:attrName>
                                        </p:attrNameLst>
                                      </p:cBhvr>
                                      <p:tavLst>
                                        <p:tav tm="0">
                                          <p:val>
                                            <p:strVal val="#ppt_h"/>
                                          </p:val>
                                        </p:tav>
                                        <p:tav tm="100000">
                                          <p:val>
                                            <p:strVal val="#ppt_h"/>
                                          </p:val>
                                        </p:tav>
                                      </p:tavLst>
                                    </p:anim>
                                    <p:animEffect transition="in" filter="fade">
                                      <p:cBhvr>
                                        <p:cTn id="18" dur="1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a16="http://schemas.microsoft.com/office/drawing/2014/main"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a16="http://schemas.microsoft.com/office/drawing/2014/main" id="{FEBBFE5E-B5A0-618F-D598-F4ED14F40C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6335" y="386920"/>
            <a:ext cx="642026" cy="642026"/>
          </a:xfrm>
          <a:prstGeom prst="rect">
            <a:avLst/>
          </a:prstGeom>
        </p:spPr>
      </p:pic>
      <p:grpSp>
        <p:nvGrpSpPr>
          <p:cNvPr id="168" name="Group 167">
            <a:extLst>
              <a:ext uri="{FF2B5EF4-FFF2-40B4-BE49-F238E27FC236}">
                <a16:creationId xmlns:a16="http://schemas.microsoft.com/office/drawing/2014/main" id="{72E8BE79-FDC1-1704-7AAD-E8070E6204B9}"/>
              </a:ext>
            </a:extLst>
          </p:cNvPr>
          <p:cNvGrpSpPr/>
          <p:nvPr/>
        </p:nvGrpSpPr>
        <p:grpSpPr>
          <a:xfrm>
            <a:off x="885463" y="1726511"/>
            <a:ext cx="7712765" cy="2010353"/>
            <a:chOff x="668552" y="2608678"/>
            <a:chExt cx="5162352" cy="2084355"/>
          </a:xfrm>
        </p:grpSpPr>
        <p:sp>
          <p:nvSpPr>
            <p:cNvPr id="169" name="Rectangle: Rounded Corners 168">
              <a:extLst>
                <a:ext uri="{FF2B5EF4-FFF2-40B4-BE49-F238E27FC236}">
                  <a16:creationId xmlns:a16="http://schemas.microsoft.com/office/drawing/2014/main" id="{65EEF6AF-8E9D-A171-AD21-B40B6C88E8E1}"/>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0" name="TextBox 169">
              <a:extLst>
                <a:ext uri="{FF2B5EF4-FFF2-40B4-BE49-F238E27FC236}">
                  <a16:creationId xmlns:a16="http://schemas.microsoft.com/office/drawing/2014/main" id="{0710195B-EC4F-5ABA-F95B-2BE178026AE2}"/>
                </a:ext>
              </a:extLst>
            </p:cNvPr>
            <p:cNvSpPr txBox="1"/>
            <p:nvPr/>
          </p:nvSpPr>
          <p:spPr>
            <a:xfrm>
              <a:off x="1009499" y="2783624"/>
              <a:ext cx="4597075" cy="1691262"/>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2.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Nêu hai đơn chất kim loại thường được sử dụng để làm dây dẫn điện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3.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Đơn chất nào được tạo ra trong quá trình quang hợp của cây xanh và có vai trò quan trọng đối với sự sống của con người?</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71" name="!!a3">
            <a:extLst>
              <a:ext uri="{FF2B5EF4-FFF2-40B4-BE49-F238E27FC236}">
                <a16:creationId xmlns:a16="http://schemas.microsoft.com/office/drawing/2014/main" id="{BCE68A8F-8153-BAE2-65FA-FD8B74CBFA6F}"/>
              </a:ext>
            </a:extLst>
          </p:cNvPr>
          <p:cNvGrpSpPr/>
          <p:nvPr/>
        </p:nvGrpSpPr>
        <p:grpSpPr>
          <a:xfrm>
            <a:off x="854239" y="1224443"/>
            <a:ext cx="1624370" cy="465517"/>
            <a:chOff x="1367221" y="6204971"/>
            <a:chExt cx="1848459" cy="620689"/>
          </a:xfrm>
        </p:grpSpPr>
        <p:sp>
          <p:nvSpPr>
            <p:cNvPr id="172" name="Rectangle: Rounded Corners 171">
              <a:extLst>
                <a:ext uri="{FF2B5EF4-FFF2-40B4-BE49-F238E27FC236}">
                  <a16:creationId xmlns:a16="http://schemas.microsoft.com/office/drawing/2014/main" id="{18686F65-EBF5-CF9D-C165-876DCF9280B8}"/>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3" name="TextBox 172">
              <a:extLst>
                <a:ext uri="{FF2B5EF4-FFF2-40B4-BE49-F238E27FC236}">
                  <a16:creationId xmlns:a16="http://schemas.microsoft.com/office/drawing/2014/main" id="{58F693A7-ED12-47C7-F294-3FB5A9F2DD88}"/>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74" name="!!a2">
            <a:extLst>
              <a:ext uri="{FF2B5EF4-FFF2-40B4-BE49-F238E27FC236}">
                <a16:creationId xmlns:a16="http://schemas.microsoft.com/office/drawing/2014/main" id="{84A27E08-F986-FE32-6CA0-E817D159BA81}"/>
              </a:ext>
            </a:extLst>
          </p:cNvPr>
          <p:cNvGrpSpPr/>
          <p:nvPr/>
        </p:nvGrpSpPr>
        <p:grpSpPr>
          <a:xfrm>
            <a:off x="599862" y="1198754"/>
            <a:ext cx="539978" cy="539978"/>
            <a:chOff x="6724214" y="1636355"/>
            <a:chExt cx="719971" cy="719971"/>
          </a:xfrm>
        </p:grpSpPr>
        <p:sp>
          <p:nvSpPr>
            <p:cNvPr id="175" name="Oval 174">
              <a:extLst>
                <a:ext uri="{FF2B5EF4-FFF2-40B4-BE49-F238E27FC236}">
                  <a16:creationId xmlns:a16="http://schemas.microsoft.com/office/drawing/2014/main" id="{39669D85-277A-E2CC-1CB8-5D342F42C68A}"/>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76" name="Freeform: Shape 175">
              <a:extLst>
                <a:ext uri="{FF2B5EF4-FFF2-40B4-BE49-F238E27FC236}">
                  <a16:creationId xmlns:a16="http://schemas.microsoft.com/office/drawing/2014/main" id="{3BCC024F-F861-84DB-F04C-5B5D9A0AA263}"/>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ircle(in)">
                                      <p:cBhvr>
                                        <p:cTn id="7" dur="1250"/>
                                        <p:tgtEl>
                                          <p:spTgt spid="171"/>
                                        </p:tgtEl>
                                      </p:cBhvr>
                                    </p:animEffect>
                                  </p:childTnLst>
                                </p:cTn>
                              </p:par>
                              <p:par>
                                <p:cTn id="8" presetID="6" presetClass="entr" presetSubtype="16"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circle(in)">
                                      <p:cBhvr>
                                        <p:cTn id="10" dur="1250"/>
                                        <p:tgtEl>
                                          <p:spTgt spid="174"/>
                                        </p:tgtEl>
                                      </p:cBhvr>
                                    </p:animEffect>
                                  </p:childTnLst>
                                </p:cTn>
                              </p:par>
                              <p:par>
                                <p:cTn id="11" presetID="6" presetClass="entr" presetSubtype="32"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circle(out)">
                                      <p:cBhvr>
                                        <p:cTn id="13" dur="1250"/>
                                        <p:tgtEl>
                                          <p:spTgt spid="16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168"/>
                                        </p:tgtEl>
                                        <p:attrNameLst>
                                          <p:attrName>style.visibility</p:attrName>
                                        </p:attrNameLst>
                                      </p:cBhvr>
                                      <p:to>
                                        <p:strVal val="visible"/>
                                      </p:to>
                                    </p:set>
                                    <p:anim calcmode="lin" valueType="num">
                                      <p:cBhvr>
                                        <p:cTn id="16" dur="1250" fill="hold"/>
                                        <p:tgtEl>
                                          <p:spTgt spid="168"/>
                                        </p:tgtEl>
                                        <p:attrNameLst>
                                          <p:attrName>ppt_w</p:attrName>
                                        </p:attrNameLst>
                                      </p:cBhvr>
                                      <p:tavLst>
                                        <p:tav tm="0">
                                          <p:val>
                                            <p:strVal val="#ppt_w+.3"/>
                                          </p:val>
                                        </p:tav>
                                        <p:tav tm="100000">
                                          <p:val>
                                            <p:strVal val="#ppt_w"/>
                                          </p:val>
                                        </p:tav>
                                      </p:tavLst>
                                    </p:anim>
                                    <p:anim calcmode="lin" valueType="num">
                                      <p:cBhvr>
                                        <p:cTn id="17" dur="1250" fill="hold"/>
                                        <p:tgtEl>
                                          <p:spTgt spid="168"/>
                                        </p:tgtEl>
                                        <p:attrNameLst>
                                          <p:attrName>ppt_h</p:attrName>
                                        </p:attrNameLst>
                                      </p:cBhvr>
                                      <p:tavLst>
                                        <p:tav tm="0">
                                          <p:val>
                                            <p:strVal val="#ppt_h"/>
                                          </p:val>
                                        </p:tav>
                                        <p:tav tm="100000">
                                          <p:val>
                                            <p:strVal val="#ppt_h"/>
                                          </p:val>
                                        </p:tav>
                                      </p:tavLst>
                                    </p:anim>
                                    <p:animEffect transition="in" filter="fade">
                                      <p:cBhvr>
                                        <p:cTn id="18" dur="125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a16="http://schemas.microsoft.com/office/drawing/2014/main"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a16="http://schemas.microsoft.com/office/drawing/2014/main" id="{FEBBFE5E-B5A0-618F-D598-F4ED14F40C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6335" y="386920"/>
            <a:ext cx="642026" cy="642026"/>
          </a:xfrm>
          <a:prstGeom prst="rect">
            <a:avLst/>
          </a:prstGeom>
        </p:spPr>
      </p:pic>
      <p:sp>
        <p:nvSpPr>
          <p:cNvPr id="14" name="TextBox 13">
            <a:extLst>
              <a:ext uri="{FF2B5EF4-FFF2-40B4-BE49-F238E27FC236}">
                <a16:creationId xmlns:a16="http://schemas.microsoft.com/office/drawing/2014/main" id="{0770FAD6-8626-820F-954A-78BAF250C937}"/>
              </a:ext>
            </a:extLst>
          </p:cNvPr>
          <p:cNvSpPr txBox="1"/>
          <p:nvPr/>
        </p:nvSpPr>
        <p:spPr>
          <a:xfrm>
            <a:off x="777620" y="3480998"/>
            <a:ext cx="1848449" cy="707886"/>
          </a:xfrm>
          <a:prstGeom prst="rect">
            <a:avLst/>
          </a:prstGeom>
          <a:noFill/>
        </p:spPr>
        <p:txBody>
          <a:bodyPr wrap="square" rtlCol="0">
            <a:spAutoFit/>
          </a:bodyPr>
          <a:lstStyle/>
          <a:p>
            <a:pPr algn="just"/>
            <a:r>
              <a:rPr lang="en-US" sz="2000">
                <a:solidFill>
                  <a:schemeClr val="tx1"/>
                </a:solidFill>
                <a:latin typeface="Times New Roman" panose="02020603050405020304" pitchFamily="18" charset="0"/>
              </a:rPr>
              <a:t>Lõi dây dẫn điện bằng đồng</a:t>
            </a:r>
          </a:p>
        </p:txBody>
      </p:sp>
      <p:sp>
        <p:nvSpPr>
          <p:cNvPr id="16" name="TextBox 15">
            <a:extLst>
              <a:ext uri="{FF2B5EF4-FFF2-40B4-BE49-F238E27FC236}">
                <a16:creationId xmlns:a16="http://schemas.microsoft.com/office/drawing/2014/main" id="{AC3843FF-A16F-1845-36AC-3D6181EB5AB4}"/>
              </a:ext>
            </a:extLst>
          </p:cNvPr>
          <p:cNvSpPr txBox="1"/>
          <p:nvPr/>
        </p:nvSpPr>
        <p:spPr>
          <a:xfrm>
            <a:off x="3188792" y="3492277"/>
            <a:ext cx="1848450" cy="1015663"/>
          </a:xfrm>
          <a:prstGeom prst="rect">
            <a:avLst/>
          </a:prstGeom>
          <a:noFill/>
        </p:spPr>
        <p:txBody>
          <a:bodyPr wrap="square" rtlCol="0">
            <a:spAutoFit/>
          </a:bodyPr>
          <a:lstStyle/>
          <a:p>
            <a:pPr algn="just"/>
            <a:r>
              <a:rPr lang="en-US" sz="2000">
                <a:solidFill>
                  <a:schemeClr val="tx1"/>
                </a:solidFill>
                <a:latin typeface="Times New Roman" panose="02020603050405020304" pitchFamily="18" charset="0"/>
              </a:rPr>
              <a:t>Cáp điện bằng lõi bằng Aluminium</a:t>
            </a:r>
          </a:p>
        </p:txBody>
      </p:sp>
      <p:pic>
        <p:nvPicPr>
          <p:cNvPr id="3" name="Picture 2" descr="A picture containing indoor, player, tool&#10;&#10;Description automatically generated">
            <a:extLst>
              <a:ext uri="{FF2B5EF4-FFF2-40B4-BE49-F238E27FC236}">
                <a16:creationId xmlns:a16="http://schemas.microsoft.com/office/drawing/2014/main" id="{BACB15D0-05DE-0AD3-1997-4E8BDB4218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678" y="1781247"/>
            <a:ext cx="2397426" cy="1581005"/>
          </a:xfrm>
          <a:prstGeom prst="rect">
            <a:avLst/>
          </a:prstGeom>
        </p:spPr>
      </p:pic>
      <p:pic>
        <p:nvPicPr>
          <p:cNvPr id="5" name="Picture 4">
            <a:extLst>
              <a:ext uri="{FF2B5EF4-FFF2-40B4-BE49-F238E27FC236}">
                <a16:creationId xmlns:a16="http://schemas.microsoft.com/office/drawing/2014/main" id="{A501C733-08CE-007E-0275-2473C4114DE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55104" y="1535213"/>
            <a:ext cx="2397425" cy="2046455"/>
          </a:xfrm>
          <a:prstGeom prst="rect">
            <a:avLst/>
          </a:prstGeom>
        </p:spPr>
      </p:pic>
      <p:grpSp>
        <p:nvGrpSpPr>
          <p:cNvPr id="18" name="Group 17">
            <a:extLst>
              <a:ext uri="{FF2B5EF4-FFF2-40B4-BE49-F238E27FC236}">
                <a16:creationId xmlns:a16="http://schemas.microsoft.com/office/drawing/2014/main" id="{F56ECC53-02F5-2B91-6DA9-0580735FEA1B}"/>
              </a:ext>
            </a:extLst>
          </p:cNvPr>
          <p:cNvGrpSpPr/>
          <p:nvPr/>
        </p:nvGrpSpPr>
        <p:grpSpPr>
          <a:xfrm>
            <a:off x="5329179" y="1173743"/>
            <a:ext cx="3906883" cy="3314286"/>
            <a:chOff x="5329179" y="1173743"/>
            <a:chExt cx="3906883" cy="3314286"/>
          </a:xfrm>
        </p:grpSpPr>
        <p:pic>
          <p:nvPicPr>
            <p:cNvPr id="15" name="Picture 14" descr="Diagram&#10;&#10;Description automatically generated">
              <a:extLst>
                <a:ext uri="{FF2B5EF4-FFF2-40B4-BE49-F238E27FC236}">
                  <a16:creationId xmlns:a16="http://schemas.microsoft.com/office/drawing/2014/main" id="{6E5B3D36-7358-3022-391C-286BDA303B88}"/>
                </a:ext>
              </a:extLst>
            </p:cNvPr>
            <p:cNvPicPr>
              <a:picLocks noChangeAspect="1"/>
            </p:cNvPicPr>
            <p:nvPr/>
          </p:nvPicPr>
          <p:blipFill>
            <a:blip r:embed="rId6"/>
            <a:stretch>
              <a:fillRect/>
            </a:stretch>
          </p:blipFill>
          <p:spPr>
            <a:xfrm>
              <a:off x="5329179" y="1173743"/>
              <a:ext cx="3457143" cy="3314286"/>
            </a:xfrm>
            <a:prstGeom prst="rect">
              <a:avLst/>
            </a:prstGeom>
          </p:spPr>
        </p:pic>
        <p:sp>
          <p:nvSpPr>
            <p:cNvPr id="11" name="TextBox 10">
              <a:extLst>
                <a:ext uri="{FF2B5EF4-FFF2-40B4-BE49-F238E27FC236}">
                  <a16:creationId xmlns:a16="http://schemas.microsoft.com/office/drawing/2014/main" id="{E2E4F78C-E9AD-F6FB-9715-A68966CB2A56}"/>
                </a:ext>
              </a:extLst>
            </p:cNvPr>
            <p:cNvSpPr txBox="1"/>
            <p:nvPr/>
          </p:nvSpPr>
          <p:spPr>
            <a:xfrm>
              <a:off x="7998841" y="1221574"/>
              <a:ext cx="933450" cy="646331"/>
            </a:xfrm>
            <a:prstGeom prst="rect">
              <a:avLst/>
            </a:prstGeom>
            <a:noFill/>
          </p:spPr>
          <p:txBody>
            <a:bodyPr wrap="square" rtlCol="0">
              <a:spAutoFit/>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O</a:t>
              </a:r>
              <a:r>
                <a:rPr lang="en-US" sz="1800" b="1"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t>
              </a:r>
            </a:p>
            <a:p>
              <a:r>
                <a:rPr lang="en-US" sz="1800" b="1" baseline="-25000"/>
                <a:t>Oxygen</a:t>
              </a:r>
              <a:endParaRPr lang="en-US" sz="1800" b="1"/>
            </a:p>
          </p:txBody>
        </p:sp>
        <p:sp>
          <p:nvSpPr>
            <p:cNvPr id="28" name="TextBox 27">
              <a:extLst>
                <a:ext uri="{FF2B5EF4-FFF2-40B4-BE49-F238E27FC236}">
                  <a16:creationId xmlns:a16="http://schemas.microsoft.com/office/drawing/2014/main" id="{9CE12882-FAF3-E678-C410-F7D89C2886E7}"/>
                </a:ext>
              </a:extLst>
            </p:cNvPr>
            <p:cNvSpPr txBox="1"/>
            <p:nvPr/>
          </p:nvSpPr>
          <p:spPr>
            <a:xfrm>
              <a:off x="7726604" y="2270026"/>
              <a:ext cx="1509458" cy="677108"/>
            </a:xfrm>
            <a:prstGeom prst="rect">
              <a:avLst/>
            </a:prstGeom>
            <a:noFill/>
          </p:spPr>
          <p:txBody>
            <a:bodyPr wrap="square" rtlCol="0">
              <a:spAutoFit/>
            </a:bodyPr>
            <a:lstStyle/>
            <a:p>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mn-lt"/>
                  <a:ea typeface="Calibri" panose="020F0502020204030204" pitchFamily="34" charset="0"/>
                  <a:cs typeface="Times New Roman" panose="02020603050405020304" pitchFamily="18" charset="0"/>
                </a:rPr>
                <a:t>CO</a:t>
              </a:r>
              <a:r>
                <a:rPr lang="en-US" sz="1800" b="1" baseline="-25000">
                  <a:effectLst/>
                  <a:latin typeface="+mn-lt"/>
                  <a:ea typeface="Calibri" panose="020F0502020204030204" pitchFamily="34" charset="0"/>
                  <a:cs typeface="Times New Roman" panose="02020603050405020304" pitchFamily="18" charset="0"/>
                </a:rPr>
                <a:t>2</a:t>
              </a:r>
              <a:r>
                <a:rPr lang="en-US" sz="1800" b="1">
                  <a:effectLst/>
                  <a:latin typeface="+mn-lt"/>
                  <a:ea typeface="Calibri" panose="020F0502020204030204" pitchFamily="34" charset="0"/>
                  <a:cs typeface="Times New Roman" panose="02020603050405020304" pitchFamily="18" charset="0"/>
                </a:rPr>
                <a:t>)</a:t>
              </a:r>
            </a:p>
            <a:p>
              <a:r>
                <a:rPr lang="en-US" sz="1800" b="1" baseline="-25000">
                  <a:latin typeface="+mn-lt"/>
                </a:rPr>
                <a:t>Carbon dioxide</a:t>
              </a:r>
              <a:endParaRPr lang="en-US" sz="1800" b="1">
                <a:latin typeface="+mn-lt"/>
              </a:endParaRPr>
            </a:p>
          </p:txBody>
        </p:sp>
        <p:sp>
          <p:nvSpPr>
            <p:cNvPr id="29" name="TextBox 28">
              <a:extLst>
                <a:ext uri="{FF2B5EF4-FFF2-40B4-BE49-F238E27FC236}">
                  <a16:creationId xmlns:a16="http://schemas.microsoft.com/office/drawing/2014/main" id="{BF8115EA-768B-E95D-703E-719A44D884EC}"/>
                </a:ext>
              </a:extLst>
            </p:cNvPr>
            <p:cNvSpPr txBox="1"/>
            <p:nvPr/>
          </p:nvSpPr>
          <p:spPr>
            <a:xfrm>
              <a:off x="7936749" y="2977912"/>
              <a:ext cx="1141510" cy="400110"/>
            </a:xfrm>
            <a:prstGeom prst="rect">
              <a:avLst/>
            </a:prstGeom>
            <a:noFill/>
          </p:spPr>
          <p:txBody>
            <a:bodyPr wrap="square" rtlCol="0">
              <a:spAutoFit/>
            </a:bodyPr>
            <a:lstStyle/>
            <a:p>
              <a:r>
                <a:rPr lang="en-US" sz="2000" b="1" baseline="-25000"/>
                <a:t>Đường</a:t>
              </a:r>
              <a:endParaRPr lang="en-US" sz="2000" b="1"/>
            </a:p>
          </p:txBody>
        </p:sp>
        <p:sp>
          <p:nvSpPr>
            <p:cNvPr id="33" name="TextBox 32">
              <a:extLst>
                <a:ext uri="{FF2B5EF4-FFF2-40B4-BE49-F238E27FC236}">
                  <a16:creationId xmlns:a16="http://schemas.microsoft.com/office/drawing/2014/main" id="{F7DCF536-CBF1-D169-A596-1E89E01ABFEC}"/>
                </a:ext>
              </a:extLst>
            </p:cNvPr>
            <p:cNvSpPr txBox="1"/>
            <p:nvPr/>
          </p:nvSpPr>
          <p:spPr>
            <a:xfrm>
              <a:off x="5657800" y="2577802"/>
              <a:ext cx="1426360" cy="400110"/>
            </a:xfrm>
            <a:prstGeom prst="rect">
              <a:avLst/>
            </a:prstGeom>
            <a:noFill/>
          </p:spPr>
          <p:txBody>
            <a:bodyPr wrap="square" rtlCol="0">
              <a:spAutoFit/>
            </a:bodyPr>
            <a:lstStyle/>
            <a:p>
              <a:r>
                <a:rPr lang="en-US" sz="2000" b="1" baseline="-25000"/>
                <a:t>Quang năng</a:t>
              </a:r>
              <a:endParaRPr lang="en-US" sz="2000" b="1"/>
            </a:p>
          </p:txBody>
        </p:sp>
      </p:grpSp>
    </p:spTree>
    <p:extLst>
      <p:ext uri="{BB962C8B-B14F-4D97-AF65-F5344CB8AC3E}">
        <p14:creationId xmlns:p14="http://schemas.microsoft.com/office/powerpoint/2010/main" val="26430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1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10"/>
        <p:cNvGrpSpPr/>
        <p:nvPr/>
      </p:nvGrpSpPr>
      <p:grpSpPr>
        <a:xfrm>
          <a:off x="0" y="0"/>
          <a:ext cx="0" cy="0"/>
          <a:chOff x="0" y="0"/>
          <a:chExt cx="0" cy="0"/>
        </a:xfrm>
      </p:grpSpPr>
      <p:grpSp>
        <p:nvGrpSpPr>
          <p:cNvPr id="5312" name="Google Shape;5312;p67"/>
          <p:cNvGrpSpPr/>
          <p:nvPr/>
        </p:nvGrpSpPr>
        <p:grpSpPr>
          <a:xfrm>
            <a:off x="2162577" y="706063"/>
            <a:ext cx="4740810" cy="3030765"/>
            <a:chOff x="2413900" y="1707875"/>
            <a:chExt cx="835650" cy="534225"/>
          </a:xfrm>
        </p:grpSpPr>
        <p:sp>
          <p:nvSpPr>
            <p:cNvPr id="5313" name="Google Shape;5313;p67"/>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67"/>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67"/>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67"/>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67"/>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67"/>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67"/>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321" name="Google Shape;5321;p67">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67">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67">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67">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5" name="Google Shape;5325;p67"/>
          <p:cNvGrpSpPr/>
          <p:nvPr/>
        </p:nvGrpSpPr>
        <p:grpSpPr>
          <a:xfrm>
            <a:off x="328025" y="1269398"/>
            <a:ext cx="2087100" cy="3693077"/>
            <a:chOff x="328025" y="1269398"/>
            <a:chExt cx="2087100" cy="3693077"/>
          </a:xfrm>
        </p:grpSpPr>
        <p:grpSp>
          <p:nvGrpSpPr>
            <p:cNvPr id="5326" name="Google Shape;5326;p67"/>
            <p:cNvGrpSpPr/>
            <p:nvPr/>
          </p:nvGrpSpPr>
          <p:grpSpPr>
            <a:xfrm>
              <a:off x="328025" y="1269398"/>
              <a:ext cx="2087100" cy="3693077"/>
              <a:chOff x="556625" y="1269398"/>
              <a:chExt cx="2087100" cy="3693077"/>
            </a:xfrm>
          </p:grpSpPr>
          <p:sp>
            <p:nvSpPr>
              <p:cNvPr id="5327" name="Google Shape;5327;p67"/>
              <p:cNvSpPr/>
              <p:nvPr/>
            </p:nvSpPr>
            <p:spPr>
              <a:xfrm>
                <a:off x="556625" y="4693675"/>
                <a:ext cx="20871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8" name="Google Shape;5328;p67"/>
              <p:cNvGrpSpPr/>
              <p:nvPr/>
            </p:nvGrpSpPr>
            <p:grpSpPr>
              <a:xfrm>
                <a:off x="637263" y="1269398"/>
                <a:ext cx="1258847" cy="3581103"/>
                <a:chOff x="637263" y="1137498"/>
                <a:chExt cx="1258847" cy="3581103"/>
              </a:xfrm>
            </p:grpSpPr>
            <p:sp>
              <p:nvSpPr>
                <p:cNvPr id="5329" name="Google Shape;5329;p67"/>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67"/>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67"/>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67"/>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67"/>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67"/>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67"/>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67"/>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67"/>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67"/>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67"/>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67"/>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67"/>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67"/>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67"/>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67"/>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67"/>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67"/>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67"/>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67"/>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67"/>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67"/>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67"/>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67"/>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67"/>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67"/>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67"/>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67"/>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67"/>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7"/>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67"/>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67"/>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67"/>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67"/>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67"/>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67"/>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67"/>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67"/>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67"/>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67"/>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67"/>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67"/>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67"/>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67"/>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67"/>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67"/>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67"/>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67"/>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67"/>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67"/>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67"/>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67"/>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67"/>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67"/>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67"/>
                <p:cNvSpPr/>
                <p:nvPr/>
              </p:nvSpPr>
              <p:spPr>
                <a:xfrm>
                  <a:off x="1115523" y="1137498"/>
                  <a:ext cx="396575" cy="338880"/>
                </a:xfrm>
                <a:custGeom>
                  <a:avLst/>
                  <a:gdLst/>
                  <a:ahLst/>
                  <a:cxnLst/>
                  <a:rect l="l" t="t" r="r" b="b"/>
                  <a:pathLst>
                    <a:path w="7797" h="6663" extrusionOk="0">
                      <a:moveTo>
                        <a:pt x="6574" y="1"/>
                      </a:moveTo>
                      <a:cubicBezTo>
                        <a:pt x="5644" y="1"/>
                        <a:pt x="4460" y="695"/>
                        <a:pt x="2671" y="695"/>
                      </a:cubicBezTo>
                      <a:cubicBezTo>
                        <a:pt x="2627" y="695"/>
                        <a:pt x="2582" y="694"/>
                        <a:pt x="2536" y="694"/>
                      </a:cubicBezTo>
                      <a:cubicBezTo>
                        <a:pt x="2501" y="693"/>
                        <a:pt x="2467" y="692"/>
                        <a:pt x="2434" y="692"/>
                      </a:cubicBezTo>
                      <a:cubicBezTo>
                        <a:pt x="523" y="692"/>
                        <a:pt x="1097" y="2146"/>
                        <a:pt x="1097" y="2146"/>
                      </a:cubicBezTo>
                      <a:cubicBezTo>
                        <a:pt x="1097" y="2146"/>
                        <a:pt x="1" y="2701"/>
                        <a:pt x="159" y="4246"/>
                      </a:cubicBezTo>
                      <a:cubicBezTo>
                        <a:pt x="278" y="5197"/>
                        <a:pt x="754" y="6055"/>
                        <a:pt x="1493" y="6663"/>
                      </a:cubicBezTo>
                      <a:cubicBezTo>
                        <a:pt x="1108" y="4159"/>
                        <a:pt x="4269" y="2366"/>
                        <a:pt x="5561" y="2366"/>
                      </a:cubicBezTo>
                      <a:cubicBezTo>
                        <a:pt x="5598" y="2366"/>
                        <a:pt x="5633" y="2368"/>
                        <a:pt x="5666" y="2371"/>
                      </a:cubicBezTo>
                      <a:cubicBezTo>
                        <a:pt x="5694" y="2373"/>
                        <a:pt x="5721" y="2374"/>
                        <a:pt x="5748" y="2374"/>
                      </a:cubicBezTo>
                      <a:cubicBezTo>
                        <a:pt x="6935" y="2374"/>
                        <a:pt x="7797" y="162"/>
                        <a:pt x="6829" y="20"/>
                      </a:cubicBezTo>
                      <a:cubicBezTo>
                        <a:pt x="6746" y="7"/>
                        <a:pt x="6661" y="1"/>
                        <a:pt x="65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67"/>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67"/>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67"/>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67"/>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67"/>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67"/>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67"/>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67"/>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67"/>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67"/>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67"/>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67"/>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67"/>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67"/>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67"/>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67"/>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67"/>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67"/>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67"/>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67"/>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67"/>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67"/>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67"/>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22" name="Google Shape;5422;p67"/>
            <p:cNvGrpSpPr/>
            <p:nvPr/>
          </p:nvGrpSpPr>
          <p:grpSpPr>
            <a:xfrm rot="-120523">
              <a:off x="1414970" y="4124248"/>
              <a:ext cx="881143" cy="715823"/>
              <a:chOff x="7760931" y="2997007"/>
              <a:chExt cx="1235411" cy="1003624"/>
            </a:xfrm>
          </p:grpSpPr>
          <p:sp>
            <p:nvSpPr>
              <p:cNvPr id="5423" name="Google Shape;5423;p67"/>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4199;p51">
            <a:extLst>
              <a:ext uri="{FF2B5EF4-FFF2-40B4-BE49-F238E27FC236}">
                <a16:creationId xmlns:a16="http://schemas.microsoft.com/office/drawing/2014/main" id="{EE51D88B-0E80-5747-2363-EBD6295E4E97}"/>
              </a:ext>
            </a:extLst>
          </p:cNvPr>
          <p:cNvGrpSpPr/>
          <p:nvPr/>
        </p:nvGrpSpPr>
        <p:grpSpPr>
          <a:xfrm>
            <a:off x="2267389" y="873665"/>
            <a:ext cx="4537952" cy="2666750"/>
            <a:chOff x="2038756" y="1050839"/>
            <a:chExt cx="5176174" cy="3041805"/>
          </a:xfrm>
        </p:grpSpPr>
        <p:grpSp>
          <p:nvGrpSpPr>
            <p:cNvPr id="127" name="Google Shape;4200;p51">
              <a:extLst>
                <a:ext uri="{FF2B5EF4-FFF2-40B4-BE49-F238E27FC236}">
                  <a16:creationId xmlns:a16="http://schemas.microsoft.com/office/drawing/2014/main" id="{87672F1D-9547-6D66-BF1E-502F96F2AAB1}"/>
                </a:ext>
              </a:extLst>
            </p:cNvPr>
            <p:cNvGrpSpPr/>
            <p:nvPr/>
          </p:nvGrpSpPr>
          <p:grpSpPr>
            <a:xfrm>
              <a:off x="2038756" y="1050839"/>
              <a:ext cx="5066490" cy="3041805"/>
              <a:chOff x="743953" y="1296401"/>
              <a:chExt cx="2240818" cy="1345336"/>
            </a:xfrm>
          </p:grpSpPr>
          <p:sp>
            <p:nvSpPr>
              <p:cNvPr id="129" name="Google Shape;4201;p51">
                <a:extLst>
                  <a:ext uri="{FF2B5EF4-FFF2-40B4-BE49-F238E27FC236}">
                    <a16:creationId xmlns:a16="http://schemas.microsoft.com/office/drawing/2014/main" id="{73F9621E-E637-63E9-890D-D391E915E1DC}"/>
                  </a:ext>
                </a:extLst>
              </p:cNvPr>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4202;p51">
                <a:extLst>
                  <a:ext uri="{FF2B5EF4-FFF2-40B4-BE49-F238E27FC236}">
                    <a16:creationId xmlns:a16="http://schemas.microsoft.com/office/drawing/2014/main" id="{CFD32476-5ECA-E001-E0CA-8CC9EC8938BE}"/>
                  </a:ext>
                </a:extLst>
              </p:cNvPr>
              <p:cNvGrpSpPr/>
              <p:nvPr/>
            </p:nvGrpSpPr>
            <p:grpSpPr>
              <a:xfrm>
                <a:off x="743953" y="1296401"/>
                <a:ext cx="2240772" cy="1306811"/>
                <a:chOff x="743878" y="1560076"/>
                <a:chExt cx="2240772" cy="1306811"/>
              </a:xfrm>
            </p:grpSpPr>
            <p:grpSp>
              <p:nvGrpSpPr>
                <p:cNvPr id="131" name="Google Shape;4203;p51">
                  <a:extLst>
                    <a:ext uri="{FF2B5EF4-FFF2-40B4-BE49-F238E27FC236}">
                      <a16:creationId xmlns:a16="http://schemas.microsoft.com/office/drawing/2014/main" id="{F7BF6B5D-460F-E646-5907-5E392F9B12E1}"/>
                    </a:ext>
                  </a:extLst>
                </p:cNvPr>
                <p:cNvGrpSpPr/>
                <p:nvPr/>
              </p:nvGrpSpPr>
              <p:grpSpPr>
                <a:xfrm>
                  <a:off x="743878" y="1590850"/>
                  <a:ext cx="2240772" cy="1276037"/>
                  <a:chOff x="743878" y="1590850"/>
                  <a:chExt cx="2240772" cy="1276037"/>
                </a:xfrm>
              </p:grpSpPr>
              <p:sp>
                <p:nvSpPr>
                  <p:cNvPr id="133" name="Google Shape;4204;p51">
                    <a:extLst>
                      <a:ext uri="{FF2B5EF4-FFF2-40B4-BE49-F238E27FC236}">
                        <a16:creationId xmlns:a16="http://schemas.microsoft.com/office/drawing/2014/main" id="{313CFB62-7937-4500-6CCC-95476B9CA7D8}"/>
                      </a:ext>
                    </a:extLst>
                  </p:cNvPr>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205;p51">
                    <a:extLst>
                      <a:ext uri="{FF2B5EF4-FFF2-40B4-BE49-F238E27FC236}">
                        <a16:creationId xmlns:a16="http://schemas.microsoft.com/office/drawing/2014/main" id="{A733501E-29F0-BA36-6018-7BBC82F3E74A}"/>
                      </a:ext>
                    </a:extLst>
                  </p:cNvPr>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4206;p51">
                  <a:extLst>
                    <a:ext uri="{FF2B5EF4-FFF2-40B4-BE49-F238E27FC236}">
                      <a16:creationId xmlns:a16="http://schemas.microsoft.com/office/drawing/2014/main" id="{AA8423DB-1903-59ED-52A3-EEAE4E12921D}"/>
                    </a:ext>
                  </a:extLst>
                </p:cNvPr>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8" name="Google Shape;4207;p51">
              <a:extLst>
                <a:ext uri="{FF2B5EF4-FFF2-40B4-BE49-F238E27FC236}">
                  <a16:creationId xmlns:a16="http://schemas.microsoft.com/office/drawing/2014/main" id="{69183CE7-4E8B-750D-A4DB-A3380ABBE2B8}"/>
                </a:ext>
              </a:extLst>
            </p:cNvPr>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3295;p42">
            <a:extLst>
              <a:ext uri="{FF2B5EF4-FFF2-40B4-BE49-F238E27FC236}">
                <a16:creationId xmlns:a16="http://schemas.microsoft.com/office/drawing/2014/main" id="{C05BA1F8-934E-64EC-868F-3225015197C2}"/>
              </a:ext>
            </a:extLst>
          </p:cNvPr>
          <p:cNvSpPr/>
          <p:nvPr/>
        </p:nvSpPr>
        <p:spPr>
          <a:xfrm>
            <a:off x="2997529" y="2168460"/>
            <a:ext cx="3144522"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96;p42">
            <a:extLst>
              <a:ext uri="{FF2B5EF4-FFF2-40B4-BE49-F238E27FC236}">
                <a16:creationId xmlns:a16="http://schemas.microsoft.com/office/drawing/2014/main" id="{F4523737-9272-F6B0-9455-57D04C22AD5A}"/>
              </a:ext>
            </a:extLst>
          </p:cNvPr>
          <p:cNvSpPr txBox="1">
            <a:spLocks/>
          </p:cNvSpPr>
          <p:nvPr/>
        </p:nvSpPr>
        <p:spPr>
          <a:xfrm>
            <a:off x="2997541" y="1392847"/>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III.</a:t>
            </a:r>
          </a:p>
        </p:txBody>
      </p:sp>
      <p:sp>
        <p:nvSpPr>
          <p:cNvPr id="144" name="Google Shape;3298;p42">
            <a:extLst>
              <a:ext uri="{FF2B5EF4-FFF2-40B4-BE49-F238E27FC236}">
                <a16:creationId xmlns:a16="http://schemas.microsoft.com/office/drawing/2014/main" id="{3A77225B-C567-28D1-50DE-0190B575AAFA}"/>
              </a:ext>
            </a:extLst>
          </p:cNvPr>
          <p:cNvSpPr txBox="1">
            <a:spLocks/>
          </p:cNvSpPr>
          <p:nvPr/>
        </p:nvSpPr>
        <p:spPr>
          <a:xfrm>
            <a:off x="2838981" y="2275133"/>
            <a:ext cx="3357935" cy="344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US" sz="4000">
                <a:latin typeface="Times New Roman" panose="02020603050405020304" pitchFamily="18" charset="0"/>
              </a:rPr>
              <a:t>HỢP CHẤT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52"/>
        <p:cNvGrpSpPr/>
        <p:nvPr/>
      </p:nvGrpSpPr>
      <p:grpSpPr>
        <a:xfrm>
          <a:off x="0" y="0"/>
          <a:ext cx="0" cy="0"/>
          <a:chOff x="0" y="0"/>
          <a:chExt cx="0" cy="0"/>
        </a:xfrm>
      </p:grpSpPr>
      <p:pic>
        <p:nvPicPr>
          <p:cNvPr id="116" name="Picture 115">
            <a:extLst>
              <a:ext uri="{FF2B5EF4-FFF2-40B4-BE49-F238E27FC236}">
                <a16:creationId xmlns:a16="http://schemas.microsoft.com/office/drawing/2014/main" id="{81A371F8-EC3A-420B-3C28-99ED89755C9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98466">
            <a:off x="2380485" y="283198"/>
            <a:ext cx="5137007" cy="1282365"/>
          </a:xfrm>
          <a:prstGeom prst="rect">
            <a:avLst/>
          </a:prstGeom>
        </p:spPr>
      </p:pic>
      <p:grpSp>
        <p:nvGrpSpPr>
          <p:cNvPr id="12" name="Google Shape;3434;p43">
            <a:extLst>
              <a:ext uri="{FF2B5EF4-FFF2-40B4-BE49-F238E27FC236}">
                <a16:creationId xmlns:a16="http://schemas.microsoft.com/office/drawing/2014/main" id="{9D6E6F56-5204-0824-5C3F-13EF5CAD8F23}"/>
              </a:ext>
            </a:extLst>
          </p:cNvPr>
          <p:cNvGrpSpPr/>
          <p:nvPr/>
        </p:nvGrpSpPr>
        <p:grpSpPr>
          <a:xfrm>
            <a:off x="-306596" y="3489158"/>
            <a:ext cx="1267112" cy="1654342"/>
            <a:chOff x="4627075" y="1583225"/>
            <a:chExt cx="1587300" cy="2548550"/>
          </a:xfrm>
        </p:grpSpPr>
        <p:sp>
          <p:nvSpPr>
            <p:cNvPr id="13" name="Google Shape;3435;p43">
              <a:extLst>
                <a:ext uri="{FF2B5EF4-FFF2-40B4-BE49-F238E27FC236}">
                  <a16:creationId xmlns:a16="http://schemas.microsoft.com/office/drawing/2014/main" id="{C6F4C85A-C1BF-58F6-8FF9-9AF76FC35B61}"/>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36;p43">
              <a:extLst>
                <a:ext uri="{FF2B5EF4-FFF2-40B4-BE49-F238E27FC236}">
                  <a16:creationId xmlns:a16="http://schemas.microsoft.com/office/drawing/2014/main" id="{D45BEFE0-057F-8B25-E554-6B5AD58769F8}"/>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37;p43">
              <a:extLst>
                <a:ext uri="{FF2B5EF4-FFF2-40B4-BE49-F238E27FC236}">
                  <a16:creationId xmlns:a16="http://schemas.microsoft.com/office/drawing/2014/main" id="{24F6204C-CE00-060D-468F-1C15F3468E50}"/>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38;p43">
              <a:extLst>
                <a:ext uri="{FF2B5EF4-FFF2-40B4-BE49-F238E27FC236}">
                  <a16:creationId xmlns:a16="http://schemas.microsoft.com/office/drawing/2014/main" id="{D5FCD1C2-CB3F-9BC7-C8DD-9E87DFE985FF}"/>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39;p43">
              <a:extLst>
                <a:ext uri="{FF2B5EF4-FFF2-40B4-BE49-F238E27FC236}">
                  <a16:creationId xmlns:a16="http://schemas.microsoft.com/office/drawing/2014/main" id="{61BB948D-48F1-B05E-2545-B7B25D89AF7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40;p43">
              <a:extLst>
                <a:ext uri="{FF2B5EF4-FFF2-40B4-BE49-F238E27FC236}">
                  <a16:creationId xmlns:a16="http://schemas.microsoft.com/office/drawing/2014/main" id="{7EBDC21C-0D02-EE10-8864-9DCF67ACB4B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41;p43">
              <a:extLst>
                <a:ext uri="{FF2B5EF4-FFF2-40B4-BE49-F238E27FC236}">
                  <a16:creationId xmlns:a16="http://schemas.microsoft.com/office/drawing/2014/main" id="{9DFBB327-AB9F-7D76-0D68-58CF5250FA8F}"/>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42;p43">
              <a:extLst>
                <a:ext uri="{FF2B5EF4-FFF2-40B4-BE49-F238E27FC236}">
                  <a16:creationId xmlns:a16="http://schemas.microsoft.com/office/drawing/2014/main" id="{77BC5064-F2D6-6D47-CD79-29D6CBF5C440}"/>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43;p43">
              <a:extLst>
                <a:ext uri="{FF2B5EF4-FFF2-40B4-BE49-F238E27FC236}">
                  <a16:creationId xmlns:a16="http://schemas.microsoft.com/office/drawing/2014/main" id="{716F2385-533A-8208-42F2-5505E829CDA8}"/>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44;p43">
              <a:extLst>
                <a:ext uri="{FF2B5EF4-FFF2-40B4-BE49-F238E27FC236}">
                  <a16:creationId xmlns:a16="http://schemas.microsoft.com/office/drawing/2014/main" id="{76AF7380-EB1B-8EBB-8E50-C1AE7AD40952}"/>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45;p43">
              <a:extLst>
                <a:ext uri="{FF2B5EF4-FFF2-40B4-BE49-F238E27FC236}">
                  <a16:creationId xmlns:a16="http://schemas.microsoft.com/office/drawing/2014/main" id="{718BB5DB-EE46-99E2-4A56-8673754DE637}"/>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46;p43">
              <a:extLst>
                <a:ext uri="{FF2B5EF4-FFF2-40B4-BE49-F238E27FC236}">
                  <a16:creationId xmlns:a16="http://schemas.microsoft.com/office/drawing/2014/main" id="{EB424327-8D4C-4978-B19A-C8B208F10A50}"/>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47;p43">
              <a:extLst>
                <a:ext uri="{FF2B5EF4-FFF2-40B4-BE49-F238E27FC236}">
                  <a16:creationId xmlns:a16="http://schemas.microsoft.com/office/drawing/2014/main" id="{5744338F-5446-FC68-81B7-753AAD119803}"/>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8;p43">
              <a:extLst>
                <a:ext uri="{FF2B5EF4-FFF2-40B4-BE49-F238E27FC236}">
                  <a16:creationId xmlns:a16="http://schemas.microsoft.com/office/drawing/2014/main" id="{B1EB0209-7AF9-C586-CB4F-0585DF3960F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49;p43">
              <a:extLst>
                <a:ext uri="{FF2B5EF4-FFF2-40B4-BE49-F238E27FC236}">
                  <a16:creationId xmlns:a16="http://schemas.microsoft.com/office/drawing/2014/main" id="{69D4EE54-B19A-488F-838F-3AF01A971B11}"/>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50;p43">
              <a:extLst>
                <a:ext uri="{FF2B5EF4-FFF2-40B4-BE49-F238E27FC236}">
                  <a16:creationId xmlns:a16="http://schemas.microsoft.com/office/drawing/2014/main" id="{2B925B23-9E13-2107-785D-5D8DECC4EFDE}"/>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51;p43">
              <a:extLst>
                <a:ext uri="{FF2B5EF4-FFF2-40B4-BE49-F238E27FC236}">
                  <a16:creationId xmlns:a16="http://schemas.microsoft.com/office/drawing/2014/main" id="{B13880C6-99B6-A5AC-FCFA-F914ECB0A25B}"/>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52;p43">
              <a:extLst>
                <a:ext uri="{FF2B5EF4-FFF2-40B4-BE49-F238E27FC236}">
                  <a16:creationId xmlns:a16="http://schemas.microsoft.com/office/drawing/2014/main" id="{CD203686-A0D0-4601-B2C3-2DD43E42A6E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53;p43">
              <a:extLst>
                <a:ext uri="{FF2B5EF4-FFF2-40B4-BE49-F238E27FC236}">
                  <a16:creationId xmlns:a16="http://schemas.microsoft.com/office/drawing/2014/main" id="{6B76B223-DF97-72A6-5E33-8FEDD54E57CF}"/>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54;p43">
              <a:extLst>
                <a:ext uri="{FF2B5EF4-FFF2-40B4-BE49-F238E27FC236}">
                  <a16:creationId xmlns:a16="http://schemas.microsoft.com/office/drawing/2014/main" id="{C83D9A52-BBB7-D41E-BD24-8CDBE2E89E8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55;p43">
              <a:extLst>
                <a:ext uri="{FF2B5EF4-FFF2-40B4-BE49-F238E27FC236}">
                  <a16:creationId xmlns:a16="http://schemas.microsoft.com/office/drawing/2014/main" id="{F7408B4D-01C6-6B4A-DBA5-DC95E153B85D}"/>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56;p43">
              <a:extLst>
                <a:ext uri="{FF2B5EF4-FFF2-40B4-BE49-F238E27FC236}">
                  <a16:creationId xmlns:a16="http://schemas.microsoft.com/office/drawing/2014/main" id="{6ABAC17C-B40D-B208-2158-56FBDA1FD07B}"/>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57;p43">
              <a:extLst>
                <a:ext uri="{FF2B5EF4-FFF2-40B4-BE49-F238E27FC236}">
                  <a16:creationId xmlns:a16="http://schemas.microsoft.com/office/drawing/2014/main" id="{6709959D-9870-94F2-CB20-6ECB7619E2C3}"/>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58;p43">
              <a:extLst>
                <a:ext uri="{FF2B5EF4-FFF2-40B4-BE49-F238E27FC236}">
                  <a16:creationId xmlns:a16="http://schemas.microsoft.com/office/drawing/2014/main" id="{3544EAFD-28A7-04E0-6B7D-E367BC716CD5}"/>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59;p43">
              <a:extLst>
                <a:ext uri="{FF2B5EF4-FFF2-40B4-BE49-F238E27FC236}">
                  <a16:creationId xmlns:a16="http://schemas.microsoft.com/office/drawing/2014/main" id="{5DA46FF3-EB85-B1A5-B553-C51CDC4DE67D}"/>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60;p43">
              <a:extLst>
                <a:ext uri="{FF2B5EF4-FFF2-40B4-BE49-F238E27FC236}">
                  <a16:creationId xmlns:a16="http://schemas.microsoft.com/office/drawing/2014/main" id="{509ED8FA-D214-1151-3802-9532F442E5C0}"/>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61;p43">
              <a:extLst>
                <a:ext uri="{FF2B5EF4-FFF2-40B4-BE49-F238E27FC236}">
                  <a16:creationId xmlns:a16="http://schemas.microsoft.com/office/drawing/2014/main" id="{720FA020-4BCE-5D98-2E75-D864917080DE}"/>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62;p43">
              <a:extLst>
                <a:ext uri="{FF2B5EF4-FFF2-40B4-BE49-F238E27FC236}">
                  <a16:creationId xmlns:a16="http://schemas.microsoft.com/office/drawing/2014/main" id="{E50BC1DE-97BC-A06F-E54D-95B7038B2D63}"/>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63;p43">
              <a:extLst>
                <a:ext uri="{FF2B5EF4-FFF2-40B4-BE49-F238E27FC236}">
                  <a16:creationId xmlns:a16="http://schemas.microsoft.com/office/drawing/2014/main" id="{C5868F4C-E7E5-600A-2DDA-11AA6805E3B7}"/>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64;p43">
              <a:extLst>
                <a:ext uri="{FF2B5EF4-FFF2-40B4-BE49-F238E27FC236}">
                  <a16:creationId xmlns:a16="http://schemas.microsoft.com/office/drawing/2014/main" id="{C23CDF23-A1AF-7327-F819-0C9A1715D505}"/>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65;p43">
              <a:extLst>
                <a:ext uri="{FF2B5EF4-FFF2-40B4-BE49-F238E27FC236}">
                  <a16:creationId xmlns:a16="http://schemas.microsoft.com/office/drawing/2014/main" id="{AE098B66-6574-A1DA-D57A-7AAB0D3006AE}"/>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66;p43">
              <a:extLst>
                <a:ext uri="{FF2B5EF4-FFF2-40B4-BE49-F238E27FC236}">
                  <a16:creationId xmlns:a16="http://schemas.microsoft.com/office/drawing/2014/main" id="{5175E607-87CD-969F-8DC7-6854EEA9106C}"/>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67;p43">
              <a:extLst>
                <a:ext uri="{FF2B5EF4-FFF2-40B4-BE49-F238E27FC236}">
                  <a16:creationId xmlns:a16="http://schemas.microsoft.com/office/drawing/2014/main" id="{0FAA1531-5309-2683-A1E8-6E704D922B4C}"/>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68;p43">
              <a:extLst>
                <a:ext uri="{FF2B5EF4-FFF2-40B4-BE49-F238E27FC236}">
                  <a16:creationId xmlns:a16="http://schemas.microsoft.com/office/drawing/2014/main" id="{92A8D77C-A73E-4953-0BF8-B2A976AAF5FC}"/>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69;p43">
              <a:extLst>
                <a:ext uri="{FF2B5EF4-FFF2-40B4-BE49-F238E27FC236}">
                  <a16:creationId xmlns:a16="http://schemas.microsoft.com/office/drawing/2014/main" id="{DFF698CA-CECF-DB0F-A0D6-D6D7A33BD636}"/>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70;p43">
              <a:extLst>
                <a:ext uri="{FF2B5EF4-FFF2-40B4-BE49-F238E27FC236}">
                  <a16:creationId xmlns:a16="http://schemas.microsoft.com/office/drawing/2014/main" id="{5477E5FC-CB0D-6FCF-5005-F1C05007D140}"/>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71;p43">
              <a:extLst>
                <a:ext uri="{FF2B5EF4-FFF2-40B4-BE49-F238E27FC236}">
                  <a16:creationId xmlns:a16="http://schemas.microsoft.com/office/drawing/2014/main" id="{FFCB5960-38AC-3A17-E91B-3D6BE0534B07}"/>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72;p43">
              <a:extLst>
                <a:ext uri="{FF2B5EF4-FFF2-40B4-BE49-F238E27FC236}">
                  <a16:creationId xmlns:a16="http://schemas.microsoft.com/office/drawing/2014/main" id="{E91A93FA-2E42-06E6-8625-FAF3E91C634A}"/>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73;p43">
              <a:extLst>
                <a:ext uri="{FF2B5EF4-FFF2-40B4-BE49-F238E27FC236}">
                  <a16:creationId xmlns:a16="http://schemas.microsoft.com/office/drawing/2014/main" id="{A21B4DAF-A72A-85C1-D569-B977502F57C8}"/>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74;p43">
              <a:extLst>
                <a:ext uri="{FF2B5EF4-FFF2-40B4-BE49-F238E27FC236}">
                  <a16:creationId xmlns:a16="http://schemas.microsoft.com/office/drawing/2014/main" id="{21C2176D-B4BC-E356-65A8-78ED87DB372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75;p43">
              <a:extLst>
                <a:ext uri="{FF2B5EF4-FFF2-40B4-BE49-F238E27FC236}">
                  <a16:creationId xmlns:a16="http://schemas.microsoft.com/office/drawing/2014/main" id="{EBE07F2C-F745-E3A1-B66C-B09BC1F1A8B2}"/>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76;p43">
              <a:extLst>
                <a:ext uri="{FF2B5EF4-FFF2-40B4-BE49-F238E27FC236}">
                  <a16:creationId xmlns:a16="http://schemas.microsoft.com/office/drawing/2014/main" id="{6516972E-DA09-4674-97FE-31A8ED76B719}"/>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77;p43">
              <a:extLst>
                <a:ext uri="{FF2B5EF4-FFF2-40B4-BE49-F238E27FC236}">
                  <a16:creationId xmlns:a16="http://schemas.microsoft.com/office/drawing/2014/main" id="{560F5E85-3B2D-52B3-EB76-ED2A626278E0}"/>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78;p43">
              <a:extLst>
                <a:ext uri="{FF2B5EF4-FFF2-40B4-BE49-F238E27FC236}">
                  <a16:creationId xmlns:a16="http://schemas.microsoft.com/office/drawing/2014/main" id="{0027D623-08DC-BA8E-3D4F-692195068BE7}"/>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79;p43">
              <a:extLst>
                <a:ext uri="{FF2B5EF4-FFF2-40B4-BE49-F238E27FC236}">
                  <a16:creationId xmlns:a16="http://schemas.microsoft.com/office/drawing/2014/main" id="{0ACCA0B9-DC87-2D3B-7913-B9423C0EC86B}"/>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80;p43">
              <a:extLst>
                <a:ext uri="{FF2B5EF4-FFF2-40B4-BE49-F238E27FC236}">
                  <a16:creationId xmlns:a16="http://schemas.microsoft.com/office/drawing/2014/main" id="{C3A61B1C-B5A0-D95D-C2F7-1495F8D5848E}"/>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81;p43">
              <a:extLst>
                <a:ext uri="{FF2B5EF4-FFF2-40B4-BE49-F238E27FC236}">
                  <a16:creationId xmlns:a16="http://schemas.microsoft.com/office/drawing/2014/main" id="{B9204651-E813-0C9D-E6C8-3874DF76F227}"/>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82;p43">
              <a:extLst>
                <a:ext uri="{FF2B5EF4-FFF2-40B4-BE49-F238E27FC236}">
                  <a16:creationId xmlns:a16="http://schemas.microsoft.com/office/drawing/2014/main" id="{BC6C7E3E-5A56-5E8A-D8A7-DCE074DEAA9B}"/>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483;p43">
              <a:extLst>
                <a:ext uri="{FF2B5EF4-FFF2-40B4-BE49-F238E27FC236}">
                  <a16:creationId xmlns:a16="http://schemas.microsoft.com/office/drawing/2014/main" id="{AAB56D4C-3736-FE7B-8AAF-097C6A0D04D6}"/>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484;p43">
              <a:extLst>
                <a:ext uri="{FF2B5EF4-FFF2-40B4-BE49-F238E27FC236}">
                  <a16:creationId xmlns:a16="http://schemas.microsoft.com/office/drawing/2014/main" id="{898F44E3-5C87-7643-9B93-7A1CE1E57C3C}"/>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485;p43">
              <a:extLst>
                <a:ext uri="{FF2B5EF4-FFF2-40B4-BE49-F238E27FC236}">
                  <a16:creationId xmlns:a16="http://schemas.microsoft.com/office/drawing/2014/main" id="{F0A739F3-6E66-922A-9921-AF89D251D7E4}"/>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486;p43">
              <a:extLst>
                <a:ext uri="{FF2B5EF4-FFF2-40B4-BE49-F238E27FC236}">
                  <a16:creationId xmlns:a16="http://schemas.microsoft.com/office/drawing/2014/main" id="{CC869143-BCF7-4DFF-501D-958EB265BF6A}"/>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487;p43">
              <a:extLst>
                <a:ext uri="{FF2B5EF4-FFF2-40B4-BE49-F238E27FC236}">
                  <a16:creationId xmlns:a16="http://schemas.microsoft.com/office/drawing/2014/main" id="{224705AD-8BCD-B932-508C-E339E0B7D99D}"/>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488;p43">
              <a:extLst>
                <a:ext uri="{FF2B5EF4-FFF2-40B4-BE49-F238E27FC236}">
                  <a16:creationId xmlns:a16="http://schemas.microsoft.com/office/drawing/2014/main" id="{DDC6AE49-43E1-1A18-4306-5B117611BE5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89;p43">
              <a:extLst>
                <a:ext uri="{FF2B5EF4-FFF2-40B4-BE49-F238E27FC236}">
                  <a16:creationId xmlns:a16="http://schemas.microsoft.com/office/drawing/2014/main" id="{198F2874-6A84-7F26-9387-610B9A863E80}"/>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90;p43">
              <a:extLst>
                <a:ext uri="{FF2B5EF4-FFF2-40B4-BE49-F238E27FC236}">
                  <a16:creationId xmlns:a16="http://schemas.microsoft.com/office/drawing/2014/main" id="{C47241B5-7AF5-F092-2141-0531496E2758}"/>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91;p43">
              <a:extLst>
                <a:ext uri="{FF2B5EF4-FFF2-40B4-BE49-F238E27FC236}">
                  <a16:creationId xmlns:a16="http://schemas.microsoft.com/office/drawing/2014/main" id="{F36CEDAB-627F-E4AD-6EE6-15E257020043}"/>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92;p43">
              <a:extLst>
                <a:ext uri="{FF2B5EF4-FFF2-40B4-BE49-F238E27FC236}">
                  <a16:creationId xmlns:a16="http://schemas.microsoft.com/office/drawing/2014/main" id="{7A042407-DB01-1D58-BB96-0E8D5E5FD381}"/>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93;p43">
              <a:extLst>
                <a:ext uri="{FF2B5EF4-FFF2-40B4-BE49-F238E27FC236}">
                  <a16:creationId xmlns:a16="http://schemas.microsoft.com/office/drawing/2014/main" id="{915B3CE7-3624-F97C-B85B-F3B34FF47F76}"/>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94;p43">
              <a:extLst>
                <a:ext uri="{FF2B5EF4-FFF2-40B4-BE49-F238E27FC236}">
                  <a16:creationId xmlns:a16="http://schemas.microsoft.com/office/drawing/2014/main" id="{5CC128A5-F47A-97BC-C50B-CE621A4AA813}"/>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95;p43">
              <a:extLst>
                <a:ext uri="{FF2B5EF4-FFF2-40B4-BE49-F238E27FC236}">
                  <a16:creationId xmlns:a16="http://schemas.microsoft.com/office/drawing/2014/main" id="{30B0077A-DBFE-704B-0BF6-8211DCAFEA0B}"/>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96;p43">
              <a:extLst>
                <a:ext uri="{FF2B5EF4-FFF2-40B4-BE49-F238E27FC236}">
                  <a16:creationId xmlns:a16="http://schemas.microsoft.com/office/drawing/2014/main" id="{09F95B45-777F-C157-C9B8-508E462BC479}"/>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97;p43">
              <a:extLst>
                <a:ext uri="{FF2B5EF4-FFF2-40B4-BE49-F238E27FC236}">
                  <a16:creationId xmlns:a16="http://schemas.microsoft.com/office/drawing/2014/main" id="{B0154047-DFBD-80C8-5944-614A1FEB24D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98;p43">
              <a:extLst>
                <a:ext uri="{FF2B5EF4-FFF2-40B4-BE49-F238E27FC236}">
                  <a16:creationId xmlns:a16="http://schemas.microsoft.com/office/drawing/2014/main" id="{EA4EA8F3-4FB8-DA4B-81BE-72976BC80DB9}"/>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99;p43">
              <a:extLst>
                <a:ext uri="{FF2B5EF4-FFF2-40B4-BE49-F238E27FC236}">
                  <a16:creationId xmlns:a16="http://schemas.microsoft.com/office/drawing/2014/main" id="{47A673B3-4E7D-7C31-AE65-A800641A5D8E}"/>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00;p43">
              <a:extLst>
                <a:ext uri="{FF2B5EF4-FFF2-40B4-BE49-F238E27FC236}">
                  <a16:creationId xmlns:a16="http://schemas.microsoft.com/office/drawing/2014/main" id="{6E39E034-0ABB-0070-9451-71CBD0AB084F}"/>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01;p43">
              <a:extLst>
                <a:ext uri="{FF2B5EF4-FFF2-40B4-BE49-F238E27FC236}">
                  <a16:creationId xmlns:a16="http://schemas.microsoft.com/office/drawing/2014/main" id="{B06C17C1-88D6-C20F-C996-A29961C732CA}"/>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02;p43">
              <a:extLst>
                <a:ext uri="{FF2B5EF4-FFF2-40B4-BE49-F238E27FC236}">
                  <a16:creationId xmlns:a16="http://schemas.microsoft.com/office/drawing/2014/main" id="{133CC9D3-A99C-2981-E57C-DA1910B166A8}"/>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03;p43">
              <a:extLst>
                <a:ext uri="{FF2B5EF4-FFF2-40B4-BE49-F238E27FC236}">
                  <a16:creationId xmlns:a16="http://schemas.microsoft.com/office/drawing/2014/main" id="{E54ECD3C-6C8F-C246-D6B8-02560AAEB6F2}"/>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04;p43">
              <a:extLst>
                <a:ext uri="{FF2B5EF4-FFF2-40B4-BE49-F238E27FC236}">
                  <a16:creationId xmlns:a16="http://schemas.microsoft.com/office/drawing/2014/main" id="{7F0FB9DC-F388-8F7B-41E0-A88DD27DBC22}"/>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05;p43">
              <a:extLst>
                <a:ext uri="{FF2B5EF4-FFF2-40B4-BE49-F238E27FC236}">
                  <a16:creationId xmlns:a16="http://schemas.microsoft.com/office/drawing/2014/main" id="{1A8DB6D2-3CE7-CF8F-3704-C101D7E38834}"/>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06;p43">
              <a:extLst>
                <a:ext uri="{FF2B5EF4-FFF2-40B4-BE49-F238E27FC236}">
                  <a16:creationId xmlns:a16="http://schemas.microsoft.com/office/drawing/2014/main" id="{DAC791C3-6D67-A6EA-FFD3-BB4D9248337F}"/>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07;p43">
              <a:extLst>
                <a:ext uri="{FF2B5EF4-FFF2-40B4-BE49-F238E27FC236}">
                  <a16:creationId xmlns:a16="http://schemas.microsoft.com/office/drawing/2014/main" id="{60F99540-4B0F-6579-554B-2352D519A581}"/>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08;p43">
              <a:extLst>
                <a:ext uri="{FF2B5EF4-FFF2-40B4-BE49-F238E27FC236}">
                  <a16:creationId xmlns:a16="http://schemas.microsoft.com/office/drawing/2014/main" id="{8D155BBB-5C37-8757-815D-1276740E0FDA}"/>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09;p43">
              <a:extLst>
                <a:ext uri="{FF2B5EF4-FFF2-40B4-BE49-F238E27FC236}">
                  <a16:creationId xmlns:a16="http://schemas.microsoft.com/office/drawing/2014/main" id="{E19CE6D4-CAD6-C65F-B6E6-A5E2D82D6633}"/>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10;p43">
              <a:extLst>
                <a:ext uri="{FF2B5EF4-FFF2-40B4-BE49-F238E27FC236}">
                  <a16:creationId xmlns:a16="http://schemas.microsoft.com/office/drawing/2014/main" id="{BFB4E649-21FB-5A02-2DCD-3B5E9EEB3E9E}"/>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11;p43">
              <a:extLst>
                <a:ext uri="{FF2B5EF4-FFF2-40B4-BE49-F238E27FC236}">
                  <a16:creationId xmlns:a16="http://schemas.microsoft.com/office/drawing/2014/main" id="{C9D564AB-6670-F08D-8936-81E9AA755A25}"/>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12;p43">
              <a:extLst>
                <a:ext uri="{FF2B5EF4-FFF2-40B4-BE49-F238E27FC236}">
                  <a16:creationId xmlns:a16="http://schemas.microsoft.com/office/drawing/2014/main" id="{A9900887-208B-FBD6-09FF-ACF926FFF941}"/>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13;p43">
              <a:extLst>
                <a:ext uri="{FF2B5EF4-FFF2-40B4-BE49-F238E27FC236}">
                  <a16:creationId xmlns:a16="http://schemas.microsoft.com/office/drawing/2014/main" id="{C97BBEB2-E5B3-C526-F518-6C961D6EFAD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514;p43">
              <a:extLst>
                <a:ext uri="{FF2B5EF4-FFF2-40B4-BE49-F238E27FC236}">
                  <a16:creationId xmlns:a16="http://schemas.microsoft.com/office/drawing/2014/main" id="{AA709BC1-D507-6F40-B244-5775864460BA}"/>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515;p43">
              <a:extLst>
                <a:ext uri="{FF2B5EF4-FFF2-40B4-BE49-F238E27FC236}">
                  <a16:creationId xmlns:a16="http://schemas.microsoft.com/office/drawing/2014/main" id="{3ED8F789-E2F0-E603-8571-4ED578E93A64}"/>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516;p43">
              <a:extLst>
                <a:ext uri="{FF2B5EF4-FFF2-40B4-BE49-F238E27FC236}">
                  <a16:creationId xmlns:a16="http://schemas.microsoft.com/office/drawing/2014/main" id="{6B4C15BB-2D3B-5EC5-0E55-B15E4E353566}"/>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517;p43">
              <a:extLst>
                <a:ext uri="{FF2B5EF4-FFF2-40B4-BE49-F238E27FC236}">
                  <a16:creationId xmlns:a16="http://schemas.microsoft.com/office/drawing/2014/main" id="{FAF36126-99C3-B2BA-BA9B-4988A233ED87}"/>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518;p43">
              <a:extLst>
                <a:ext uri="{FF2B5EF4-FFF2-40B4-BE49-F238E27FC236}">
                  <a16:creationId xmlns:a16="http://schemas.microsoft.com/office/drawing/2014/main" id="{C28885DE-6E87-72F5-C627-993BFD8CADCA}"/>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519;p43">
              <a:extLst>
                <a:ext uri="{FF2B5EF4-FFF2-40B4-BE49-F238E27FC236}">
                  <a16:creationId xmlns:a16="http://schemas.microsoft.com/office/drawing/2014/main" id="{885F9985-E72F-73DE-9FAB-507487B3B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520;p43">
              <a:extLst>
                <a:ext uri="{FF2B5EF4-FFF2-40B4-BE49-F238E27FC236}">
                  <a16:creationId xmlns:a16="http://schemas.microsoft.com/office/drawing/2014/main" id="{701F6C8D-8AE0-57EE-99DA-9274C28D793E}"/>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521;p43">
              <a:extLst>
                <a:ext uri="{FF2B5EF4-FFF2-40B4-BE49-F238E27FC236}">
                  <a16:creationId xmlns:a16="http://schemas.microsoft.com/office/drawing/2014/main" id="{DBAA8342-54ED-A9F2-23C3-1D3F13BC287E}"/>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522;p43">
              <a:extLst>
                <a:ext uri="{FF2B5EF4-FFF2-40B4-BE49-F238E27FC236}">
                  <a16:creationId xmlns:a16="http://schemas.microsoft.com/office/drawing/2014/main" id="{51957424-EEC8-B3C1-3E18-335F77D030AD}"/>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523;p43">
              <a:extLst>
                <a:ext uri="{FF2B5EF4-FFF2-40B4-BE49-F238E27FC236}">
                  <a16:creationId xmlns:a16="http://schemas.microsoft.com/office/drawing/2014/main" id="{E8D5A136-4F50-7512-3949-578C1D15357D}"/>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524;p43">
              <a:extLst>
                <a:ext uri="{FF2B5EF4-FFF2-40B4-BE49-F238E27FC236}">
                  <a16:creationId xmlns:a16="http://schemas.microsoft.com/office/drawing/2014/main" id="{900477DB-F9F9-6EF1-0E06-6ED601381B46}"/>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25;p43">
              <a:extLst>
                <a:ext uri="{FF2B5EF4-FFF2-40B4-BE49-F238E27FC236}">
                  <a16:creationId xmlns:a16="http://schemas.microsoft.com/office/drawing/2014/main" id="{0A151849-B64E-7470-14BD-212DBB91ECDF}"/>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526;p43">
              <a:extLst>
                <a:ext uri="{FF2B5EF4-FFF2-40B4-BE49-F238E27FC236}">
                  <a16:creationId xmlns:a16="http://schemas.microsoft.com/office/drawing/2014/main" id="{D489CABC-B396-35F7-1667-EF1F38AA877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527;p43">
              <a:extLst>
                <a:ext uri="{FF2B5EF4-FFF2-40B4-BE49-F238E27FC236}">
                  <a16:creationId xmlns:a16="http://schemas.microsoft.com/office/drawing/2014/main" id="{BE5FB69B-EB6F-455F-4D80-C70382760F53}"/>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528;p43">
              <a:extLst>
                <a:ext uri="{FF2B5EF4-FFF2-40B4-BE49-F238E27FC236}">
                  <a16:creationId xmlns:a16="http://schemas.microsoft.com/office/drawing/2014/main" id="{E956C732-C1AC-0D05-4578-16A63F464F2C}"/>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529;p43">
              <a:extLst>
                <a:ext uri="{FF2B5EF4-FFF2-40B4-BE49-F238E27FC236}">
                  <a16:creationId xmlns:a16="http://schemas.microsoft.com/office/drawing/2014/main" id="{E7BEDD2D-8525-91B6-6686-82CACF9F6D81}"/>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530;p43">
              <a:extLst>
                <a:ext uri="{FF2B5EF4-FFF2-40B4-BE49-F238E27FC236}">
                  <a16:creationId xmlns:a16="http://schemas.microsoft.com/office/drawing/2014/main" id="{87E63870-9720-9253-937A-7173191DAD59}"/>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531;p43">
              <a:extLst>
                <a:ext uri="{FF2B5EF4-FFF2-40B4-BE49-F238E27FC236}">
                  <a16:creationId xmlns:a16="http://schemas.microsoft.com/office/drawing/2014/main" id="{E2FECA4A-17A5-B13A-11C7-751091F2702B}"/>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532;p43">
              <a:extLst>
                <a:ext uri="{FF2B5EF4-FFF2-40B4-BE49-F238E27FC236}">
                  <a16:creationId xmlns:a16="http://schemas.microsoft.com/office/drawing/2014/main" id="{E7C3C952-66A6-69CA-9AF8-5389974DFB99}"/>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2349;p57">
            <a:extLst>
              <a:ext uri="{FF2B5EF4-FFF2-40B4-BE49-F238E27FC236}">
                <a16:creationId xmlns:a16="http://schemas.microsoft.com/office/drawing/2014/main" id="{E99047B8-9EA1-7416-616B-144DD3060335}"/>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TextBox 113">
            <a:extLst>
              <a:ext uri="{FF2B5EF4-FFF2-40B4-BE49-F238E27FC236}">
                <a16:creationId xmlns:a16="http://schemas.microsoft.com/office/drawing/2014/main" id="{7BFD52A7-D46C-9DA3-BB36-4C86B5286E9D}"/>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15" name="TextBox 114">
            <a:extLst>
              <a:ext uri="{FF2B5EF4-FFF2-40B4-BE49-F238E27FC236}">
                <a16:creationId xmlns:a16="http://schemas.microsoft.com/office/drawing/2014/main" id="{3E6D0CF7-05C5-76DC-8EB9-BFE623B05B8F}"/>
              </a:ext>
            </a:extLst>
          </p:cNvPr>
          <p:cNvSpPr txBox="1"/>
          <p:nvPr/>
        </p:nvSpPr>
        <p:spPr>
          <a:xfrm>
            <a:off x="1555704" y="1585964"/>
            <a:ext cx="6625770" cy="2009061"/>
          </a:xfrm>
          <a:custGeom>
            <a:avLst/>
            <a:gdLst>
              <a:gd name="connsiteX0" fmla="*/ 0 w 6625770"/>
              <a:gd name="connsiteY0" fmla="*/ 334850 h 2009061"/>
              <a:gd name="connsiteX1" fmla="*/ 334850 w 6625770"/>
              <a:gd name="connsiteY1" fmla="*/ 0 h 2009061"/>
              <a:gd name="connsiteX2" fmla="*/ 811336 w 6625770"/>
              <a:gd name="connsiteY2" fmla="*/ 0 h 2009061"/>
              <a:gd name="connsiteX3" fmla="*/ 1287821 w 6625770"/>
              <a:gd name="connsiteY3" fmla="*/ 0 h 2009061"/>
              <a:gd name="connsiteX4" fmla="*/ 1883428 w 6625770"/>
              <a:gd name="connsiteY4" fmla="*/ 0 h 2009061"/>
              <a:gd name="connsiteX5" fmla="*/ 2538596 w 6625770"/>
              <a:gd name="connsiteY5" fmla="*/ 0 h 2009061"/>
              <a:gd name="connsiteX6" fmla="*/ 3074642 w 6625770"/>
              <a:gd name="connsiteY6" fmla="*/ 0 h 2009061"/>
              <a:gd name="connsiteX7" fmla="*/ 3491567 w 6625770"/>
              <a:gd name="connsiteY7" fmla="*/ 0 h 2009061"/>
              <a:gd name="connsiteX8" fmla="*/ 3968053 w 6625770"/>
              <a:gd name="connsiteY8" fmla="*/ 0 h 2009061"/>
              <a:gd name="connsiteX9" fmla="*/ 4563660 w 6625770"/>
              <a:gd name="connsiteY9" fmla="*/ 0 h 2009061"/>
              <a:gd name="connsiteX10" fmla="*/ 5040145 w 6625770"/>
              <a:gd name="connsiteY10" fmla="*/ 0 h 2009061"/>
              <a:gd name="connsiteX11" fmla="*/ 5635752 w 6625770"/>
              <a:gd name="connsiteY11" fmla="*/ 0 h 2009061"/>
              <a:gd name="connsiteX12" fmla="*/ 6290920 w 6625770"/>
              <a:gd name="connsiteY12" fmla="*/ 0 h 2009061"/>
              <a:gd name="connsiteX13" fmla="*/ 6625770 w 6625770"/>
              <a:gd name="connsiteY13" fmla="*/ 334850 h 2009061"/>
              <a:gd name="connsiteX14" fmla="*/ 6625770 w 6625770"/>
              <a:gd name="connsiteY14" fmla="*/ 754516 h 2009061"/>
              <a:gd name="connsiteX15" fmla="*/ 6625770 w 6625770"/>
              <a:gd name="connsiteY15" fmla="*/ 1160789 h 2009061"/>
              <a:gd name="connsiteX16" fmla="*/ 6625770 w 6625770"/>
              <a:gd name="connsiteY16" fmla="*/ 1674211 h 2009061"/>
              <a:gd name="connsiteX17" fmla="*/ 6290920 w 6625770"/>
              <a:gd name="connsiteY17" fmla="*/ 2009061 h 2009061"/>
              <a:gd name="connsiteX18" fmla="*/ 5576192 w 6625770"/>
              <a:gd name="connsiteY18" fmla="*/ 2009061 h 2009061"/>
              <a:gd name="connsiteX19" fmla="*/ 5099706 w 6625770"/>
              <a:gd name="connsiteY19" fmla="*/ 2009061 h 2009061"/>
              <a:gd name="connsiteX20" fmla="*/ 4682781 w 6625770"/>
              <a:gd name="connsiteY20" fmla="*/ 2009061 h 2009061"/>
              <a:gd name="connsiteX21" fmla="*/ 4087174 w 6625770"/>
              <a:gd name="connsiteY21" fmla="*/ 2009061 h 2009061"/>
              <a:gd name="connsiteX22" fmla="*/ 3491567 w 6625770"/>
              <a:gd name="connsiteY22" fmla="*/ 2009061 h 2009061"/>
              <a:gd name="connsiteX23" fmla="*/ 2955521 w 6625770"/>
              <a:gd name="connsiteY23" fmla="*/ 2009061 h 2009061"/>
              <a:gd name="connsiteX24" fmla="*/ 2240792 w 6625770"/>
              <a:gd name="connsiteY24" fmla="*/ 2009061 h 2009061"/>
              <a:gd name="connsiteX25" fmla="*/ 1585625 w 6625770"/>
              <a:gd name="connsiteY25" fmla="*/ 2009061 h 2009061"/>
              <a:gd name="connsiteX26" fmla="*/ 870896 w 6625770"/>
              <a:gd name="connsiteY26" fmla="*/ 2009061 h 2009061"/>
              <a:gd name="connsiteX27" fmla="*/ 334850 w 6625770"/>
              <a:gd name="connsiteY27" fmla="*/ 2009061 h 2009061"/>
              <a:gd name="connsiteX28" fmla="*/ 0 w 6625770"/>
              <a:gd name="connsiteY28" fmla="*/ 1674211 h 2009061"/>
              <a:gd name="connsiteX29" fmla="*/ 0 w 6625770"/>
              <a:gd name="connsiteY29" fmla="*/ 1241151 h 2009061"/>
              <a:gd name="connsiteX30" fmla="*/ 0 w 6625770"/>
              <a:gd name="connsiteY30" fmla="*/ 781304 h 2009061"/>
              <a:gd name="connsiteX31" fmla="*/ 0 w 6625770"/>
              <a:gd name="connsiteY31" fmla="*/ 334850 h 200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009061" extrusionOk="0">
                <a:moveTo>
                  <a:pt x="0" y="334850"/>
                </a:moveTo>
                <a:cubicBezTo>
                  <a:pt x="20049" y="141261"/>
                  <a:pt x="126766" y="22122"/>
                  <a:pt x="334850" y="0"/>
                </a:cubicBezTo>
                <a:cubicBezTo>
                  <a:pt x="495106" y="-53946"/>
                  <a:pt x="647269" y="32425"/>
                  <a:pt x="811336" y="0"/>
                </a:cubicBezTo>
                <a:cubicBezTo>
                  <a:pt x="975403" y="-32425"/>
                  <a:pt x="1147029" y="28642"/>
                  <a:pt x="1287821" y="0"/>
                </a:cubicBezTo>
                <a:cubicBezTo>
                  <a:pt x="1428614" y="-28642"/>
                  <a:pt x="1639295" y="51716"/>
                  <a:pt x="1883428" y="0"/>
                </a:cubicBezTo>
                <a:cubicBezTo>
                  <a:pt x="2127561" y="-51716"/>
                  <a:pt x="2228912" y="48501"/>
                  <a:pt x="2538596" y="0"/>
                </a:cubicBezTo>
                <a:cubicBezTo>
                  <a:pt x="2848280" y="-48501"/>
                  <a:pt x="2880369" y="24621"/>
                  <a:pt x="3074642" y="0"/>
                </a:cubicBezTo>
                <a:cubicBezTo>
                  <a:pt x="3268915" y="-24621"/>
                  <a:pt x="3296347" y="11585"/>
                  <a:pt x="3491567" y="0"/>
                </a:cubicBezTo>
                <a:cubicBezTo>
                  <a:pt x="3686788" y="-11585"/>
                  <a:pt x="3791073" y="54561"/>
                  <a:pt x="3968053" y="0"/>
                </a:cubicBezTo>
                <a:cubicBezTo>
                  <a:pt x="4145033" y="-54561"/>
                  <a:pt x="4437897" y="68004"/>
                  <a:pt x="4563660" y="0"/>
                </a:cubicBezTo>
                <a:cubicBezTo>
                  <a:pt x="4689423" y="-68004"/>
                  <a:pt x="4875516" y="32436"/>
                  <a:pt x="5040145" y="0"/>
                </a:cubicBezTo>
                <a:cubicBezTo>
                  <a:pt x="5204774" y="-32436"/>
                  <a:pt x="5449610" y="50969"/>
                  <a:pt x="5635752" y="0"/>
                </a:cubicBezTo>
                <a:cubicBezTo>
                  <a:pt x="5821894" y="-50969"/>
                  <a:pt x="6139967" y="56192"/>
                  <a:pt x="6290920" y="0"/>
                </a:cubicBezTo>
                <a:cubicBezTo>
                  <a:pt x="6484137" y="2110"/>
                  <a:pt x="6591700" y="161701"/>
                  <a:pt x="6625770" y="334850"/>
                </a:cubicBezTo>
                <a:cubicBezTo>
                  <a:pt x="6664799" y="456854"/>
                  <a:pt x="6595980" y="653323"/>
                  <a:pt x="6625770" y="754516"/>
                </a:cubicBezTo>
                <a:cubicBezTo>
                  <a:pt x="6655560" y="855709"/>
                  <a:pt x="6588102" y="1015726"/>
                  <a:pt x="6625770" y="1160789"/>
                </a:cubicBezTo>
                <a:cubicBezTo>
                  <a:pt x="6663438" y="1305852"/>
                  <a:pt x="6580161" y="1475373"/>
                  <a:pt x="6625770" y="1674211"/>
                </a:cubicBezTo>
                <a:cubicBezTo>
                  <a:pt x="6570696" y="1859797"/>
                  <a:pt x="6494447" y="1994433"/>
                  <a:pt x="6290920" y="2009061"/>
                </a:cubicBezTo>
                <a:cubicBezTo>
                  <a:pt x="6133299" y="2090965"/>
                  <a:pt x="5826044" y="1941893"/>
                  <a:pt x="5576192" y="2009061"/>
                </a:cubicBezTo>
                <a:cubicBezTo>
                  <a:pt x="5326340" y="2076229"/>
                  <a:pt x="5199482" y="1995170"/>
                  <a:pt x="5099706" y="2009061"/>
                </a:cubicBezTo>
                <a:cubicBezTo>
                  <a:pt x="4999930" y="2022952"/>
                  <a:pt x="4814908" y="1978175"/>
                  <a:pt x="4682781" y="2009061"/>
                </a:cubicBezTo>
                <a:cubicBezTo>
                  <a:pt x="4550655" y="2039947"/>
                  <a:pt x="4249216" y="2007882"/>
                  <a:pt x="4087174" y="2009061"/>
                </a:cubicBezTo>
                <a:cubicBezTo>
                  <a:pt x="3925132" y="2010240"/>
                  <a:pt x="3657662" y="1979302"/>
                  <a:pt x="3491567" y="2009061"/>
                </a:cubicBezTo>
                <a:cubicBezTo>
                  <a:pt x="3325472" y="2038820"/>
                  <a:pt x="3220652" y="2003853"/>
                  <a:pt x="2955521" y="2009061"/>
                </a:cubicBezTo>
                <a:cubicBezTo>
                  <a:pt x="2690390" y="2014269"/>
                  <a:pt x="2533428" y="1961919"/>
                  <a:pt x="2240792" y="2009061"/>
                </a:cubicBezTo>
                <a:cubicBezTo>
                  <a:pt x="1948156" y="2056203"/>
                  <a:pt x="1732670" y="1935355"/>
                  <a:pt x="1585625" y="2009061"/>
                </a:cubicBezTo>
                <a:cubicBezTo>
                  <a:pt x="1438580" y="2082767"/>
                  <a:pt x="1083247" y="1947679"/>
                  <a:pt x="870896" y="2009061"/>
                </a:cubicBezTo>
                <a:cubicBezTo>
                  <a:pt x="658545" y="2070443"/>
                  <a:pt x="582151" y="1970395"/>
                  <a:pt x="334850" y="2009061"/>
                </a:cubicBezTo>
                <a:cubicBezTo>
                  <a:pt x="189173" y="2042292"/>
                  <a:pt x="38081" y="1827086"/>
                  <a:pt x="0" y="1674211"/>
                </a:cubicBezTo>
                <a:cubicBezTo>
                  <a:pt x="-42869" y="1510364"/>
                  <a:pt x="11627" y="1349671"/>
                  <a:pt x="0" y="1241151"/>
                </a:cubicBezTo>
                <a:cubicBezTo>
                  <a:pt x="-11627" y="1132631"/>
                  <a:pt x="40408" y="927539"/>
                  <a:pt x="0" y="781304"/>
                </a:cubicBezTo>
                <a:cubicBezTo>
                  <a:pt x="-40408" y="635069"/>
                  <a:pt x="1489" y="478314"/>
                  <a:pt x="0" y="334850"/>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4.7 và nêu đặc điểm chung của các chất có trong hình ?</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ppt_x"/>
                                          </p:val>
                                        </p:tav>
                                        <p:tav tm="100000">
                                          <p:val>
                                            <p:strVal val="#ppt_x"/>
                                          </p:val>
                                        </p:tav>
                                      </p:tavLst>
                                    </p:anim>
                                    <p:anim calcmode="lin" valueType="num">
                                      <p:cBhvr additive="base">
                                        <p:cTn id="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63"/>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CBE3B420-2749-40D0-B639-2F994133114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5902" b="100000" l="8415" r="100000">
                        <a14:foregroundMark x1="64384" y1="44343" x2="29354" y2="44954"/>
                        <a14:foregroundMark x1="29354" y1="44954" x2="61644" y2="61468"/>
                        <a14:foregroundMark x1="61644" y1="61468" x2="61644" y2="60245"/>
                      </a14:backgroundRemoval>
                    </a14:imgEffect>
                  </a14:imgLayer>
                </a14:imgProps>
              </a:ext>
              <a:ext uri="{28A0092B-C50C-407E-A947-70E740481C1C}">
                <a14:useLocalDpi xmlns:a14="http://schemas.microsoft.com/office/drawing/2010/main"/>
              </a:ext>
            </a:extLst>
          </a:blip>
          <a:srcRect/>
          <a:stretch/>
        </p:blipFill>
        <p:spPr>
          <a:xfrm>
            <a:off x="925203" y="420378"/>
            <a:ext cx="2632539" cy="1684421"/>
          </a:xfrm>
          <a:prstGeom prst="rect">
            <a:avLst/>
          </a:prstGeom>
        </p:spPr>
      </p:pic>
      <p:pic>
        <p:nvPicPr>
          <p:cNvPr id="21" name="Picture 20" descr="Chart&#10;&#10;Description automatically generated">
            <a:extLst>
              <a:ext uri="{FF2B5EF4-FFF2-40B4-BE49-F238E27FC236}">
                <a16:creationId xmlns:a16="http://schemas.microsoft.com/office/drawing/2014/main" id="{09902506-9507-8EA8-7DB2-0BCA7F7B214D}"/>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1009" b="100000" l="0" r="97065">
                        <a14:foregroundMark x1="40900" y1="40061" x2="38356" y2="57187"/>
                        <a14:foregroundMark x1="59687" y1="48930" x2="35616" y2="53211"/>
                        <a14:foregroundMark x1="35616" y1="53211" x2="63405" y2="45872"/>
                        <a14:foregroundMark x1="63405" y1="45872" x2="39335" y2="45260"/>
                        <a14:foregroundMark x1="38943" y1="25688" x2="28376" y2="60550"/>
                        <a14:foregroundMark x1="28376" y1="60550" x2="29746" y2="62080"/>
                      </a14:backgroundRemoval>
                    </a14:imgEffect>
                  </a14:imgLayer>
                </a14:imgProps>
              </a:ext>
              <a:ext uri="{28A0092B-C50C-407E-A947-70E740481C1C}">
                <a14:useLocalDpi xmlns:a14="http://schemas.microsoft.com/office/drawing/2010/main"/>
              </a:ext>
            </a:extLst>
          </a:blip>
          <a:srcRect/>
          <a:stretch/>
        </p:blipFill>
        <p:spPr>
          <a:xfrm>
            <a:off x="5319762" y="291108"/>
            <a:ext cx="2632539" cy="1684421"/>
          </a:xfrm>
          <a:prstGeom prst="rect">
            <a:avLst/>
          </a:prstGeom>
        </p:spPr>
      </p:pic>
      <p:pic>
        <p:nvPicPr>
          <p:cNvPr id="22" name="Picture 21" descr="Chart&#10;&#10;Description automatically generated">
            <a:extLst>
              <a:ext uri="{FF2B5EF4-FFF2-40B4-BE49-F238E27FC236}">
                <a16:creationId xmlns:a16="http://schemas.microsoft.com/office/drawing/2014/main" id="{E12DCCDE-7D90-A27E-FB25-B0FDB392BC8F}"/>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100000" l="17221" r="100000">
                        <a14:foregroundMark x1="52055" y1="44648" x2="52838" y2="42202"/>
                        <a14:foregroundMark x1="68493" y1="38532" x2="52838" y2="64220"/>
                        <a14:foregroundMark x1="52838" y1="64220" x2="52838" y2="64832"/>
                      </a14:backgroundRemoval>
                    </a14:imgEffect>
                  </a14:imgLayer>
                </a14:imgProps>
              </a:ext>
              <a:ext uri="{28A0092B-C50C-407E-A947-70E740481C1C}">
                <a14:useLocalDpi xmlns:a14="http://schemas.microsoft.com/office/drawing/2010/main"/>
              </a:ext>
            </a:extLst>
          </a:blip>
          <a:srcRect/>
          <a:stretch/>
        </p:blipFill>
        <p:spPr>
          <a:xfrm>
            <a:off x="856207" y="2304854"/>
            <a:ext cx="2632539" cy="1684421"/>
          </a:xfrm>
          <a:prstGeom prst="rect">
            <a:avLst/>
          </a:prstGeom>
        </p:spPr>
      </p:pic>
      <p:pic>
        <p:nvPicPr>
          <p:cNvPr id="23" name="Picture 22" descr="Chart&#10;&#10;Description automatically generated">
            <a:extLst>
              <a:ext uri="{FF2B5EF4-FFF2-40B4-BE49-F238E27FC236}">
                <a16:creationId xmlns:a16="http://schemas.microsoft.com/office/drawing/2014/main" id="{2FE0E5D6-7137-E127-00C0-A4DEEE513BF8}"/>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93299" l="0" r="84769">
                        <a14:foregroundMark x1="83385" y1="24742" x2="76769" y2="35825"/>
                        <a14:foregroundMark x1="84923" y1="23711" x2="51846" y2="57732"/>
                        <a14:foregroundMark x1="22615" y1="81959" x2="31077" y2="87371"/>
                        <a14:foregroundMark x1="23231" y1="84278" x2="31846" y2="89948"/>
                      </a14:backgroundRemoval>
                    </a14:imgEffect>
                  </a14:imgLayer>
                </a14:imgProps>
              </a:ext>
              <a:ext uri="{28A0092B-C50C-407E-A947-70E740481C1C}">
                <a14:useLocalDpi xmlns:a14="http://schemas.microsoft.com/office/drawing/2010/main"/>
              </a:ext>
            </a:extLst>
          </a:blip>
          <a:srcRect/>
          <a:stretch/>
        </p:blipFill>
        <p:spPr>
          <a:xfrm>
            <a:off x="4738446" y="2304854"/>
            <a:ext cx="3350029" cy="2000250"/>
          </a:xfrm>
          <a:prstGeom prst="rect">
            <a:avLst/>
          </a:prstGeom>
        </p:spPr>
      </p:pic>
      <p:sp>
        <p:nvSpPr>
          <p:cNvPr id="6" name="TextBox 5">
            <a:extLst>
              <a:ext uri="{FF2B5EF4-FFF2-40B4-BE49-F238E27FC236}">
                <a16:creationId xmlns:a16="http://schemas.microsoft.com/office/drawing/2014/main" id="{72EC3848-C905-D650-3753-A2FD0D000B17}"/>
              </a:ext>
            </a:extLst>
          </p:cNvPr>
          <p:cNvSpPr txBox="1"/>
          <p:nvPr/>
        </p:nvSpPr>
        <p:spPr>
          <a:xfrm>
            <a:off x="925203" y="1956675"/>
            <a:ext cx="3120189" cy="400110"/>
          </a:xfrm>
          <a:prstGeom prst="rect">
            <a:avLst/>
          </a:prstGeom>
          <a:noFill/>
        </p:spPr>
        <p:txBody>
          <a:bodyPr wrap="square" rtlCol="0">
            <a:spAutoFit/>
          </a:bodyPr>
          <a:lstStyle/>
          <a:p>
            <a:r>
              <a:rPr lang="en-US" sz="2000">
                <a:latin typeface="Times New Roman" panose="02020603050405020304" pitchFamily="18" charset="0"/>
              </a:rPr>
              <a:t>a. Carbon dioxide </a:t>
            </a:r>
          </a:p>
        </p:txBody>
      </p:sp>
      <p:sp>
        <p:nvSpPr>
          <p:cNvPr id="25" name="TextBox 24">
            <a:extLst>
              <a:ext uri="{FF2B5EF4-FFF2-40B4-BE49-F238E27FC236}">
                <a16:creationId xmlns:a16="http://schemas.microsoft.com/office/drawing/2014/main" id="{A8EDD4E5-3375-A797-7CB8-3B23B4BFE1D1}"/>
              </a:ext>
            </a:extLst>
          </p:cNvPr>
          <p:cNvSpPr txBox="1"/>
          <p:nvPr/>
        </p:nvSpPr>
        <p:spPr>
          <a:xfrm>
            <a:off x="5098610" y="1975529"/>
            <a:ext cx="2825866" cy="400110"/>
          </a:xfrm>
          <a:prstGeom prst="rect">
            <a:avLst/>
          </a:prstGeom>
          <a:noFill/>
        </p:spPr>
        <p:txBody>
          <a:bodyPr wrap="square" rtlCol="0">
            <a:spAutoFit/>
          </a:bodyPr>
          <a:lstStyle/>
          <a:p>
            <a:r>
              <a:rPr lang="en-US" sz="2000">
                <a:latin typeface="Times New Roman" panose="02020603050405020304" pitchFamily="18" charset="0"/>
              </a:rPr>
              <a:t>b. Hydrogen chloride</a:t>
            </a:r>
          </a:p>
        </p:txBody>
      </p:sp>
      <p:sp>
        <p:nvSpPr>
          <p:cNvPr id="26" name="TextBox 25">
            <a:extLst>
              <a:ext uri="{FF2B5EF4-FFF2-40B4-BE49-F238E27FC236}">
                <a16:creationId xmlns:a16="http://schemas.microsoft.com/office/drawing/2014/main" id="{F704DE6F-CC0B-ACD4-51DB-F126FFFD6F60}"/>
              </a:ext>
            </a:extLst>
          </p:cNvPr>
          <p:cNvSpPr txBox="1"/>
          <p:nvPr/>
        </p:nvSpPr>
        <p:spPr>
          <a:xfrm>
            <a:off x="1256848" y="4156980"/>
            <a:ext cx="1831256" cy="400110"/>
          </a:xfrm>
          <a:prstGeom prst="rect">
            <a:avLst/>
          </a:prstGeom>
          <a:noFill/>
        </p:spPr>
        <p:txBody>
          <a:bodyPr wrap="square" rtlCol="0">
            <a:spAutoFit/>
          </a:bodyPr>
          <a:lstStyle/>
          <a:p>
            <a:r>
              <a:rPr lang="en-US" sz="2000">
                <a:latin typeface="Times New Roman" panose="02020603050405020304" pitchFamily="18" charset="0"/>
              </a:rPr>
              <a:t>c. Ammonia</a:t>
            </a:r>
          </a:p>
        </p:txBody>
      </p:sp>
      <p:sp>
        <p:nvSpPr>
          <p:cNvPr id="29" name="TextBox 28">
            <a:extLst>
              <a:ext uri="{FF2B5EF4-FFF2-40B4-BE49-F238E27FC236}">
                <a16:creationId xmlns:a16="http://schemas.microsoft.com/office/drawing/2014/main" id="{C3E23E0F-8ECB-4CAA-4562-A5CE171E7A92}"/>
              </a:ext>
            </a:extLst>
          </p:cNvPr>
          <p:cNvSpPr txBox="1"/>
          <p:nvPr/>
        </p:nvSpPr>
        <p:spPr>
          <a:xfrm>
            <a:off x="5863392" y="4338792"/>
            <a:ext cx="1545280" cy="400110"/>
          </a:xfrm>
          <a:prstGeom prst="rect">
            <a:avLst/>
          </a:prstGeom>
          <a:noFill/>
        </p:spPr>
        <p:txBody>
          <a:bodyPr wrap="square" rtlCol="0">
            <a:spAutoFit/>
          </a:bodyPr>
          <a:lstStyle/>
          <a:p>
            <a:r>
              <a:rPr lang="en-US" sz="2000">
                <a:latin typeface="Times New Roman" panose="02020603050405020304" pitchFamily="18" charset="0"/>
              </a:rPr>
              <a:t>d. Ethanol</a:t>
            </a:r>
          </a:p>
        </p:txBody>
      </p:sp>
      <p:sp>
        <p:nvSpPr>
          <p:cNvPr id="10" name="TextBox 9">
            <a:extLst>
              <a:ext uri="{FF2B5EF4-FFF2-40B4-BE49-F238E27FC236}">
                <a16:creationId xmlns:a16="http://schemas.microsoft.com/office/drawing/2014/main" id="{EBB1051E-293A-5098-A459-C7C1766AD248}"/>
              </a:ext>
            </a:extLst>
          </p:cNvPr>
          <p:cNvSpPr txBox="1"/>
          <p:nvPr/>
        </p:nvSpPr>
        <p:spPr>
          <a:xfrm>
            <a:off x="1780382" y="4723122"/>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4.7. Mô hình phân tử một số hợp chất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34"/>
        <p:cNvGrpSpPr/>
        <p:nvPr/>
      </p:nvGrpSpPr>
      <p:grpSpPr>
        <a:xfrm>
          <a:off x="0" y="0"/>
          <a:ext cx="0" cy="0"/>
          <a:chOff x="0" y="0"/>
          <a:chExt cx="0" cy="0"/>
        </a:xfrm>
      </p:grpSpPr>
      <p:sp>
        <p:nvSpPr>
          <p:cNvPr id="218" name="TextBox 217">
            <a:extLst>
              <a:ext uri="{FF2B5EF4-FFF2-40B4-BE49-F238E27FC236}">
                <a16:creationId xmlns:a16="http://schemas.microsoft.com/office/drawing/2014/main" id="{FC4146B4-E482-5098-8C8A-660257043458}"/>
              </a:ext>
            </a:extLst>
          </p:cNvPr>
          <p:cNvSpPr txBox="1"/>
          <p:nvPr/>
        </p:nvSpPr>
        <p:spPr>
          <a:xfrm>
            <a:off x="2004860" y="1824609"/>
            <a:ext cx="6358349" cy="940066"/>
          </a:xfrm>
          <a:prstGeom prst="rect">
            <a:avLst/>
          </a:prstGeom>
          <a:noFill/>
        </p:spPr>
        <p:txBody>
          <a:bodyPr wrap="square" rtlCol="0">
            <a:spAutoFit/>
          </a:bodyPr>
          <a:lstStyle/>
          <a:p>
            <a:pPr marL="342900" marR="0" lvl="0" indent="-342900" algn="just" defTabSz="914400" rtl="0" eaLnBrk="1" fontAlgn="auto" latinLnBrk="0" hangingPunct="1">
              <a:lnSpc>
                <a:spcPct val="120000"/>
              </a:lnSpc>
              <a:spcBef>
                <a:spcPts val="0"/>
              </a:spcBef>
              <a:spcAft>
                <a:spcPts val="0"/>
              </a:spcAft>
              <a:buClrTx/>
              <a:buSzTx/>
              <a:buFontTx/>
              <a:buChar char="-"/>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Hợp</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chất </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là những chất do </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hai hoặc nhiều nguyên tố hoá học</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tạo thành</a:t>
            </a:r>
            <a:endParaRPr lang="en-US" sz="2400">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219" name="Group 218">
            <a:extLst>
              <a:ext uri="{FF2B5EF4-FFF2-40B4-BE49-F238E27FC236}">
                <a16:creationId xmlns:a16="http://schemas.microsoft.com/office/drawing/2014/main" id="{D82BFA0C-6C96-3E41-FC94-61130BECEE03}"/>
              </a:ext>
            </a:extLst>
          </p:cNvPr>
          <p:cNvGrpSpPr/>
          <p:nvPr/>
        </p:nvGrpSpPr>
        <p:grpSpPr>
          <a:xfrm>
            <a:off x="1339517" y="1037905"/>
            <a:ext cx="7280608" cy="2451253"/>
            <a:chOff x="1515910" y="1306591"/>
            <a:chExt cx="9569385" cy="4425613"/>
          </a:xfrm>
        </p:grpSpPr>
        <p:sp>
          <p:nvSpPr>
            <p:cNvPr id="220" name="Freeform: Shape 3">
              <a:extLst>
                <a:ext uri="{FF2B5EF4-FFF2-40B4-BE49-F238E27FC236}">
                  <a16:creationId xmlns:a16="http://schemas.microsoft.com/office/drawing/2014/main" id="{06895BD9-9E99-EE66-D73B-C635FBE72941}"/>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221" name="Oval 220">
              <a:extLst>
                <a:ext uri="{FF2B5EF4-FFF2-40B4-BE49-F238E27FC236}">
                  <a16:creationId xmlns:a16="http://schemas.microsoft.com/office/drawing/2014/main" id="{256A3A9F-1E28-FAC7-812D-EDD8B6A2DFA1}"/>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2" name="Oval 221">
              <a:extLst>
                <a:ext uri="{FF2B5EF4-FFF2-40B4-BE49-F238E27FC236}">
                  <a16:creationId xmlns:a16="http://schemas.microsoft.com/office/drawing/2014/main" id="{0A01F5B3-A1BA-7A13-25B0-C526EE58C5B4}"/>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orbel" panose="020B0503020204020204"/>
                <a:ea typeface="+mn-ea"/>
                <a:cs typeface="+mn-cs"/>
              </a:endParaRPr>
            </a:p>
          </p:txBody>
        </p:sp>
        <p:sp>
          <p:nvSpPr>
            <p:cNvPr id="223" name="Oval 222">
              <a:extLst>
                <a:ext uri="{FF2B5EF4-FFF2-40B4-BE49-F238E27FC236}">
                  <a16:creationId xmlns:a16="http://schemas.microsoft.com/office/drawing/2014/main" id="{D4D49F7F-C093-A7F3-C763-C3E4762ABAC5}"/>
                </a:ext>
              </a:extLst>
            </p:cNvPr>
            <p:cNvSpPr/>
            <p:nvPr/>
          </p:nvSpPr>
          <p:spPr>
            <a:xfrm>
              <a:off x="9621316" y="5085493"/>
              <a:ext cx="731989" cy="646711"/>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4" name="Oval 223">
              <a:extLst>
                <a:ext uri="{FF2B5EF4-FFF2-40B4-BE49-F238E27FC236}">
                  <a16:creationId xmlns:a16="http://schemas.microsoft.com/office/drawing/2014/main" id="{E592909A-CEFD-F757-E831-690D9DFD1974}"/>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25" name="Google Shape;1500;p78">
            <a:extLst>
              <a:ext uri="{FF2B5EF4-FFF2-40B4-BE49-F238E27FC236}">
                <a16:creationId xmlns:a16="http://schemas.microsoft.com/office/drawing/2014/main" id="{7C19C3C2-2773-CF2E-BA4F-D421A3894C91}"/>
              </a:ext>
            </a:extLst>
          </p:cNvPr>
          <p:cNvSpPr/>
          <p:nvPr/>
        </p:nvSpPr>
        <p:spPr>
          <a:xfrm>
            <a:off x="75795" y="339257"/>
            <a:ext cx="3376866" cy="690953"/>
          </a:xfrm>
          <a:custGeom>
            <a:avLst/>
            <a:gdLst/>
            <a:ahLst/>
            <a:cxnLst/>
            <a:rect l="l" t="t" r="r" b="b"/>
            <a:pathLst>
              <a:path w="64247" h="17556" extrusionOk="0">
                <a:moveTo>
                  <a:pt x="23651" y="572"/>
                </a:moveTo>
                <a:cubicBezTo>
                  <a:pt x="23651" y="572"/>
                  <a:pt x="23684" y="572"/>
                  <a:pt x="23684" y="606"/>
                </a:cubicBezTo>
                <a:cubicBezTo>
                  <a:pt x="23684" y="606"/>
                  <a:pt x="23651" y="606"/>
                  <a:pt x="23651" y="639"/>
                </a:cubicBezTo>
                <a:lnTo>
                  <a:pt x="23617" y="639"/>
                </a:lnTo>
                <a:cubicBezTo>
                  <a:pt x="23617" y="606"/>
                  <a:pt x="23617" y="606"/>
                  <a:pt x="23651" y="572"/>
                </a:cubicBezTo>
                <a:close/>
                <a:moveTo>
                  <a:pt x="21216" y="472"/>
                </a:moveTo>
                <a:cubicBezTo>
                  <a:pt x="21316" y="472"/>
                  <a:pt x="21382" y="506"/>
                  <a:pt x="21382" y="572"/>
                </a:cubicBezTo>
                <a:cubicBezTo>
                  <a:pt x="21382" y="606"/>
                  <a:pt x="21349" y="639"/>
                  <a:pt x="21249" y="639"/>
                </a:cubicBezTo>
                <a:lnTo>
                  <a:pt x="20849" y="639"/>
                </a:lnTo>
                <a:cubicBezTo>
                  <a:pt x="20815" y="639"/>
                  <a:pt x="20815" y="672"/>
                  <a:pt x="20815" y="672"/>
                </a:cubicBezTo>
                <a:lnTo>
                  <a:pt x="20849" y="706"/>
                </a:lnTo>
                <a:lnTo>
                  <a:pt x="21082" y="706"/>
                </a:lnTo>
                <a:cubicBezTo>
                  <a:pt x="21149" y="706"/>
                  <a:pt x="21149" y="706"/>
                  <a:pt x="21182" y="773"/>
                </a:cubicBezTo>
                <a:cubicBezTo>
                  <a:pt x="21216" y="773"/>
                  <a:pt x="21182" y="806"/>
                  <a:pt x="21082" y="806"/>
                </a:cubicBezTo>
                <a:cubicBezTo>
                  <a:pt x="20882" y="806"/>
                  <a:pt x="20649" y="806"/>
                  <a:pt x="20415" y="873"/>
                </a:cubicBezTo>
                <a:cubicBezTo>
                  <a:pt x="20365" y="906"/>
                  <a:pt x="20273" y="923"/>
                  <a:pt x="20177" y="923"/>
                </a:cubicBezTo>
                <a:cubicBezTo>
                  <a:pt x="20082" y="923"/>
                  <a:pt x="19981" y="906"/>
                  <a:pt x="19915" y="873"/>
                </a:cubicBezTo>
                <a:cubicBezTo>
                  <a:pt x="19815" y="839"/>
                  <a:pt x="19448" y="839"/>
                  <a:pt x="19381" y="639"/>
                </a:cubicBezTo>
                <a:cubicBezTo>
                  <a:pt x="19464" y="639"/>
                  <a:pt x="19565" y="647"/>
                  <a:pt x="19652" y="647"/>
                </a:cubicBezTo>
                <a:cubicBezTo>
                  <a:pt x="19740" y="647"/>
                  <a:pt x="19815" y="639"/>
                  <a:pt x="19848" y="606"/>
                </a:cubicBezTo>
                <a:cubicBezTo>
                  <a:pt x="19889" y="581"/>
                  <a:pt x="19927" y="573"/>
                  <a:pt x="19964" y="573"/>
                </a:cubicBezTo>
                <a:cubicBezTo>
                  <a:pt x="20053" y="573"/>
                  <a:pt x="20133" y="622"/>
                  <a:pt x="20211" y="622"/>
                </a:cubicBezTo>
                <a:cubicBezTo>
                  <a:pt x="20235" y="622"/>
                  <a:pt x="20258" y="617"/>
                  <a:pt x="20282" y="606"/>
                </a:cubicBezTo>
                <a:cubicBezTo>
                  <a:pt x="20382" y="572"/>
                  <a:pt x="20615" y="572"/>
                  <a:pt x="20715" y="506"/>
                </a:cubicBezTo>
                <a:cubicBezTo>
                  <a:pt x="20882" y="472"/>
                  <a:pt x="21049" y="472"/>
                  <a:pt x="21216" y="472"/>
                </a:cubicBezTo>
                <a:close/>
                <a:moveTo>
                  <a:pt x="22884" y="939"/>
                </a:moveTo>
                <a:lnTo>
                  <a:pt x="22950" y="973"/>
                </a:lnTo>
                <a:lnTo>
                  <a:pt x="22884" y="1006"/>
                </a:lnTo>
                <a:cubicBezTo>
                  <a:pt x="22817" y="973"/>
                  <a:pt x="22817" y="939"/>
                  <a:pt x="22884" y="939"/>
                </a:cubicBezTo>
                <a:close/>
                <a:moveTo>
                  <a:pt x="21849" y="973"/>
                </a:moveTo>
                <a:cubicBezTo>
                  <a:pt x="21883" y="973"/>
                  <a:pt x="21883" y="973"/>
                  <a:pt x="21883" y="1006"/>
                </a:cubicBezTo>
                <a:cubicBezTo>
                  <a:pt x="21950" y="1006"/>
                  <a:pt x="21883" y="1073"/>
                  <a:pt x="21849" y="1073"/>
                </a:cubicBezTo>
                <a:lnTo>
                  <a:pt x="21616" y="1073"/>
                </a:lnTo>
                <a:lnTo>
                  <a:pt x="21549" y="1106"/>
                </a:lnTo>
                <a:lnTo>
                  <a:pt x="21516" y="1106"/>
                </a:lnTo>
                <a:cubicBezTo>
                  <a:pt x="21483" y="1073"/>
                  <a:pt x="21516" y="1073"/>
                  <a:pt x="21616" y="1073"/>
                </a:cubicBezTo>
                <a:cubicBezTo>
                  <a:pt x="21649" y="973"/>
                  <a:pt x="21716" y="973"/>
                  <a:pt x="21849" y="973"/>
                </a:cubicBezTo>
                <a:close/>
                <a:moveTo>
                  <a:pt x="30456" y="1006"/>
                </a:moveTo>
                <a:lnTo>
                  <a:pt x="30489" y="1073"/>
                </a:lnTo>
                <a:lnTo>
                  <a:pt x="30456" y="1106"/>
                </a:lnTo>
                <a:cubicBezTo>
                  <a:pt x="30356" y="1073"/>
                  <a:pt x="30356" y="1006"/>
                  <a:pt x="30456" y="1006"/>
                </a:cubicBezTo>
                <a:close/>
                <a:moveTo>
                  <a:pt x="25652" y="973"/>
                </a:moveTo>
                <a:cubicBezTo>
                  <a:pt x="25719" y="1006"/>
                  <a:pt x="25786" y="1006"/>
                  <a:pt x="25852" y="1073"/>
                </a:cubicBezTo>
                <a:cubicBezTo>
                  <a:pt x="25819" y="1073"/>
                  <a:pt x="25786" y="1106"/>
                  <a:pt x="25719" y="1106"/>
                </a:cubicBezTo>
                <a:cubicBezTo>
                  <a:pt x="25686" y="1106"/>
                  <a:pt x="25652" y="1106"/>
                  <a:pt x="25552" y="1139"/>
                </a:cubicBezTo>
                <a:lnTo>
                  <a:pt x="25485" y="1139"/>
                </a:lnTo>
                <a:cubicBezTo>
                  <a:pt x="25452" y="1139"/>
                  <a:pt x="25385" y="1139"/>
                  <a:pt x="25352" y="1106"/>
                </a:cubicBezTo>
                <a:cubicBezTo>
                  <a:pt x="25385" y="1073"/>
                  <a:pt x="25385" y="1006"/>
                  <a:pt x="25452" y="1006"/>
                </a:cubicBezTo>
                <a:cubicBezTo>
                  <a:pt x="25485" y="973"/>
                  <a:pt x="25552" y="973"/>
                  <a:pt x="25652" y="973"/>
                </a:cubicBezTo>
                <a:close/>
                <a:moveTo>
                  <a:pt x="29788" y="1106"/>
                </a:moveTo>
                <a:lnTo>
                  <a:pt x="29822" y="1139"/>
                </a:lnTo>
                <a:cubicBezTo>
                  <a:pt x="29822" y="1139"/>
                  <a:pt x="29788" y="1139"/>
                  <a:pt x="29788" y="1173"/>
                </a:cubicBezTo>
                <a:lnTo>
                  <a:pt x="29722" y="1173"/>
                </a:lnTo>
                <a:cubicBezTo>
                  <a:pt x="29722" y="1106"/>
                  <a:pt x="29788" y="1106"/>
                  <a:pt x="29788" y="1106"/>
                </a:cubicBezTo>
                <a:close/>
                <a:moveTo>
                  <a:pt x="32015" y="978"/>
                </a:moveTo>
                <a:cubicBezTo>
                  <a:pt x="32048" y="978"/>
                  <a:pt x="32084" y="986"/>
                  <a:pt x="32123" y="1006"/>
                </a:cubicBezTo>
                <a:cubicBezTo>
                  <a:pt x="32141" y="1023"/>
                  <a:pt x="32156" y="1030"/>
                  <a:pt x="32171" y="1030"/>
                </a:cubicBezTo>
                <a:cubicBezTo>
                  <a:pt x="32204" y="1030"/>
                  <a:pt x="32234" y="999"/>
                  <a:pt x="32283" y="999"/>
                </a:cubicBezTo>
                <a:cubicBezTo>
                  <a:pt x="32295" y="999"/>
                  <a:pt x="32309" y="1001"/>
                  <a:pt x="32324" y="1006"/>
                </a:cubicBezTo>
                <a:cubicBezTo>
                  <a:pt x="32357" y="1006"/>
                  <a:pt x="32457" y="1073"/>
                  <a:pt x="32390" y="1073"/>
                </a:cubicBezTo>
                <a:cubicBezTo>
                  <a:pt x="32390" y="1106"/>
                  <a:pt x="32357" y="1139"/>
                  <a:pt x="32324" y="1173"/>
                </a:cubicBezTo>
                <a:lnTo>
                  <a:pt x="31857" y="1173"/>
                </a:lnTo>
                <a:cubicBezTo>
                  <a:pt x="31757" y="1106"/>
                  <a:pt x="31723" y="1073"/>
                  <a:pt x="31823" y="1073"/>
                </a:cubicBezTo>
                <a:cubicBezTo>
                  <a:pt x="31870" y="1026"/>
                  <a:pt x="31934" y="978"/>
                  <a:pt x="32015" y="978"/>
                </a:cubicBezTo>
                <a:close/>
                <a:moveTo>
                  <a:pt x="30956" y="1306"/>
                </a:moveTo>
                <a:cubicBezTo>
                  <a:pt x="30988" y="1306"/>
                  <a:pt x="30989" y="1337"/>
                  <a:pt x="30901" y="1339"/>
                </a:cubicBezTo>
                <a:lnTo>
                  <a:pt x="30901" y="1339"/>
                </a:lnTo>
                <a:cubicBezTo>
                  <a:pt x="30912" y="1339"/>
                  <a:pt x="30889" y="1334"/>
                  <a:pt x="30889" y="1306"/>
                </a:cubicBezTo>
                <a:close/>
                <a:moveTo>
                  <a:pt x="29955" y="1273"/>
                </a:moveTo>
                <a:lnTo>
                  <a:pt x="29989" y="1306"/>
                </a:lnTo>
                <a:lnTo>
                  <a:pt x="29955" y="1340"/>
                </a:lnTo>
                <a:cubicBezTo>
                  <a:pt x="29855" y="1306"/>
                  <a:pt x="29855" y="1273"/>
                  <a:pt x="29955" y="1273"/>
                </a:cubicBezTo>
                <a:close/>
                <a:moveTo>
                  <a:pt x="28888" y="1340"/>
                </a:moveTo>
                <a:cubicBezTo>
                  <a:pt x="28888" y="1340"/>
                  <a:pt x="28955" y="1340"/>
                  <a:pt x="28955" y="1406"/>
                </a:cubicBezTo>
                <a:cubicBezTo>
                  <a:pt x="28955" y="1406"/>
                  <a:pt x="28888" y="1406"/>
                  <a:pt x="28888" y="1440"/>
                </a:cubicBezTo>
                <a:lnTo>
                  <a:pt x="28854" y="1440"/>
                </a:lnTo>
                <a:cubicBezTo>
                  <a:pt x="28854" y="1406"/>
                  <a:pt x="28854" y="1340"/>
                  <a:pt x="28888" y="1340"/>
                </a:cubicBezTo>
                <a:close/>
                <a:moveTo>
                  <a:pt x="24818" y="1573"/>
                </a:moveTo>
                <a:lnTo>
                  <a:pt x="24818" y="1606"/>
                </a:lnTo>
                <a:cubicBezTo>
                  <a:pt x="24785" y="1573"/>
                  <a:pt x="24718" y="1573"/>
                  <a:pt x="24718" y="1573"/>
                </a:cubicBezTo>
                <a:close/>
                <a:moveTo>
                  <a:pt x="43965" y="1506"/>
                </a:moveTo>
                <a:cubicBezTo>
                  <a:pt x="43999" y="1506"/>
                  <a:pt x="44032" y="1506"/>
                  <a:pt x="43999" y="1573"/>
                </a:cubicBezTo>
                <a:cubicBezTo>
                  <a:pt x="43965" y="1573"/>
                  <a:pt x="43899" y="1573"/>
                  <a:pt x="43865" y="1606"/>
                </a:cubicBezTo>
                <a:lnTo>
                  <a:pt x="43865" y="1640"/>
                </a:lnTo>
                <a:cubicBezTo>
                  <a:pt x="43865" y="1640"/>
                  <a:pt x="43865" y="1673"/>
                  <a:pt x="43832" y="1673"/>
                </a:cubicBezTo>
                <a:cubicBezTo>
                  <a:pt x="43798" y="1640"/>
                  <a:pt x="43732" y="1640"/>
                  <a:pt x="43798" y="1606"/>
                </a:cubicBezTo>
                <a:cubicBezTo>
                  <a:pt x="43798" y="1606"/>
                  <a:pt x="43865" y="1606"/>
                  <a:pt x="43899" y="1573"/>
                </a:cubicBezTo>
                <a:cubicBezTo>
                  <a:pt x="43899" y="1506"/>
                  <a:pt x="43965" y="1506"/>
                  <a:pt x="43965" y="1506"/>
                </a:cubicBezTo>
                <a:close/>
                <a:moveTo>
                  <a:pt x="40563" y="1807"/>
                </a:moveTo>
                <a:cubicBezTo>
                  <a:pt x="40563" y="1807"/>
                  <a:pt x="40563" y="1821"/>
                  <a:pt x="40553" y="1821"/>
                </a:cubicBezTo>
                <a:cubicBezTo>
                  <a:pt x="40548" y="1821"/>
                  <a:pt x="40541" y="1818"/>
                  <a:pt x="40529" y="1807"/>
                </a:cubicBezTo>
                <a:close/>
                <a:moveTo>
                  <a:pt x="40529" y="1807"/>
                </a:moveTo>
                <a:cubicBezTo>
                  <a:pt x="40529" y="1840"/>
                  <a:pt x="40496" y="1840"/>
                  <a:pt x="40496" y="1840"/>
                </a:cubicBezTo>
                <a:cubicBezTo>
                  <a:pt x="40496" y="1807"/>
                  <a:pt x="40496" y="1807"/>
                  <a:pt x="40529" y="1807"/>
                </a:cubicBezTo>
                <a:close/>
                <a:moveTo>
                  <a:pt x="46400" y="1840"/>
                </a:moveTo>
                <a:cubicBezTo>
                  <a:pt x="46367" y="1840"/>
                  <a:pt x="46367" y="1840"/>
                  <a:pt x="46367" y="1907"/>
                </a:cubicBezTo>
                <a:cubicBezTo>
                  <a:pt x="46367" y="1940"/>
                  <a:pt x="46367" y="1940"/>
                  <a:pt x="46400" y="1940"/>
                </a:cubicBezTo>
                <a:cubicBezTo>
                  <a:pt x="46534" y="1940"/>
                  <a:pt x="46567" y="1940"/>
                  <a:pt x="46634" y="1907"/>
                </a:cubicBezTo>
                <a:lnTo>
                  <a:pt x="46634" y="1840"/>
                </a:lnTo>
                <a:lnTo>
                  <a:pt x="46634" y="1840"/>
                </a:lnTo>
                <a:cubicBezTo>
                  <a:pt x="46612" y="1840"/>
                  <a:pt x="46589" y="1840"/>
                  <a:pt x="46567" y="1840"/>
                </a:cubicBezTo>
                <a:close/>
                <a:moveTo>
                  <a:pt x="43932" y="1807"/>
                </a:moveTo>
                <a:cubicBezTo>
                  <a:pt x="44032" y="1807"/>
                  <a:pt x="44065" y="1840"/>
                  <a:pt x="44165" y="1907"/>
                </a:cubicBezTo>
                <a:cubicBezTo>
                  <a:pt x="44225" y="1907"/>
                  <a:pt x="44322" y="1871"/>
                  <a:pt x="44396" y="1871"/>
                </a:cubicBezTo>
                <a:cubicBezTo>
                  <a:pt x="44437" y="1871"/>
                  <a:pt x="44471" y="1882"/>
                  <a:pt x="44490" y="1916"/>
                </a:cubicBezTo>
                <a:lnTo>
                  <a:pt x="44490" y="1916"/>
                </a:lnTo>
                <a:cubicBezTo>
                  <a:pt x="44426" y="1907"/>
                  <a:pt x="44342" y="1907"/>
                  <a:pt x="44299" y="1907"/>
                </a:cubicBezTo>
                <a:cubicBezTo>
                  <a:pt x="44209" y="1907"/>
                  <a:pt x="44168" y="1936"/>
                  <a:pt x="44133" y="1973"/>
                </a:cubicBezTo>
                <a:lnTo>
                  <a:pt x="44133" y="1973"/>
                </a:lnTo>
                <a:cubicBezTo>
                  <a:pt x="43997" y="1971"/>
                  <a:pt x="43920" y="1961"/>
                  <a:pt x="43865" y="1907"/>
                </a:cubicBezTo>
                <a:lnTo>
                  <a:pt x="43865" y="1840"/>
                </a:lnTo>
                <a:cubicBezTo>
                  <a:pt x="43899" y="1807"/>
                  <a:pt x="43932" y="1807"/>
                  <a:pt x="43932" y="1807"/>
                </a:cubicBezTo>
                <a:close/>
                <a:moveTo>
                  <a:pt x="41897" y="1640"/>
                </a:moveTo>
                <a:lnTo>
                  <a:pt x="42131" y="1840"/>
                </a:lnTo>
                <a:cubicBezTo>
                  <a:pt x="42162" y="1872"/>
                  <a:pt x="42191" y="1883"/>
                  <a:pt x="42215" y="1883"/>
                </a:cubicBezTo>
                <a:cubicBezTo>
                  <a:pt x="42266" y="1883"/>
                  <a:pt x="42297" y="1829"/>
                  <a:pt x="42297" y="1807"/>
                </a:cubicBezTo>
                <a:lnTo>
                  <a:pt x="42364" y="1773"/>
                </a:lnTo>
                <a:cubicBezTo>
                  <a:pt x="42364" y="1807"/>
                  <a:pt x="42397" y="1807"/>
                  <a:pt x="42397" y="1840"/>
                </a:cubicBezTo>
                <a:cubicBezTo>
                  <a:pt x="42397" y="2007"/>
                  <a:pt x="42364" y="2007"/>
                  <a:pt x="41997" y="2007"/>
                </a:cubicBezTo>
                <a:cubicBezTo>
                  <a:pt x="41797" y="2007"/>
                  <a:pt x="41730" y="1973"/>
                  <a:pt x="41730" y="1907"/>
                </a:cubicBezTo>
                <a:cubicBezTo>
                  <a:pt x="41830" y="1807"/>
                  <a:pt x="41830" y="1773"/>
                  <a:pt x="41830" y="1673"/>
                </a:cubicBezTo>
                <a:lnTo>
                  <a:pt x="41864" y="1640"/>
                </a:lnTo>
                <a:close/>
                <a:moveTo>
                  <a:pt x="34634" y="1828"/>
                </a:moveTo>
                <a:cubicBezTo>
                  <a:pt x="34657" y="1828"/>
                  <a:pt x="34677" y="1832"/>
                  <a:pt x="34692" y="1840"/>
                </a:cubicBezTo>
                <a:cubicBezTo>
                  <a:pt x="34759" y="1840"/>
                  <a:pt x="34892" y="1907"/>
                  <a:pt x="34992" y="1940"/>
                </a:cubicBezTo>
                <a:cubicBezTo>
                  <a:pt x="35042" y="1957"/>
                  <a:pt x="35101" y="1965"/>
                  <a:pt x="35167" y="1965"/>
                </a:cubicBezTo>
                <a:cubicBezTo>
                  <a:pt x="35234" y="1965"/>
                  <a:pt x="35309" y="1957"/>
                  <a:pt x="35392" y="1940"/>
                </a:cubicBezTo>
                <a:cubicBezTo>
                  <a:pt x="35459" y="1940"/>
                  <a:pt x="35526" y="1907"/>
                  <a:pt x="35526" y="1907"/>
                </a:cubicBezTo>
                <a:cubicBezTo>
                  <a:pt x="35675" y="1974"/>
                  <a:pt x="35840" y="1993"/>
                  <a:pt x="36011" y="1993"/>
                </a:cubicBezTo>
                <a:cubicBezTo>
                  <a:pt x="36210" y="1993"/>
                  <a:pt x="36417" y="1968"/>
                  <a:pt x="36613" y="1968"/>
                </a:cubicBezTo>
                <a:cubicBezTo>
                  <a:pt x="36663" y="1968"/>
                  <a:pt x="36712" y="1969"/>
                  <a:pt x="36760" y="1973"/>
                </a:cubicBezTo>
                <a:cubicBezTo>
                  <a:pt x="37027" y="2007"/>
                  <a:pt x="37327" y="1973"/>
                  <a:pt x="37594" y="2040"/>
                </a:cubicBezTo>
                <a:cubicBezTo>
                  <a:pt x="37761" y="2107"/>
                  <a:pt x="38061" y="2107"/>
                  <a:pt x="38295" y="2107"/>
                </a:cubicBezTo>
                <a:cubicBezTo>
                  <a:pt x="38728" y="2107"/>
                  <a:pt x="39195" y="2107"/>
                  <a:pt x="39562" y="2207"/>
                </a:cubicBezTo>
                <a:cubicBezTo>
                  <a:pt x="39607" y="2229"/>
                  <a:pt x="39658" y="2233"/>
                  <a:pt x="39712" y="2233"/>
                </a:cubicBezTo>
                <a:cubicBezTo>
                  <a:pt x="39738" y="2233"/>
                  <a:pt x="39765" y="2232"/>
                  <a:pt x="39791" y="2232"/>
                </a:cubicBezTo>
                <a:cubicBezTo>
                  <a:pt x="39871" y="2232"/>
                  <a:pt x="39946" y="2240"/>
                  <a:pt x="39996" y="2307"/>
                </a:cubicBezTo>
                <a:cubicBezTo>
                  <a:pt x="39934" y="2332"/>
                  <a:pt x="39873" y="2338"/>
                  <a:pt x="39811" y="2338"/>
                </a:cubicBezTo>
                <a:cubicBezTo>
                  <a:pt x="39744" y="2338"/>
                  <a:pt x="39676" y="2330"/>
                  <a:pt x="39609" y="2330"/>
                </a:cubicBezTo>
                <a:cubicBezTo>
                  <a:pt x="39571" y="2330"/>
                  <a:pt x="39533" y="2333"/>
                  <a:pt x="39495" y="2340"/>
                </a:cubicBezTo>
                <a:lnTo>
                  <a:pt x="38395" y="2340"/>
                </a:lnTo>
                <a:cubicBezTo>
                  <a:pt x="38228" y="2340"/>
                  <a:pt x="38061" y="2340"/>
                  <a:pt x="37894" y="2374"/>
                </a:cubicBezTo>
                <a:cubicBezTo>
                  <a:pt x="37844" y="2407"/>
                  <a:pt x="37778" y="2424"/>
                  <a:pt x="37711" y="2424"/>
                </a:cubicBezTo>
                <a:cubicBezTo>
                  <a:pt x="37644" y="2424"/>
                  <a:pt x="37577" y="2407"/>
                  <a:pt x="37527" y="2374"/>
                </a:cubicBezTo>
                <a:cubicBezTo>
                  <a:pt x="37483" y="2351"/>
                  <a:pt x="37442" y="2344"/>
                  <a:pt x="37404" y="2344"/>
                </a:cubicBezTo>
                <a:cubicBezTo>
                  <a:pt x="37327" y="2344"/>
                  <a:pt x="37260" y="2374"/>
                  <a:pt x="37194" y="2374"/>
                </a:cubicBezTo>
                <a:lnTo>
                  <a:pt x="36827" y="2274"/>
                </a:lnTo>
                <a:cubicBezTo>
                  <a:pt x="36693" y="2207"/>
                  <a:pt x="36560" y="2207"/>
                  <a:pt x="36393" y="2207"/>
                </a:cubicBezTo>
                <a:cubicBezTo>
                  <a:pt x="36374" y="2203"/>
                  <a:pt x="36356" y="2201"/>
                  <a:pt x="36337" y="2201"/>
                </a:cubicBezTo>
                <a:cubicBezTo>
                  <a:pt x="36208" y="2201"/>
                  <a:pt x="36084" y="2279"/>
                  <a:pt x="35996" y="2279"/>
                </a:cubicBezTo>
                <a:cubicBezTo>
                  <a:pt x="35983" y="2279"/>
                  <a:pt x="35971" y="2277"/>
                  <a:pt x="35960" y="2274"/>
                </a:cubicBezTo>
                <a:cubicBezTo>
                  <a:pt x="35859" y="2214"/>
                  <a:pt x="35735" y="2202"/>
                  <a:pt x="35609" y="2202"/>
                </a:cubicBezTo>
                <a:cubicBezTo>
                  <a:pt x="35525" y="2202"/>
                  <a:pt x="35439" y="2207"/>
                  <a:pt x="35359" y="2207"/>
                </a:cubicBezTo>
                <a:lnTo>
                  <a:pt x="34859" y="2207"/>
                </a:lnTo>
                <a:cubicBezTo>
                  <a:pt x="34692" y="2207"/>
                  <a:pt x="34559" y="2174"/>
                  <a:pt x="34492" y="2140"/>
                </a:cubicBezTo>
                <a:cubicBezTo>
                  <a:pt x="34458" y="2107"/>
                  <a:pt x="34392" y="2040"/>
                  <a:pt x="34392" y="2007"/>
                </a:cubicBezTo>
                <a:cubicBezTo>
                  <a:pt x="34443" y="1877"/>
                  <a:pt x="34555" y="1828"/>
                  <a:pt x="34634" y="1828"/>
                </a:cubicBezTo>
                <a:close/>
                <a:moveTo>
                  <a:pt x="35259" y="2340"/>
                </a:moveTo>
                <a:cubicBezTo>
                  <a:pt x="35359" y="2340"/>
                  <a:pt x="35426" y="2407"/>
                  <a:pt x="35392" y="2440"/>
                </a:cubicBezTo>
                <a:cubicBezTo>
                  <a:pt x="35392" y="2440"/>
                  <a:pt x="35359" y="2440"/>
                  <a:pt x="35359" y="2474"/>
                </a:cubicBezTo>
                <a:lnTo>
                  <a:pt x="35326" y="2474"/>
                </a:lnTo>
                <a:cubicBezTo>
                  <a:pt x="35259" y="2474"/>
                  <a:pt x="35226" y="2440"/>
                  <a:pt x="35192" y="2440"/>
                </a:cubicBezTo>
                <a:cubicBezTo>
                  <a:pt x="35159" y="2440"/>
                  <a:pt x="35159" y="2407"/>
                  <a:pt x="35159" y="2340"/>
                </a:cubicBezTo>
                <a:close/>
                <a:moveTo>
                  <a:pt x="43110" y="1767"/>
                </a:moveTo>
                <a:cubicBezTo>
                  <a:pt x="43269" y="1767"/>
                  <a:pt x="43392" y="1849"/>
                  <a:pt x="43565" y="1907"/>
                </a:cubicBezTo>
                <a:cubicBezTo>
                  <a:pt x="43632" y="1907"/>
                  <a:pt x="43632" y="1940"/>
                  <a:pt x="43632" y="1940"/>
                </a:cubicBezTo>
                <a:cubicBezTo>
                  <a:pt x="43565" y="1940"/>
                  <a:pt x="43532" y="1940"/>
                  <a:pt x="43465" y="1973"/>
                </a:cubicBezTo>
                <a:cubicBezTo>
                  <a:pt x="43365" y="1973"/>
                  <a:pt x="43331" y="2007"/>
                  <a:pt x="43331" y="2073"/>
                </a:cubicBezTo>
                <a:lnTo>
                  <a:pt x="43532" y="2073"/>
                </a:lnTo>
                <a:cubicBezTo>
                  <a:pt x="43565" y="2073"/>
                  <a:pt x="43565" y="2073"/>
                  <a:pt x="43565" y="2107"/>
                </a:cubicBezTo>
                <a:cubicBezTo>
                  <a:pt x="43565" y="2107"/>
                  <a:pt x="43532" y="2140"/>
                  <a:pt x="43498" y="2140"/>
                </a:cubicBezTo>
                <a:lnTo>
                  <a:pt x="43298" y="2140"/>
                </a:lnTo>
                <a:cubicBezTo>
                  <a:pt x="43331" y="2174"/>
                  <a:pt x="43365" y="2207"/>
                  <a:pt x="43365" y="2274"/>
                </a:cubicBezTo>
                <a:cubicBezTo>
                  <a:pt x="43398" y="2307"/>
                  <a:pt x="43398" y="2340"/>
                  <a:pt x="43398" y="2340"/>
                </a:cubicBezTo>
                <a:cubicBezTo>
                  <a:pt x="43298" y="2474"/>
                  <a:pt x="43131" y="2574"/>
                  <a:pt x="42864" y="2607"/>
                </a:cubicBezTo>
                <a:cubicBezTo>
                  <a:pt x="42831" y="2607"/>
                  <a:pt x="42798" y="2574"/>
                  <a:pt x="42731" y="2574"/>
                </a:cubicBezTo>
                <a:cubicBezTo>
                  <a:pt x="42864" y="2474"/>
                  <a:pt x="42965" y="2440"/>
                  <a:pt x="42831" y="2307"/>
                </a:cubicBezTo>
                <a:cubicBezTo>
                  <a:pt x="42698" y="2240"/>
                  <a:pt x="42564" y="2174"/>
                  <a:pt x="42364" y="2174"/>
                </a:cubicBezTo>
                <a:cubicBezTo>
                  <a:pt x="42331" y="2174"/>
                  <a:pt x="42331" y="2174"/>
                  <a:pt x="42297" y="2140"/>
                </a:cubicBezTo>
                <a:lnTo>
                  <a:pt x="43231" y="2140"/>
                </a:lnTo>
                <a:lnTo>
                  <a:pt x="43231" y="2073"/>
                </a:lnTo>
                <a:cubicBezTo>
                  <a:pt x="43031" y="2007"/>
                  <a:pt x="42965" y="1940"/>
                  <a:pt x="42831" y="1840"/>
                </a:cubicBezTo>
                <a:lnTo>
                  <a:pt x="42798" y="1807"/>
                </a:lnTo>
                <a:cubicBezTo>
                  <a:pt x="42965" y="1773"/>
                  <a:pt x="42998" y="1773"/>
                  <a:pt x="43031" y="1773"/>
                </a:cubicBezTo>
                <a:cubicBezTo>
                  <a:pt x="43059" y="1769"/>
                  <a:pt x="43085" y="1767"/>
                  <a:pt x="43110" y="1767"/>
                </a:cubicBezTo>
                <a:close/>
                <a:moveTo>
                  <a:pt x="40796" y="2240"/>
                </a:moveTo>
                <a:cubicBezTo>
                  <a:pt x="41063" y="2307"/>
                  <a:pt x="41363" y="2307"/>
                  <a:pt x="41664" y="2340"/>
                </a:cubicBezTo>
                <a:cubicBezTo>
                  <a:pt x="41697" y="2340"/>
                  <a:pt x="41730" y="2407"/>
                  <a:pt x="41730" y="2407"/>
                </a:cubicBezTo>
                <a:cubicBezTo>
                  <a:pt x="41730" y="2440"/>
                  <a:pt x="41730" y="2474"/>
                  <a:pt x="41630" y="2507"/>
                </a:cubicBezTo>
                <a:cubicBezTo>
                  <a:pt x="41497" y="2507"/>
                  <a:pt x="41397" y="2574"/>
                  <a:pt x="41397" y="2607"/>
                </a:cubicBezTo>
                <a:cubicBezTo>
                  <a:pt x="41510" y="2630"/>
                  <a:pt x="41623" y="2699"/>
                  <a:pt x="41768" y="2699"/>
                </a:cubicBezTo>
                <a:cubicBezTo>
                  <a:pt x="41836" y="2699"/>
                  <a:pt x="41912" y="2683"/>
                  <a:pt x="41997" y="2641"/>
                </a:cubicBezTo>
                <a:cubicBezTo>
                  <a:pt x="42042" y="2629"/>
                  <a:pt x="42094" y="2626"/>
                  <a:pt x="42149" y="2626"/>
                </a:cubicBezTo>
                <a:cubicBezTo>
                  <a:pt x="42260" y="2626"/>
                  <a:pt x="42386" y="2641"/>
                  <a:pt x="42498" y="2641"/>
                </a:cubicBezTo>
                <a:cubicBezTo>
                  <a:pt x="42531" y="2641"/>
                  <a:pt x="42564" y="2674"/>
                  <a:pt x="42564" y="2741"/>
                </a:cubicBezTo>
                <a:cubicBezTo>
                  <a:pt x="42598" y="2774"/>
                  <a:pt x="42531" y="2807"/>
                  <a:pt x="42431" y="2807"/>
                </a:cubicBezTo>
                <a:cubicBezTo>
                  <a:pt x="41830" y="2807"/>
                  <a:pt x="41197" y="2774"/>
                  <a:pt x="40563" y="2774"/>
                </a:cubicBezTo>
                <a:cubicBezTo>
                  <a:pt x="40429" y="2774"/>
                  <a:pt x="40363" y="2741"/>
                  <a:pt x="40363" y="2641"/>
                </a:cubicBezTo>
                <a:cubicBezTo>
                  <a:pt x="40363" y="2607"/>
                  <a:pt x="40263" y="2574"/>
                  <a:pt x="40229" y="2507"/>
                </a:cubicBezTo>
                <a:cubicBezTo>
                  <a:pt x="40196" y="2474"/>
                  <a:pt x="40062" y="2440"/>
                  <a:pt x="40062" y="2374"/>
                </a:cubicBezTo>
                <a:lnTo>
                  <a:pt x="40062" y="2374"/>
                </a:lnTo>
                <a:cubicBezTo>
                  <a:pt x="40070" y="2390"/>
                  <a:pt x="40082" y="2396"/>
                  <a:pt x="40096" y="2396"/>
                </a:cubicBezTo>
                <a:cubicBezTo>
                  <a:pt x="40140" y="2396"/>
                  <a:pt x="40204" y="2332"/>
                  <a:pt x="40229" y="2307"/>
                </a:cubicBezTo>
                <a:cubicBezTo>
                  <a:pt x="40296" y="2274"/>
                  <a:pt x="40329" y="2240"/>
                  <a:pt x="40463" y="2240"/>
                </a:cubicBezTo>
                <a:close/>
                <a:moveTo>
                  <a:pt x="35884" y="3166"/>
                </a:moveTo>
                <a:cubicBezTo>
                  <a:pt x="35951" y="3166"/>
                  <a:pt x="36010" y="3191"/>
                  <a:pt x="36060" y="3241"/>
                </a:cubicBezTo>
                <a:cubicBezTo>
                  <a:pt x="36126" y="3341"/>
                  <a:pt x="36160" y="3341"/>
                  <a:pt x="36193" y="3341"/>
                </a:cubicBezTo>
                <a:cubicBezTo>
                  <a:pt x="36215" y="3341"/>
                  <a:pt x="36223" y="3326"/>
                  <a:pt x="36215" y="3326"/>
                </a:cubicBezTo>
                <a:lnTo>
                  <a:pt x="36215" y="3326"/>
                </a:lnTo>
                <a:lnTo>
                  <a:pt x="36293" y="3274"/>
                </a:lnTo>
                <a:cubicBezTo>
                  <a:pt x="36326" y="3274"/>
                  <a:pt x="36360" y="3274"/>
                  <a:pt x="36326" y="3308"/>
                </a:cubicBezTo>
                <a:cubicBezTo>
                  <a:pt x="36326" y="3341"/>
                  <a:pt x="36226" y="3341"/>
                  <a:pt x="36193" y="3341"/>
                </a:cubicBezTo>
                <a:cubicBezTo>
                  <a:pt x="36193" y="3408"/>
                  <a:pt x="36126" y="3441"/>
                  <a:pt x="36060" y="3441"/>
                </a:cubicBezTo>
                <a:cubicBezTo>
                  <a:pt x="35893" y="3441"/>
                  <a:pt x="35726" y="3441"/>
                  <a:pt x="35559" y="3408"/>
                </a:cubicBezTo>
                <a:cubicBezTo>
                  <a:pt x="35526" y="3408"/>
                  <a:pt x="35526" y="3341"/>
                  <a:pt x="35526" y="3308"/>
                </a:cubicBezTo>
                <a:cubicBezTo>
                  <a:pt x="35493" y="3308"/>
                  <a:pt x="35459" y="3308"/>
                  <a:pt x="35459" y="3274"/>
                </a:cubicBezTo>
                <a:cubicBezTo>
                  <a:pt x="35392" y="3241"/>
                  <a:pt x="35459" y="3241"/>
                  <a:pt x="35493" y="3241"/>
                </a:cubicBezTo>
                <a:cubicBezTo>
                  <a:pt x="35526" y="3241"/>
                  <a:pt x="35526" y="3274"/>
                  <a:pt x="35526" y="3274"/>
                </a:cubicBezTo>
                <a:cubicBezTo>
                  <a:pt x="35559" y="3274"/>
                  <a:pt x="35626" y="3274"/>
                  <a:pt x="35659" y="3241"/>
                </a:cubicBezTo>
                <a:cubicBezTo>
                  <a:pt x="35743" y="3191"/>
                  <a:pt x="35818" y="3166"/>
                  <a:pt x="35884" y="3166"/>
                </a:cubicBezTo>
                <a:close/>
                <a:moveTo>
                  <a:pt x="44999" y="4242"/>
                </a:moveTo>
                <a:cubicBezTo>
                  <a:pt x="45033" y="4242"/>
                  <a:pt x="45066" y="4242"/>
                  <a:pt x="45133" y="4275"/>
                </a:cubicBezTo>
                <a:lnTo>
                  <a:pt x="45199" y="4308"/>
                </a:lnTo>
                <a:cubicBezTo>
                  <a:pt x="45133" y="4308"/>
                  <a:pt x="45066" y="4308"/>
                  <a:pt x="44999" y="4275"/>
                </a:cubicBezTo>
                <a:lnTo>
                  <a:pt x="44999" y="4242"/>
                </a:lnTo>
                <a:close/>
                <a:moveTo>
                  <a:pt x="54986" y="5338"/>
                </a:moveTo>
                <a:lnTo>
                  <a:pt x="54986" y="5338"/>
                </a:lnTo>
                <a:cubicBezTo>
                  <a:pt x="54964" y="5341"/>
                  <a:pt x="54938" y="5342"/>
                  <a:pt x="54906" y="5342"/>
                </a:cubicBezTo>
                <a:cubicBezTo>
                  <a:pt x="54940" y="5342"/>
                  <a:pt x="54965" y="5342"/>
                  <a:pt x="54986" y="5338"/>
                </a:cubicBezTo>
                <a:close/>
                <a:moveTo>
                  <a:pt x="57644" y="5320"/>
                </a:moveTo>
                <a:cubicBezTo>
                  <a:pt x="57668" y="5326"/>
                  <a:pt x="57690" y="5333"/>
                  <a:pt x="57708" y="5342"/>
                </a:cubicBezTo>
                <a:cubicBezTo>
                  <a:pt x="57701" y="5335"/>
                  <a:pt x="57677" y="5327"/>
                  <a:pt x="57644" y="5320"/>
                </a:cubicBezTo>
                <a:close/>
                <a:moveTo>
                  <a:pt x="56278" y="5359"/>
                </a:moveTo>
                <a:cubicBezTo>
                  <a:pt x="56251" y="5365"/>
                  <a:pt x="56225" y="5370"/>
                  <a:pt x="56205" y="5372"/>
                </a:cubicBezTo>
                <a:lnTo>
                  <a:pt x="56205" y="5372"/>
                </a:lnTo>
                <a:cubicBezTo>
                  <a:pt x="56195" y="5371"/>
                  <a:pt x="56185" y="5370"/>
                  <a:pt x="56175" y="5368"/>
                </a:cubicBezTo>
                <a:lnTo>
                  <a:pt x="56175" y="5368"/>
                </a:lnTo>
                <a:cubicBezTo>
                  <a:pt x="56180" y="5371"/>
                  <a:pt x="56187" y="5372"/>
                  <a:pt x="56196" y="5372"/>
                </a:cubicBezTo>
                <a:cubicBezTo>
                  <a:pt x="56199" y="5372"/>
                  <a:pt x="56202" y="5372"/>
                  <a:pt x="56205" y="5372"/>
                </a:cubicBezTo>
                <a:lnTo>
                  <a:pt x="56205" y="5372"/>
                </a:lnTo>
                <a:cubicBezTo>
                  <a:pt x="56209" y="5372"/>
                  <a:pt x="56212" y="5372"/>
                  <a:pt x="56216" y="5372"/>
                </a:cubicBezTo>
                <a:cubicBezTo>
                  <a:pt x="56236" y="5372"/>
                  <a:pt x="56256" y="5369"/>
                  <a:pt x="56278" y="5359"/>
                </a:cubicBezTo>
                <a:close/>
                <a:moveTo>
                  <a:pt x="56307" y="5309"/>
                </a:moveTo>
                <a:cubicBezTo>
                  <a:pt x="56307" y="5326"/>
                  <a:pt x="56266" y="5326"/>
                  <a:pt x="56228" y="5326"/>
                </a:cubicBezTo>
                <a:cubicBezTo>
                  <a:pt x="56191" y="5326"/>
                  <a:pt x="56157" y="5326"/>
                  <a:pt x="56174" y="5342"/>
                </a:cubicBezTo>
                <a:cubicBezTo>
                  <a:pt x="56218" y="5342"/>
                  <a:pt x="56263" y="5328"/>
                  <a:pt x="56288" y="5328"/>
                </a:cubicBezTo>
                <a:cubicBezTo>
                  <a:pt x="56300" y="5328"/>
                  <a:pt x="56307" y="5331"/>
                  <a:pt x="56307" y="5342"/>
                </a:cubicBezTo>
                <a:cubicBezTo>
                  <a:pt x="56297" y="5349"/>
                  <a:pt x="56287" y="5355"/>
                  <a:pt x="56278" y="5359"/>
                </a:cubicBezTo>
                <a:lnTo>
                  <a:pt x="56278" y="5359"/>
                </a:lnTo>
                <a:cubicBezTo>
                  <a:pt x="56313" y="5351"/>
                  <a:pt x="56350" y="5342"/>
                  <a:pt x="56374" y="5342"/>
                </a:cubicBezTo>
                <a:cubicBezTo>
                  <a:pt x="56407" y="5342"/>
                  <a:pt x="56407" y="5409"/>
                  <a:pt x="56474" y="5409"/>
                </a:cubicBezTo>
                <a:cubicBezTo>
                  <a:pt x="56474" y="5387"/>
                  <a:pt x="56485" y="5380"/>
                  <a:pt x="56503" y="5380"/>
                </a:cubicBezTo>
                <a:cubicBezTo>
                  <a:pt x="56537" y="5380"/>
                  <a:pt x="56597" y="5409"/>
                  <a:pt x="56641" y="5409"/>
                </a:cubicBezTo>
                <a:cubicBezTo>
                  <a:pt x="56601" y="5349"/>
                  <a:pt x="56549" y="5337"/>
                  <a:pt x="56499" y="5337"/>
                </a:cubicBezTo>
                <a:cubicBezTo>
                  <a:pt x="56466" y="5337"/>
                  <a:pt x="56434" y="5342"/>
                  <a:pt x="56407" y="5342"/>
                </a:cubicBezTo>
                <a:cubicBezTo>
                  <a:pt x="56407" y="5326"/>
                  <a:pt x="56433" y="5326"/>
                  <a:pt x="56462" y="5326"/>
                </a:cubicBezTo>
                <a:cubicBezTo>
                  <a:pt x="56491" y="5326"/>
                  <a:pt x="56524" y="5326"/>
                  <a:pt x="56541" y="5309"/>
                </a:cubicBezTo>
                <a:cubicBezTo>
                  <a:pt x="56496" y="5309"/>
                  <a:pt x="56422" y="5324"/>
                  <a:pt x="56368" y="5324"/>
                </a:cubicBezTo>
                <a:cubicBezTo>
                  <a:pt x="56341" y="5324"/>
                  <a:pt x="56319" y="5320"/>
                  <a:pt x="56307" y="5309"/>
                </a:cubicBezTo>
                <a:close/>
                <a:moveTo>
                  <a:pt x="55040" y="5309"/>
                </a:moveTo>
                <a:cubicBezTo>
                  <a:pt x="55023" y="5326"/>
                  <a:pt x="55007" y="5334"/>
                  <a:pt x="54986" y="5338"/>
                </a:cubicBezTo>
                <a:lnTo>
                  <a:pt x="54986" y="5338"/>
                </a:lnTo>
                <a:cubicBezTo>
                  <a:pt x="55026" y="5334"/>
                  <a:pt x="55054" y="5328"/>
                  <a:pt x="55079" y="5328"/>
                </a:cubicBezTo>
                <a:cubicBezTo>
                  <a:pt x="55099" y="5328"/>
                  <a:pt x="55118" y="5331"/>
                  <a:pt x="55140" y="5342"/>
                </a:cubicBezTo>
                <a:cubicBezTo>
                  <a:pt x="55073" y="5342"/>
                  <a:pt x="55073" y="5342"/>
                  <a:pt x="55040" y="5409"/>
                </a:cubicBezTo>
                <a:cubicBezTo>
                  <a:pt x="55073" y="5409"/>
                  <a:pt x="55140" y="5342"/>
                  <a:pt x="55173" y="5342"/>
                </a:cubicBezTo>
                <a:cubicBezTo>
                  <a:pt x="55173" y="5381"/>
                  <a:pt x="55198" y="5390"/>
                  <a:pt x="55229" y="5390"/>
                </a:cubicBezTo>
                <a:cubicBezTo>
                  <a:pt x="55254" y="5390"/>
                  <a:pt x="55283" y="5384"/>
                  <a:pt x="55305" y="5384"/>
                </a:cubicBezTo>
                <a:cubicBezTo>
                  <a:pt x="55325" y="5384"/>
                  <a:pt x="55340" y="5389"/>
                  <a:pt x="55340" y="5409"/>
                </a:cubicBezTo>
                <a:cubicBezTo>
                  <a:pt x="55340" y="5409"/>
                  <a:pt x="55307" y="5443"/>
                  <a:pt x="55340" y="5443"/>
                </a:cubicBezTo>
                <a:cubicBezTo>
                  <a:pt x="55407" y="5426"/>
                  <a:pt x="55490" y="5418"/>
                  <a:pt x="55565" y="5418"/>
                </a:cubicBezTo>
                <a:cubicBezTo>
                  <a:pt x="55640" y="5418"/>
                  <a:pt x="55707" y="5426"/>
                  <a:pt x="55740" y="5443"/>
                </a:cubicBezTo>
                <a:cubicBezTo>
                  <a:pt x="55736" y="5428"/>
                  <a:pt x="55738" y="5417"/>
                  <a:pt x="55744" y="5409"/>
                </a:cubicBezTo>
                <a:lnTo>
                  <a:pt x="55740" y="5409"/>
                </a:lnTo>
                <a:cubicBezTo>
                  <a:pt x="55707" y="5409"/>
                  <a:pt x="55674" y="5409"/>
                  <a:pt x="55674" y="5342"/>
                </a:cubicBezTo>
                <a:cubicBezTo>
                  <a:pt x="55674" y="5326"/>
                  <a:pt x="55690" y="5326"/>
                  <a:pt x="55707" y="5326"/>
                </a:cubicBezTo>
                <a:cubicBezTo>
                  <a:pt x="55724" y="5326"/>
                  <a:pt x="55740" y="5326"/>
                  <a:pt x="55740" y="5309"/>
                </a:cubicBezTo>
                <a:lnTo>
                  <a:pt x="55540" y="5309"/>
                </a:lnTo>
                <a:cubicBezTo>
                  <a:pt x="55507" y="5309"/>
                  <a:pt x="55507" y="5342"/>
                  <a:pt x="55407" y="5342"/>
                </a:cubicBezTo>
                <a:cubicBezTo>
                  <a:pt x="55373" y="5342"/>
                  <a:pt x="55373" y="5309"/>
                  <a:pt x="55340" y="5309"/>
                </a:cubicBezTo>
                <a:cubicBezTo>
                  <a:pt x="55318" y="5309"/>
                  <a:pt x="55251" y="5324"/>
                  <a:pt x="55170" y="5324"/>
                </a:cubicBezTo>
                <a:cubicBezTo>
                  <a:pt x="55129" y="5324"/>
                  <a:pt x="55084" y="5320"/>
                  <a:pt x="55040" y="5309"/>
                </a:cubicBezTo>
                <a:close/>
                <a:moveTo>
                  <a:pt x="55240" y="5443"/>
                </a:moveTo>
                <a:cubicBezTo>
                  <a:pt x="55240" y="5451"/>
                  <a:pt x="55224" y="5458"/>
                  <a:pt x="55202" y="5462"/>
                </a:cubicBezTo>
                <a:lnTo>
                  <a:pt x="55202" y="5462"/>
                </a:lnTo>
                <a:cubicBezTo>
                  <a:pt x="55215" y="5463"/>
                  <a:pt x="55228" y="5464"/>
                  <a:pt x="55240" y="5466"/>
                </a:cubicBezTo>
                <a:lnTo>
                  <a:pt x="55240" y="5466"/>
                </a:lnTo>
                <a:lnTo>
                  <a:pt x="55240" y="5443"/>
                </a:lnTo>
                <a:close/>
                <a:moveTo>
                  <a:pt x="55163" y="5461"/>
                </a:moveTo>
                <a:cubicBezTo>
                  <a:pt x="55129" y="5461"/>
                  <a:pt x="55097" y="5465"/>
                  <a:pt x="55075" y="5475"/>
                </a:cubicBezTo>
                <a:lnTo>
                  <a:pt x="55075" y="5475"/>
                </a:lnTo>
                <a:cubicBezTo>
                  <a:pt x="55101" y="5474"/>
                  <a:pt x="55162" y="5471"/>
                  <a:pt x="55202" y="5462"/>
                </a:cubicBezTo>
                <a:lnTo>
                  <a:pt x="55202" y="5462"/>
                </a:lnTo>
                <a:cubicBezTo>
                  <a:pt x="55189" y="5462"/>
                  <a:pt x="55176" y="5461"/>
                  <a:pt x="55163" y="5461"/>
                </a:cubicBezTo>
                <a:close/>
                <a:moveTo>
                  <a:pt x="55264" y="5469"/>
                </a:moveTo>
                <a:cubicBezTo>
                  <a:pt x="55289" y="5472"/>
                  <a:pt x="55307" y="5476"/>
                  <a:pt x="55307" y="5476"/>
                </a:cubicBezTo>
                <a:lnTo>
                  <a:pt x="55240" y="5476"/>
                </a:lnTo>
                <a:cubicBezTo>
                  <a:pt x="55248" y="5473"/>
                  <a:pt x="55256" y="5471"/>
                  <a:pt x="55264" y="5469"/>
                </a:cubicBezTo>
                <a:close/>
                <a:moveTo>
                  <a:pt x="56041" y="5443"/>
                </a:moveTo>
                <a:cubicBezTo>
                  <a:pt x="56041" y="5476"/>
                  <a:pt x="56074" y="5476"/>
                  <a:pt x="56074" y="5476"/>
                </a:cubicBezTo>
                <a:cubicBezTo>
                  <a:pt x="56069" y="5478"/>
                  <a:pt x="56064" y="5481"/>
                  <a:pt x="56060" y="5483"/>
                </a:cubicBezTo>
                <a:lnTo>
                  <a:pt x="56060" y="5483"/>
                </a:lnTo>
                <a:cubicBezTo>
                  <a:pt x="56046" y="5471"/>
                  <a:pt x="56024" y="5462"/>
                  <a:pt x="55997" y="5462"/>
                </a:cubicBezTo>
                <a:cubicBezTo>
                  <a:pt x="55997" y="5462"/>
                  <a:pt x="55996" y="5462"/>
                  <a:pt x="55996" y="5462"/>
                </a:cubicBezTo>
                <a:lnTo>
                  <a:pt x="55996" y="5462"/>
                </a:lnTo>
                <a:cubicBezTo>
                  <a:pt x="55988" y="5468"/>
                  <a:pt x="55975" y="5473"/>
                  <a:pt x="55943" y="5475"/>
                </a:cubicBezTo>
                <a:lnTo>
                  <a:pt x="55943" y="5475"/>
                </a:lnTo>
                <a:cubicBezTo>
                  <a:pt x="55961" y="5466"/>
                  <a:pt x="55979" y="5462"/>
                  <a:pt x="55996" y="5462"/>
                </a:cubicBezTo>
                <a:lnTo>
                  <a:pt x="55996" y="5462"/>
                </a:lnTo>
                <a:cubicBezTo>
                  <a:pt x="56008" y="5453"/>
                  <a:pt x="56003" y="5443"/>
                  <a:pt x="56041" y="5443"/>
                </a:cubicBezTo>
                <a:close/>
                <a:moveTo>
                  <a:pt x="59771" y="5513"/>
                </a:moveTo>
                <a:cubicBezTo>
                  <a:pt x="59823" y="5513"/>
                  <a:pt x="59892" y="5539"/>
                  <a:pt x="59910" y="5576"/>
                </a:cubicBezTo>
                <a:cubicBezTo>
                  <a:pt x="59899" y="5587"/>
                  <a:pt x="59877" y="5591"/>
                  <a:pt x="59851" y="5591"/>
                </a:cubicBezTo>
                <a:cubicBezTo>
                  <a:pt x="59799" y="5591"/>
                  <a:pt x="59732" y="5576"/>
                  <a:pt x="59710" y="5576"/>
                </a:cubicBezTo>
                <a:cubicBezTo>
                  <a:pt x="59695" y="5531"/>
                  <a:pt x="59727" y="5513"/>
                  <a:pt x="59771" y="5513"/>
                </a:cubicBezTo>
                <a:close/>
                <a:moveTo>
                  <a:pt x="60310" y="5643"/>
                </a:moveTo>
                <a:cubicBezTo>
                  <a:pt x="60338" y="5671"/>
                  <a:pt x="60201" y="5675"/>
                  <a:pt x="60177" y="5676"/>
                </a:cubicBezTo>
                <a:lnTo>
                  <a:pt x="60177" y="5676"/>
                </a:lnTo>
                <a:cubicBezTo>
                  <a:pt x="60144" y="5643"/>
                  <a:pt x="60244" y="5643"/>
                  <a:pt x="60310" y="5643"/>
                </a:cubicBezTo>
                <a:close/>
                <a:moveTo>
                  <a:pt x="64059" y="5676"/>
                </a:moveTo>
                <a:lnTo>
                  <a:pt x="64059" y="5676"/>
                </a:lnTo>
                <a:cubicBezTo>
                  <a:pt x="64055" y="5676"/>
                  <a:pt x="64051" y="5676"/>
                  <a:pt x="64046" y="5676"/>
                </a:cubicBezTo>
                <a:lnTo>
                  <a:pt x="64059" y="5676"/>
                </a:lnTo>
                <a:cubicBezTo>
                  <a:pt x="64059" y="5676"/>
                  <a:pt x="64059" y="5676"/>
                  <a:pt x="64059" y="5676"/>
                </a:cubicBezTo>
                <a:close/>
                <a:moveTo>
                  <a:pt x="64207" y="5661"/>
                </a:moveTo>
                <a:cubicBezTo>
                  <a:pt x="64180" y="5661"/>
                  <a:pt x="64157" y="5676"/>
                  <a:pt x="64180" y="5676"/>
                </a:cubicBezTo>
                <a:lnTo>
                  <a:pt x="64059" y="5676"/>
                </a:lnTo>
                <a:cubicBezTo>
                  <a:pt x="64100" y="5686"/>
                  <a:pt x="64139" y="5695"/>
                  <a:pt x="64175" y="5695"/>
                </a:cubicBezTo>
                <a:cubicBezTo>
                  <a:pt x="64201" y="5695"/>
                  <a:pt x="64225" y="5690"/>
                  <a:pt x="64246" y="5676"/>
                </a:cubicBezTo>
                <a:cubicBezTo>
                  <a:pt x="64235" y="5665"/>
                  <a:pt x="64220" y="5661"/>
                  <a:pt x="64207" y="5661"/>
                </a:cubicBezTo>
                <a:close/>
                <a:moveTo>
                  <a:pt x="61144" y="5676"/>
                </a:moveTo>
                <a:cubicBezTo>
                  <a:pt x="61108" y="5676"/>
                  <a:pt x="61111" y="5696"/>
                  <a:pt x="61105" y="5714"/>
                </a:cubicBezTo>
                <a:lnTo>
                  <a:pt x="61105" y="5714"/>
                </a:lnTo>
                <a:cubicBezTo>
                  <a:pt x="61134" y="5718"/>
                  <a:pt x="61163" y="5724"/>
                  <a:pt x="61189" y="5730"/>
                </a:cubicBezTo>
                <a:lnTo>
                  <a:pt x="61189" y="5730"/>
                </a:lnTo>
                <a:cubicBezTo>
                  <a:pt x="61175" y="5711"/>
                  <a:pt x="61168" y="5676"/>
                  <a:pt x="61144" y="5676"/>
                </a:cubicBezTo>
                <a:close/>
                <a:moveTo>
                  <a:pt x="61378" y="5676"/>
                </a:moveTo>
                <a:cubicBezTo>
                  <a:pt x="61313" y="5676"/>
                  <a:pt x="61311" y="5676"/>
                  <a:pt x="61219" y="5737"/>
                </a:cubicBezTo>
                <a:lnTo>
                  <a:pt x="61219" y="5737"/>
                </a:lnTo>
                <a:cubicBezTo>
                  <a:pt x="61209" y="5735"/>
                  <a:pt x="61200" y="5732"/>
                  <a:pt x="61189" y="5730"/>
                </a:cubicBezTo>
                <a:lnTo>
                  <a:pt x="61189" y="5730"/>
                </a:lnTo>
                <a:cubicBezTo>
                  <a:pt x="61195" y="5738"/>
                  <a:pt x="61202" y="5743"/>
                  <a:pt x="61211" y="5743"/>
                </a:cubicBezTo>
                <a:cubicBezTo>
                  <a:pt x="61214" y="5741"/>
                  <a:pt x="61216" y="5739"/>
                  <a:pt x="61219" y="5737"/>
                </a:cubicBezTo>
                <a:lnTo>
                  <a:pt x="61219" y="5737"/>
                </a:lnTo>
                <a:cubicBezTo>
                  <a:pt x="61263" y="5749"/>
                  <a:pt x="61299" y="5759"/>
                  <a:pt x="61322" y="5759"/>
                </a:cubicBezTo>
                <a:cubicBezTo>
                  <a:pt x="61333" y="5759"/>
                  <a:pt x="61340" y="5756"/>
                  <a:pt x="61343" y="5750"/>
                </a:cubicBezTo>
                <a:lnTo>
                  <a:pt x="61343" y="5750"/>
                </a:lnTo>
                <a:cubicBezTo>
                  <a:pt x="61343" y="5750"/>
                  <a:pt x="61343" y="5750"/>
                  <a:pt x="61343" y="5750"/>
                </a:cubicBezTo>
                <a:cubicBezTo>
                  <a:pt x="61332" y="5750"/>
                  <a:pt x="61321" y="5748"/>
                  <a:pt x="61311" y="5743"/>
                </a:cubicBezTo>
                <a:cubicBezTo>
                  <a:pt x="61311" y="5743"/>
                  <a:pt x="61478" y="5743"/>
                  <a:pt x="61378" y="5676"/>
                </a:cubicBezTo>
                <a:close/>
                <a:moveTo>
                  <a:pt x="61473" y="5719"/>
                </a:moveTo>
                <a:cubicBezTo>
                  <a:pt x="61445" y="5719"/>
                  <a:pt x="61409" y="5737"/>
                  <a:pt x="61374" y="5746"/>
                </a:cubicBezTo>
                <a:lnTo>
                  <a:pt x="61374" y="5746"/>
                </a:lnTo>
                <a:cubicBezTo>
                  <a:pt x="61361" y="5744"/>
                  <a:pt x="61350" y="5743"/>
                  <a:pt x="61344" y="5743"/>
                </a:cubicBezTo>
                <a:cubicBezTo>
                  <a:pt x="61344" y="5745"/>
                  <a:pt x="61344" y="5748"/>
                  <a:pt x="61343" y="5750"/>
                </a:cubicBezTo>
                <a:lnTo>
                  <a:pt x="61343" y="5750"/>
                </a:lnTo>
                <a:cubicBezTo>
                  <a:pt x="61353" y="5750"/>
                  <a:pt x="61364" y="5748"/>
                  <a:pt x="61374" y="5746"/>
                </a:cubicBezTo>
                <a:lnTo>
                  <a:pt x="61374" y="5746"/>
                </a:lnTo>
                <a:cubicBezTo>
                  <a:pt x="61406" y="5750"/>
                  <a:pt x="61454" y="5759"/>
                  <a:pt x="61491" y="5766"/>
                </a:cubicBezTo>
                <a:lnTo>
                  <a:pt x="61491" y="5766"/>
                </a:lnTo>
                <a:cubicBezTo>
                  <a:pt x="61501" y="5761"/>
                  <a:pt x="61511" y="5754"/>
                  <a:pt x="61511" y="5743"/>
                </a:cubicBezTo>
                <a:cubicBezTo>
                  <a:pt x="61502" y="5725"/>
                  <a:pt x="61489" y="5719"/>
                  <a:pt x="61473" y="5719"/>
                </a:cubicBezTo>
                <a:close/>
                <a:moveTo>
                  <a:pt x="61491" y="5766"/>
                </a:moveTo>
                <a:cubicBezTo>
                  <a:pt x="61471" y="5776"/>
                  <a:pt x="61454" y="5776"/>
                  <a:pt x="61544" y="5776"/>
                </a:cubicBezTo>
                <a:cubicBezTo>
                  <a:pt x="61544" y="5776"/>
                  <a:pt x="61522" y="5772"/>
                  <a:pt x="61491" y="5766"/>
                </a:cubicBezTo>
                <a:close/>
                <a:moveTo>
                  <a:pt x="60456" y="5818"/>
                </a:moveTo>
                <a:cubicBezTo>
                  <a:pt x="60419" y="5818"/>
                  <a:pt x="60377" y="5826"/>
                  <a:pt x="60377" y="5843"/>
                </a:cubicBezTo>
                <a:lnTo>
                  <a:pt x="60510" y="5843"/>
                </a:lnTo>
                <a:cubicBezTo>
                  <a:pt x="60527" y="5826"/>
                  <a:pt x="60494" y="5818"/>
                  <a:pt x="60456" y="5818"/>
                </a:cubicBezTo>
                <a:close/>
                <a:moveTo>
                  <a:pt x="58843" y="5881"/>
                </a:moveTo>
                <a:lnTo>
                  <a:pt x="58843" y="5910"/>
                </a:lnTo>
                <a:cubicBezTo>
                  <a:pt x="58768" y="5910"/>
                  <a:pt x="58824" y="5910"/>
                  <a:pt x="58843" y="5881"/>
                </a:cubicBezTo>
                <a:close/>
                <a:moveTo>
                  <a:pt x="58709" y="5910"/>
                </a:moveTo>
                <a:cubicBezTo>
                  <a:pt x="58711" y="5910"/>
                  <a:pt x="58712" y="5910"/>
                  <a:pt x="58714" y="5911"/>
                </a:cubicBezTo>
                <a:lnTo>
                  <a:pt x="58714" y="5911"/>
                </a:lnTo>
                <a:cubicBezTo>
                  <a:pt x="58735" y="5910"/>
                  <a:pt x="58742" y="5910"/>
                  <a:pt x="58709" y="5910"/>
                </a:cubicBezTo>
                <a:close/>
                <a:moveTo>
                  <a:pt x="57996" y="5927"/>
                </a:moveTo>
                <a:lnTo>
                  <a:pt x="57996" y="5927"/>
                </a:lnTo>
                <a:cubicBezTo>
                  <a:pt x="57998" y="5929"/>
                  <a:pt x="58001" y="5931"/>
                  <a:pt x="58004" y="5933"/>
                </a:cubicBezTo>
                <a:lnTo>
                  <a:pt x="58004" y="5933"/>
                </a:lnTo>
                <a:cubicBezTo>
                  <a:pt x="58002" y="5931"/>
                  <a:pt x="57999" y="5929"/>
                  <a:pt x="57996" y="5927"/>
                </a:cubicBezTo>
                <a:close/>
                <a:moveTo>
                  <a:pt x="57313" y="5890"/>
                </a:moveTo>
                <a:cubicBezTo>
                  <a:pt x="57347" y="5890"/>
                  <a:pt x="57408" y="5923"/>
                  <a:pt x="57408" y="5943"/>
                </a:cubicBezTo>
                <a:cubicBezTo>
                  <a:pt x="57364" y="5943"/>
                  <a:pt x="57364" y="5928"/>
                  <a:pt x="57349" y="5928"/>
                </a:cubicBezTo>
                <a:cubicBezTo>
                  <a:pt x="57341" y="5928"/>
                  <a:pt x="57330" y="5932"/>
                  <a:pt x="57308" y="5943"/>
                </a:cubicBezTo>
                <a:cubicBezTo>
                  <a:pt x="57282" y="5904"/>
                  <a:pt x="57292" y="5890"/>
                  <a:pt x="57313" y="5890"/>
                </a:cubicBezTo>
                <a:close/>
                <a:moveTo>
                  <a:pt x="58142" y="5843"/>
                </a:moveTo>
                <a:cubicBezTo>
                  <a:pt x="58175" y="5910"/>
                  <a:pt x="58142" y="5910"/>
                  <a:pt x="58075" y="5943"/>
                </a:cubicBezTo>
                <a:cubicBezTo>
                  <a:pt x="58045" y="5943"/>
                  <a:pt x="58021" y="5943"/>
                  <a:pt x="58004" y="5933"/>
                </a:cubicBezTo>
                <a:lnTo>
                  <a:pt x="58004" y="5933"/>
                </a:lnTo>
                <a:cubicBezTo>
                  <a:pt x="58007" y="5936"/>
                  <a:pt x="58009" y="5939"/>
                  <a:pt x="58009" y="5943"/>
                </a:cubicBezTo>
                <a:cubicBezTo>
                  <a:pt x="57910" y="5923"/>
                  <a:pt x="57812" y="5892"/>
                  <a:pt x="57713" y="5869"/>
                </a:cubicBezTo>
                <a:lnTo>
                  <a:pt x="57713" y="5869"/>
                </a:lnTo>
                <a:cubicBezTo>
                  <a:pt x="57734" y="5871"/>
                  <a:pt x="57755" y="5872"/>
                  <a:pt x="57775" y="5872"/>
                </a:cubicBezTo>
                <a:cubicBezTo>
                  <a:pt x="57827" y="5872"/>
                  <a:pt x="57875" y="5865"/>
                  <a:pt x="57909" y="5843"/>
                </a:cubicBezTo>
                <a:lnTo>
                  <a:pt x="57909" y="5843"/>
                </a:lnTo>
                <a:cubicBezTo>
                  <a:pt x="57882" y="5897"/>
                  <a:pt x="57963" y="5907"/>
                  <a:pt x="57996" y="5927"/>
                </a:cubicBezTo>
                <a:lnTo>
                  <a:pt x="57996" y="5927"/>
                </a:lnTo>
                <a:cubicBezTo>
                  <a:pt x="57982" y="5913"/>
                  <a:pt x="57975" y="5888"/>
                  <a:pt x="57975" y="5843"/>
                </a:cubicBezTo>
                <a:close/>
                <a:moveTo>
                  <a:pt x="59159" y="5928"/>
                </a:moveTo>
                <a:cubicBezTo>
                  <a:pt x="59137" y="5928"/>
                  <a:pt x="59113" y="5931"/>
                  <a:pt x="59084" y="5940"/>
                </a:cubicBezTo>
                <a:lnTo>
                  <a:pt x="59084" y="5940"/>
                </a:lnTo>
                <a:cubicBezTo>
                  <a:pt x="59134" y="5940"/>
                  <a:pt x="59186" y="5939"/>
                  <a:pt x="59238" y="5937"/>
                </a:cubicBezTo>
                <a:lnTo>
                  <a:pt x="59238" y="5937"/>
                </a:lnTo>
                <a:cubicBezTo>
                  <a:pt x="59259" y="5940"/>
                  <a:pt x="59281" y="5943"/>
                  <a:pt x="59310" y="5943"/>
                </a:cubicBezTo>
                <a:cubicBezTo>
                  <a:pt x="59302" y="5940"/>
                  <a:pt x="59296" y="5938"/>
                  <a:pt x="59291" y="5936"/>
                </a:cubicBezTo>
                <a:lnTo>
                  <a:pt x="59291" y="5936"/>
                </a:lnTo>
                <a:cubicBezTo>
                  <a:pt x="59273" y="5936"/>
                  <a:pt x="59256" y="5937"/>
                  <a:pt x="59238" y="5937"/>
                </a:cubicBezTo>
                <a:lnTo>
                  <a:pt x="59238" y="5937"/>
                </a:lnTo>
                <a:cubicBezTo>
                  <a:pt x="59210" y="5933"/>
                  <a:pt x="59186" y="5928"/>
                  <a:pt x="59159" y="5928"/>
                </a:cubicBezTo>
                <a:close/>
                <a:moveTo>
                  <a:pt x="59009" y="5943"/>
                </a:moveTo>
                <a:cubicBezTo>
                  <a:pt x="59009" y="5943"/>
                  <a:pt x="59002" y="5943"/>
                  <a:pt x="58995" y="5946"/>
                </a:cubicBezTo>
                <a:lnTo>
                  <a:pt x="58995" y="5946"/>
                </a:lnTo>
                <a:cubicBezTo>
                  <a:pt x="59000" y="5945"/>
                  <a:pt x="59005" y="5944"/>
                  <a:pt x="59009" y="5943"/>
                </a:cubicBezTo>
                <a:close/>
                <a:moveTo>
                  <a:pt x="60244" y="5976"/>
                </a:moveTo>
                <a:cubicBezTo>
                  <a:pt x="60243" y="5978"/>
                  <a:pt x="60242" y="5980"/>
                  <a:pt x="60242" y="5981"/>
                </a:cubicBezTo>
                <a:lnTo>
                  <a:pt x="60242" y="5981"/>
                </a:lnTo>
                <a:cubicBezTo>
                  <a:pt x="60257" y="5982"/>
                  <a:pt x="60273" y="5983"/>
                  <a:pt x="60289" y="5983"/>
                </a:cubicBezTo>
                <a:lnTo>
                  <a:pt x="60289" y="5983"/>
                </a:lnTo>
                <a:cubicBezTo>
                  <a:pt x="60275" y="5979"/>
                  <a:pt x="60260" y="5976"/>
                  <a:pt x="60244" y="5976"/>
                </a:cubicBezTo>
                <a:close/>
                <a:moveTo>
                  <a:pt x="60477" y="5976"/>
                </a:moveTo>
                <a:cubicBezTo>
                  <a:pt x="60454" y="5976"/>
                  <a:pt x="60435" y="5980"/>
                  <a:pt x="60424" y="5986"/>
                </a:cubicBezTo>
                <a:lnTo>
                  <a:pt x="60424" y="5986"/>
                </a:lnTo>
                <a:cubicBezTo>
                  <a:pt x="60454" y="5984"/>
                  <a:pt x="60484" y="5982"/>
                  <a:pt x="60510" y="5976"/>
                </a:cubicBezTo>
                <a:close/>
                <a:moveTo>
                  <a:pt x="59513" y="5945"/>
                </a:moveTo>
                <a:cubicBezTo>
                  <a:pt x="59473" y="5945"/>
                  <a:pt x="59434" y="5952"/>
                  <a:pt x="59410" y="5976"/>
                </a:cubicBezTo>
                <a:cubicBezTo>
                  <a:pt x="59460" y="5993"/>
                  <a:pt x="59518" y="5993"/>
                  <a:pt x="59576" y="5993"/>
                </a:cubicBezTo>
                <a:cubicBezTo>
                  <a:pt x="59590" y="5993"/>
                  <a:pt x="59603" y="5993"/>
                  <a:pt x="59617" y="5993"/>
                </a:cubicBezTo>
                <a:lnTo>
                  <a:pt x="59617" y="5993"/>
                </a:lnTo>
                <a:cubicBezTo>
                  <a:pt x="59598" y="5982"/>
                  <a:pt x="59590" y="5968"/>
                  <a:pt x="59620" y="5952"/>
                </a:cubicBezTo>
                <a:lnTo>
                  <a:pt x="59620" y="5952"/>
                </a:lnTo>
                <a:cubicBezTo>
                  <a:pt x="59589" y="5951"/>
                  <a:pt x="59550" y="5945"/>
                  <a:pt x="59513" y="5945"/>
                </a:cubicBezTo>
                <a:close/>
                <a:moveTo>
                  <a:pt x="59617" y="5993"/>
                </a:moveTo>
                <a:cubicBezTo>
                  <a:pt x="59634" y="6003"/>
                  <a:pt x="59662" y="6010"/>
                  <a:pt x="59676" y="6010"/>
                </a:cubicBezTo>
                <a:cubicBezTo>
                  <a:pt x="59688" y="6010"/>
                  <a:pt x="59696" y="6005"/>
                  <a:pt x="59705" y="6000"/>
                </a:cubicBezTo>
                <a:lnTo>
                  <a:pt x="59705" y="6000"/>
                </a:lnTo>
                <a:cubicBezTo>
                  <a:pt x="59677" y="5995"/>
                  <a:pt x="59647" y="5994"/>
                  <a:pt x="59617" y="5993"/>
                </a:cubicBezTo>
                <a:close/>
                <a:moveTo>
                  <a:pt x="59810" y="5976"/>
                </a:moveTo>
                <a:cubicBezTo>
                  <a:pt x="59745" y="5976"/>
                  <a:pt x="59722" y="5990"/>
                  <a:pt x="59705" y="6000"/>
                </a:cubicBezTo>
                <a:lnTo>
                  <a:pt x="59705" y="6000"/>
                </a:lnTo>
                <a:cubicBezTo>
                  <a:pt x="59718" y="6002"/>
                  <a:pt x="59731" y="6006"/>
                  <a:pt x="59743" y="6010"/>
                </a:cubicBezTo>
                <a:cubicBezTo>
                  <a:pt x="59810" y="6010"/>
                  <a:pt x="59810" y="6010"/>
                  <a:pt x="59810" y="5976"/>
                </a:cubicBezTo>
                <a:close/>
                <a:moveTo>
                  <a:pt x="60159" y="5979"/>
                </a:moveTo>
                <a:cubicBezTo>
                  <a:pt x="60100" y="5979"/>
                  <a:pt x="60056" y="5985"/>
                  <a:pt x="60043" y="6010"/>
                </a:cubicBezTo>
                <a:cubicBezTo>
                  <a:pt x="60064" y="6004"/>
                  <a:pt x="60082" y="6002"/>
                  <a:pt x="60099" y="6002"/>
                </a:cubicBezTo>
                <a:cubicBezTo>
                  <a:pt x="60150" y="6002"/>
                  <a:pt x="60181" y="6022"/>
                  <a:pt x="60204" y="6022"/>
                </a:cubicBezTo>
                <a:cubicBezTo>
                  <a:pt x="60219" y="6022"/>
                  <a:pt x="60231" y="6013"/>
                  <a:pt x="60242" y="5981"/>
                </a:cubicBezTo>
                <a:lnTo>
                  <a:pt x="60242" y="5981"/>
                </a:lnTo>
                <a:cubicBezTo>
                  <a:pt x="60212" y="5980"/>
                  <a:pt x="60184" y="5979"/>
                  <a:pt x="60159" y="5979"/>
                </a:cubicBezTo>
                <a:close/>
                <a:moveTo>
                  <a:pt x="60289" y="5983"/>
                </a:moveTo>
                <a:cubicBezTo>
                  <a:pt x="60336" y="5999"/>
                  <a:pt x="60369" y="6033"/>
                  <a:pt x="60412" y="6033"/>
                </a:cubicBezTo>
                <a:cubicBezTo>
                  <a:pt x="60431" y="6033"/>
                  <a:pt x="60452" y="6026"/>
                  <a:pt x="60477" y="6010"/>
                </a:cubicBezTo>
                <a:cubicBezTo>
                  <a:pt x="60412" y="6010"/>
                  <a:pt x="60403" y="5995"/>
                  <a:pt x="60424" y="5986"/>
                </a:cubicBezTo>
                <a:lnTo>
                  <a:pt x="60424" y="5986"/>
                </a:lnTo>
                <a:cubicBezTo>
                  <a:pt x="60411" y="5986"/>
                  <a:pt x="60398" y="5986"/>
                  <a:pt x="60386" y="5986"/>
                </a:cubicBezTo>
                <a:cubicBezTo>
                  <a:pt x="60354" y="5986"/>
                  <a:pt x="60321" y="5985"/>
                  <a:pt x="60289" y="5983"/>
                </a:cubicBezTo>
                <a:close/>
                <a:moveTo>
                  <a:pt x="57375" y="6010"/>
                </a:moveTo>
                <a:cubicBezTo>
                  <a:pt x="57408" y="6076"/>
                  <a:pt x="57341" y="6076"/>
                  <a:pt x="57308" y="6076"/>
                </a:cubicBezTo>
                <a:cubicBezTo>
                  <a:pt x="57341" y="6010"/>
                  <a:pt x="57341" y="6010"/>
                  <a:pt x="57375" y="6010"/>
                </a:cubicBezTo>
                <a:close/>
                <a:moveTo>
                  <a:pt x="58586" y="6053"/>
                </a:moveTo>
                <a:cubicBezTo>
                  <a:pt x="58607" y="6053"/>
                  <a:pt x="58626" y="6060"/>
                  <a:pt x="58642" y="6076"/>
                </a:cubicBezTo>
                <a:cubicBezTo>
                  <a:pt x="58542" y="6076"/>
                  <a:pt x="58576" y="6110"/>
                  <a:pt x="58542" y="6110"/>
                </a:cubicBezTo>
                <a:cubicBezTo>
                  <a:pt x="58516" y="6103"/>
                  <a:pt x="58488" y="6100"/>
                  <a:pt x="58460" y="6100"/>
                </a:cubicBezTo>
                <a:cubicBezTo>
                  <a:pt x="58439" y="6100"/>
                  <a:pt x="58418" y="6102"/>
                  <a:pt x="58398" y="6104"/>
                </a:cubicBezTo>
                <a:lnTo>
                  <a:pt x="58398" y="6104"/>
                </a:lnTo>
                <a:cubicBezTo>
                  <a:pt x="58473" y="6090"/>
                  <a:pt x="58536" y="6053"/>
                  <a:pt x="58586" y="6053"/>
                </a:cubicBezTo>
                <a:close/>
                <a:moveTo>
                  <a:pt x="59412" y="6128"/>
                </a:moveTo>
                <a:cubicBezTo>
                  <a:pt x="59454" y="6128"/>
                  <a:pt x="59521" y="6143"/>
                  <a:pt x="59543" y="6143"/>
                </a:cubicBezTo>
                <a:cubicBezTo>
                  <a:pt x="59543" y="6154"/>
                  <a:pt x="59528" y="6158"/>
                  <a:pt x="59507" y="6158"/>
                </a:cubicBezTo>
                <a:cubicBezTo>
                  <a:pt x="59465" y="6158"/>
                  <a:pt x="59399" y="6143"/>
                  <a:pt x="59376" y="6143"/>
                </a:cubicBezTo>
                <a:cubicBezTo>
                  <a:pt x="59376" y="6132"/>
                  <a:pt x="59391" y="6128"/>
                  <a:pt x="59412" y="6128"/>
                </a:cubicBezTo>
                <a:close/>
                <a:moveTo>
                  <a:pt x="59243" y="6143"/>
                </a:moveTo>
                <a:cubicBezTo>
                  <a:pt x="59310" y="6143"/>
                  <a:pt x="59310" y="6176"/>
                  <a:pt x="59310" y="6176"/>
                </a:cubicBezTo>
                <a:lnTo>
                  <a:pt x="59176" y="6176"/>
                </a:lnTo>
                <a:cubicBezTo>
                  <a:pt x="59176" y="6143"/>
                  <a:pt x="59209" y="6143"/>
                  <a:pt x="59243" y="6143"/>
                </a:cubicBezTo>
                <a:close/>
                <a:moveTo>
                  <a:pt x="59872" y="6135"/>
                </a:moveTo>
                <a:cubicBezTo>
                  <a:pt x="59910" y="6135"/>
                  <a:pt x="59943" y="6143"/>
                  <a:pt x="59977" y="6176"/>
                </a:cubicBezTo>
                <a:cubicBezTo>
                  <a:pt x="59910" y="6176"/>
                  <a:pt x="59810" y="6176"/>
                  <a:pt x="59743" y="6143"/>
                </a:cubicBezTo>
                <a:cubicBezTo>
                  <a:pt x="59793" y="6143"/>
                  <a:pt x="59835" y="6135"/>
                  <a:pt x="59872" y="6135"/>
                </a:cubicBezTo>
                <a:close/>
                <a:moveTo>
                  <a:pt x="58976" y="6143"/>
                </a:moveTo>
                <a:cubicBezTo>
                  <a:pt x="58993" y="6160"/>
                  <a:pt x="59009" y="6160"/>
                  <a:pt x="59034" y="6160"/>
                </a:cubicBezTo>
                <a:cubicBezTo>
                  <a:pt x="59059" y="6160"/>
                  <a:pt x="59093" y="6160"/>
                  <a:pt x="59143" y="6176"/>
                </a:cubicBezTo>
                <a:cubicBezTo>
                  <a:pt x="59103" y="6196"/>
                  <a:pt x="59052" y="6201"/>
                  <a:pt x="58996" y="6201"/>
                </a:cubicBezTo>
                <a:cubicBezTo>
                  <a:pt x="58938" y="6201"/>
                  <a:pt x="58875" y="6196"/>
                  <a:pt x="58817" y="6196"/>
                </a:cubicBezTo>
                <a:cubicBezTo>
                  <a:pt x="58745" y="6196"/>
                  <a:pt x="58681" y="6204"/>
                  <a:pt x="58642" y="6243"/>
                </a:cubicBezTo>
                <a:cubicBezTo>
                  <a:pt x="58509" y="6243"/>
                  <a:pt x="58509" y="6243"/>
                  <a:pt x="58409" y="6176"/>
                </a:cubicBezTo>
                <a:cubicBezTo>
                  <a:pt x="58409" y="6165"/>
                  <a:pt x="58420" y="6162"/>
                  <a:pt x="58436" y="6162"/>
                </a:cubicBezTo>
                <a:cubicBezTo>
                  <a:pt x="58468" y="6162"/>
                  <a:pt x="58520" y="6176"/>
                  <a:pt x="58542" y="6176"/>
                </a:cubicBezTo>
                <a:cubicBezTo>
                  <a:pt x="58592" y="6152"/>
                  <a:pt x="58641" y="6145"/>
                  <a:pt x="58692" y="6145"/>
                </a:cubicBezTo>
                <a:cubicBezTo>
                  <a:pt x="58748" y="6145"/>
                  <a:pt x="58805" y="6153"/>
                  <a:pt x="58867" y="6153"/>
                </a:cubicBezTo>
                <a:cubicBezTo>
                  <a:pt x="58902" y="6153"/>
                  <a:pt x="58938" y="6151"/>
                  <a:pt x="58976" y="6143"/>
                </a:cubicBezTo>
                <a:close/>
                <a:moveTo>
                  <a:pt x="58142" y="6243"/>
                </a:moveTo>
                <a:cubicBezTo>
                  <a:pt x="58075" y="6243"/>
                  <a:pt x="58142" y="6258"/>
                  <a:pt x="58164" y="6258"/>
                </a:cubicBezTo>
                <a:cubicBezTo>
                  <a:pt x="58175" y="6258"/>
                  <a:pt x="58175" y="6254"/>
                  <a:pt x="58142" y="6243"/>
                </a:cubicBezTo>
                <a:close/>
                <a:moveTo>
                  <a:pt x="52972" y="6176"/>
                </a:moveTo>
                <a:cubicBezTo>
                  <a:pt x="52972" y="6243"/>
                  <a:pt x="52905" y="6243"/>
                  <a:pt x="52872" y="6276"/>
                </a:cubicBezTo>
                <a:lnTo>
                  <a:pt x="52872" y="6176"/>
                </a:lnTo>
                <a:close/>
                <a:moveTo>
                  <a:pt x="57575" y="6176"/>
                </a:moveTo>
                <a:cubicBezTo>
                  <a:pt x="57575" y="6176"/>
                  <a:pt x="57642" y="6176"/>
                  <a:pt x="57642" y="6243"/>
                </a:cubicBezTo>
                <a:cubicBezTo>
                  <a:pt x="57649" y="6243"/>
                  <a:pt x="57656" y="6240"/>
                  <a:pt x="57663" y="6235"/>
                </a:cubicBezTo>
                <a:lnTo>
                  <a:pt x="57663" y="6235"/>
                </a:lnTo>
                <a:cubicBezTo>
                  <a:pt x="57671" y="6250"/>
                  <a:pt x="57675" y="6265"/>
                  <a:pt x="57675" y="6276"/>
                </a:cubicBezTo>
                <a:cubicBezTo>
                  <a:pt x="57708" y="6276"/>
                  <a:pt x="57808" y="6276"/>
                  <a:pt x="57808" y="6243"/>
                </a:cubicBezTo>
                <a:lnTo>
                  <a:pt x="57808" y="6243"/>
                </a:lnTo>
                <a:cubicBezTo>
                  <a:pt x="57789" y="6248"/>
                  <a:pt x="57774" y="6250"/>
                  <a:pt x="57763" y="6250"/>
                </a:cubicBezTo>
                <a:cubicBezTo>
                  <a:pt x="57692" y="6250"/>
                  <a:pt x="57737" y="6176"/>
                  <a:pt x="57708" y="6176"/>
                </a:cubicBezTo>
                <a:cubicBezTo>
                  <a:pt x="57708" y="6176"/>
                  <a:pt x="57688" y="6217"/>
                  <a:pt x="57663" y="6235"/>
                </a:cubicBezTo>
                <a:lnTo>
                  <a:pt x="57663" y="6235"/>
                </a:lnTo>
                <a:cubicBezTo>
                  <a:pt x="57648" y="6205"/>
                  <a:pt x="57619" y="6176"/>
                  <a:pt x="57575" y="6176"/>
                </a:cubicBezTo>
                <a:close/>
                <a:moveTo>
                  <a:pt x="58607" y="6262"/>
                </a:moveTo>
                <a:cubicBezTo>
                  <a:pt x="58646" y="6262"/>
                  <a:pt x="58720" y="6276"/>
                  <a:pt x="58809" y="6276"/>
                </a:cubicBezTo>
                <a:lnTo>
                  <a:pt x="58576" y="6276"/>
                </a:lnTo>
                <a:cubicBezTo>
                  <a:pt x="58576" y="6265"/>
                  <a:pt x="58587" y="6262"/>
                  <a:pt x="58607" y="6262"/>
                </a:cubicBezTo>
                <a:close/>
                <a:moveTo>
                  <a:pt x="60393" y="6295"/>
                </a:moveTo>
                <a:cubicBezTo>
                  <a:pt x="60381" y="6295"/>
                  <a:pt x="60366" y="6299"/>
                  <a:pt x="60344" y="6310"/>
                </a:cubicBezTo>
                <a:cubicBezTo>
                  <a:pt x="60355" y="6321"/>
                  <a:pt x="60355" y="6329"/>
                  <a:pt x="60346" y="6334"/>
                </a:cubicBezTo>
                <a:lnTo>
                  <a:pt x="60346" y="6334"/>
                </a:lnTo>
                <a:cubicBezTo>
                  <a:pt x="60389" y="6329"/>
                  <a:pt x="60431" y="6321"/>
                  <a:pt x="60477" y="6310"/>
                </a:cubicBezTo>
                <a:cubicBezTo>
                  <a:pt x="60433" y="6310"/>
                  <a:pt x="60418" y="6295"/>
                  <a:pt x="60393" y="6295"/>
                </a:cubicBezTo>
                <a:close/>
                <a:moveTo>
                  <a:pt x="58320" y="6336"/>
                </a:moveTo>
                <a:cubicBezTo>
                  <a:pt x="58300" y="6336"/>
                  <a:pt x="58282" y="6339"/>
                  <a:pt x="58267" y="6343"/>
                </a:cubicBezTo>
                <a:lnTo>
                  <a:pt x="58376" y="6343"/>
                </a:lnTo>
                <a:cubicBezTo>
                  <a:pt x="58355" y="6338"/>
                  <a:pt x="58337" y="6336"/>
                  <a:pt x="58320" y="6336"/>
                </a:cubicBezTo>
                <a:close/>
                <a:moveTo>
                  <a:pt x="58242" y="6343"/>
                </a:moveTo>
                <a:cubicBezTo>
                  <a:pt x="58232" y="6353"/>
                  <a:pt x="58225" y="6360"/>
                  <a:pt x="58221" y="6363"/>
                </a:cubicBezTo>
                <a:lnTo>
                  <a:pt x="58221" y="6363"/>
                </a:lnTo>
                <a:cubicBezTo>
                  <a:pt x="58228" y="6358"/>
                  <a:pt x="58244" y="6349"/>
                  <a:pt x="58267" y="6343"/>
                </a:cubicBezTo>
                <a:close/>
                <a:moveTo>
                  <a:pt x="58221" y="6363"/>
                </a:moveTo>
                <a:cubicBezTo>
                  <a:pt x="58217" y="6365"/>
                  <a:pt x="58216" y="6367"/>
                  <a:pt x="58216" y="6367"/>
                </a:cubicBezTo>
                <a:cubicBezTo>
                  <a:pt x="58216" y="6367"/>
                  <a:pt x="58218" y="6366"/>
                  <a:pt x="58221" y="6363"/>
                </a:cubicBezTo>
                <a:close/>
                <a:moveTo>
                  <a:pt x="58379" y="6410"/>
                </a:moveTo>
                <a:cubicBezTo>
                  <a:pt x="58397" y="6412"/>
                  <a:pt x="58392" y="6425"/>
                  <a:pt x="58413" y="6425"/>
                </a:cubicBezTo>
                <a:cubicBezTo>
                  <a:pt x="58422" y="6425"/>
                  <a:pt x="58437" y="6422"/>
                  <a:pt x="58462" y="6414"/>
                </a:cubicBezTo>
                <a:lnTo>
                  <a:pt x="58462" y="6414"/>
                </a:lnTo>
                <a:cubicBezTo>
                  <a:pt x="58439" y="6411"/>
                  <a:pt x="58408" y="6410"/>
                  <a:pt x="58379" y="6410"/>
                </a:cubicBezTo>
                <a:close/>
                <a:moveTo>
                  <a:pt x="58476" y="6417"/>
                </a:moveTo>
                <a:lnTo>
                  <a:pt x="58476" y="6417"/>
                </a:lnTo>
                <a:cubicBezTo>
                  <a:pt x="58478" y="6426"/>
                  <a:pt x="58483" y="6432"/>
                  <a:pt x="58490" y="6434"/>
                </a:cubicBezTo>
                <a:lnTo>
                  <a:pt x="58490" y="6434"/>
                </a:lnTo>
                <a:cubicBezTo>
                  <a:pt x="58499" y="6426"/>
                  <a:pt x="58492" y="6421"/>
                  <a:pt x="58476" y="6417"/>
                </a:cubicBezTo>
                <a:close/>
                <a:moveTo>
                  <a:pt x="58659" y="6433"/>
                </a:moveTo>
                <a:cubicBezTo>
                  <a:pt x="58623" y="6438"/>
                  <a:pt x="58587" y="6446"/>
                  <a:pt x="58550" y="6460"/>
                </a:cubicBezTo>
                <a:lnTo>
                  <a:pt x="58550" y="6460"/>
                </a:lnTo>
                <a:cubicBezTo>
                  <a:pt x="58555" y="6460"/>
                  <a:pt x="58561" y="6460"/>
                  <a:pt x="58567" y="6460"/>
                </a:cubicBezTo>
                <a:cubicBezTo>
                  <a:pt x="58609" y="6460"/>
                  <a:pt x="58659" y="6460"/>
                  <a:pt x="58676" y="6443"/>
                </a:cubicBezTo>
                <a:cubicBezTo>
                  <a:pt x="58671" y="6439"/>
                  <a:pt x="58666" y="6435"/>
                  <a:pt x="58659" y="6433"/>
                </a:cubicBezTo>
                <a:close/>
                <a:moveTo>
                  <a:pt x="58550" y="6460"/>
                </a:moveTo>
                <a:cubicBezTo>
                  <a:pt x="58517" y="6460"/>
                  <a:pt x="58495" y="6462"/>
                  <a:pt x="58509" y="6477"/>
                </a:cubicBezTo>
                <a:cubicBezTo>
                  <a:pt x="58523" y="6470"/>
                  <a:pt x="58536" y="6465"/>
                  <a:pt x="58550" y="6460"/>
                </a:cubicBezTo>
                <a:close/>
                <a:moveTo>
                  <a:pt x="57141" y="6543"/>
                </a:moveTo>
                <a:cubicBezTo>
                  <a:pt x="57127" y="6554"/>
                  <a:pt x="57115" y="6563"/>
                  <a:pt x="57104" y="6570"/>
                </a:cubicBezTo>
                <a:lnTo>
                  <a:pt x="57104" y="6570"/>
                </a:lnTo>
                <a:cubicBezTo>
                  <a:pt x="57115" y="6562"/>
                  <a:pt x="57127" y="6553"/>
                  <a:pt x="57141" y="6543"/>
                </a:cubicBezTo>
                <a:close/>
                <a:moveTo>
                  <a:pt x="57075" y="6577"/>
                </a:moveTo>
                <a:cubicBezTo>
                  <a:pt x="57078" y="6579"/>
                  <a:pt x="57082" y="6580"/>
                  <a:pt x="57085" y="6582"/>
                </a:cubicBezTo>
                <a:lnTo>
                  <a:pt x="57085" y="6582"/>
                </a:lnTo>
                <a:cubicBezTo>
                  <a:pt x="57065" y="6594"/>
                  <a:pt x="57054" y="6598"/>
                  <a:pt x="57049" y="6598"/>
                </a:cubicBezTo>
                <a:cubicBezTo>
                  <a:pt x="57037" y="6598"/>
                  <a:pt x="57056" y="6577"/>
                  <a:pt x="57075" y="6577"/>
                </a:cubicBezTo>
                <a:close/>
                <a:moveTo>
                  <a:pt x="59077" y="6595"/>
                </a:moveTo>
                <a:cubicBezTo>
                  <a:pt x="59064" y="6595"/>
                  <a:pt x="59050" y="6595"/>
                  <a:pt x="59037" y="6596"/>
                </a:cubicBezTo>
                <a:lnTo>
                  <a:pt x="59037" y="6596"/>
                </a:lnTo>
                <a:cubicBezTo>
                  <a:pt x="59060" y="6600"/>
                  <a:pt x="59085" y="6602"/>
                  <a:pt x="59109" y="6602"/>
                </a:cubicBezTo>
                <a:cubicBezTo>
                  <a:pt x="59130" y="6602"/>
                  <a:pt x="59151" y="6600"/>
                  <a:pt x="59171" y="6597"/>
                </a:cubicBezTo>
                <a:lnTo>
                  <a:pt x="59171" y="6597"/>
                </a:lnTo>
                <a:cubicBezTo>
                  <a:pt x="59140" y="6596"/>
                  <a:pt x="59108" y="6595"/>
                  <a:pt x="59077" y="6595"/>
                </a:cubicBezTo>
                <a:close/>
                <a:moveTo>
                  <a:pt x="59243" y="6577"/>
                </a:moveTo>
                <a:cubicBezTo>
                  <a:pt x="59223" y="6586"/>
                  <a:pt x="59198" y="6593"/>
                  <a:pt x="59171" y="6597"/>
                </a:cubicBezTo>
                <a:lnTo>
                  <a:pt x="59171" y="6597"/>
                </a:lnTo>
                <a:cubicBezTo>
                  <a:pt x="59208" y="6599"/>
                  <a:pt x="59246" y="6602"/>
                  <a:pt x="59283" y="6607"/>
                </a:cubicBezTo>
                <a:lnTo>
                  <a:pt x="59283" y="6607"/>
                </a:lnTo>
                <a:cubicBezTo>
                  <a:pt x="59264" y="6598"/>
                  <a:pt x="59296" y="6577"/>
                  <a:pt x="59243" y="6577"/>
                </a:cubicBezTo>
                <a:close/>
                <a:moveTo>
                  <a:pt x="59283" y="6607"/>
                </a:moveTo>
                <a:cubicBezTo>
                  <a:pt x="59288" y="6609"/>
                  <a:pt x="59296" y="6610"/>
                  <a:pt x="59310" y="6610"/>
                </a:cubicBezTo>
                <a:cubicBezTo>
                  <a:pt x="59301" y="6609"/>
                  <a:pt x="59292" y="6608"/>
                  <a:pt x="59283" y="6607"/>
                </a:cubicBezTo>
                <a:close/>
                <a:moveTo>
                  <a:pt x="2636" y="6577"/>
                </a:moveTo>
                <a:cubicBezTo>
                  <a:pt x="2636" y="6610"/>
                  <a:pt x="2602" y="6610"/>
                  <a:pt x="2602" y="6643"/>
                </a:cubicBezTo>
                <a:cubicBezTo>
                  <a:pt x="2602" y="6677"/>
                  <a:pt x="2636" y="6743"/>
                  <a:pt x="2636" y="6743"/>
                </a:cubicBezTo>
                <a:lnTo>
                  <a:pt x="2702" y="6706"/>
                </a:lnTo>
                <a:lnTo>
                  <a:pt x="2702" y="6706"/>
                </a:lnTo>
                <a:cubicBezTo>
                  <a:pt x="2704" y="6663"/>
                  <a:pt x="2700" y="6620"/>
                  <a:pt x="2697" y="6577"/>
                </a:cubicBezTo>
                <a:close/>
                <a:moveTo>
                  <a:pt x="59556" y="6667"/>
                </a:moveTo>
                <a:cubicBezTo>
                  <a:pt x="59519" y="6672"/>
                  <a:pt x="59497" y="6677"/>
                  <a:pt x="59510" y="6677"/>
                </a:cubicBezTo>
                <a:cubicBezTo>
                  <a:pt x="59426" y="6677"/>
                  <a:pt x="59418" y="6710"/>
                  <a:pt x="59439" y="6743"/>
                </a:cubicBezTo>
                <a:lnTo>
                  <a:pt x="59476" y="6743"/>
                </a:lnTo>
                <a:cubicBezTo>
                  <a:pt x="59508" y="6712"/>
                  <a:pt x="59532" y="6688"/>
                  <a:pt x="59556" y="6667"/>
                </a:cubicBezTo>
                <a:close/>
                <a:moveTo>
                  <a:pt x="56708" y="6510"/>
                </a:moveTo>
                <a:cubicBezTo>
                  <a:pt x="56708" y="6510"/>
                  <a:pt x="56674" y="6510"/>
                  <a:pt x="56708" y="6543"/>
                </a:cubicBezTo>
                <a:cubicBezTo>
                  <a:pt x="56908" y="6543"/>
                  <a:pt x="56808" y="6643"/>
                  <a:pt x="57008" y="6643"/>
                </a:cubicBezTo>
                <a:cubicBezTo>
                  <a:pt x="57034" y="6643"/>
                  <a:pt x="57040" y="6623"/>
                  <a:pt x="57088" y="6583"/>
                </a:cubicBezTo>
                <a:lnTo>
                  <a:pt x="57088" y="6583"/>
                </a:lnTo>
                <a:cubicBezTo>
                  <a:pt x="57115" y="6595"/>
                  <a:pt x="57135" y="6602"/>
                  <a:pt x="57146" y="6602"/>
                </a:cubicBezTo>
                <a:cubicBezTo>
                  <a:pt x="57158" y="6602"/>
                  <a:pt x="57158" y="6593"/>
                  <a:pt x="57141" y="6577"/>
                </a:cubicBezTo>
                <a:lnTo>
                  <a:pt x="57141" y="6577"/>
                </a:lnTo>
                <a:cubicBezTo>
                  <a:pt x="57175" y="6593"/>
                  <a:pt x="57241" y="6593"/>
                  <a:pt x="57308" y="6593"/>
                </a:cubicBezTo>
                <a:cubicBezTo>
                  <a:pt x="57375" y="6593"/>
                  <a:pt x="57442" y="6593"/>
                  <a:pt x="57475" y="6610"/>
                </a:cubicBezTo>
                <a:cubicBezTo>
                  <a:pt x="57475" y="6643"/>
                  <a:pt x="57408" y="6643"/>
                  <a:pt x="57475" y="6677"/>
                </a:cubicBezTo>
                <a:cubicBezTo>
                  <a:pt x="57341" y="6743"/>
                  <a:pt x="57141" y="6743"/>
                  <a:pt x="56975" y="6743"/>
                </a:cubicBezTo>
                <a:cubicBezTo>
                  <a:pt x="56975" y="6753"/>
                  <a:pt x="56978" y="6760"/>
                  <a:pt x="56982" y="6765"/>
                </a:cubicBezTo>
                <a:lnTo>
                  <a:pt x="56982" y="6765"/>
                </a:lnTo>
                <a:cubicBezTo>
                  <a:pt x="56931" y="6750"/>
                  <a:pt x="56884" y="6732"/>
                  <a:pt x="56841" y="6710"/>
                </a:cubicBezTo>
                <a:cubicBezTo>
                  <a:pt x="56874" y="6710"/>
                  <a:pt x="56908" y="6677"/>
                  <a:pt x="56975" y="6677"/>
                </a:cubicBezTo>
                <a:cubicBezTo>
                  <a:pt x="56874" y="6677"/>
                  <a:pt x="56741" y="6643"/>
                  <a:pt x="56674" y="6610"/>
                </a:cubicBezTo>
                <a:lnTo>
                  <a:pt x="56674" y="6510"/>
                </a:lnTo>
                <a:close/>
                <a:moveTo>
                  <a:pt x="58042" y="6743"/>
                </a:moveTo>
                <a:lnTo>
                  <a:pt x="57909" y="6777"/>
                </a:lnTo>
                <a:cubicBezTo>
                  <a:pt x="57875" y="6777"/>
                  <a:pt x="57875" y="6777"/>
                  <a:pt x="57875" y="6743"/>
                </a:cubicBezTo>
                <a:close/>
                <a:moveTo>
                  <a:pt x="59410" y="6777"/>
                </a:moveTo>
                <a:cubicBezTo>
                  <a:pt x="59510" y="6777"/>
                  <a:pt x="59410" y="6810"/>
                  <a:pt x="59510" y="6810"/>
                </a:cubicBezTo>
                <a:cubicBezTo>
                  <a:pt x="59512" y="6808"/>
                  <a:pt x="59514" y="6807"/>
                  <a:pt x="59517" y="6805"/>
                </a:cubicBezTo>
                <a:lnTo>
                  <a:pt x="59517" y="6805"/>
                </a:lnTo>
                <a:cubicBezTo>
                  <a:pt x="59526" y="6808"/>
                  <a:pt x="59535" y="6810"/>
                  <a:pt x="59543" y="6810"/>
                </a:cubicBezTo>
                <a:cubicBezTo>
                  <a:pt x="59546" y="6803"/>
                  <a:pt x="59550" y="6798"/>
                  <a:pt x="59554" y="6793"/>
                </a:cubicBezTo>
                <a:lnTo>
                  <a:pt x="59554" y="6793"/>
                </a:lnTo>
                <a:cubicBezTo>
                  <a:pt x="59539" y="6796"/>
                  <a:pt x="59525" y="6800"/>
                  <a:pt x="59517" y="6805"/>
                </a:cubicBezTo>
                <a:lnTo>
                  <a:pt x="59517" y="6805"/>
                </a:lnTo>
                <a:cubicBezTo>
                  <a:pt x="59501" y="6799"/>
                  <a:pt x="59484" y="6789"/>
                  <a:pt x="59469" y="6777"/>
                </a:cubicBezTo>
                <a:close/>
                <a:moveTo>
                  <a:pt x="57375" y="6743"/>
                </a:moveTo>
                <a:cubicBezTo>
                  <a:pt x="57475" y="6743"/>
                  <a:pt x="57408" y="6777"/>
                  <a:pt x="57475" y="6777"/>
                </a:cubicBezTo>
                <a:cubicBezTo>
                  <a:pt x="57482" y="6770"/>
                  <a:pt x="57487" y="6767"/>
                  <a:pt x="57491" y="6767"/>
                </a:cubicBezTo>
                <a:cubicBezTo>
                  <a:pt x="57508" y="6767"/>
                  <a:pt x="57508" y="6810"/>
                  <a:pt x="57508" y="6810"/>
                </a:cubicBezTo>
                <a:cubicBezTo>
                  <a:pt x="57508" y="6810"/>
                  <a:pt x="57542" y="6777"/>
                  <a:pt x="57575" y="6777"/>
                </a:cubicBezTo>
                <a:lnTo>
                  <a:pt x="57575" y="6810"/>
                </a:lnTo>
                <a:lnTo>
                  <a:pt x="57408" y="6844"/>
                </a:lnTo>
                <a:cubicBezTo>
                  <a:pt x="57408" y="6844"/>
                  <a:pt x="57408" y="6829"/>
                  <a:pt x="57398" y="6829"/>
                </a:cubicBezTo>
                <a:cubicBezTo>
                  <a:pt x="57393" y="6829"/>
                  <a:pt x="57386" y="6832"/>
                  <a:pt x="57375" y="6844"/>
                </a:cubicBezTo>
                <a:cubicBezTo>
                  <a:pt x="57229" y="6823"/>
                  <a:pt x="57110" y="6802"/>
                  <a:pt x="57008" y="6773"/>
                </a:cubicBezTo>
                <a:lnTo>
                  <a:pt x="57008" y="6773"/>
                </a:lnTo>
                <a:cubicBezTo>
                  <a:pt x="57008" y="6743"/>
                  <a:pt x="57010" y="6743"/>
                  <a:pt x="57075" y="6743"/>
                </a:cubicBezTo>
                <a:cubicBezTo>
                  <a:pt x="57141" y="6777"/>
                  <a:pt x="57141" y="6777"/>
                  <a:pt x="57075" y="6777"/>
                </a:cubicBezTo>
                <a:lnTo>
                  <a:pt x="57141" y="6777"/>
                </a:lnTo>
                <a:cubicBezTo>
                  <a:pt x="57141" y="6800"/>
                  <a:pt x="57241" y="6824"/>
                  <a:pt x="57312" y="6824"/>
                </a:cubicBezTo>
                <a:cubicBezTo>
                  <a:pt x="57341" y="6824"/>
                  <a:pt x="57365" y="6820"/>
                  <a:pt x="57375" y="6810"/>
                </a:cubicBezTo>
                <a:cubicBezTo>
                  <a:pt x="57341" y="6810"/>
                  <a:pt x="57341" y="6810"/>
                  <a:pt x="57308" y="6777"/>
                </a:cubicBezTo>
                <a:cubicBezTo>
                  <a:pt x="57341" y="6777"/>
                  <a:pt x="57341" y="6777"/>
                  <a:pt x="57375" y="6743"/>
                </a:cubicBezTo>
                <a:close/>
                <a:moveTo>
                  <a:pt x="59043" y="5943"/>
                </a:moveTo>
                <a:cubicBezTo>
                  <a:pt x="59009" y="5943"/>
                  <a:pt x="59043" y="5976"/>
                  <a:pt x="58976" y="5976"/>
                </a:cubicBezTo>
                <a:cubicBezTo>
                  <a:pt x="58976" y="5958"/>
                  <a:pt x="58986" y="5950"/>
                  <a:pt x="58995" y="5946"/>
                </a:cubicBezTo>
                <a:lnTo>
                  <a:pt x="58995" y="5946"/>
                </a:lnTo>
                <a:cubicBezTo>
                  <a:pt x="58844" y="5976"/>
                  <a:pt x="58405" y="5977"/>
                  <a:pt x="58309" y="6010"/>
                </a:cubicBezTo>
                <a:cubicBezTo>
                  <a:pt x="58309" y="5976"/>
                  <a:pt x="58242" y="5976"/>
                  <a:pt x="58242" y="5976"/>
                </a:cubicBezTo>
                <a:cubicBezTo>
                  <a:pt x="58242" y="6010"/>
                  <a:pt x="58175" y="6010"/>
                  <a:pt x="58175" y="6010"/>
                </a:cubicBezTo>
                <a:cubicBezTo>
                  <a:pt x="58242" y="6010"/>
                  <a:pt x="58242" y="6076"/>
                  <a:pt x="58309" y="6076"/>
                </a:cubicBezTo>
                <a:cubicBezTo>
                  <a:pt x="58309" y="6076"/>
                  <a:pt x="58353" y="6047"/>
                  <a:pt x="58383" y="6047"/>
                </a:cubicBezTo>
                <a:cubicBezTo>
                  <a:pt x="58398" y="6047"/>
                  <a:pt x="58409" y="6054"/>
                  <a:pt x="58409" y="6076"/>
                </a:cubicBezTo>
                <a:cubicBezTo>
                  <a:pt x="58409" y="6093"/>
                  <a:pt x="58392" y="6093"/>
                  <a:pt x="58376" y="6093"/>
                </a:cubicBezTo>
                <a:cubicBezTo>
                  <a:pt x="58359" y="6093"/>
                  <a:pt x="58342" y="6093"/>
                  <a:pt x="58342" y="6110"/>
                </a:cubicBezTo>
                <a:cubicBezTo>
                  <a:pt x="58351" y="6110"/>
                  <a:pt x="58359" y="6109"/>
                  <a:pt x="58367" y="6109"/>
                </a:cubicBezTo>
                <a:lnTo>
                  <a:pt x="58367" y="6109"/>
                </a:lnTo>
                <a:cubicBezTo>
                  <a:pt x="58291" y="6121"/>
                  <a:pt x="58228" y="6143"/>
                  <a:pt x="58209" y="6143"/>
                </a:cubicBezTo>
                <a:cubicBezTo>
                  <a:pt x="58376" y="6143"/>
                  <a:pt x="58342" y="6176"/>
                  <a:pt x="58409" y="6243"/>
                </a:cubicBezTo>
                <a:cubicBezTo>
                  <a:pt x="58364" y="6243"/>
                  <a:pt x="58364" y="6213"/>
                  <a:pt x="58350" y="6213"/>
                </a:cubicBezTo>
                <a:cubicBezTo>
                  <a:pt x="58342" y="6213"/>
                  <a:pt x="58332" y="6220"/>
                  <a:pt x="58311" y="6241"/>
                </a:cubicBezTo>
                <a:lnTo>
                  <a:pt x="58311" y="6241"/>
                </a:lnTo>
                <a:cubicBezTo>
                  <a:pt x="58259" y="6234"/>
                  <a:pt x="58218" y="6213"/>
                  <a:pt x="58187" y="6213"/>
                </a:cubicBezTo>
                <a:cubicBezTo>
                  <a:pt x="58168" y="6213"/>
                  <a:pt x="58153" y="6221"/>
                  <a:pt x="58142" y="6243"/>
                </a:cubicBezTo>
                <a:cubicBezTo>
                  <a:pt x="58195" y="6243"/>
                  <a:pt x="58206" y="6286"/>
                  <a:pt x="58208" y="6286"/>
                </a:cubicBezTo>
                <a:cubicBezTo>
                  <a:pt x="58209" y="6286"/>
                  <a:pt x="58209" y="6283"/>
                  <a:pt x="58209" y="6276"/>
                </a:cubicBezTo>
                <a:cubicBezTo>
                  <a:pt x="58242" y="6276"/>
                  <a:pt x="58209" y="6243"/>
                  <a:pt x="58242" y="6243"/>
                </a:cubicBezTo>
                <a:lnTo>
                  <a:pt x="58309" y="6243"/>
                </a:lnTo>
                <a:cubicBezTo>
                  <a:pt x="58310" y="6242"/>
                  <a:pt x="58310" y="6242"/>
                  <a:pt x="58311" y="6241"/>
                </a:cubicBezTo>
                <a:lnTo>
                  <a:pt x="58311" y="6241"/>
                </a:lnTo>
                <a:cubicBezTo>
                  <a:pt x="58321" y="6242"/>
                  <a:pt x="58331" y="6243"/>
                  <a:pt x="58342" y="6243"/>
                </a:cubicBezTo>
                <a:lnTo>
                  <a:pt x="58309" y="6243"/>
                </a:lnTo>
                <a:cubicBezTo>
                  <a:pt x="58309" y="6310"/>
                  <a:pt x="58376" y="6310"/>
                  <a:pt x="58409" y="6343"/>
                </a:cubicBezTo>
                <a:cubicBezTo>
                  <a:pt x="58342" y="6343"/>
                  <a:pt x="58376" y="6410"/>
                  <a:pt x="58342" y="6410"/>
                </a:cubicBezTo>
                <a:cubicBezTo>
                  <a:pt x="58353" y="6410"/>
                  <a:pt x="58366" y="6410"/>
                  <a:pt x="58379" y="6410"/>
                </a:cubicBezTo>
                <a:lnTo>
                  <a:pt x="58379" y="6410"/>
                </a:lnTo>
                <a:cubicBezTo>
                  <a:pt x="58378" y="6410"/>
                  <a:pt x="58377" y="6410"/>
                  <a:pt x="58376" y="6410"/>
                </a:cubicBezTo>
                <a:lnTo>
                  <a:pt x="58476" y="6410"/>
                </a:lnTo>
                <a:cubicBezTo>
                  <a:pt x="58471" y="6412"/>
                  <a:pt x="58466" y="6413"/>
                  <a:pt x="58462" y="6414"/>
                </a:cubicBezTo>
                <a:lnTo>
                  <a:pt x="58462" y="6414"/>
                </a:lnTo>
                <a:cubicBezTo>
                  <a:pt x="58467" y="6415"/>
                  <a:pt x="58472" y="6416"/>
                  <a:pt x="58476" y="6417"/>
                </a:cubicBezTo>
                <a:lnTo>
                  <a:pt x="58476" y="6417"/>
                </a:lnTo>
                <a:cubicBezTo>
                  <a:pt x="58476" y="6415"/>
                  <a:pt x="58476" y="6412"/>
                  <a:pt x="58476" y="6410"/>
                </a:cubicBezTo>
                <a:lnTo>
                  <a:pt x="58542" y="6410"/>
                </a:lnTo>
                <a:cubicBezTo>
                  <a:pt x="58526" y="6427"/>
                  <a:pt x="58509" y="6435"/>
                  <a:pt x="58496" y="6435"/>
                </a:cubicBezTo>
                <a:cubicBezTo>
                  <a:pt x="58494" y="6435"/>
                  <a:pt x="58492" y="6435"/>
                  <a:pt x="58490" y="6434"/>
                </a:cubicBezTo>
                <a:lnTo>
                  <a:pt x="58490" y="6434"/>
                </a:lnTo>
                <a:cubicBezTo>
                  <a:pt x="58487" y="6437"/>
                  <a:pt x="58482" y="6440"/>
                  <a:pt x="58476" y="6443"/>
                </a:cubicBezTo>
                <a:cubicBezTo>
                  <a:pt x="58520" y="6443"/>
                  <a:pt x="58579" y="6428"/>
                  <a:pt x="58624" y="6428"/>
                </a:cubicBezTo>
                <a:cubicBezTo>
                  <a:pt x="58637" y="6428"/>
                  <a:pt x="58649" y="6430"/>
                  <a:pt x="58659" y="6433"/>
                </a:cubicBezTo>
                <a:lnTo>
                  <a:pt x="58659" y="6433"/>
                </a:lnTo>
                <a:cubicBezTo>
                  <a:pt x="58682" y="6430"/>
                  <a:pt x="58705" y="6429"/>
                  <a:pt x="58728" y="6429"/>
                </a:cubicBezTo>
                <a:cubicBezTo>
                  <a:pt x="58934" y="6429"/>
                  <a:pt x="59117" y="6542"/>
                  <a:pt x="59326" y="6542"/>
                </a:cubicBezTo>
                <a:cubicBezTo>
                  <a:pt x="59385" y="6542"/>
                  <a:pt x="59446" y="6533"/>
                  <a:pt x="59510" y="6510"/>
                </a:cubicBezTo>
                <a:lnTo>
                  <a:pt x="59510" y="6510"/>
                </a:lnTo>
                <a:cubicBezTo>
                  <a:pt x="59497" y="6536"/>
                  <a:pt x="59499" y="6552"/>
                  <a:pt x="59513" y="6564"/>
                </a:cubicBezTo>
                <a:lnTo>
                  <a:pt x="59513" y="6564"/>
                </a:lnTo>
                <a:cubicBezTo>
                  <a:pt x="59541" y="6570"/>
                  <a:pt x="59566" y="6577"/>
                  <a:pt x="59576" y="6577"/>
                </a:cubicBezTo>
                <a:cubicBezTo>
                  <a:pt x="59576" y="6582"/>
                  <a:pt x="59574" y="6586"/>
                  <a:pt x="59570" y="6588"/>
                </a:cubicBezTo>
                <a:lnTo>
                  <a:pt x="59570" y="6588"/>
                </a:lnTo>
                <a:cubicBezTo>
                  <a:pt x="59544" y="6581"/>
                  <a:pt x="59524" y="6574"/>
                  <a:pt x="59513" y="6564"/>
                </a:cubicBezTo>
                <a:lnTo>
                  <a:pt x="59513" y="6564"/>
                </a:lnTo>
                <a:cubicBezTo>
                  <a:pt x="59491" y="6559"/>
                  <a:pt x="59466" y="6555"/>
                  <a:pt x="59445" y="6555"/>
                </a:cubicBezTo>
                <a:cubicBezTo>
                  <a:pt x="59407" y="6555"/>
                  <a:pt x="59376" y="6567"/>
                  <a:pt x="59376" y="6610"/>
                </a:cubicBezTo>
                <a:lnTo>
                  <a:pt x="59510" y="6610"/>
                </a:lnTo>
                <a:cubicBezTo>
                  <a:pt x="59493" y="6593"/>
                  <a:pt x="59510" y="6593"/>
                  <a:pt x="59531" y="6593"/>
                </a:cubicBezTo>
                <a:cubicBezTo>
                  <a:pt x="59545" y="6593"/>
                  <a:pt x="59561" y="6593"/>
                  <a:pt x="59570" y="6588"/>
                </a:cubicBezTo>
                <a:lnTo>
                  <a:pt x="59570" y="6588"/>
                </a:lnTo>
                <a:cubicBezTo>
                  <a:pt x="59591" y="6594"/>
                  <a:pt x="59616" y="6601"/>
                  <a:pt x="59643" y="6610"/>
                </a:cubicBezTo>
                <a:cubicBezTo>
                  <a:pt x="59608" y="6628"/>
                  <a:pt x="59582" y="6645"/>
                  <a:pt x="59556" y="6667"/>
                </a:cubicBezTo>
                <a:lnTo>
                  <a:pt x="59556" y="6667"/>
                </a:lnTo>
                <a:cubicBezTo>
                  <a:pt x="59582" y="6664"/>
                  <a:pt x="59614" y="6662"/>
                  <a:pt x="59646" y="6662"/>
                </a:cubicBezTo>
                <a:cubicBezTo>
                  <a:pt x="59684" y="6662"/>
                  <a:pt x="59721" y="6666"/>
                  <a:pt x="59743" y="6677"/>
                </a:cubicBezTo>
                <a:cubicBezTo>
                  <a:pt x="59710" y="6743"/>
                  <a:pt x="59710" y="6743"/>
                  <a:pt x="59743" y="6777"/>
                </a:cubicBezTo>
                <a:cubicBezTo>
                  <a:pt x="59693" y="6777"/>
                  <a:pt x="59651" y="6768"/>
                  <a:pt x="59618" y="6768"/>
                </a:cubicBezTo>
                <a:cubicBezTo>
                  <a:pt x="59592" y="6768"/>
                  <a:pt x="59570" y="6774"/>
                  <a:pt x="59554" y="6793"/>
                </a:cubicBezTo>
                <a:lnTo>
                  <a:pt x="59554" y="6793"/>
                </a:lnTo>
                <a:cubicBezTo>
                  <a:pt x="59580" y="6788"/>
                  <a:pt x="59613" y="6785"/>
                  <a:pt x="59647" y="6785"/>
                </a:cubicBezTo>
                <a:cubicBezTo>
                  <a:pt x="59710" y="6785"/>
                  <a:pt x="59777" y="6793"/>
                  <a:pt x="59810" y="6810"/>
                </a:cubicBezTo>
                <a:lnTo>
                  <a:pt x="59810" y="6844"/>
                </a:lnTo>
                <a:cubicBezTo>
                  <a:pt x="59696" y="6844"/>
                  <a:pt x="59655" y="6917"/>
                  <a:pt x="59666" y="6917"/>
                </a:cubicBezTo>
                <a:cubicBezTo>
                  <a:pt x="59668" y="6917"/>
                  <a:pt x="59672" y="6915"/>
                  <a:pt x="59676" y="6910"/>
                </a:cubicBezTo>
                <a:cubicBezTo>
                  <a:pt x="59695" y="6914"/>
                  <a:pt x="59712" y="6916"/>
                  <a:pt x="59728" y="6916"/>
                </a:cubicBezTo>
                <a:cubicBezTo>
                  <a:pt x="59857" y="6916"/>
                  <a:pt x="59910" y="6807"/>
                  <a:pt x="59910" y="6777"/>
                </a:cubicBezTo>
                <a:cubicBezTo>
                  <a:pt x="60010" y="6777"/>
                  <a:pt x="59977" y="6810"/>
                  <a:pt x="60010" y="6810"/>
                </a:cubicBezTo>
                <a:cubicBezTo>
                  <a:pt x="60010" y="6777"/>
                  <a:pt x="60143" y="6777"/>
                  <a:pt x="60177" y="6743"/>
                </a:cubicBezTo>
                <a:cubicBezTo>
                  <a:pt x="60143" y="6743"/>
                  <a:pt x="60077" y="6677"/>
                  <a:pt x="60143" y="6677"/>
                </a:cubicBezTo>
                <a:cubicBezTo>
                  <a:pt x="60310" y="6677"/>
                  <a:pt x="60544" y="6677"/>
                  <a:pt x="60677" y="6743"/>
                </a:cubicBezTo>
                <a:cubicBezTo>
                  <a:pt x="60677" y="6777"/>
                  <a:pt x="60577" y="6777"/>
                  <a:pt x="60677" y="6777"/>
                </a:cubicBezTo>
                <a:cubicBezTo>
                  <a:pt x="60677" y="6741"/>
                  <a:pt x="60702" y="6731"/>
                  <a:pt x="60736" y="6731"/>
                </a:cubicBezTo>
                <a:cubicBezTo>
                  <a:pt x="60783" y="6731"/>
                  <a:pt x="60847" y="6751"/>
                  <a:pt x="60885" y="6751"/>
                </a:cubicBezTo>
                <a:cubicBezTo>
                  <a:pt x="60896" y="6751"/>
                  <a:pt x="60906" y="6749"/>
                  <a:pt x="60911" y="6743"/>
                </a:cubicBezTo>
                <a:cubicBezTo>
                  <a:pt x="60911" y="6710"/>
                  <a:pt x="60894" y="6710"/>
                  <a:pt x="60877" y="6710"/>
                </a:cubicBezTo>
                <a:cubicBezTo>
                  <a:pt x="60861" y="6710"/>
                  <a:pt x="60844" y="6710"/>
                  <a:pt x="60844" y="6677"/>
                </a:cubicBezTo>
                <a:cubicBezTo>
                  <a:pt x="60977" y="6677"/>
                  <a:pt x="60911" y="6643"/>
                  <a:pt x="61011" y="6610"/>
                </a:cubicBezTo>
                <a:cubicBezTo>
                  <a:pt x="61055" y="6621"/>
                  <a:pt x="61115" y="6625"/>
                  <a:pt x="61178" y="6625"/>
                </a:cubicBezTo>
                <a:cubicBezTo>
                  <a:pt x="61304" y="6625"/>
                  <a:pt x="61444" y="6610"/>
                  <a:pt x="61511" y="6610"/>
                </a:cubicBezTo>
                <a:cubicBezTo>
                  <a:pt x="61494" y="6593"/>
                  <a:pt x="61461" y="6593"/>
                  <a:pt x="61428" y="6593"/>
                </a:cubicBezTo>
                <a:cubicBezTo>
                  <a:pt x="61394" y="6593"/>
                  <a:pt x="61361" y="6593"/>
                  <a:pt x="61344" y="6577"/>
                </a:cubicBezTo>
                <a:cubicBezTo>
                  <a:pt x="61378" y="6510"/>
                  <a:pt x="61344" y="6477"/>
                  <a:pt x="61378" y="6477"/>
                </a:cubicBezTo>
                <a:cubicBezTo>
                  <a:pt x="61411" y="6477"/>
                  <a:pt x="61544" y="6477"/>
                  <a:pt x="61578" y="6443"/>
                </a:cubicBezTo>
                <a:cubicBezTo>
                  <a:pt x="61511" y="6443"/>
                  <a:pt x="61478" y="6410"/>
                  <a:pt x="61544" y="6410"/>
                </a:cubicBezTo>
                <a:cubicBezTo>
                  <a:pt x="61344" y="6410"/>
                  <a:pt x="61244" y="6443"/>
                  <a:pt x="61011" y="6443"/>
                </a:cubicBezTo>
                <a:cubicBezTo>
                  <a:pt x="61011" y="6477"/>
                  <a:pt x="61011" y="6477"/>
                  <a:pt x="60977" y="6477"/>
                </a:cubicBezTo>
                <a:lnTo>
                  <a:pt x="60844" y="6477"/>
                </a:lnTo>
                <a:cubicBezTo>
                  <a:pt x="60844" y="6443"/>
                  <a:pt x="60977" y="6477"/>
                  <a:pt x="60977" y="6410"/>
                </a:cubicBezTo>
                <a:cubicBezTo>
                  <a:pt x="60911" y="6410"/>
                  <a:pt x="60800" y="6425"/>
                  <a:pt x="60743" y="6425"/>
                </a:cubicBezTo>
                <a:cubicBezTo>
                  <a:pt x="60714" y="6425"/>
                  <a:pt x="60699" y="6421"/>
                  <a:pt x="60711" y="6410"/>
                </a:cubicBezTo>
                <a:lnTo>
                  <a:pt x="60577" y="6410"/>
                </a:lnTo>
                <a:cubicBezTo>
                  <a:pt x="60605" y="6438"/>
                  <a:pt x="60562" y="6448"/>
                  <a:pt x="60508" y="6448"/>
                </a:cubicBezTo>
                <a:cubicBezTo>
                  <a:pt x="60433" y="6448"/>
                  <a:pt x="60338" y="6429"/>
                  <a:pt x="60377" y="6410"/>
                </a:cubicBezTo>
                <a:cubicBezTo>
                  <a:pt x="60244" y="6410"/>
                  <a:pt x="60077" y="6410"/>
                  <a:pt x="60077" y="6343"/>
                </a:cubicBezTo>
                <a:cubicBezTo>
                  <a:pt x="60140" y="6343"/>
                  <a:pt x="60194" y="6343"/>
                  <a:pt x="60243" y="6341"/>
                </a:cubicBezTo>
                <a:lnTo>
                  <a:pt x="60243" y="6341"/>
                </a:lnTo>
                <a:cubicBezTo>
                  <a:pt x="60244" y="6342"/>
                  <a:pt x="60244" y="6343"/>
                  <a:pt x="60244" y="6343"/>
                </a:cubicBezTo>
                <a:cubicBezTo>
                  <a:pt x="60287" y="6343"/>
                  <a:pt x="60331" y="6343"/>
                  <a:pt x="60346" y="6334"/>
                </a:cubicBezTo>
                <a:lnTo>
                  <a:pt x="60346" y="6334"/>
                </a:lnTo>
                <a:cubicBezTo>
                  <a:pt x="60313" y="6338"/>
                  <a:pt x="60279" y="6340"/>
                  <a:pt x="60243" y="6341"/>
                </a:cubicBezTo>
                <a:lnTo>
                  <a:pt x="60243" y="6341"/>
                </a:lnTo>
                <a:cubicBezTo>
                  <a:pt x="60242" y="6326"/>
                  <a:pt x="60218" y="6326"/>
                  <a:pt x="60194" y="6326"/>
                </a:cubicBezTo>
                <a:cubicBezTo>
                  <a:pt x="60169" y="6326"/>
                  <a:pt x="60143" y="6326"/>
                  <a:pt x="60143" y="6310"/>
                </a:cubicBezTo>
                <a:cubicBezTo>
                  <a:pt x="60143" y="6276"/>
                  <a:pt x="60077" y="6276"/>
                  <a:pt x="60077" y="6276"/>
                </a:cubicBezTo>
                <a:cubicBezTo>
                  <a:pt x="60121" y="6265"/>
                  <a:pt x="60166" y="6262"/>
                  <a:pt x="60208" y="6262"/>
                </a:cubicBezTo>
                <a:cubicBezTo>
                  <a:pt x="60292" y="6262"/>
                  <a:pt x="60366" y="6276"/>
                  <a:pt x="60410" y="6276"/>
                </a:cubicBezTo>
                <a:cubicBezTo>
                  <a:pt x="60410" y="6260"/>
                  <a:pt x="60385" y="6260"/>
                  <a:pt x="60352" y="6260"/>
                </a:cubicBezTo>
                <a:cubicBezTo>
                  <a:pt x="60319" y="6260"/>
                  <a:pt x="60277" y="6260"/>
                  <a:pt x="60244" y="6243"/>
                </a:cubicBezTo>
                <a:cubicBezTo>
                  <a:pt x="60244" y="6243"/>
                  <a:pt x="60344" y="6243"/>
                  <a:pt x="60344" y="6176"/>
                </a:cubicBezTo>
                <a:cubicBezTo>
                  <a:pt x="60333" y="6166"/>
                  <a:pt x="60314" y="6162"/>
                  <a:pt x="60291" y="6162"/>
                </a:cubicBezTo>
                <a:lnTo>
                  <a:pt x="60291" y="6162"/>
                </a:lnTo>
                <a:cubicBezTo>
                  <a:pt x="60303" y="6157"/>
                  <a:pt x="60310" y="6151"/>
                  <a:pt x="60310" y="6143"/>
                </a:cubicBezTo>
                <a:cubicBezTo>
                  <a:pt x="60377" y="6143"/>
                  <a:pt x="60477" y="6176"/>
                  <a:pt x="60510" y="6176"/>
                </a:cubicBezTo>
                <a:cubicBezTo>
                  <a:pt x="60477" y="6143"/>
                  <a:pt x="60644" y="6143"/>
                  <a:pt x="60644" y="6076"/>
                </a:cubicBezTo>
                <a:lnTo>
                  <a:pt x="60644" y="6076"/>
                </a:lnTo>
                <a:cubicBezTo>
                  <a:pt x="60552" y="6099"/>
                  <a:pt x="60460" y="6138"/>
                  <a:pt x="60368" y="6138"/>
                </a:cubicBezTo>
                <a:cubicBezTo>
                  <a:pt x="60326" y="6138"/>
                  <a:pt x="60285" y="6130"/>
                  <a:pt x="60244" y="6110"/>
                </a:cubicBezTo>
                <a:cubicBezTo>
                  <a:pt x="60177" y="6110"/>
                  <a:pt x="60080" y="6124"/>
                  <a:pt x="59994" y="6124"/>
                </a:cubicBezTo>
                <a:cubicBezTo>
                  <a:pt x="59951" y="6124"/>
                  <a:pt x="59910" y="6121"/>
                  <a:pt x="59877" y="6110"/>
                </a:cubicBezTo>
                <a:cubicBezTo>
                  <a:pt x="59910" y="6110"/>
                  <a:pt x="60010" y="6076"/>
                  <a:pt x="60010" y="6010"/>
                </a:cubicBezTo>
                <a:cubicBezTo>
                  <a:pt x="60005" y="6005"/>
                  <a:pt x="59998" y="6003"/>
                  <a:pt x="59989" y="6003"/>
                </a:cubicBezTo>
                <a:cubicBezTo>
                  <a:pt x="59953" y="6003"/>
                  <a:pt x="59890" y="6033"/>
                  <a:pt x="59826" y="6033"/>
                </a:cubicBezTo>
                <a:cubicBezTo>
                  <a:pt x="59798" y="6033"/>
                  <a:pt x="59769" y="6027"/>
                  <a:pt x="59743" y="6010"/>
                </a:cubicBezTo>
                <a:lnTo>
                  <a:pt x="59743" y="6010"/>
                </a:lnTo>
                <a:cubicBezTo>
                  <a:pt x="59810" y="6076"/>
                  <a:pt x="59710" y="6076"/>
                  <a:pt x="59643" y="6076"/>
                </a:cubicBezTo>
                <a:cubicBezTo>
                  <a:pt x="59643" y="5976"/>
                  <a:pt x="59310" y="6076"/>
                  <a:pt x="59376" y="5943"/>
                </a:cubicBezTo>
                <a:lnTo>
                  <a:pt x="59376" y="5943"/>
                </a:lnTo>
                <a:cubicBezTo>
                  <a:pt x="59310" y="5960"/>
                  <a:pt x="59251" y="5968"/>
                  <a:pt x="59197" y="5968"/>
                </a:cubicBezTo>
                <a:cubicBezTo>
                  <a:pt x="59143" y="5968"/>
                  <a:pt x="59093" y="5960"/>
                  <a:pt x="59043" y="5943"/>
                </a:cubicBezTo>
                <a:close/>
                <a:moveTo>
                  <a:pt x="57125" y="7602"/>
                </a:moveTo>
                <a:cubicBezTo>
                  <a:pt x="57175" y="7602"/>
                  <a:pt x="57241" y="7611"/>
                  <a:pt x="57308" y="7611"/>
                </a:cubicBezTo>
                <a:cubicBezTo>
                  <a:pt x="57275" y="7627"/>
                  <a:pt x="57233" y="7627"/>
                  <a:pt x="57187" y="7627"/>
                </a:cubicBezTo>
                <a:cubicBezTo>
                  <a:pt x="57141" y="7627"/>
                  <a:pt x="57091" y="7627"/>
                  <a:pt x="57041" y="7644"/>
                </a:cubicBezTo>
                <a:cubicBezTo>
                  <a:pt x="57041" y="7611"/>
                  <a:pt x="57075" y="7602"/>
                  <a:pt x="57125" y="7602"/>
                </a:cubicBezTo>
                <a:close/>
                <a:moveTo>
                  <a:pt x="57842" y="7611"/>
                </a:moveTo>
                <a:cubicBezTo>
                  <a:pt x="57813" y="7611"/>
                  <a:pt x="57860" y="7636"/>
                  <a:pt x="57850" y="7643"/>
                </a:cubicBezTo>
                <a:lnTo>
                  <a:pt x="57850" y="7643"/>
                </a:lnTo>
                <a:cubicBezTo>
                  <a:pt x="57807" y="7640"/>
                  <a:pt x="57765" y="7632"/>
                  <a:pt x="57808" y="7611"/>
                </a:cubicBezTo>
                <a:lnTo>
                  <a:pt x="57808" y="7611"/>
                </a:lnTo>
                <a:lnTo>
                  <a:pt x="57742" y="7644"/>
                </a:lnTo>
                <a:lnTo>
                  <a:pt x="57842" y="7644"/>
                </a:lnTo>
                <a:cubicBezTo>
                  <a:pt x="57846" y="7644"/>
                  <a:pt x="57849" y="7644"/>
                  <a:pt x="57850" y="7643"/>
                </a:cubicBezTo>
                <a:lnTo>
                  <a:pt x="57850" y="7643"/>
                </a:lnTo>
                <a:cubicBezTo>
                  <a:pt x="57859" y="7643"/>
                  <a:pt x="57867" y="7644"/>
                  <a:pt x="57875" y="7644"/>
                </a:cubicBezTo>
                <a:lnTo>
                  <a:pt x="57875" y="7644"/>
                </a:lnTo>
                <a:lnTo>
                  <a:pt x="57875" y="7611"/>
                </a:lnTo>
                <a:lnTo>
                  <a:pt x="57875" y="7611"/>
                </a:lnTo>
                <a:cubicBezTo>
                  <a:pt x="57869" y="7611"/>
                  <a:pt x="57859" y="7611"/>
                  <a:pt x="57842" y="7611"/>
                </a:cubicBezTo>
                <a:close/>
                <a:moveTo>
                  <a:pt x="2527" y="7930"/>
                </a:moveTo>
                <a:cubicBezTo>
                  <a:pt x="2572" y="7930"/>
                  <a:pt x="2612" y="7954"/>
                  <a:pt x="2636" y="7978"/>
                </a:cubicBezTo>
                <a:cubicBezTo>
                  <a:pt x="2602" y="8044"/>
                  <a:pt x="2536" y="8111"/>
                  <a:pt x="2502" y="8178"/>
                </a:cubicBezTo>
                <a:cubicBezTo>
                  <a:pt x="2502" y="8211"/>
                  <a:pt x="2469" y="8278"/>
                  <a:pt x="2436" y="8311"/>
                </a:cubicBezTo>
                <a:lnTo>
                  <a:pt x="2336" y="8311"/>
                </a:lnTo>
                <a:cubicBezTo>
                  <a:pt x="2202" y="8245"/>
                  <a:pt x="2169" y="8178"/>
                  <a:pt x="2135" y="8178"/>
                </a:cubicBezTo>
                <a:cubicBezTo>
                  <a:pt x="2169" y="8144"/>
                  <a:pt x="2202" y="8078"/>
                  <a:pt x="2269" y="8078"/>
                </a:cubicBezTo>
                <a:cubicBezTo>
                  <a:pt x="2302" y="8011"/>
                  <a:pt x="2369" y="7944"/>
                  <a:pt x="2469" y="7944"/>
                </a:cubicBezTo>
                <a:cubicBezTo>
                  <a:pt x="2489" y="7935"/>
                  <a:pt x="2508" y="7930"/>
                  <a:pt x="2527" y="7930"/>
                </a:cubicBezTo>
                <a:close/>
                <a:moveTo>
                  <a:pt x="59718" y="8420"/>
                </a:moveTo>
                <a:cubicBezTo>
                  <a:pt x="59668" y="8420"/>
                  <a:pt x="59610" y="8428"/>
                  <a:pt x="59576" y="8445"/>
                </a:cubicBezTo>
                <a:cubicBezTo>
                  <a:pt x="59643" y="8445"/>
                  <a:pt x="59695" y="8459"/>
                  <a:pt x="59742" y="8459"/>
                </a:cubicBezTo>
                <a:cubicBezTo>
                  <a:pt x="59765" y="8459"/>
                  <a:pt x="59788" y="8456"/>
                  <a:pt x="59810" y="8445"/>
                </a:cubicBezTo>
                <a:cubicBezTo>
                  <a:pt x="59810" y="8428"/>
                  <a:pt x="59768" y="8420"/>
                  <a:pt x="59718" y="8420"/>
                </a:cubicBezTo>
                <a:close/>
                <a:moveTo>
                  <a:pt x="61511" y="8445"/>
                </a:moveTo>
                <a:cubicBezTo>
                  <a:pt x="61478" y="8445"/>
                  <a:pt x="61344" y="8445"/>
                  <a:pt x="61378" y="8478"/>
                </a:cubicBezTo>
                <a:lnTo>
                  <a:pt x="61544" y="8478"/>
                </a:lnTo>
                <a:cubicBezTo>
                  <a:pt x="61511" y="8478"/>
                  <a:pt x="61544" y="8445"/>
                  <a:pt x="61511" y="8445"/>
                </a:cubicBezTo>
                <a:close/>
                <a:moveTo>
                  <a:pt x="61878" y="8478"/>
                </a:moveTo>
                <a:cubicBezTo>
                  <a:pt x="61878" y="8484"/>
                  <a:pt x="61879" y="8488"/>
                  <a:pt x="61882" y="8490"/>
                </a:cubicBezTo>
                <a:lnTo>
                  <a:pt x="61882" y="8490"/>
                </a:lnTo>
                <a:cubicBezTo>
                  <a:pt x="61874" y="8488"/>
                  <a:pt x="61872" y="8484"/>
                  <a:pt x="61878" y="8478"/>
                </a:cubicBezTo>
                <a:close/>
                <a:moveTo>
                  <a:pt x="62145" y="8478"/>
                </a:moveTo>
                <a:cubicBezTo>
                  <a:pt x="62078" y="8478"/>
                  <a:pt x="61967" y="8493"/>
                  <a:pt x="61910" y="8493"/>
                </a:cubicBezTo>
                <a:cubicBezTo>
                  <a:pt x="61904" y="8493"/>
                  <a:pt x="61899" y="8493"/>
                  <a:pt x="61895" y="8492"/>
                </a:cubicBezTo>
                <a:lnTo>
                  <a:pt x="61895" y="8492"/>
                </a:lnTo>
                <a:cubicBezTo>
                  <a:pt x="61911" y="8490"/>
                  <a:pt x="61939" y="8478"/>
                  <a:pt x="61978" y="8478"/>
                </a:cubicBezTo>
                <a:close/>
                <a:moveTo>
                  <a:pt x="59877" y="8478"/>
                </a:moveTo>
                <a:lnTo>
                  <a:pt x="59877" y="8511"/>
                </a:lnTo>
                <a:lnTo>
                  <a:pt x="59956" y="8511"/>
                </a:lnTo>
                <a:cubicBezTo>
                  <a:pt x="59929" y="8504"/>
                  <a:pt x="59902" y="8494"/>
                  <a:pt x="59877" y="8478"/>
                </a:cubicBezTo>
                <a:close/>
                <a:moveTo>
                  <a:pt x="60711" y="8478"/>
                </a:moveTo>
                <a:cubicBezTo>
                  <a:pt x="60644" y="8478"/>
                  <a:pt x="60577" y="8478"/>
                  <a:pt x="60577" y="8511"/>
                </a:cubicBezTo>
                <a:cubicBezTo>
                  <a:pt x="60562" y="8511"/>
                  <a:pt x="60544" y="8511"/>
                  <a:pt x="60523" y="8512"/>
                </a:cubicBezTo>
                <a:lnTo>
                  <a:pt x="60523" y="8512"/>
                </a:lnTo>
                <a:cubicBezTo>
                  <a:pt x="60553" y="8515"/>
                  <a:pt x="60583" y="8517"/>
                  <a:pt x="60613" y="8517"/>
                </a:cubicBezTo>
                <a:cubicBezTo>
                  <a:pt x="60652" y="8517"/>
                  <a:pt x="60691" y="8515"/>
                  <a:pt x="60730" y="8511"/>
                </a:cubicBezTo>
                <a:lnTo>
                  <a:pt x="60711" y="8511"/>
                </a:lnTo>
                <a:cubicBezTo>
                  <a:pt x="60677" y="8478"/>
                  <a:pt x="60711" y="8478"/>
                  <a:pt x="60711" y="8478"/>
                </a:cubicBezTo>
                <a:close/>
                <a:moveTo>
                  <a:pt x="59956" y="8511"/>
                </a:moveTo>
                <a:cubicBezTo>
                  <a:pt x="59991" y="8521"/>
                  <a:pt x="60027" y="8524"/>
                  <a:pt x="60062" y="8524"/>
                </a:cubicBezTo>
                <a:cubicBezTo>
                  <a:pt x="60114" y="8524"/>
                  <a:pt x="60165" y="8517"/>
                  <a:pt x="60214" y="8511"/>
                </a:cubicBezTo>
                <a:close/>
                <a:moveTo>
                  <a:pt x="60377" y="8478"/>
                </a:moveTo>
                <a:cubicBezTo>
                  <a:pt x="60344" y="8478"/>
                  <a:pt x="60410" y="8511"/>
                  <a:pt x="60377" y="8511"/>
                </a:cubicBezTo>
                <a:cubicBezTo>
                  <a:pt x="60356" y="8506"/>
                  <a:pt x="60334" y="8504"/>
                  <a:pt x="60310" y="8504"/>
                </a:cubicBezTo>
                <a:cubicBezTo>
                  <a:pt x="60280" y="8504"/>
                  <a:pt x="60248" y="8508"/>
                  <a:pt x="60214" y="8511"/>
                </a:cubicBezTo>
                <a:lnTo>
                  <a:pt x="60310" y="8511"/>
                </a:lnTo>
                <a:cubicBezTo>
                  <a:pt x="60310" y="8542"/>
                  <a:pt x="60317" y="8559"/>
                  <a:pt x="60322" y="8568"/>
                </a:cubicBezTo>
                <a:lnTo>
                  <a:pt x="60322" y="8568"/>
                </a:lnTo>
                <a:cubicBezTo>
                  <a:pt x="60375" y="8525"/>
                  <a:pt x="60459" y="8515"/>
                  <a:pt x="60523" y="8512"/>
                </a:cubicBezTo>
                <a:lnTo>
                  <a:pt x="60523" y="8512"/>
                </a:lnTo>
                <a:cubicBezTo>
                  <a:pt x="60475" y="8507"/>
                  <a:pt x="60426" y="8496"/>
                  <a:pt x="60377" y="8478"/>
                </a:cubicBezTo>
                <a:close/>
                <a:moveTo>
                  <a:pt x="60322" y="8568"/>
                </a:moveTo>
                <a:lnTo>
                  <a:pt x="60322" y="8568"/>
                </a:lnTo>
                <a:cubicBezTo>
                  <a:pt x="60318" y="8571"/>
                  <a:pt x="60314" y="8574"/>
                  <a:pt x="60310" y="8578"/>
                </a:cubicBezTo>
                <a:cubicBezTo>
                  <a:pt x="60328" y="8578"/>
                  <a:pt x="60327" y="8578"/>
                  <a:pt x="60322" y="8568"/>
                </a:cubicBezTo>
                <a:close/>
                <a:moveTo>
                  <a:pt x="62145" y="8411"/>
                </a:moveTo>
                <a:cubicBezTo>
                  <a:pt x="62145" y="8436"/>
                  <a:pt x="62113" y="8442"/>
                  <a:pt x="62068" y="8442"/>
                </a:cubicBezTo>
                <a:cubicBezTo>
                  <a:pt x="62018" y="8442"/>
                  <a:pt x="61953" y="8435"/>
                  <a:pt x="61896" y="8435"/>
                </a:cubicBezTo>
                <a:cubicBezTo>
                  <a:pt x="61864" y="8435"/>
                  <a:pt x="61834" y="8437"/>
                  <a:pt x="61811" y="8445"/>
                </a:cubicBezTo>
                <a:cubicBezTo>
                  <a:pt x="61811" y="8468"/>
                  <a:pt x="61645" y="8492"/>
                  <a:pt x="61500" y="8492"/>
                </a:cubicBezTo>
                <a:cubicBezTo>
                  <a:pt x="61440" y="8492"/>
                  <a:pt x="61383" y="8488"/>
                  <a:pt x="61344" y="8478"/>
                </a:cubicBezTo>
                <a:lnTo>
                  <a:pt x="61378" y="8478"/>
                </a:lnTo>
                <a:cubicBezTo>
                  <a:pt x="61367" y="8467"/>
                  <a:pt x="61348" y="8463"/>
                  <a:pt x="61327" y="8463"/>
                </a:cubicBezTo>
                <a:cubicBezTo>
                  <a:pt x="61285" y="8463"/>
                  <a:pt x="61233" y="8478"/>
                  <a:pt x="61211" y="8478"/>
                </a:cubicBezTo>
                <a:cubicBezTo>
                  <a:pt x="61234" y="8501"/>
                  <a:pt x="61193" y="8540"/>
                  <a:pt x="61166" y="8540"/>
                </a:cubicBezTo>
                <a:cubicBezTo>
                  <a:pt x="61154" y="8540"/>
                  <a:pt x="61144" y="8532"/>
                  <a:pt x="61144" y="8511"/>
                </a:cubicBezTo>
                <a:lnTo>
                  <a:pt x="61178" y="8511"/>
                </a:lnTo>
                <a:cubicBezTo>
                  <a:pt x="61119" y="8497"/>
                  <a:pt x="61061" y="8492"/>
                  <a:pt x="61003" y="8492"/>
                </a:cubicBezTo>
                <a:cubicBezTo>
                  <a:pt x="60912" y="8492"/>
                  <a:pt x="60821" y="8504"/>
                  <a:pt x="60730" y="8511"/>
                </a:cubicBezTo>
                <a:lnTo>
                  <a:pt x="60811" y="8511"/>
                </a:lnTo>
                <a:lnTo>
                  <a:pt x="60811" y="8578"/>
                </a:lnTo>
                <a:cubicBezTo>
                  <a:pt x="60855" y="8578"/>
                  <a:pt x="60885" y="8593"/>
                  <a:pt x="60900" y="8593"/>
                </a:cubicBezTo>
                <a:cubicBezTo>
                  <a:pt x="60903" y="8593"/>
                  <a:pt x="60905" y="8592"/>
                  <a:pt x="60907" y="8591"/>
                </a:cubicBezTo>
                <a:lnTo>
                  <a:pt x="60907" y="8591"/>
                </a:lnTo>
                <a:cubicBezTo>
                  <a:pt x="60912" y="8595"/>
                  <a:pt x="60928" y="8595"/>
                  <a:pt x="60944" y="8595"/>
                </a:cubicBezTo>
                <a:cubicBezTo>
                  <a:pt x="60969" y="8595"/>
                  <a:pt x="60994" y="8595"/>
                  <a:pt x="60977" y="8611"/>
                </a:cubicBezTo>
                <a:cubicBezTo>
                  <a:pt x="61044" y="8578"/>
                  <a:pt x="61077" y="8578"/>
                  <a:pt x="61211" y="8578"/>
                </a:cubicBezTo>
                <a:cubicBezTo>
                  <a:pt x="61211" y="8511"/>
                  <a:pt x="61211" y="8511"/>
                  <a:pt x="61244" y="8511"/>
                </a:cubicBezTo>
                <a:cubicBezTo>
                  <a:pt x="61228" y="8545"/>
                  <a:pt x="61269" y="8561"/>
                  <a:pt x="61323" y="8561"/>
                </a:cubicBezTo>
                <a:cubicBezTo>
                  <a:pt x="61378" y="8561"/>
                  <a:pt x="61444" y="8545"/>
                  <a:pt x="61478" y="8511"/>
                </a:cubicBezTo>
                <a:lnTo>
                  <a:pt x="61478" y="8578"/>
                </a:lnTo>
                <a:lnTo>
                  <a:pt x="61878" y="8578"/>
                </a:lnTo>
                <a:cubicBezTo>
                  <a:pt x="61845" y="8511"/>
                  <a:pt x="62011" y="8511"/>
                  <a:pt x="62078" y="8511"/>
                </a:cubicBezTo>
                <a:cubicBezTo>
                  <a:pt x="62078" y="8511"/>
                  <a:pt x="62078" y="8578"/>
                  <a:pt x="62045" y="8578"/>
                </a:cubicBezTo>
                <a:cubicBezTo>
                  <a:pt x="62062" y="8545"/>
                  <a:pt x="62028" y="8528"/>
                  <a:pt x="61999" y="8528"/>
                </a:cubicBezTo>
                <a:cubicBezTo>
                  <a:pt x="61970" y="8528"/>
                  <a:pt x="61945" y="8545"/>
                  <a:pt x="61978" y="8578"/>
                </a:cubicBezTo>
                <a:cubicBezTo>
                  <a:pt x="62078" y="8578"/>
                  <a:pt x="62045" y="8611"/>
                  <a:pt x="62078" y="8611"/>
                </a:cubicBezTo>
                <a:cubicBezTo>
                  <a:pt x="62145" y="8511"/>
                  <a:pt x="62178" y="8578"/>
                  <a:pt x="62145" y="8478"/>
                </a:cubicBezTo>
                <a:lnTo>
                  <a:pt x="62178" y="8478"/>
                </a:lnTo>
                <a:cubicBezTo>
                  <a:pt x="62178" y="8445"/>
                  <a:pt x="62212" y="8445"/>
                  <a:pt x="62212" y="8445"/>
                </a:cubicBezTo>
                <a:cubicBezTo>
                  <a:pt x="62178" y="8445"/>
                  <a:pt x="62178" y="8411"/>
                  <a:pt x="62145" y="8411"/>
                </a:cubicBezTo>
                <a:close/>
                <a:moveTo>
                  <a:pt x="54806" y="8478"/>
                </a:moveTo>
                <a:cubicBezTo>
                  <a:pt x="55040" y="8511"/>
                  <a:pt x="55307" y="8611"/>
                  <a:pt x="55473" y="8745"/>
                </a:cubicBezTo>
                <a:cubicBezTo>
                  <a:pt x="55473" y="8778"/>
                  <a:pt x="55473" y="8778"/>
                  <a:pt x="55407" y="8778"/>
                </a:cubicBezTo>
                <a:cubicBezTo>
                  <a:pt x="55387" y="8768"/>
                  <a:pt x="55359" y="8764"/>
                  <a:pt x="55327" y="8764"/>
                </a:cubicBezTo>
                <a:cubicBezTo>
                  <a:pt x="55248" y="8764"/>
                  <a:pt x="55144" y="8788"/>
                  <a:pt x="55073" y="8812"/>
                </a:cubicBezTo>
                <a:cubicBezTo>
                  <a:pt x="55040" y="8778"/>
                  <a:pt x="55006" y="8778"/>
                  <a:pt x="54906" y="8745"/>
                </a:cubicBezTo>
                <a:lnTo>
                  <a:pt x="54906" y="8745"/>
                </a:lnTo>
                <a:cubicBezTo>
                  <a:pt x="54906" y="8745"/>
                  <a:pt x="54973" y="8778"/>
                  <a:pt x="54906" y="8778"/>
                </a:cubicBezTo>
                <a:cubicBezTo>
                  <a:pt x="54840" y="8778"/>
                  <a:pt x="54840" y="8745"/>
                  <a:pt x="54740" y="8745"/>
                </a:cubicBezTo>
                <a:cubicBezTo>
                  <a:pt x="54740" y="8778"/>
                  <a:pt x="54740" y="8778"/>
                  <a:pt x="54706" y="8778"/>
                </a:cubicBezTo>
                <a:cubicBezTo>
                  <a:pt x="54640" y="8645"/>
                  <a:pt x="54539" y="8611"/>
                  <a:pt x="54473" y="8511"/>
                </a:cubicBezTo>
                <a:cubicBezTo>
                  <a:pt x="54506" y="8500"/>
                  <a:pt x="54543" y="8497"/>
                  <a:pt x="54581" y="8497"/>
                </a:cubicBezTo>
                <a:cubicBezTo>
                  <a:pt x="54658" y="8497"/>
                  <a:pt x="54740" y="8511"/>
                  <a:pt x="54806" y="8511"/>
                </a:cubicBezTo>
                <a:cubicBezTo>
                  <a:pt x="54873" y="8511"/>
                  <a:pt x="54740" y="8478"/>
                  <a:pt x="54806" y="8478"/>
                </a:cubicBezTo>
                <a:close/>
                <a:moveTo>
                  <a:pt x="55444" y="8820"/>
                </a:moveTo>
                <a:cubicBezTo>
                  <a:pt x="55465" y="8820"/>
                  <a:pt x="55490" y="8828"/>
                  <a:pt x="55507" y="8845"/>
                </a:cubicBezTo>
                <a:cubicBezTo>
                  <a:pt x="55507" y="8867"/>
                  <a:pt x="55496" y="8875"/>
                  <a:pt x="55481" y="8875"/>
                </a:cubicBezTo>
                <a:cubicBezTo>
                  <a:pt x="55451" y="8875"/>
                  <a:pt x="55407" y="8845"/>
                  <a:pt x="55407" y="8845"/>
                </a:cubicBezTo>
                <a:cubicBezTo>
                  <a:pt x="55407" y="8828"/>
                  <a:pt x="55423" y="8820"/>
                  <a:pt x="55444" y="8820"/>
                </a:cubicBezTo>
                <a:close/>
                <a:moveTo>
                  <a:pt x="54839" y="9033"/>
                </a:moveTo>
                <a:cubicBezTo>
                  <a:pt x="54824" y="9043"/>
                  <a:pt x="54818" y="9057"/>
                  <a:pt x="54840" y="9078"/>
                </a:cubicBezTo>
                <a:lnTo>
                  <a:pt x="54840" y="9033"/>
                </a:lnTo>
                <a:lnTo>
                  <a:pt x="54840" y="9033"/>
                </a:lnTo>
                <a:cubicBezTo>
                  <a:pt x="54839" y="9033"/>
                  <a:pt x="54839" y="9033"/>
                  <a:pt x="54839" y="9033"/>
                </a:cubicBezTo>
                <a:close/>
                <a:moveTo>
                  <a:pt x="54640" y="8978"/>
                </a:moveTo>
                <a:cubicBezTo>
                  <a:pt x="54673" y="9012"/>
                  <a:pt x="54640" y="9078"/>
                  <a:pt x="54706" y="9078"/>
                </a:cubicBezTo>
                <a:cubicBezTo>
                  <a:pt x="54706" y="9012"/>
                  <a:pt x="54673" y="9012"/>
                  <a:pt x="54673" y="9012"/>
                </a:cubicBezTo>
                <a:cubicBezTo>
                  <a:pt x="54718" y="9012"/>
                  <a:pt x="54795" y="9012"/>
                  <a:pt x="54839" y="9033"/>
                </a:cubicBezTo>
                <a:lnTo>
                  <a:pt x="54839" y="9033"/>
                </a:lnTo>
                <a:cubicBezTo>
                  <a:pt x="54839" y="9033"/>
                  <a:pt x="54839" y="9032"/>
                  <a:pt x="54840" y="9032"/>
                </a:cubicBezTo>
                <a:lnTo>
                  <a:pt x="54840" y="9032"/>
                </a:lnTo>
                <a:lnTo>
                  <a:pt x="54840" y="9033"/>
                </a:lnTo>
                <a:lnTo>
                  <a:pt x="54840" y="9033"/>
                </a:lnTo>
                <a:cubicBezTo>
                  <a:pt x="54860" y="9043"/>
                  <a:pt x="54873" y="9057"/>
                  <a:pt x="54873" y="9078"/>
                </a:cubicBezTo>
                <a:cubicBezTo>
                  <a:pt x="54873" y="9069"/>
                  <a:pt x="54879" y="9063"/>
                  <a:pt x="54888" y="9058"/>
                </a:cubicBezTo>
                <a:lnTo>
                  <a:pt x="54888" y="9058"/>
                </a:lnTo>
                <a:cubicBezTo>
                  <a:pt x="54898" y="9061"/>
                  <a:pt x="54909" y="9062"/>
                  <a:pt x="54919" y="9062"/>
                </a:cubicBezTo>
                <a:cubicBezTo>
                  <a:pt x="54940" y="9062"/>
                  <a:pt x="54961" y="9056"/>
                  <a:pt x="54971" y="9045"/>
                </a:cubicBezTo>
                <a:lnTo>
                  <a:pt x="54971" y="9045"/>
                </a:lnTo>
                <a:cubicBezTo>
                  <a:pt x="54938" y="9046"/>
                  <a:pt x="54906" y="9049"/>
                  <a:pt x="54888" y="9058"/>
                </a:cubicBezTo>
                <a:lnTo>
                  <a:pt x="54888" y="9058"/>
                </a:lnTo>
                <a:cubicBezTo>
                  <a:pt x="54869" y="9053"/>
                  <a:pt x="54852" y="9044"/>
                  <a:pt x="54844" y="9030"/>
                </a:cubicBezTo>
                <a:lnTo>
                  <a:pt x="54844" y="9030"/>
                </a:lnTo>
                <a:cubicBezTo>
                  <a:pt x="54877" y="9012"/>
                  <a:pt x="54938" y="9012"/>
                  <a:pt x="54873" y="9012"/>
                </a:cubicBezTo>
                <a:lnTo>
                  <a:pt x="54806" y="9012"/>
                </a:lnTo>
                <a:lnTo>
                  <a:pt x="54840" y="8978"/>
                </a:lnTo>
                <a:close/>
                <a:moveTo>
                  <a:pt x="52538" y="9078"/>
                </a:moveTo>
                <a:lnTo>
                  <a:pt x="52538" y="9112"/>
                </a:lnTo>
                <a:cubicBezTo>
                  <a:pt x="52521" y="9095"/>
                  <a:pt x="52488" y="9095"/>
                  <a:pt x="52459" y="9095"/>
                </a:cubicBezTo>
                <a:cubicBezTo>
                  <a:pt x="52430" y="9095"/>
                  <a:pt x="52405" y="9095"/>
                  <a:pt x="52405" y="9078"/>
                </a:cubicBezTo>
                <a:close/>
                <a:moveTo>
                  <a:pt x="54482" y="9160"/>
                </a:moveTo>
                <a:cubicBezTo>
                  <a:pt x="54481" y="9162"/>
                  <a:pt x="54480" y="9163"/>
                  <a:pt x="54479" y="9164"/>
                </a:cubicBezTo>
                <a:lnTo>
                  <a:pt x="54479" y="9164"/>
                </a:lnTo>
                <a:cubicBezTo>
                  <a:pt x="54477" y="9164"/>
                  <a:pt x="54474" y="9164"/>
                  <a:pt x="54472" y="9164"/>
                </a:cubicBezTo>
                <a:lnTo>
                  <a:pt x="54472" y="9164"/>
                </a:lnTo>
                <a:cubicBezTo>
                  <a:pt x="54475" y="9163"/>
                  <a:pt x="54479" y="9162"/>
                  <a:pt x="54482" y="9160"/>
                </a:cubicBezTo>
                <a:close/>
                <a:moveTo>
                  <a:pt x="54406" y="9145"/>
                </a:moveTo>
                <a:cubicBezTo>
                  <a:pt x="54395" y="9156"/>
                  <a:pt x="54399" y="9164"/>
                  <a:pt x="54410" y="9167"/>
                </a:cubicBezTo>
                <a:lnTo>
                  <a:pt x="54410" y="9167"/>
                </a:lnTo>
                <a:cubicBezTo>
                  <a:pt x="54395" y="9169"/>
                  <a:pt x="54380" y="9171"/>
                  <a:pt x="54369" y="9173"/>
                </a:cubicBezTo>
                <a:lnTo>
                  <a:pt x="54369" y="9173"/>
                </a:lnTo>
                <a:cubicBezTo>
                  <a:pt x="54381" y="9164"/>
                  <a:pt x="54356" y="9145"/>
                  <a:pt x="54406" y="9145"/>
                </a:cubicBezTo>
                <a:close/>
                <a:moveTo>
                  <a:pt x="55540" y="9145"/>
                </a:moveTo>
                <a:cubicBezTo>
                  <a:pt x="55507" y="9179"/>
                  <a:pt x="55340" y="9179"/>
                  <a:pt x="55240" y="9179"/>
                </a:cubicBezTo>
                <a:cubicBezTo>
                  <a:pt x="55273" y="9162"/>
                  <a:pt x="55298" y="9162"/>
                  <a:pt x="55315" y="9162"/>
                </a:cubicBezTo>
                <a:cubicBezTo>
                  <a:pt x="55332" y="9162"/>
                  <a:pt x="55340" y="9162"/>
                  <a:pt x="55340" y="9145"/>
                </a:cubicBezTo>
                <a:close/>
                <a:moveTo>
                  <a:pt x="55574" y="9245"/>
                </a:moveTo>
                <a:cubicBezTo>
                  <a:pt x="55569" y="9250"/>
                  <a:pt x="55564" y="9252"/>
                  <a:pt x="55558" y="9252"/>
                </a:cubicBezTo>
                <a:cubicBezTo>
                  <a:pt x="55552" y="9252"/>
                  <a:pt x="55545" y="9249"/>
                  <a:pt x="55538" y="9245"/>
                </a:cubicBezTo>
                <a:close/>
                <a:moveTo>
                  <a:pt x="54473" y="8812"/>
                </a:moveTo>
                <a:cubicBezTo>
                  <a:pt x="54506" y="8812"/>
                  <a:pt x="54539" y="8845"/>
                  <a:pt x="54539" y="8912"/>
                </a:cubicBezTo>
                <a:lnTo>
                  <a:pt x="54573" y="8945"/>
                </a:lnTo>
                <a:cubicBezTo>
                  <a:pt x="54517" y="8956"/>
                  <a:pt x="54458" y="8960"/>
                  <a:pt x="54401" y="8960"/>
                </a:cubicBezTo>
                <a:cubicBezTo>
                  <a:pt x="54287" y="8960"/>
                  <a:pt x="54184" y="8945"/>
                  <a:pt x="54139" y="8945"/>
                </a:cubicBezTo>
                <a:cubicBezTo>
                  <a:pt x="54156" y="8962"/>
                  <a:pt x="54189" y="8962"/>
                  <a:pt x="54227" y="8962"/>
                </a:cubicBezTo>
                <a:cubicBezTo>
                  <a:pt x="54264" y="8962"/>
                  <a:pt x="54306" y="8962"/>
                  <a:pt x="54339" y="8978"/>
                </a:cubicBezTo>
                <a:cubicBezTo>
                  <a:pt x="54173" y="8978"/>
                  <a:pt x="54072" y="8945"/>
                  <a:pt x="54006" y="8945"/>
                </a:cubicBezTo>
                <a:cubicBezTo>
                  <a:pt x="54006" y="8978"/>
                  <a:pt x="54139" y="9012"/>
                  <a:pt x="54206" y="9012"/>
                </a:cubicBezTo>
                <a:cubicBezTo>
                  <a:pt x="54239" y="9112"/>
                  <a:pt x="54006" y="9078"/>
                  <a:pt x="53939" y="9112"/>
                </a:cubicBezTo>
                <a:cubicBezTo>
                  <a:pt x="54072" y="9112"/>
                  <a:pt x="54206" y="9078"/>
                  <a:pt x="54273" y="9012"/>
                </a:cubicBezTo>
                <a:cubicBezTo>
                  <a:pt x="54373" y="9078"/>
                  <a:pt x="54439" y="9078"/>
                  <a:pt x="54640" y="9078"/>
                </a:cubicBezTo>
                <a:cubicBezTo>
                  <a:pt x="54539" y="9012"/>
                  <a:pt x="54573" y="9078"/>
                  <a:pt x="54573" y="8978"/>
                </a:cubicBezTo>
                <a:cubicBezTo>
                  <a:pt x="54551" y="8978"/>
                  <a:pt x="54528" y="8993"/>
                  <a:pt x="54516" y="8993"/>
                </a:cubicBezTo>
                <a:cubicBezTo>
                  <a:pt x="54510" y="8993"/>
                  <a:pt x="54506" y="8990"/>
                  <a:pt x="54506" y="8978"/>
                </a:cubicBezTo>
                <a:cubicBezTo>
                  <a:pt x="54506" y="8945"/>
                  <a:pt x="54640" y="8945"/>
                  <a:pt x="54640" y="8945"/>
                </a:cubicBezTo>
                <a:cubicBezTo>
                  <a:pt x="54662" y="8945"/>
                  <a:pt x="54684" y="8960"/>
                  <a:pt x="54706" y="8960"/>
                </a:cubicBezTo>
                <a:cubicBezTo>
                  <a:pt x="54717" y="8960"/>
                  <a:pt x="54729" y="8956"/>
                  <a:pt x="54740" y="8945"/>
                </a:cubicBezTo>
                <a:lnTo>
                  <a:pt x="54806" y="8945"/>
                </a:lnTo>
                <a:cubicBezTo>
                  <a:pt x="54840" y="8945"/>
                  <a:pt x="54840" y="8978"/>
                  <a:pt x="54840" y="8978"/>
                </a:cubicBezTo>
                <a:cubicBezTo>
                  <a:pt x="54873" y="8978"/>
                  <a:pt x="54840" y="9012"/>
                  <a:pt x="54906" y="9012"/>
                </a:cubicBezTo>
                <a:cubicBezTo>
                  <a:pt x="54906" y="8988"/>
                  <a:pt x="54973" y="8965"/>
                  <a:pt x="55024" y="8965"/>
                </a:cubicBezTo>
                <a:cubicBezTo>
                  <a:pt x="55045" y="8965"/>
                  <a:pt x="55063" y="8969"/>
                  <a:pt x="55073" y="8978"/>
                </a:cubicBezTo>
                <a:cubicBezTo>
                  <a:pt x="55073" y="8995"/>
                  <a:pt x="55057" y="8995"/>
                  <a:pt x="55048" y="8995"/>
                </a:cubicBezTo>
                <a:cubicBezTo>
                  <a:pt x="55040" y="8995"/>
                  <a:pt x="55040" y="8995"/>
                  <a:pt x="55073" y="9012"/>
                </a:cubicBezTo>
                <a:cubicBezTo>
                  <a:pt x="55140" y="8978"/>
                  <a:pt x="55240" y="9012"/>
                  <a:pt x="55240" y="8945"/>
                </a:cubicBezTo>
                <a:cubicBezTo>
                  <a:pt x="55284" y="8956"/>
                  <a:pt x="55314" y="8960"/>
                  <a:pt x="55339" y="8960"/>
                </a:cubicBezTo>
                <a:cubicBezTo>
                  <a:pt x="55388" y="8960"/>
                  <a:pt x="55418" y="8945"/>
                  <a:pt x="55507" y="8945"/>
                </a:cubicBezTo>
                <a:cubicBezTo>
                  <a:pt x="55540" y="8912"/>
                  <a:pt x="55507" y="8912"/>
                  <a:pt x="55507" y="8912"/>
                </a:cubicBezTo>
                <a:lnTo>
                  <a:pt x="55574" y="8912"/>
                </a:lnTo>
                <a:lnTo>
                  <a:pt x="55707" y="9012"/>
                </a:lnTo>
                <a:cubicBezTo>
                  <a:pt x="55618" y="9012"/>
                  <a:pt x="55499" y="9041"/>
                  <a:pt x="55391" y="9041"/>
                </a:cubicBezTo>
                <a:cubicBezTo>
                  <a:pt x="55336" y="9041"/>
                  <a:pt x="55284" y="9034"/>
                  <a:pt x="55240" y="9012"/>
                </a:cubicBezTo>
                <a:cubicBezTo>
                  <a:pt x="55217" y="9012"/>
                  <a:pt x="55161" y="9044"/>
                  <a:pt x="55107" y="9064"/>
                </a:cubicBezTo>
                <a:lnTo>
                  <a:pt x="55107" y="9064"/>
                </a:lnTo>
                <a:lnTo>
                  <a:pt x="55107" y="9012"/>
                </a:lnTo>
                <a:lnTo>
                  <a:pt x="55040" y="9012"/>
                </a:lnTo>
                <a:cubicBezTo>
                  <a:pt x="55093" y="9038"/>
                  <a:pt x="55077" y="9044"/>
                  <a:pt x="55039" y="9045"/>
                </a:cubicBezTo>
                <a:lnTo>
                  <a:pt x="55039" y="9045"/>
                </a:lnTo>
                <a:cubicBezTo>
                  <a:pt x="55037" y="9012"/>
                  <a:pt x="55026" y="9012"/>
                  <a:pt x="54973" y="9012"/>
                </a:cubicBezTo>
                <a:cubicBezTo>
                  <a:pt x="54980" y="9026"/>
                  <a:pt x="54978" y="9037"/>
                  <a:pt x="54971" y="9045"/>
                </a:cubicBezTo>
                <a:lnTo>
                  <a:pt x="54971" y="9045"/>
                </a:lnTo>
                <a:cubicBezTo>
                  <a:pt x="54983" y="9045"/>
                  <a:pt x="54995" y="9045"/>
                  <a:pt x="55006" y="9045"/>
                </a:cubicBezTo>
                <a:cubicBezTo>
                  <a:pt x="55018" y="9045"/>
                  <a:pt x="55030" y="9045"/>
                  <a:pt x="55039" y="9045"/>
                </a:cubicBezTo>
                <a:lnTo>
                  <a:pt x="55039" y="9045"/>
                </a:lnTo>
                <a:cubicBezTo>
                  <a:pt x="55040" y="9054"/>
                  <a:pt x="55040" y="9065"/>
                  <a:pt x="55040" y="9078"/>
                </a:cubicBezTo>
                <a:cubicBezTo>
                  <a:pt x="55060" y="9078"/>
                  <a:pt x="55083" y="9072"/>
                  <a:pt x="55107" y="9064"/>
                </a:cubicBezTo>
                <a:lnTo>
                  <a:pt x="55107" y="9064"/>
                </a:lnTo>
                <a:lnTo>
                  <a:pt x="55107" y="9112"/>
                </a:lnTo>
                <a:cubicBezTo>
                  <a:pt x="55207" y="9179"/>
                  <a:pt x="55240" y="9179"/>
                  <a:pt x="55240" y="9245"/>
                </a:cubicBezTo>
                <a:cubicBezTo>
                  <a:pt x="55218" y="9245"/>
                  <a:pt x="55196" y="9260"/>
                  <a:pt x="55163" y="9260"/>
                </a:cubicBezTo>
                <a:cubicBezTo>
                  <a:pt x="55147" y="9260"/>
                  <a:pt x="55129" y="9256"/>
                  <a:pt x="55107" y="9245"/>
                </a:cubicBezTo>
                <a:cubicBezTo>
                  <a:pt x="55107" y="9212"/>
                  <a:pt x="55132" y="9212"/>
                  <a:pt x="55157" y="9212"/>
                </a:cubicBezTo>
                <a:cubicBezTo>
                  <a:pt x="55182" y="9212"/>
                  <a:pt x="55207" y="9212"/>
                  <a:pt x="55207" y="9179"/>
                </a:cubicBezTo>
                <a:cubicBezTo>
                  <a:pt x="55140" y="9179"/>
                  <a:pt x="55118" y="9164"/>
                  <a:pt x="55090" y="9164"/>
                </a:cubicBezTo>
                <a:cubicBezTo>
                  <a:pt x="55077" y="9164"/>
                  <a:pt x="55062" y="9167"/>
                  <a:pt x="55040" y="9179"/>
                </a:cubicBezTo>
                <a:cubicBezTo>
                  <a:pt x="55023" y="9229"/>
                  <a:pt x="54931" y="9254"/>
                  <a:pt x="54848" y="9254"/>
                </a:cubicBezTo>
                <a:cubicBezTo>
                  <a:pt x="54765" y="9254"/>
                  <a:pt x="54690" y="9229"/>
                  <a:pt x="54706" y="9179"/>
                </a:cubicBezTo>
                <a:lnTo>
                  <a:pt x="54706" y="9179"/>
                </a:lnTo>
                <a:cubicBezTo>
                  <a:pt x="54640" y="9245"/>
                  <a:pt x="54539" y="9245"/>
                  <a:pt x="54673" y="9245"/>
                </a:cubicBezTo>
                <a:cubicBezTo>
                  <a:pt x="54585" y="9245"/>
                  <a:pt x="54445" y="9245"/>
                  <a:pt x="54436" y="9268"/>
                </a:cubicBezTo>
                <a:lnTo>
                  <a:pt x="54436" y="9268"/>
                </a:lnTo>
                <a:cubicBezTo>
                  <a:pt x="54430" y="9262"/>
                  <a:pt x="54418" y="9262"/>
                  <a:pt x="54406" y="9262"/>
                </a:cubicBezTo>
                <a:cubicBezTo>
                  <a:pt x="54389" y="9262"/>
                  <a:pt x="54373" y="9262"/>
                  <a:pt x="54373" y="9245"/>
                </a:cubicBezTo>
                <a:cubicBezTo>
                  <a:pt x="54373" y="9212"/>
                  <a:pt x="54406" y="9212"/>
                  <a:pt x="54439" y="9212"/>
                </a:cubicBezTo>
                <a:cubicBezTo>
                  <a:pt x="54473" y="9212"/>
                  <a:pt x="54506" y="9212"/>
                  <a:pt x="54506" y="9179"/>
                </a:cubicBezTo>
                <a:cubicBezTo>
                  <a:pt x="54506" y="9178"/>
                  <a:pt x="54506" y="9177"/>
                  <a:pt x="54506" y="9177"/>
                </a:cubicBezTo>
                <a:lnTo>
                  <a:pt x="54506" y="9177"/>
                </a:lnTo>
                <a:cubicBezTo>
                  <a:pt x="54524" y="9179"/>
                  <a:pt x="54548" y="9179"/>
                  <a:pt x="54573" y="9179"/>
                </a:cubicBezTo>
                <a:cubicBezTo>
                  <a:pt x="54506" y="9145"/>
                  <a:pt x="54539" y="9145"/>
                  <a:pt x="54640" y="9112"/>
                </a:cubicBezTo>
                <a:lnTo>
                  <a:pt x="54206" y="9112"/>
                </a:lnTo>
                <a:cubicBezTo>
                  <a:pt x="54239" y="9112"/>
                  <a:pt x="54139" y="9145"/>
                  <a:pt x="54139" y="9145"/>
                </a:cubicBezTo>
                <a:cubicBezTo>
                  <a:pt x="54104" y="9152"/>
                  <a:pt x="54072" y="9155"/>
                  <a:pt x="54041" y="9155"/>
                </a:cubicBezTo>
                <a:cubicBezTo>
                  <a:pt x="53958" y="9155"/>
                  <a:pt x="53887" y="9136"/>
                  <a:pt x="53804" y="9136"/>
                </a:cubicBezTo>
                <a:cubicBezTo>
                  <a:pt x="53776" y="9136"/>
                  <a:pt x="53747" y="9138"/>
                  <a:pt x="53716" y="9143"/>
                </a:cubicBezTo>
                <a:lnTo>
                  <a:pt x="53716" y="9143"/>
                </a:lnTo>
                <a:cubicBezTo>
                  <a:pt x="53730" y="9136"/>
                  <a:pt x="53706" y="9112"/>
                  <a:pt x="53706" y="9112"/>
                </a:cubicBezTo>
                <a:lnTo>
                  <a:pt x="53906" y="9112"/>
                </a:lnTo>
                <a:cubicBezTo>
                  <a:pt x="53872" y="9112"/>
                  <a:pt x="53906" y="9112"/>
                  <a:pt x="53906" y="9078"/>
                </a:cubicBezTo>
                <a:lnTo>
                  <a:pt x="53806" y="9078"/>
                </a:lnTo>
                <a:cubicBezTo>
                  <a:pt x="53806" y="9078"/>
                  <a:pt x="53839" y="9012"/>
                  <a:pt x="53839" y="8978"/>
                </a:cubicBezTo>
                <a:lnTo>
                  <a:pt x="53872" y="8978"/>
                </a:lnTo>
                <a:cubicBezTo>
                  <a:pt x="53872" y="8978"/>
                  <a:pt x="53872" y="9012"/>
                  <a:pt x="53906" y="9012"/>
                </a:cubicBezTo>
                <a:cubicBezTo>
                  <a:pt x="53972" y="9012"/>
                  <a:pt x="54072" y="9012"/>
                  <a:pt x="54039" y="8978"/>
                </a:cubicBezTo>
                <a:lnTo>
                  <a:pt x="54039" y="8978"/>
                </a:lnTo>
                <a:cubicBezTo>
                  <a:pt x="54007" y="8985"/>
                  <a:pt x="53985" y="8987"/>
                  <a:pt x="53970" y="8987"/>
                </a:cubicBezTo>
                <a:cubicBezTo>
                  <a:pt x="53903" y="8987"/>
                  <a:pt x="53953" y="8939"/>
                  <a:pt x="53872" y="8912"/>
                </a:cubicBezTo>
                <a:lnTo>
                  <a:pt x="53872" y="8845"/>
                </a:lnTo>
                <a:lnTo>
                  <a:pt x="54039" y="8845"/>
                </a:lnTo>
                <a:cubicBezTo>
                  <a:pt x="54139" y="8845"/>
                  <a:pt x="54173" y="8845"/>
                  <a:pt x="54206" y="8912"/>
                </a:cubicBezTo>
                <a:cubicBezTo>
                  <a:pt x="54206" y="8845"/>
                  <a:pt x="54206" y="8845"/>
                  <a:pt x="54306" y="8845"/>
                </a:cubicBezTo>
                <a:cubicBezTo>
                  <a:pt x="54306" y="8812"/>
                  <a:pt x="54239" y="8812"/>
                  <a:pt x="54239" y="8812"/>
                </a:cubicBezTo>
                <a:close/>
                <a:moveTo>
                  <a:pt x="55377" y="9217"/>
                </a:moveTo>
                <a:cubicBezTo>
                  <a:pt x="55386" y="9217"/>
                  <a:pt x="55396" y="9225"/>
                  <a:pt x="55407" y="9245"/>
                </a:cubicBezTo>
                <a:cubicBezTo>
                  <a:pt x="55540" y="9245"/>
                  <a:pt x="55373" y="9279"/>
                  <a:pt x="55340" y="9279"/>
                </a:cubicBezTo>
                <a:cubicBezTo>
                  <a:pt x="55340" y="9256"/>
                  <a:pt x="55356" y="9217"/>
                  <a:pt x="55377" y="9217"/>
                </a:cubicBezTo>
                <a:close/>
                <a:moveTo>
                  <a:pt x="55854" y="9295"/>
                </a:moveTo>
                <a:lnTo>
                  <a:pt x="55854" y="9295"/>
                </a:lnTo>
                <a:cubicBezTo>
                  <a:pt x="55864" y="9303"/>
                  <a:pt x="55881" y="9308"/>
                  <a:pt x="55905" y="9310"/>
                </a:cubicBezTo>
                <a:lnTo>
                  <a:pt x="55905" y="9310"/>
                </a:lnTo>
                <a:cubicBezTo>
                  <a:pt x="55893" y="9299"/>
                  <a:pt x="55875" y="9296"/>
                  <a:pt x="55854" y="9295"/>
                </a:cubicBezTo>
                <a:close/>
                <a:moveTo>
                  <a:pt x="55135" y="9302"/>
                </a:moveTo>
                <a:cubicBezTo>
                  <a:pt x="55120" y="9302"/>
                  <a:pt x="55106" y="9307"/>
                  <a:pt x="55094" y="9312"/>
                </a:cubicBezTo>
                <a:lnTo>
                  <a:pt x="55173" y="9312"/>
                </a:lnTo>
                <a:cubicBezTo>
                  <a:pt x="55159" y="9305"/>
                  <a:pt x="55147" y="9302"/>
                  <a:pt x="55135" y="9302"/>
                </a:cubicBezTo>
                <a:close/>
                <a:moveTo>
                  <a:pt x="55040" y="9312"/>
                </a:moveTo>
                <a:cubicBezTo>
                  <a:pt x="55006" y="9312"/>
                  <a:pt x="55006" y="9345"/>
                  <a:pt x="55006" y="9345"/>
                </a:cubicBezTo>
                <a:cubicBezTo>
                  <a:pt x="55058" y="9345"/>
                  <a:pt x="55030" y="9326"/>
                  <a:pt x="55045" y="9316"/>
                </a:cubicBezTo>
                <a:lnTo>
                  <a:pt x="55045" y="9316"/>
                </a:lnTo>
                <a:cubicBezTo>
                  <a:pt x="55050" y="9320"/>
                  <a:pt x="55056" y="9322"/>
                  <a:pt x="55061" y="9322"/>
                </a:cubicBezTo>
                <a:cubicBezTo>
                  <a:pt x="55071" y="9322"/>
                  <a:pt x="55082" y="9317"/>
                  <a:pt x="55094" y="9312"/>
                </a:cubicBezTo>
                <a:lnTo>
                  <a:pt x="55073" y="9312"/>
                </a:lnTo>
                <a:cubicBezTo>
                  <a:pt x="55058" y="9312"/>
                  <a:pt x="55050" y="9314"/>
                  <a:pt x="55045" y="9316"/>
                </a:cubicBezTo>
                <a:lnTo>
                  <a:pt x="55045" y="9316"/>
                </a:lnTo>
                <a:cubicBezTo>
                  <a:pt x="55043" y="9315"/>
                  <a:pt x="55042" y="9314"/>
                  <a:pt x="55040" y="9312"/>
                </a:cubicBezTo>
                <a:close/>
                <a:moveTo>
                  <a:pt x="56041" y="9746"/>
                </a:moveTo>
                <a:cubicBezTo>
                  <a:pt x="56031" y="9755"/>
                  <a:pt x="56022" y="9762"/>
                  <a:pt x="56012" y="9767"/>
                </a:cubicBezTo>
                <a:lnTo>
                  <a:pt x="56012" y="9767"/>
                </a:lnTo>
                <a:cubicBezTo>
                  <a:pt x="56002" y="9757"/>
                  <a:pt x="55994" y="9746"/>
                  <a:pt x="55974" y="9746"/>
                </a:cubicBezTo>
                <a:close/>
                <a:moveTo>
                  <a:pt x="55419" y="9767"/>
                </a:moveTo>
                <a:lnTo>
                  <a:pt x="55419" y="9767"/>
                </a:lnTo>
                <a:cubicBezTo>
                  <a:pt x="55415" y="9771"/>
                  <a:pt x="55411" y="9775"/>
                  <a:pt x="55407" y="9779"/>
                </a:cubicBezTo>
                <a:lnTo>
                  <a:pt x="55473" y="9779"/>
                </a:lnTo>
                <a:cubicBezTo>
                  <a:pt x="55447" y="9779"/>
                  <a:pt x="55431" y="9774"/>
                  <a:pt x="55419" y="9767"/>
                </a:cubicBezTo>
                <a:close/>
                <a:moveTo>
                  <a:pt x="55672" y="9746"/>
                </a:moveTo>
                <a:lnTo>
                  <a:pt x="55672" y="9746"/>
                </a:lnTo>
                <a:cubicBezTo>
                  <a:pt x="55671" y="9746"/>
                  <a:pt x="55670" y="9747"/>
                  <a:pt x="55670" y="9747"/>
                </a:cubicBezTo>
                <a:lnTo>
                  <a:pt x="55670" y="9747"/>
                </a:lnTo>
                <a:cubicBezTo>
                  <a:pt x="55651" y="9751"/>
                  <a:pt x="55634" y="9753"/>
                  <a:pt x="55618" y="9753"/>
                </a:cubicBezTo>
                <a:cubicBezTo>
                  <a:pt x="55616" y="9753"/>
                  <a:pt x="55614" y="9753"/>
                  <a:pt x="55611" y="9753"/>
                </a:cubicBezTo>
                <a:lnTo>
                  <a:pt x="55611" y="9753"/>
                </a:lnTo>
                <a:cubicBezTo>
                  <a:pt x="55551" y="9762"/>
                  <a:pt x="55520" y="9779"/>
                  <a:pt x="55473" y="9779"/>
                </a:cubicBezTo>
                <a:lnTo>
                  <a:pt x="55507" y="9779"/>
                </a:lnTo>
                <a:cubicBezTo>
                  <a:pt x="55480" y="9779"/>
                  <a:pt x="55408" y="9779"/>
                  <a:pt x="55382" y="9797"/>
                </a:cubicBezTo>
                <a:lnTo>
                  <a:pt x="55382" y="9797"/>
                </a:lnTo>
                <a:cubicBezTo>
                  <a:pt x="55381" y="9802"/>
                  <a:pt x="55378" y="9807"/>
                  <a:pt x="55373" y="9812"/>
                </a:cubicBezTo>
                <a:cubicBezTo>
                  <a:pt x="55440" y="9829"/>
                  <a:pt x="55465" y="9837"/>
                  <a:pt x="55482" y="9837"/>
                </a:cubicBezTo>
                <a:cubicBezTo>
                  <a:pt x="55499" y="9837"/>
                  <a:pt x="55507" y="9829"/>
                  <a:pt x="55540" y="9812"/>
                </a:cubicBezTo>
                <a:cubicBezTo>
                  <a:pt x="55574" y="9812"/>
                  <a:pt x="55540" y="9846"/>
                  <a:pt x="55540" y="9846"/>
                </a:cubicBezTo>
                <a:lnTo>
                  <a:pt x="55640" y="9846"/>
                </a:lnTo>
                <a:cubicBezTo>
                  <a:pt x="55674" y="9812"/>
                  <a:pt x="55574" y="9812"/>
                  <a:pt x="55640" y="9812"/>
                </a:cubicBezTo>
                <a:cubicBezTo>
                  <a:pt x="55651" y="9801"/>
                  <a:pt x="55655" y="9797"/>
                  <a:pt x="55658" y="9797"/>
                </a:cubicBezTo>
                <a:cubicBezTo>
                  <a:pt x="55663" y="9797"/>
                  <a:pt x="55663" y="9812"/>
                  <a:pt x="55707" y="9812"/>
                </a:cubicBezTo>
                <a:cubicBezTo>
                  <a:pt x="55707" y="9796"/>
                  <a:pt x="55740" y="9796"/>
                  <a:pt x="55774" y="9796"/>
                </a:cubicBezTo>
                <a:cubicBezTo>
                  <a:pt x="55807" y="9796"/>
                  <a:pt x="55840" y="9796"/>
                  <a:pt x="55840" y="9779"/>
                </a:cubicBezTo>
                <a:cubicBezTo>
                  <a:pt x="55821" y="9779"/>
                  <a:pt x="55809" y="9778"/>
                  <a:pt x="55803" y="9776"/>
                </a:cubicBezTo>
                <a:lnTo>
                  <a:pt x="55803" y="9776"/>
                </a:lnTo>
                <a:cubicBezTo>
                  <a:pt x="55794" y="9776"/>
                  <a:pt x="55786" y="9777"/>
                  <a:pt x="55778" y="9777"/>
                </a:cubicBezTo>
                <a:cubicBezTo>
                  <a:pt x="55750" y="9777"/>
                  <a:pt x="55727" y="9772"/>
                  <a:pt x="55713" y="9755"/>
                </a:cubicBezTo>
                <a:lnTo>
                  <a:pt x="55713" y="9755"/>
                </a:lnTo>
                <a:cubicBezTo>
                  <a:pt x="55692" y="9758"/>
                  <a:pt x="55674" y="9760"/>
                  <a:pt x="55664" y="9760"/>
                </a:cubicBezTo>
                <a:cubicBezTo>
                  <a:pt x="55652" y="9760"/>
                  <a:pt x="55651" y="9757"/>
                  <a:pt x="55672" y="9746"/>
                </a:cubicBezTo>
                <a:close/>
                <a:moveTo>
                  <a:pt x="56525" y="9797"/>
                </a:moveTo>
                <a:cubicBezTo>
                  <a:pt x="56515" y="9797"/>
                  <a:pt x="56508" y="9801"/>
                  <a:pt x="56508" y="9812"/>
                </a:cubicBezTo>
                <a:cubicBezTo>
                  <a:pt x="56574" y="9812"/>
                  <a:pt x="56407" y="9812"/>
                  <a:pt x="56474" y="9879"/>
                </a:cubicBezTo>
                <a:cubicBezTo>
                  <a:pt x="56508" y="9846"/>
                  <a:pt x="56574" y="9846"/>
                  <a:pt x="56574" y="9846"/>
                </a:cubicBezTo>
                <a:cubicBezTo>
                  <a:pt x="56508" y="9812"/>
                  <a:pt x="56574" y="9812"/>
                  <a:pt x="56574" y="9812"/>
                </a:cubicBezTo>
                <a:cubicBezTo>
                  <a:pt x="56574" y="9812"/>
                  <a:pt x="56545" y="9797"/>
                  <a:pt x="56525" y="9797"/>
                </a:cubicBezTo>
                <a:close/>
                <a:moveTo>
                  <a:pt x="54056" y="9884"/>
                </a:moveTo>
                <a:cubicBezTo>
                  <a:pt x="54099" y="9884"/>
                  <a:pt x="54142" y="9923"/>
                  <a:pt x="54072" y="9946"/>
                </a:cubicBezTo>
                <a:cubicBezTo>
                  <a:pt x="54039" y="9946"/>
                  <a:pt x="54039" y="9912"/>
                  <a:pt x="54006" y="9912"/>
                </a:cubicBezTo>
                <a:cubicBezTo>
                  <a:pt x="54016" y="9892"/>
                  <a:pt x="54036" y="9884"/>
                  <a:pt x="54056" y="9884"/>
                </a:cubicBezTo>
                <a:close/>
                <a:moveTo>
                  <a:pt x="54020" y="9980"/>
                </a:moveTo>
                <a:cubicBezTo>
                  <a:pt x="54019" y="9986"/>
                  <a:pt x="54013" y="9994"/>
                  <a:pt x="53997" y="10003"/>
                </a:cubicBezTo>
                <a:lnTo>
                  <a:pt x="53997" y="10003"/>
                </a:lnTo>
                <a:cubicBezTo>
                  <a:pt x="53990" y="9989"/>
                  <a:pt x="53990" y="9982"/>
                  <a:pt x="54020" y="9980"/>
                </a:cubicBezTo>
                <a:close/>
                <a:moveTo>
                  <a:pt x="52038" y="10246"/>
                </a:moveTo>
                <a:cubicBezTo>
                  <a:pt x="52038" y="10246"/>
                  <a:pt x="52004" y="10279"/>
                  <a:pt x="51904" y="10279"/>
                </a:cubicBezTo>
                <a:cubicBezTo>
                  <a:pt x="52004" y="10279"/>
                  <a:pt x="52071" y="10279"/>
                  <a:pt x="52104" y="10246"/>
                </a:cubicBezTo>
                <a:close/>
                <a:moveTo>
                  <a:pt x="51658" y="10029"/>
                </a:moveTo>
                <a:cubicBezTo>
                  <a:pt x="51696" y="10029"/>
                  <a:pt x="51737" y="10046"/>
                  <a:pt x="51771" y="10079"/>
                </a:cubicBezTo>
                <a:cubicBezTo>
                  <a:pt x="51771" y="10113"/>
                  <a:pt x="51771" y="10113"/>
                  <a:pt x="51737" y="10146"/>
                </a:cubicBezTo>
                <a:lnTo>
                  <a:pt x="51671" y="10146"/>
                </a:lnTo>
                <a:cubicBezTo>
                  <a:pt x="51671" y="10146"/>
                  <a:pt x="51671" y="10179"/>
                  <a:pt x="51704" y="10179"/>
                </a:cubicBezTo>
                <a:lnTo>
                  <a:pt x="51737" y="10179"/>
                </a:lnTo>
                <a:cubicBezTo>
                  <a:pt x="51737" y="10146"/>
                  <a:pt x="51737" y="10146"/>
                  <a:pt x="51771" y="10146"/>
                </a:cubicBezTo>
                <a:cubicBezTo>
                  <a:pt x="51771" y="10179"/>
                  <a:pt x="51771" y="10179"/>
                  <a:pt x="51737" y="10246"/>
                </a:cubicBezTo>
                <a:lnTo>
                  <a:pt x="51704" y="10246"/>
                </a:lnTo>
                <a:cubicBezTo>
                  <a:pt x="51604" y="10246"/>
                  <a:pt x="51571" y="10279"/>
                  <a:pt x="51504" y="10279"/>
                </a:cubicBezTo>
                <a:cubicBezTo>
                  <a:pt x="51437" y="10313"/>
                  <a:pt x="51537" y="10313"/>
                  <a:pt x="51437" y="10313"/>
                </a:cubicBezTo>
                <a:cubicBezTo>
                  <a:pt x="51404" y="10313"/>
                  <a:pt x="51371" y="10279"/>
                  <a:pt x="51337" y="10279"/>
                </a:cubicBezTo>
                <a:lnTo>
                  <a:pt x="51337" y="10246"/>
                </a:lnTo>
                <a:lnTo>
                  <a:pt x="51404" y="10246"/>
                </a:lnTo>
                <a:cubicBezTo>
                  <a:pt x="51404" y="10146"/>
                  <a:pt x="51270" y="10146"/>
                  <a:pt x="51170" y="10146"/>
                </a:cubicBezTo>
                <a:cubicBezTo>
                  <a:pt x="51204" y="10146"/>
                  <a:pt x="51204" y="10113"/>
                  <a:pt x="51237" y="10113"/>
                </a:cubicBezTo>
                <a:lnTo>
                  <a:pt x="51604" y="10113"/>
                </a:lnTo>
                <a:cubicBezTo>
                  <a:pt x="51671" y="10079"/>
                  <a:pt x="51604" y="10079"/>
                  <a:pt x="51571" y="10079"/>
                </a:cubicBezTo>
                <a:cubicBezTo>
                  <a:pt x="51587" y="10046"/>
                  <a:pt x="51621" y="10029"/>
                  <a:pt x="51658" y="10029"/>
                </a:cubicBezTo>
                <a:close/>
                <a:moveTo>
                  <a:pt x="53772" y="10012"/>
                </a:moveTo>
                <a:cubicBezTo>
                  <a:pt x="53783" y="10024"/>
                  <a:pt x="53796" y="10033"/>
                  <a:pt x="53808" y="10041"/>
                </a:cubicBezTo>
                <a:lnTo>
                  <a:pt x="53808" y="10041"/>
                </a:lnTo>
                <a:cubicBezTo>
                  <a:pt x="53266" y="10147"/>
                  <a:pt x="53069" y="10330"/>
                  <a:pt x="53038" y="10513"/>
                </a:cubicBezTo>
                <a:cubicBezTo>
                  <a:pt x="52905" y="10513"/>
                  <a:pt x="52738" y="10513"/>
                  <a:pt x="52671" y="10479"/>
                </a:cubicBezTo>
                <a:cubicBezTo>
                  <a:pt x="52605" y="10479"/>
                  <a:pt x="52538" y="10509"/>
                  <a:pt x="52481" y="10509"/>
                </a:cubicBezTo>
                <a:cubicBezTo>
                  <a:pt x="52453" y="10509"/>
                  <a:pt x="52427" y="10502"/>
                  <a:pt x="52405" y="10479"/>
                </a:cubicBezTo>
                <a:cubicBezTo>
                  <a:pt x="52338" y="10479"/>
                  <a:pt x="52371" y="10513"/>
                  <a:pt x="52305" y="10513"/>
                </a:cubicBezTo>
                <a:cubicBezTo>
                  <a:pt x="52238" y="10513"/>
                  <a:pt x="52305" y="10446"/>
                  <a:pt x="52238" y="10446"/>
                </a:cubicBezTo>
                <a:cubicBezTo>
                  <a:pt x="52238" y="10463"/>
                  <a:pt x="52221" y="10463"/>
                  <a:pt x="52200" y="10463"/>
                </a:cubicBezTo>
                <a:cubicBezTo>
                  <a:pt x="52179" y="10463"/>
                  <a:pt x="52154" y="10463"/>
                  <a:pt x="52138" y="10479"/>
                </a:cubicBezTo>
                <a:cubicBezTo>
                  <a:pt x="52071" y="10446"/>
                  <a:pt x="51971" y="10446"/>
                  <a:pt x="51904" y="10413"/>
                </a:cubicBezTo>
                <a:cubicBezTo>
                  <a:pt x="52004" y="10413"/>
                  <a:pt x="52171" y="10346"/>
                  <a:pt x="52071" y="10313"/>
                </a:cubicBezTo>
                <a:lnTo>
                  <a:pt x="52071" y="10313"/>
                </a:lnTo>
                <a:cubicBezTo>
                  <a:pt x="52004" y="10413"/>
                  <a:pt x="51871" y="10413"/>
                  <a:pt x="51704" y="10413"/>
                </a:cubicBezTo>
                <a:cubicBezTo>
                  <a:pt x="51671" y="10413"/>
                  <a:pt x="51571" y="10346"/>
                  <a:pt x="51537" y="10346"/>
                </a:cubicBezTo>
                <a:cubicBezTo>
                  <a:pt x="51537" y="10346"/>
                  <a:pt x="51504" y="10346"/>
                  <a:pt x="51504" y="10313"/>
                </a:cubicBezTo>
                <a:lnTo>
                  <a:pt x="51437" y="10313"/>
                </a:lnTo>
                <a:cubicBezTo>
                  <a:pt x="51537" y="10313"/>
                  <a:pt x="51604" y="10313"/>
                  <a:pt x="51537" y="10279"/>
                </a:cubicBezTo>
                <a:lnTo>
                  <a:pt x="51737" y="10279"/>
                </a:lnTo>
                <a:cubicBezTo>
                  <a:pt x="51737" y="10279"/>
                  <a:pt x="51838" y="10313"/>
                  <a:pt x="51871" y="10346"/>
                </a:cubicBezTo>
                <a:cubicBezTo>
                  <a:pt x="51871" y="10313"/>
                  <a:pt x="51871" y="10313"/>
                  <a:pt x="51904" y="10279"/>
                </a:cubicBezTo>
                <a:cubicBezTo>
                  <a:pt x="51904" y="10246"/>
                  <a:pt x="51904" y="10246"/>
                  <a:pt x="51938" y="10179"/>
                </a:cubicBezTo>
                <a:lnTo>
                  <a:pt x="51904" y="10146"/>
                </a:lnTo>
                <a:cubicBezTo>
                  <a:pt x="52038" y="10146"/>
                  <a:pt x="52104" y="10146"/>
                  <a:pt x="52204" y="10113"/>
                </a:cubicBezTo>
                <a:cubicBezTo>
                  <a:pt x="52171" y="10113"/>
                  <a:pt x="52071" y="10113"/>
                  <a:pt x="52004" y="10079"/>
                </a:cubicBezTo>
                <a:lnTo>
                  <a:pt x="53038" y="10079"/>
                </a:lnTo>
                <a:lnTo>
                  <a:pt x="53005" y="10113"/>
                </a:lnTo>
                <a:cubicBezTo>
                  <a:pt x="53072" y="10113"/>
                  <a:pt x="53105" y="10079"/>
                  <a:pt x="53239" y="10079"/>
                </a:cubicBezTo>
                <a:cubicBezTo>
                  <a:pt x="53239" y="10079"/>
                  <a:pt x="53239" y="10113"/>
                  <a:pt x="53272" y="10113"/>
                </a:cubicBezTo>
                <a:lnTo>
                  <a:pt x="53372" y="10113"/>
                </a:lnTo>
                <a:cubicBezTo>
                  <a:pt x="53372" y="10096"/>
                  <a:pt x="53347" y="10096"/>
                  <a:pt x="53322" y="10096"/>
                </a:cubicBezTo>
                <a:cubicBezTo>
                  <a:pt x="53297" y="10096"/>
                  <a:pt x="53272" y="10096"/>
                  <a:pt x="53272" y="10079"/>
                </a:cubicBezTo>
                <a:cubicBezTo>
                  <a:pt x="53339" y="10046"/>
                  <a:pt x="53422" y="10046"/>
                  <a:pt x="53510" y="10046"/>
                </a:cubicBezTo>
                <a:cubicBezTo>
                  <a:pt x="53597" y="10046"/>
                  <a:pt x="53689" y="10046"/>
                  <a:pt x="53772" y="10012"/>
                </a:cubicBezTo>
                <a:close/>
                <a:moveTo>
                  <a:pt x="4003" y="10846"/>
                </a:moveTo>
                <a:cubicBezTo>
                  <a:pt x="4037" y="10846"/>
                  <a:pt x="4037" y="10913"/>
                  <a:pt x="4070" y="10913"/>
                </a:cubicBezTo>
                <a:cubicBezTo>
                  <a:pt x="4003" y="10913"/>
                  <a:pt x="3970" y="10946"/>
                  <a:pt x="3970" y="10946"/>
                </a:cubicBezTo>
                <a:cubicBezTo>
                  <a:pt x="3937" y="10946"/>
                  <a:pt x="3937" y="10913"/>
                  <a:pt x="3937" y="10913"/>
                </a:cubicBezTo>
                <a:cubicBezTo>
                  <a:pt x="3970" y="10913"/>
                  <a:pt x="3970" y="10846"/>
                  <a:pt x="4003" y="10846"/>
                </a:cubicBezTo>
                <a:close/>
                <a:moveTo>
                  <a:pt x="53005" y="10846"/>
                </a:moveTo>
                <a:lnTo>
                  <a:pt x="53005" y="10913"/>
                </a:lnTo>
                <a:cubicBezTo>
                  <a:pt x="52972" y="10946"/>
                  <a:pt x="52872" y="10980"/>
                  <a:pt x="52805" y="11013"/>
                </a:cubicBezTo>
                <a:lnTo>
                  <a:pt x="52738" y="10980"/>
                </a:lnTo>
                <a:lnTo>
                  <a:pt x="52738" y="10846"/>
                </a:lnTo>
                <a:close/>
                <a:moveTo>
                  <a:pt x="11042" y="12681"/>
                </a:moveTo>
                <a:cubicBezTo>
                  <a:pt x="11116" y="12681"/>
                  <a:pt x="11153" y="12718"/>
                  <a:pt x="11209" y="12737"/>
                </a:cubicBezTo>
                <a:lnTo>
                  <a:pt x="11209" y="12737"/>
                </a:lnTo>
                <a:cubicBezTo>
                  <a:pt x="11196" y="12743"/>
                  <a:pt x="11184" y="12748"/>
                  <a:pt x="11175" y="12748"/>
                </a:cubicBezTo>
                <a:cubicBezTo>
                  <a:pt x="11142" y="12748"/>
                  <a:pt x="11108" y="12748"/>
                  <a:pt x="11042" y="12681"/>
                </a:cubicBezTo>
                <a:close/>
                <a:moveTo>
                  <a:pt x="5438" y="13448"/>
                </a:moveTo>
                <a:lnTo>
                  <a:pt x="5371" y="13482"/>
                </a:lnTo>
                <a:lnTo>
                  <a:pt x="5338" y="13448"/>
                </a:lnTo>
                <a:close/>
                <a:moveTo>
                  <a:pt x="12876" y="13415"/>
                </a:moveTo>
                <a:cubicBezTo>
                  <a:pt x="12943" y="13415"/>
                  <a:pt x="12943" y="13448"/>
                  <a:pt x="12943" y="13448"/>
                </a:cubicBezTo>
                <a:lnTo>
                  <a:pt x="12876" y="13482"/>
                </a:lnTo>
                <a:lnTo>
                  <a:pt x="12843" y="13448"/>
                </a:lnTo>
                <a:lnTo>
                  <a:pt x="12876" y="13415"/>
                </a:lnTo>
                <a:close/>
                <a:moveTo>
                  <a:pt x="15445" y="13415"/>
                </a:moveTo>
                <a:cubicBezTo>
                  <a:pt x="15478" y="13448"/>
                  <a:pt x="15445" y="13482"/>
                  <a:pt x="15378" y="13482"/>
                </a:cubicBezTo>
                <a:lnTo>
                  <a:pt x="15345" y="13448"/>
                </a:lnTo>
                <a:cubicBezTo>
                  <a:pt x="15345" y="13448"/>
                  <a:pt x="15345" y="13415"/>
                  <a:pt x="15378" y="13415"/>
                </a:cubicBezTo>
                <a:close/>
                <a:moveTo>
                  <a:pt x="14377" y="13148"/>
                </a:moveTo>
                <a:cubicBezTo>
                  <a:pt x="14511" y="13181"/>
                  <a:pt x="14644" y="13281"/>
                  <a:pt x="14711" y="13315"/>
                </a:cubicBezTo>
                <a:cubicBezTo>
                  <a:pt x="14711" y="13348"/>
                  <a:pt x="14778" y="13415"/>
                  <a:pt x="14778" y="13448"/>
                </a:cubicBezTo>
                <a:cubicBezTo>
                  <a:pt x="14811" y="13448"/>
                  <a:pt x="14844" y="13415"/>
                  <a:pt x="14878" y="13415"/>
                </a:cubicBezTo>
                <a:lnTo>
                  <a:pt x="14945" y="13415"/>
                </a:lnTo>
                <a:cubicBezTo>
                  <a:pt x="14878" y="13415"/>
                  <a:pt x="14878" y="13448"/>
                  <a:pt x="14878" y="13482"/>
                </a:cubicBezTo>
                <a:cubicBezTo>
                  <a:pt x="14844" y="13482"/>
                  <a:pt x="14844" y="13515"/>
                  <a:pt x="14811" y="13515"/>
                </a:cubicBezTo>
                <a:cubicBezTo>
                  <a:pt x="14763" y="13531"/>
                  <a:pt x="14712" y="13539"/>
                  <a:pt x="14662" y="13539"/>
                </a:cubicBezTo>
                <a:cubicBezTo>
                  <a:pt x="14507" y="13539"/>
                  <a:pt x="14361" y="13458"/>
                  <a:pt x="14311" y="13281"/>
                </a:cubicBezTo>
                <a:lnTo>
                  <a:pt x="14311" y="13181"/>
                </a:lnTo>
                <a:cubicBezTo>
                  <a:pt x="14311" y="13148"/>
                  <a:pt x="14344" y="13148"/>
                  <a:pt x="14377" y="13148"/>
                </a:cubicBezTo>
                <a:close/>
                <a:moveTo>
                  <a:pt x="4971" y="13515"/>
                </a:moveTo>
                <a:cubicBezTo>
                  <a:pt x="5004" y="13515"/>
                  <a:pt x="5037" y="13582"/>
                  <a:pt x="5104" y="13615"/>
                </a:cubicBezTo>
                <a:cubicBezTo>
                  <a:pt x="5037" y="13648"/>
                  <a:pt x="5004" y="13682"/>
                  <a:pt x="4937" y="13682"/>
                </a:cubicBezTo>
                <a:cubicBezTo>
                  <a:pt x="4871" y="13648"/>
                  <a:pt x="4837" y="13648"/>
                  <a:pt x="4804" y="13615"/>
                </a:cubicBezTo>
                <a:cubicBezTo>
                  <a:pt x="4837" y="13582"/>
                  <a:pt x="4871" y="13515"/>
                  <a:pt x="4971" y="13515"/>
                </a:cubicBezTo>
                <a:close/>
                <a:moveTo>
                  <a:pt x="2602" y="15116"/>
                </a:moveTo>
                <a:cubicBezTo>
                  <a:pt x="2636" y="15183"/>
                  <a:pt x="2602" y="15250"/>
                  <a:pt x="2536" y="15283"/>
                </a:cubicBezTo>
                <a:cubicBezTo>
                  <a:pt x="2536" y="15283"/>
                  <a:pt x="2502" y="15250"/>
                  <a:pt x="2502" y="15183"/>
                </a:cubicBezTo>
                <a:lnTo>
                  <a:pt x="2502" y="15149"/>
                </a:lnTo>
                <a:lnTo>
                  <a:pt x="2502" y="15116"/>
                </a:lnTo>
                <a:close/>
                <a:moveTo>
                  <a:pt x="42456" y="15973"/>
                </a:moveTo>
                <a:cubicBezTo>
                  <a:pt x="42458" y="15977"/>
                  <a:pt x="42461" y="15980"/>
                  <a:pt x="42464" y="15983"/>
                </a:cubicBezTo>
                <a:lnTo>
                  <a:pt x="42731" y="16150"/>
                </a:lnTo>
                <a:cubicBezTo>
                  <a:pt x="42643" y="16084"/>
                  <a:pt x="42551" y="16025"/>
                  <a:pt x="42456" y="15973"/>
                </a:cubicBezTo>
                <a:close/>
                <a:moveTo>
                  <a:pt x="10041" y="16150"/>
                </a:moveTo>
                <a:cubicBezTo>
                  <a:pt x="10108" y="16150"/>
                  <a:pt x="10108" y="16184"/>
                  <a:pt x="10008" y="16250"/>
                </a:cubicBezTo>
                <a:lnTo>
                  <a:pt x="9974" y="16184"/>
                </a:lnTo>
                <a:cubicBezTo>
                  <a:pt x="9974" y="16184"/>
                  <a:pt x="9974" y="16150"/>
                  <a:pt x="10008" y="16150"/>
                </a:cubicBezTo>
                <a:close/>
                <a:moveTo>
                  <a:pt x="10341" y="16917"/>
                </a:moveTo>
                <a:cubicBezTo>
                  <a:pt x="10341" y="16917"/>
                  <a:pt x="10375" y="16917"/>
                  <a:pt x="10375" y="16951"/>
                </a:cubicBezTo>
                <a:cubicBezTo>
                  <a:pt x="10441" y="16951"/>
                  <a:pt x="10441" y="16984"/>
                  <a:pt x="10441" y="16984"/>
                </a:cubicBezTo>
                <a:cubicBezTo>
                  <a:pt x="10414" y="16998"/>
                  <a:pt x="10392" y="17006"/>
                  <a:pt x="10373" y="17006"/>
                </a:cubicBezTo>
                <a:cubicBezTo>
                  <a:pt x="10347" y="17006"/>
                  <a:pt x="10327" y="16990"/>
                  <a:pt x="10308" y="16951"/>
                </a:cubicBezTo>
                <a:lnTo>
                  <a:pt x="10341" y="16917"/>
                </a:lnTo>
                <a:close/>
                <a:moveTo>
                  <a:pt x="11442" y="17118"/>
                </a:moveTo>
                <a:lnTo>
                  <a:pt x="11475" y="17151"/>
                </a:lnTo>
                <a:cubicBezTo>
                  <a:pt x="11509" y="17151"/>
                  <a:pt x="11475" y="17151"/>
                  <a:pt x="11475" y="17184"/>
                </a:cubicBezTo>
                <a:cubicBezTo>
                  <a:pt x="11442" y="17184"/>
                  <a:pt x="11442" y="17151"/>
                  <a:pt x="11375" y="17151"/>
                </a:cubicBezTo>
                <a:lnTo>
                  <a:pt x="11442" y="17118"/>
                </a:lnTo>
                <a:close/>
                <a:moveTo>
                  <a:pt x="22147" y="1"/>
                </a:moveTo>
                <a:cubicBezTo>
                  <a:pt x="22011" y="1"/>
                  <a:pt x="21871" y="26"/>
                  <a:pt x="21716" y="72"/>
                </a:cubicBezTo>
                <a:cubicBezTo>
                  <a:pt x="21683" y="72"/>
                  <a:pt x="21616" y="105"/>
                  <a:pt x="21549" y="105"/>
                </a:cubicBezTo>
                <a:cubicBezTo>
                  <a:pt x="21473" y="99"/>
                  <a:pt x="21395" y="96"/>
                  <a:pt x="21317" y="96"/>
                </a:cubicBezTo>
                <a:cubicBezTo>
                  <a:pt x="20985" y="96"/>
                  <a:pt x="20639" y="145"/>
                  <a:pt x="20315" y="172"/>
                </a:cubicBezTo>
                <a:cubicBezTo>
                  <a:pt x="20048" y="172"/>
                  <a:pt x="19815" y="239"/>
                  <a:pt x="19681" y="339"/>
                </a:cubicBezTo>
                <a:cubicBezTo>
                  <a:pt x="19548" y="339"/>
                  <a:pt x="19348" y="339"/>
                  <a:pt x="19281" y="306"/>
                </a:cubicBezTo>
                <a:cubicBezTo>
                  <a:pt x="19219" y="281"/>
                  <a:pt x="19158" y="274"/>
                  <a:pt x="19098" y="274"/>
                </a:cubicBezTo>
                <a:cubicBezTo>
                  <a:pt x="19032" y="274"/>
                  <a:pt x="18969" y="282"/>
                  <a:pt x="18909" y="282"/>
                </a:cubicBezTo>
                <a:cubicBezTo>
                  <a:pt x="18876" y="282"/>
                  <a:pt x="18844" y="280"/>
                  <a:pt x="18814" y="272"/>
                </a:cubicBezTo>
                <a:cubicBezTo>
                  <a:pt x="18742" y="229"/>
                  <a:pt x="18671" y="217"/>
                  <a:pt x="18600" y="217"/>
                </a:cubicBezTo>
                <a:cubicBezTo>
                  <a:pt x="18504" y="217"/>
                  <a:pt x="18409" y="239"/>
                  <a:pt x="18314" y="239"/>
                </a:cubicBezTo>
                <a:cubicBezTo>
                  <a:pt x="18113" y="239"/>
                  <a:pt x="17980" y="139"/>
                  <a:pt x="17780" y="105"/>
                </a:cubicBezTo>
                <a:lnTo>
                  <a:pt x="17613" y="105"/>
                </a:lnTo>
                <a:cubicBezTo>
                  <a:pt x="17502" y="105"/>
                  <a:pt x="17406" y="135"/>
                  <a:pt x="17304" y="135"/>
                </a:cubicBezTo>
                <a:cubicBezTo>
                  <a:pt x="17254" y="135"/>
                  <a:pt x="17202" y="128"/>
                  <a:pt x="17146" y="105"/>
                </a:cubicBezTo>
                <a:cubicBezTo>
                  <a:pt x="16979" y="172"/>
                  <a:pt x="16779" y="139"/>
                  <a:pt x="16612" y="172"/>
                </a:cubicBezTo>
                <a:cubicBezTo>
                  <a:pt x="16346" y="272"/>
                  <a:pt x="15979" y="239"/>
                  <a:pt x="15778" y="406"/>
                </a:cubicBezTo>
                <a:cubicBezTo>
                  <a:pt x="15771" y="409"/>
                  <a:pt x="15763" y="411"/>
                  <a:pt x="15756" y="411"/>
                </a:cubicBezTo>
                <a:cubicBezTo>
                  <a:pt x="15703" y="411"/>
                  <a:pt x="15647" y="333"/>
                  <a:pt x="15554" y="333"/>
                </a:cubicBezTo>
                <a:cubicBezTo>
                  <a:pt x="15541" y="333"/>
                  <a:pt x="15527" y="335"/>
                  <a:pt x="15512" y="339"/>
                </a:cubicBezTo>
                <a:cubicBezTo>
                  <a:pt x="15460" y="390"/>
                  <a:pt x="15390" y="461"/>
                  <a:pt x="15284" y="461"/>
                </a:cubicBezTo>
                <a:cubicBezTo>
                  <a:pt x="15252" y="461"/>
                  <a:pt x="15217" y="454"/>
                  <a:pt x="15178" y="439"/>
                </a:cubicBezTo>
                <a:cubicBezTo>
                  <a:pt x="15133" y="412"/>
                  <a:pt x="15095" y="402"/>
                  <a:pt x="15061" y="402"/>
                </a:cubicBezTo>
                <a:cubicBezTo>
                  <a:pt x="14970" y="402"/>
                  <a:pt x="14908" y="472"/>
                  <a:pt x="14811" y="472"/>
                </a:cubicBezTo>
                <a:cubicBezTo>
                  <a:pt x="14778" y="472"/>
                  <a:pt x="14678" y="472"/>
                  <a:pt x="14678" y="439"/>
                </a:cubicBezTo>
                <a:lnTo>
                  <a:pt x="14678" y="339"/>
                </a:lnTo>
                <a:cubicBezTo>
                  <a:pt x="14711" y="306"/>
                  <a:pt x="14778" y="306"/>
                  <a:pt x="14811" y="306"/>
                </a:cubicBezTo>
                <a:cubicBezTo>
                  <a:pt x="14844" y="306"/>
                  <a:pt x="14878" y="272"/>
                  <a:pt x="14978" y="272"/>
                </a:cubicBezTo>
                <a:cubicBezTo>
                  <a:pt x="14945" y="272"/>
                  <a:pt x="14878" y="239"/>
                  <a:pt x="14844" y="239"/>
                </a:cubicBezTo>
                <a:lnTo>
                  <a:pt x="13944" y="239"/>
                </a:lnTo>
                <a:cubicBezTo>
                  <a:pt x="13810" y="239"/>
                  <a:pt x="13677" y="306"/>
                  <a:pt x="13544" y="306"/>
                </a:cubicBezTo>
                <a:lnTo>
                  <a:pt x="13043" y="306"/>
                </a:lnTo>
                <a:cubicBezTo>
                  <a:pt x="13010" y="306"/>
                  <a:pt x="12976" y="339"/>
                  <a:pt x="12943" y="339"/>
                </a:cubicBezTo>
                <a:cubicBezTo>
                  <a:pt x="12876" y="339"/>
                  <a:pt x="12876" y="406"/>
                  <a:pt x="12843" y="439"/>
                </a:cubicBezTo>
                <a:cubicBezTo>
                  <a:pt x="12843" y="439"/>
                  <a:pt x="12876" y="439"/>
                  <a:pt x="12943" y="472"/>
                </a:cubicBezTo>
                <a:cubicBezTo>
                  <a:pt x="13052" y="500"/>
                  <a:pt x="13159" y="510"/>
                  <a:pt x="13265" y="510"/>
                </a:cubicBezTo>
                <a:cubicBezTo>
                  <a:pt x="13546" y="510"/>
                  <a:pt x="13819" y="439"/>
                  <a:pt x="14111" y="439"/>
                </a:cubicBezTo>
                <a:cubicBezTo>
                  <a:pt x="14159" y="439"/>
                  <a:pt x="14225" y="368"/>
                  <a:pt x="14283" y="368"/>
                </a:cubicBezTo>
                <a:cubicBezTo>
                  <a:pt x="14305" y="368"/>
                  <a:pt x="14326" y="378"/>
                  <a:pt x="14344" y="406"/>
                </a:cubicBezTo>
                <a:cubicBezTo>
                  <a:pt x="14377" y="439"/>
                  <a:pt x="14277" y="472"/>
                  <a:pt x="14111" y="506"/>
                </a:cubicBezTo>
                <a:cubicBezTo>
                  <a:pt x="13944" y="572"/>
                  <a:pt x="13777" y="606"/>
                  <a:pt x="13610" y="606"/>
                </a:cubicBezTo>
                <a:cubicBezTo>
                  <a:pt x="13534" y="599"/>
                  <a:pt x="13460" y="597"/>
                  <a:pt x="13388" y="597"/>
                </a:cubicBezTo>
                <a:cubicBezTo>
                  <a:pt x="13081" y="597"/>
                  <a:pt x="12806" y="645"/>
                  <a:pt x="12509" y="672"/>
                </a:cubicBezTo>
                <a:cubicBezTo>
                  <a:pt x="12476" y="672"/>
                  <a:pt x="12443" y="739"/>
                  <a:pt x="12443" y="773"/>
                </a:cubicBezTo>
                <a:cubicBezTo>
                  <a:pt x="12443" y="806"/>
                  <a:pt x="12476" y="806"/>
                  <a:pt x="12476" y="839"/>
                </a:cubicBezTo>
                <a:lnTo>
                  <a:pt x="12543" y="839"/>
                </a:lnTo>
                <a:cubicBezTo>
                  <a:pt x="12610" y="839"/>
                  <a:pt x="12643" y="906"/>
                  <a:pt x="12676" y="906"/>
                </a:cubicBezTo>
                <a:cubicBezTo>
                  <a:pt x="12643" y="906"/>
                  <a:pt x="12610" y="939"/>
                  <a:pt x="12543" y="939"/>
                </a:cubicBezTo>
                <a:lnTo>
                  <a:pt x="12209" y="939"/>
                </a:lnTo>
                <a:cubicBezTo>
                  <a:pt x="12009" y="939"/>
                  <a:pt x="11709" y="906"/>
                  <a:pt x="11609" y="806"/>
                </a:cubicBezTo>
                <a:cubicBezTo>
                  <a:pt x="11509" y="739"/>
                  <a:pt x="11375" y="739"/>
                  <a:pt x="11209" y="739"/>
                </a:cubicBezTo>
                <a:cubicBezTo>
                  <a:pt x="11137" y="726"/>
                  <a:pt x="11067" y="721"/>
                  <a:pt x="10997" y="721"/>
                </a:cubicBezTo>
                <a:cubicBezTo>
                  <a:pt x="10711" y="721"/>
                  <a:pt x="10443" y="812"/>
                  <a:pt x="10174" y="839"/>
                </a:cubicBezTo>
                <a:cubicBezTo>
                  <a:pt x="9858" y="897"/>
                  <a:pt x="9541" y="979"/>
                  <a:pt x="9203" y="979"/>
                </a:cubicBezTo>
                <a:cubicBezTo>
                  <a:pt x="9149" y="979"/>
                  <a:pt x="9095" y="977"/>
                  <a:pt x="9040" y="973"/>
                </a:cubicBezTo>
                <a:cubicBezTo>
                  <a:pt x="8972" y="967"/>
                  <a:pt x="8904" y="964"/>
                  <a:pt x="8837" y="964"/>
                </a:cubicBezTo>
                <a:cubicBezTo>
                  <a:pt x="8516" y="964"/>
                  <a:pt x="8222" y="1029"/>
                  <a:pt x="7973" y="1139"/>
                </a:cubicBezTo>
                <a:cubicBezTo>
                  <a:pt x="7873" y="1173"/>
                  <a:pt x="7806" y="1240"/>
                  <a:pt x="7673" y="1240"/>
                </a:cubicBezTo>
                <a:cubicBezTo>
                  <a:pt x="7606" y="1240"/>
                  <a:pt x="7473" y="1240"/>
                  <a:pt x="7473" y="1173"/>
                </a:cubicBezTo>
                <a:cubicBezTo>
                  <a:pt x="7473" y="1139"/>
                  <a:pt x="7539" y="1139"/>
                  <a:pt x="7639" y="1139"/>
                </a:cubicBezTo>
                <a:cubicBezTo>
                  <a:pt x="7673" y="1139"/>
                  <a:pt x="7673" y="1106"/>
                  <a:pt x="7706" y="1106"/>
                </a:cubicBezTo>
                <a:cubicBezTo>
                  <a:pt x="7706" y="1106"/>
                  <a:pt x="7139" y="1006"/>
                  <a:pt x="7106" y="1006"/>
                </a:cubicBezTo>
                <a:cubicBezTo>
                  <a:pt x="7039" y="1073"/>
                  <a:pt x="6972" y="1106"/>
                  <a:pt x="6939" y="1106"/>
                </a:cubicBezTo>
                <a:cubicBezTo>
                  <a:pt x="6972" y="1106"/>
                  <a:pt x="7006" y="1139"/>
                  <a:pt x="7039" y="1139"/>
                </a:cubicBezTo>
                <a:cubicBezTo>
                  <a:pt x="7106" y="1139"/>
                  <a:pt x="7139" y="1173"/>
                  <a:pt x="7172" y="1173"/>
                </a:cubicBezTo>
                <a:cubicBezTo>
                  <a:pt x="7139" y="1240"/>
                  <a:pt x="7106" y="1240"/>
                  <a:pt x="7039" y="1273"/>
                </a:cubicBezTo>
                <a:cubicBezTo>
                  <a:pt x="6989" y="1306"/>
                  <a:pt x="6930" y="1315"/>
                  <a:pt x="6868" y="1315"/>
                </a:cubicBezTo>
                <a:cubicBezTo>
                  <a:pt x="6805" y="1315"/>
                  <a:pt x="6739" y="1306"/>
                  <a:pt x="6672" y="1306"/>
                </a:cubicBezTo>
                <a:cubicBezTo>
                  <a:pt x="6305" y="1306"/>
                  <a:pt x="6005" y="1473"/>
                  <a:pt x="5671" y="1506"/>
                </a:cubicBezTo>
                <a:cubicBezTo>
                  <a:pt x="5605" y="1673"/>
                  <a:pt x="5304" y="1773"/>
                  <a:pt x="5138" y="1840"/>
                </a:cubicBezTo>
                <a:cubicBezTo>
                  <a:pt x="4971" y="1940"/>
                  <a:pt x="4871" y="2007"/>
                  <a:pt x="4937" y="2140"/>
                </a:cubicBezTo>
                <a:cubicBezTo>
                  <a:pt x="4971" y="2274"/>
                  <a:pt x="4937" y="2407"/>
                  <a:pt x="4604" y="2407"/>
                </a:cubicBezTo>
                <a:cubicBezTo>
                  <a:pt x="4270" y="2507"/>
                  <a:pt x="3870" y="2574"/>
                  <a:pt x="3603" y="2741"/>
                </a:cubicBezTo>
                <a:cubicBezTo>
                  <a:pt x="3536" y="2741"/>
                  <a:pt x="3536" y="2774"/>
                  <a:pt x="3536" y="2807"/>
                </a:cubicBezTo>
                <a:cubicBezTo>
                  <a:pt x="3536" y="2807"/>
                  <a:pt x="3603" y="2841"/>
                  <a:pt x="3636" y="2841"/>
                </a:cubicBezTo>
                <a:lnTo>
                  <a:pt x="4037" y="2841"/>
                </a:lnTo>
                <a:cubicBezTo>
                  <a:pt x="4170" y="2907"/>
                  <a:pt x="4304" y="2941"/>
                  <a:pt x="4337" y="3007"/>
                </a:cubicBezTo>
                <a:cubicBezTo>
                  <a:pt x="4370" y="3074"/>
                  <a:pt x="4204" y="3141"/>
                  <a:pt x="4103" y="3174"/>
                </a:cubicBezTo>
                <a:cubicBezTo>
                  <a:pt x="4062" y="3195"/>
                  <a:pt x="4024" y="3203"/>
                  <a:pt x="3989" y="3203"/>
                </a:cubicBezTo>
                <a:cubicBezTo>
                  <a:pt x="3911" y="3203"/>
                  <a:pt x="3849" y="3164"/>
                  <a:pt x="3803" y="3141"/>
                </a:cubicBezTo>
                <a:cubicBezTo>
                  <a:pt x="3745" y="3122"/>
                  <a:pt x="3688" y="3102"/>
                  <a:pt x="3630" y="3102"/>
                </a:cubicBezTo>
                <a:cubicBezTo>
                  <a:pt x="3588" y="3102"/>
                  <a:pt x="3545" y="3113"/>
                  <a:pt x="3503" y="3141"/>
                </a:cubicBezTo>
                <a:cubicBezTo>
                  <a:pt x="3436" y="3174"/>
                  <a:pt x="3336" y="3274"/>
                  <a:pt x="3270" y="3274"/>
                </a:cubicBezTo>
                <a:cubicBezTo>
                  <a:pt x="2969" y="3308"/>
                  <a:pt x="3003" y="3341"/>
                  <a:pt x="3103" y="3474"/>
                </a:cubicBezTo>
                <a:cubicBezTo>
                  <a:pt x="3136" y="3508"/>
                  <a:pt x="2936" y="3608"/>
                  <a:pt x="2969" y="3641"/>
                </a:cubicBezTo>
                <a:cubicBezTo>
                  <a:pt x="3136" y="3775"/>
                  <a:pt x="3036" y="3908"/>
                  <a:pt x="3036" y="4075"/>
                </a:cubicBezTo>
                <a:cubicBezTo>
                  <a:pt x="3036" y="4142"/>
                  <a:pt x="3036" y="4242"/>
                  <a:pt x="3136" y="4275"/>
                </a:cubicBezTo>
                <a:cubicBezTo>
                  <a:pt x="3270" y="4408"/>
                  <a:pt x="3270" y="4509"/>
                  <a:pt x="2936" y="4575"/>
                </a:cubicBezTo>
                <a:cubicBezTo>
                  <a:pt x="2869" y="4575"/>
                  <a:pt x="2836" y="4609"/>
                  <a:pt x="2836" y="4642"/>
                </a:cubicBezTo>
                <a:cubicBezTo>
                  <a:pt x="2836" y="4742"/>
                  <a:pt x="2836" y="4809"/>
                  <a:pt x="2803" y="4909"/>
                </a:cubicBezTo>
                <a:cubicBezTo>
                  <a:pt x="2803" y="4918"/>
                  <a:pt x="2804" y="4927"/>
                  <a:pt x="2807" y="4936"/>
                </a:cubicBezTo>
                <a:lnTo>
                  <a:pt x="2807" y="4936"/>
                </a:lnTo>
                <a:cubicBezTo>
                  <a:pt x="2814" y="4931"/>
                  <a:pt x="2822" y="4923"/>
                  <a:pt x="2836" y="4909"/>
                </a:cubicBezTo>
                <a:lnTo>
                  <a:pt x="2869" y="4942"/>
                </a:lnTo>
                <a:cubicBezTo>
                  <a:pt x="2847" y="4942"/>
                  <a:pt x="2839" y="4958"/>
                  <a:pt x="2827" y="4967"/>
                </a:cubicBezTo>
                <a:lnTo>
                  <a:pt x="2827" y="4967"/>
                </a:lnTo>
                <a:cubicBezTo>
                  <a:pt x="2817" y="4957"/>
                  <a:pt x="2811" y="4947"/>
                  <a:pt x="2807" y="4936"/>
                </a:cubicBezTo>
                <a:lnTo>
                  <a:pt x="2807" y="4936"/>
                </a:lnTo>
                <a:cubicBezTo>
                  <a:pt x="2797" y="4942"/>
                  <a:pt x="2789" y="4942"/>
                  <a:pt x="2769" y="4942"/>
                </a:cubicBezTo>
                <a:cubicBezTo>
                  <a:pt x="2769" y="4976"/>
                  <a:pt x="2803" y="4976"/>
                  <a:pt x="2803" y="4976"/>
                </a:cubicBezTo>
                <a:cubicBezTo>
                  <a:pt x="2813" y="4976"/>
                  <a:pt x="2820" y="4972"/>
                  <a:pt x="2827" y="4967"/>
                </a:cubicBezTo>
                <a:lnTo>
                  <a:pt x="2827" y="4967"/>
                </a:lnTo>
                <a:cubicBezTo>
                  <a:pt x="2859" y="5002"/>
                  <a:pt x="2925" y="5031"/>
                  <a:pt x="3036" y="5076"/>
                </a:cubicBezTo>
                <a:cubicBezTo>
                  <a:pt x="3136" y="5076"/>
                  <a:pt x="3136" y="5109"/>
                  <a:pt x="3103" y="5142"/>
                </a:cubicBezTo>
                <a:cubicBezTo>
                  <a:pt x="3036" y="5176"/>
                  <a:pt x="2969" y="5242"/>
                  <a:pt x="3003" y="5276"/>
                </a:cubicBezTo>
                <a:cubicBezTo>
                  <a:pt x="3136" y="5342"/>
                  <a:pt x="3003" y="5443"/>
                  <a:pt x="2969" y="5576"/>
                </a:cubicBezTo>
                <a:cubicBezTo>
                  <a:pt x="2936" y="5643"/>
                  <a:pt x="2836" y="5676"/>
                  <a:pt x="2836" y="5776"/>
                </a:cubicBezTo>
                <a:cubicBezTo>
                  <a:pt x="2836" y="5843"/>
                  <a:pt x="2936" y="5943"/>
                  <a:pt x="3003" y="6010"/>
                </a:cubicBezTo>
                <a:cubicBezTo>
                  <a:pt x="3136" y="6110"/>
                  <a:pt x="3103" y="6243"/>
                  <a:pt x="3036" y="6343"/>
                </a:cubicBezTo>
                <a:lnTo>
                  <a:pt x="2969" y="6410"/>
                </a:lnTo>
                <a:cubicBezTo>
                  <a:pt x="2899" y="6368"/>
                  <a:pt x="2853" y="6349"/>
                  <a:pt x="2818" y="6349"/>
                </a:cubicBezTo>
                <a:cubicBezTo>
                  <a:pt x="2769" y="6349"/>
                  <a:pt x="2741" y="6385"/>
                  <a:pt x="2702" y="6443"/>
                </a:cubicBezTo>
                <a:cubicBezTo>
                  <a:pt x="2693" y="6490"/>
                  <a:pt x="2694" y="6534"/>
                  <a:pt x="2697" y="6577"/>
                </a:cubicBezTo>
                <a:lnTo>
                  <a:pt x="2803" y="6577"/>
                </a:lnTo>
                <a:lnTo>
                  <a:pt x="2836" y="6610"/>
                </a:lnTo>
                <a:lnTo>
                  <a:pt x="2869" y="6610"/>
                </a:lnTo>
                <a:lnTo>
                  <a:pt x="2702" y="6706"/>
                </a:lnTo>
                <a:lnTo>
                  <a:pt x="2702" y="6706"/>
                </a:lnTo>
                <a:cubicBezTo>
                  <a:pt x="2697" y="6771"/>
                  <a:pt x="2675" y="6838"/>
                  <a:pt x="2602" y="6910"/>
                </a:cubicBezTo>
                <a:cubicBezTo>
                  <a:pt x="2536" y="6944"/>
                  <a:pt x="2702" y="7110"/>
                  <a:pt x="2836" y="7144"/>
                </a:cubicBezTo>
                <a:cubicBezTo>
                  <a:pt x="3103" y="7177"/>
                  <a:pt x="3003" y="7277"/>
                  <a:pt x="2936" y="7344"/>
                </a:cubicBezTo>
                <a:lnTo>
                  <a:pt x="2869" y="7411"/>
                </a:lnTo>
                <a:cubicBezTo>
                  <a:pt x="3003" y="7477"/>
                  <a:pt x="3003" y="7577"/>
                  <a:pt x="3003" y="7611"/>
                </a:cubicBezTo>
                <a:cubicBezTo>
                  <a:pt x="2936" y="7611"/>
                  <a:pt x="2869" y="7611"/>
                  <a:pt x="2803" y="7577"/>
                </a:cubicBezTo>
                <a:cubicBezTo>
                  <a:pt x="2702" y="7511"/>
                  <a:pt x="2636" y="7444"/>
                  <a:pt x="2536" y="7444"/>
                </a:cubicBezTo>
                <a:cubicBezTo>
                  <a:pt x="2523" y="7441"/>
                  <a:pt x="2511" y="7440"/>
                  <a:pt x="2500" y="7440"/>
                </a:cubicBezTo>
                <a:cubicBezTo>
                  <a:pt x="2369" y="7440"/>
                  <a:pt x="2366" y="7616"/>
                  <a:pt x="2336" y="7677"/>
                </a:cubicBezTo>
                <a:cubicBezTo>
                  <a:pt x="2269" y="7811"/>
                  <a:pt x="2135" y="7944"/>
                  <a:pt x="2035" y="8078"/>
                </a:cubicBezTo>
                <a:cubicBezTo>
                  <a:pt x="1980" y="8133"/>
                  <a:pt x="1925" y="8158"/>
                  <a:pt x="1859" y="8158"/>
                </a:cubicBezTo>
                <a:cubicBezTo>
                  <a:pt x="1805" y="8158"/>
                  <a:pt x="1743" y="8141"/>
                  <a:pt x="1668" y="8111"/>
                </a:cubicBezTo>
                <a:cubicBezTo>
                  <a:pt x="1630" y="8095"/>
                  <a:pt x="1592" y="8088"/>
                  <a:pt x="1554" y="8088"/>
                </a:cubicBezTo>
                <a:cubicBezTo>
                  <a:pt x="1396" y="8088"/>
                  <a:pt x="1236" y="8201"/>
                  <a:pt x="1062" y="8201"/>
                </a:cubicBezTo>
                <a:cubicBezTo>
                  <a:pt x="1021" y="8201"/>
                  <a:pt x="978" y="8194"/>
                  <a:pt x="935" y="8178"/>
                </a:cubicBezTo>
                <a:cubicBezTo>
                  <a:pt x="868" y="8178"/>
                  <a:pt x="834" y="8245"/>
                  <a:pt x="801" y="8278"/>
                </a:cubicBezTo>
                <a:lnTo>
                  <a:pt x="801" y="8345"/>
                </a:lnTo>
                <a:cubicBezTo>
                  <a:pt x="801" y="8411"/>
                  <a:pt x="834" y="8511"/>
                  <a:pt x="868" y="8511"/>
                </a:cubicBezTo>
                <a:cubicBezTo>
                  <a:pt x="1018" y="8545"/>
                  <a:pt x="1168" y="8578"/>
                  <a:pt x="1310" y="8578"/>
                </a:cubicBezTo>
                <a:cubicBezTo>
                  <a:pt x="1452" y="8578"/>
                  <a:pt x="1585" y="8545"/>
                  <a:pt x="1702" y="8445"/>
                </a:cubicBezTo>
                <a:cubicBezTo>
                  <a:pt x="1751" y="8408"/>
                  <a:pt x="1795" y="8394"/>
                  <a:pt x="1837" y="8394"/>
                </a:cubicBezTo>
                <a:cubicBezTo>
                  <a:pt x="1909" y="8394"/>
                  <a:pt x="1972" y="8436"/>
                  <a:pt x="2035" y="8478"/>
                </a:cubicBezTo>
                <a:cubicBezTo>
                  <a:pt x="2135" y="8511"/>
                  <a:pt x="2269" y="8578"/>
                  <a:pt x="2302" y="8578"/>
                </a:cubicBezTo>
                <a:cubicBezTo>
                  <a:pt x="2369" y="8445"/>
                  <a:pt x="2502" y="8445"/>
                  <a:pt x="2636" y="8411"/>
                </a:cubicBezTo>
                <a:cubicBezTo>
                  <a:pt x="2636" y="8445"/>
                  <a:pt x="2636" y="8478"/>
                  <a:pt x="2702" y="8511"/>
                </a:cubicBezTo>
                <a:cubicBezTo>
                  <a:pt x="2969" y="8645"/>
                  <a:pt x="3003" y="8812"/>
                  <a:pt x="2936" y="8945"/>
                </a:cubicBezTo>
                <a:lnTo>
                  <a:pt x="2269" y="8945"/>
                </a:lnTo>
                <a:cubicBezTo>
                  <a:pt x="2135" y="8945"/>
                  <a:pt x="2035" y="9078"/>
                  <a:pt x="1969" y="9145"/>
                </a:cubicBezTo>
                <a:cubicBezTo>
                  <a:pt x="1935" y="9179"/>
                  <a:pt x="1869" y="9279"/>
                  <a:pt x="1969" y="9312"/>
                </a:cubicBezTo>
                <a:cubicBezTo>
                  <a:pt x="2035" y="9412"/>
                  <a:pt x="2135" y="9479"/>
                  <a:pt x="2269" y="9512"/>
                </a:cubicBezTo>
                <a:cubicBezTo>
                  <a:pt x="2302" y="9534"/>
                  <a:pt x="2339" y="9542"/>
                  <a:pt x="2378" y="9542"/>
                </a:cubicBezTo>
                <a:cubicBezTo>
                  <a:pt x="2454" y="9542"/>
                  <a:pt x="2536" y="9512"/>
                  <a:pt x="2602" y="9512"/>
                </a:cubicBezTo>
                <a:cubicBezTo>
                  <a:pt x="2669" y="9512"/>
                  <a:pt x="2803" y="9512"/>
                  <a:pt x="2836" y="9579"/>
                </a:cubicBezTo>
                <a:cubicBezTo>
                  <a:pt x="2936" y="9646"/>
                  <a:pt x="3036" y="9746"/>
                  <a:pt x="3103" y="9812"/>
                </a:cubicBezTo>
                <a:cubicBezTo>
                  <a:pt x="3103" y="9912"/>
                  <a:pt x="2969" y="10079"/>
                  <a:pt x="2869" y="10079"/>
                </a:cubicBezTo>
                <a:cubicBezTo>
                  <a:pt x="2636" y="10113"/>
                  <a:pt x="2436" y="10113"/>
                  <a:pt x="2169" y="10113"/>
                </a:cubicBezTo>
                <a:cubicBezTo>
                  <a:pt x="2002" y="10113"/>
                  <a:pt x="1935" y="10179"/>
                  <a:pt x="1869" y="10413"/>
                </a:cubicBezTo>
                <a:cubicBezTo>
                  <a:pt x="1802" y="10646"/>
                  <a:pt x="1535" y="10746"/>
                  <a:pt x="1502" y="11013"/>
                </a:cubicBezTo>
                <a:cubicBezTo>
                  <a:pt x="1468" y="11247"/>
                  <a:pt x="1468" y="11347"/>
                  <a:pt x="1635" y="11447"/>
                </a:cubicBezTo>
                <a:cubicBezTo>
                  <a:pt x="1768" y="11480"/>
                  <a:pt x="1869" y="11514"/>
                  <a:pt x="2035" y="11580"/>
                </a:cubicBezTo>
                <a:cubicBezTo>
                  <a:pt x="2102" y="11914"/>
                  <a:pt x="2302" y="11814"/>
                  <a:pt x="2502" y="11847"/>
                </a:cubicBezTo>
                <a:cubicBezTo>
                  <a:pt x="2669" y="11847"/>
                  <a:pt x="2769" y="11747"/>
                  <a:pt x="2936" y="11680"/>
                </a:cubicBezTo>
                <a:cubicBezTo>
                  <a:pt x="2960" y="11671"/>
                  <a:pt x="2981" y="11667"/>
                  <a:pt x="3001" y="11667"/>
                </a:cubicBezTo>
                <a:cubicBezTo>
                  <a:pt x="3123" y="11667"/>
                  <a:pt x="3188" y="11818"/>
                  <a:pt x="3303" y="11847"/>
                </a:cubicBezTo>
                <a:cubicBezTo>
                  <a:pt x="3336" y="11847"/>
                  <a:pt x="3436" y="11847"/>
                  <a:pt x="3470" y="11814"/>
                </a:cubicBezTo>
                <a:cubicBezTo>
                  <a:pt x="3603" y="11747"/>
                  <a:pt x="3703" y="11680"/>
                  <a:pt x="3870" y="11680"/>
                </a:cubicBezTo>
                <a:cubicBezTo>
                  <a:pt x="4142" y="11680"/>
                  <a:pt x="4413" y="11699"/>
                  <a:pt x="4680" y="11699"/>
                </a:cubicBezTo>
                <a:cubicBezTo>
                  <a:pt x="5035" y="11699"/>
                  <a:pt x="5381" y="11666"/>
                  <a:pt x="5705" y="11514"/>
                </a:cubicBezTo>
                <a:lnTo>
                  <a:pt x="5805" y="11514"/>
                </a:lnTo>
                <a:cubicBezTo>
                  <a:pt x="5805" y="11580"/>
                  <a:pt x="5771" y="11580"/>
                  <a:pt x="5705" y="11614"/>
                </a:cubicBezTo>
                <a:cubicBezTo>
                  <a:pt x="5705" y="11614"/>
                  <a:pt x="5671" y="11614"/>
                  <a:pt x="5671" y="11647"/>
                </a:cubicBezTo>
                <a:cubicBezTo>
                  <a:pt x="5438" y="11680"/>
                  <a:pt x="5204" y="11747"/>
                  <a:pt x="4971" y="11780"/>
                </a:cubicBezTo>
                <a:cubicBezTo>
                  <a:pt x="4937" y="11780"/>
                  <a:pt x="4871" y="11780"/>
                  <a:pt x="4804" y="11814"/>
                </a:cubicBezTo>
                <a:lnTo>
                  <a:pt x="4837" y="11814"/>
                </a:lnTo>
                <a:cubicBezTo>
                  <a:pt x="4671" y="11847"/>
                  <a:pt x="4537" y="11947"/>
                  <a:pt x="4437" y="12014"/>
                </a:cubicBezTo>
                <a:cubicBezTo>
                  <a:pt x="4470" y="12181"/>
                  <a:pt x="4504" y="12314"/>
                  <a:pt x="4604" y="12414"/>
                </a:cubicBezTo>
                <a:cubicBezTo>
                  <a:pt x="4204" y="12448"/>
                  <a:pt x="3870" y="12581"/>
                  <a:pt x="3536" y="12748"/>
                </a:cubicBezTo>
                <a:lnTo>
                  <a:pt x="3470" y="12748"/>
                </a:lnTo>
                <a:cubicBezTo>
                  <a:pt x="3336" y="12781"/>
                  <a:pt x="3270" y="12848"/>
                  <a:pt x="3136" y="12848"/>
                </a:cubicBezTo>
                <a:cubicBezTo>
                  <a:pt x="3121" y="12856"/>
                  <a:pt x="3106" y="12859"/>
                  <a:pt x="3092" y="12859"/>
                </a:cubicBezTo>
                <a:cubicBezTo>
                  <a:pt x="3016" y="12859"/>
                  <a:pt x="2958" y="12759"/>
                  <a:pt x="2876" y="12759"/>
                </a:cubicBezTo>
                <a:cubicBezTo>
                  <a:pt x="2845" y="12759"/>
                  <a:pt x="2810" y="12773"/>
                  <a:pt x="2769" y="12814"/>
                </a:cubicBezTo>
                <a:cubicBezTo>
                  <a:pt x="2736" y="12848"/>
                  <a:pt x="2705" y="12860"/>
                  <a:pt x="2675" y="12860"/>
                </a:cubicBezTo>
                <a:cubicBezTo>
                  <a:pt x="2588" y="12860"/>
                  <a:pt x="2519" y="12748"/>
                  <a:pt x="2469" y="12748"/>
                </a:cubicBezTo>
                <a:lnTo>
                  <a:pt x="2202" y="12748"/>
                </a:lnTo>
                <a:cubicBezTo>
                  <a:pt x="2169" y="12748"/>
                  <a:pt x="2169" y="12781"/>
                  <a:pt x="2135" y="12781"/>
                </a:cubicBezTo>
                <a:cubicBezTo>
                  <a:pt x="1969" y="12915"/>
                  <a:pt x="1835" y="13115"/>
                  <a:pt x="1635" y="13148"/>
                </a:cubicBezTo>
                <a:cubicBezTo>
                  <a:pt x="1602" y="13148"/>
                  <a:pt x="1602" y="13248"/>
                  <a:pt x="1668" y="13281"/>
                </a:cubicBezTo>
                <a:cubicBezTo>
                  <a:pt x="1768" y="13315"/>
                  <a:pt x="1869" y="13281"/>
                  <a:pt x="1835" y="13415"/>
                </a:cubicBezTo>
                <a:cubicBezTo>
                  <a:pt x="1835" y="13482"/>
                  <a:pt x="1668" y="13615"/>
                  <a:pt x="1668" y="13615"/>
                </a:cubicBezTo>
                <a:cubicBezTo>
                  <a:pt x="1627" y="13587"/>
                  <a:pt x="1585" y="13577"/>
                  <a:pt x="1544" y="13577"/>
                </a:cubicBezTo>
                <a:cubicBezTo>
                  <a:pt x="1420" y="13577"/>
                  <a:pt x="1302" y="13671"/>
                  <a:pt x="1206" y="13671"/>
                </a:cubicBezTo>
                <a:cubicBezTo>
                  <a:pt x="1180" y="13671"/>
                  <a:pt x="1157" y="13665"/>
                  <a:pt x="1135" y="13648"/>
                </a:cubicBezTo>
                <a:cubicBezTo>
                  <a:pt x="1050" y="13585"/>
                  <a:pt x="981" y="13558"/>
                  <a:pt x="925" y="13558"/>
                </a:cubicBezTo>
                <a:cubicBezTo>
                  <a:pt x="804" y="13558"/>
                  <a:pt x="736" y="13679"/>
                  <a:pt x="668" y="13815"/>
                </a:cubicBezTo>
                <a:cubicBezTo>
                  <a:pt x="634" y="14015"/>
                  <a:pt x="501" y="14082"/>
                  <a:pt x="334" y="14082"/>
                </a:cubicBezTo>
                <a:lnTo>
                  <a:pt x="101" y="14082"/>
                </a:lnTo>
                <a:cubicBezTo>
                  <a:pt x="34" y="14082"/>
                  <a:pt x="1" y="14149"/>
                  <a:pt x="1" y="14182"/>
                </a:cubicBezTo>
                <a:lnTo>
                  <a:pt x="34" y="14282"/>
                </a:lnTo>
                <a:lnTo>
                  <a:pt x="434" y="14516"/>
                </a:lnTo>
                <a:cubicBezTo>
                  <a:pt x="668" y="14682"/>
                  <a:pt x="1001" y="14749"/>
                  <a:pt x="1035" y="15149"/>
                </a:cubicBezTo>
                <a:cubicBezTo>
                  <a:pt x="1035" y="15183"/>
                  <a:pt x="1168" y="15250"/>
                  <a:pt x="1268" y="15283"/>
                </a:cubicBezTo>
                <a:cubicBezTo>
                  <a:pt x="1335" y="15316"/>
                  <a:pt x="1468" y="15316"/>
                  <a:pt x="1502" y="15350"/>
                </a:cubicBezTo>
                <a:cubicBezTo>
                  <a:pt x="1535" y="15450"/>
                  <a:pt x="1602" y="15616"/>
                  <a:pt x="1535" y="15750"/>
                </a:cubicBezTo>
                <a:cubicBezTo>
                  <a:pt x="1535" y="15850"/>
                  <a:pt x="1468" y="15950"/>
                  <a:pt x="1435" y="16083"/>
                </a:cubicBezTo>
                <a:cubicBezTo>
                  <a:pt x="1602" y="16117"/>
                  <a:pt x="1668" y="16317"/>
                  <a:pt x="1802" y="16417"/>
                </a:cubicBezTo>
                <a:cubicBezTo>
                  <a:pt x="1969" y="16517"/>
                  <a:pt x="2202" y="16450"/>
                  <a:pt x="2369" y="16617"/>
                </a:cubicBezTo>
                <a:cubicBezTo>
                  <a:pt x="2401" y="16638"/>
                  <a:pt x="2439" y="16649"/>
                  <a:pt x="2477" y="16649"/>
                </a:cubicBezTo>
                <a:cubicBezTo>
                  <a:pt x="2558" y="16649"/>
                  <a:pt x="2636" y="16598"/>
                  <a:pt x="2636" y="16484"/>
                </a:cubicBezTo>
                <a:cubicBezTo>
                  <a:pt x="2669" y="16317"/>
                  <a:pt x="2769" y="16284"/>
                  <a:pt x="2869" y="16284"/>
                </a:cubicBezTo>
                <a:cubicBezTo>
                  <a:pt x="3122" y="16284"/>
                  <a:pt x="3315" y="16014"/>
                  <a:pt x="3590" y="16014"/>
                </a:cubicBezTo>
                <a:cubicBezTo>
                  <a:pt x="3605" y="16014"/>
                  <a:pt x="3621" y="16015"/>
                  <a:pt x="3636" y="16017"/>
                </a:cubicBezTo>
                <a:cubicBezTo>
                  <a:pt x="3636" y="16017"/>
                  <a:pt x="3703" y="15950"/>
                  <a:pt x="3703" y="15850"/>
                </a:cubicBezTo>
                <a:cubicBezTo>
                  <a:pt x="3703" y="15817"/>
                  <a:pt x="3670" y="15750"/>
                  <a:pt x="3636" y="15683"/>
                </a:cubicBezTo>
                <a:cubicBezTo>
                  <a:pt x="3536" y="15616"/>
                  <a:pt x="3436" y="15583"/>
                  <a:pt x="3336" y="15516"/>
                </a:cubicBezTo>
                <a:cubicBezTo>
                  <a:pt x="3270" y="15450"/>
                  <a:pt x="3203" y="15316"/>
                  <a:pt x="3169" y="15183"/>
                </a:cubicBezTo>
                <a:cubicBezTo>
                  <a:pt x="3169" y="15083"/>
                  <a:pt x="3203" y="14916"/>
                  <a:pt x="3336" y="14916"/>
                </a:cubicBezTo>
                <a:lnTo>
                  <a:pt x="3870" y="14916"/>
                </a:lnTo>
                <a:cubicBezTo>
                  <a:pt x="4037" y="14916"/>
                  <a:pt x="4137" y="15016"/>
                  <a:pt x="4037" y="15250"/>
                </a:cubicBezTo>
                <a:cubicBezTo>
                  <a:pt x="3937" y="15516"/>
                  <a:pt x="3970" y="15516"/>
                  <a:pt x="4170" y="15683"/>
                </a:cubicBezTo>
                <a:cubicBezTo>
                  <a:pt x="4270" y="15750"/>
                  <a:pt x="4304" y="15817"/>
                  <a:pt x="4370" y="15917"/>
                </a:cubicBezTo>
                <a:cubicBezTo>
                  <a:pt x="4434" y="15959"/>
                  <a:pt x="4471" y="16016"/>
                  <a:pt x="4533" y="16016"/>
                </a:cubicBezTo>
                <a:cubicBezTo>
                  <a:pt x="4568" y="16016"/>
                  <a:pt x="4611" y="15998"/>
                  <a:pt x="4671" y="15950"/>
                </a:cubicBezTo>
                <a:cubicBezTo>
                  <a:pt x="4811" y="15862"/>
                  <a:pt x="4952" y="15820"/>
                  <a:pt x="5088" y="15820"/>
                </a:cubicBezTo>
                <a:cubicBezTo>
                  <a:pt x="5210" y="15820"/>
                  <a:pt x="5328" y="15854"/>
                  <a:pt x="5438" y="15917"/>
                </a:cubicBezTo>
                <a:cubicBezTo>
                  <a:pt x="5705" y="16117"/>
                  <a:pt x="6105" y="15950"/>
                  <a:pt x="6338" y="16117"/>
                </a:cubicBezTo>
                <a:cubicBezTo>
                  <a:pt x="6485" y="16205"/>
                  <a:pt x="6625" y="16222"/>
                  <a:pt x="6765" y="16222"/>
                </a:cubicBezTo>
                <a:cubicBezTo>
                  <a:pt x="6853" y="16222"/>
                  <a:pt x="6941" y="16215"/>
                  <a:pt x="7030" y="16215"/>
                </a:cubicBezTo>
                <a:cubicBezTo>
                  <a:pt x="7120" y="16215"/>
                  <a:pt x="7212" y="16222"/>
                  <a:pt x="7306" y="16250"/>
                </a:cubicBezTo>
                <a:lnTo>
                  <a:pt x="7539" y="16250"/>
                </a:lnTo>
                <a:cubicBezTo>
                  <a:pt x="7639" y="16250"/>
                  <a:pt x="7773" y="16284"/>
                  <a:pt x="7806" y="16317"/>
                </a:cubicBezTo>
                <a:cubicBezTo>
                  <a:pt x="7975" y="16543"/>
                  <a:pt x="8216" y="16625"/>
                  <a:pt x="8468" y="16625"/>
                </a:cubicBezTo>
                <a:cubicBezTo>
                  <a:pt x="8514" y="16625"/>
                  <a:pt x="8560" y="16622"/>
                  <a:pt x="8607" y="16617"/>
                </a:cubicBezTo>
                <a:cubicBezTo>
                  <a:pt x="8784" y="16777"/>
                  <a:pt x="8971" y="16851"/>
                  <a:pt x="9162" y="16851"/>
                </a:cubicBezTo>
                <a:cubicBezTo>
                  <a:pt x="9330" y="16851"/>
                  <a:pt x="9502" y="16793"/>
                  <a:pt x="9674" y="16684"/>
                </a:cubicBezTo>
                <a:cubicBezTo>
                  <a:pt x="9678" y="16680"/>
                  <a:pt x="9682" y="16679"/>
                  <a:pt x="9687" y="16679"/>
                </a:cubicBezTo>
                <a:cubicBezTo>
                  <a:pt x="9729" y="16679"/>
                  <a:pt x="9815" y="16788"/>
                  <a:pt x="9874" y="16817"/>
                </a:cubicBezTo>
                <a:cubicBezTo>
                  <a:pt x="9974" y="16917"/>
                  <a:pt x="9941" y="16984"/>
                  <a:pt x="9841" y="16984"/>
                </a:cubicBezTo>
                <a:cubicBezTo>
                  <a:pt x="9733" y="17006"/>
                  <a:pt x="9626" y="17110"/>
                  <a:pt x="9509" y="17110"/>
                </a:cubicBezTo>
                <a:cubicBezTo>
                  <a:pt x="9445" y="17110"/>
                  <a:pt x="9378" y="17079"/>
                  <a:pt x="9307" y="16984"/>
                </a:cubicBezTo>
                <a:lnTo>
                  <a:pt x="9207" y="16984"/>
                </a:lnTo>
                <a:cubicBezTo>
                  <a:pt x="9124" y="17068"/>
                  <a:pt x="9057" y="17109"/>
                  <a:pt x="8990" y="17109"/>
                </a:cubicBezTo>
                <a:cubicBezTo>
                  <a:pt x="8924" y="17109"/>
                  <a:pt x="8857" y="17068"/>
                  <a:pt x="8773" y="16984"/>
                </a:cubicBezTo>
                <a:cubicBezTo>
                  <a:pt x="8754" y="16974"/>
                  <a:pt x="8734" y="16970"/>
                  <a:pt x="8716" y="16970"/>
                </a:cubicBezTo>
                <a:cubicBezTo>
                  <a:pt x="8671" y="16970"/>
                  <a:pt x="8630" y="16994"/>
                  <a:pt x="8607" y="17017"/>
                </a:cubicBezTo>
                <a:lnTo>
                  <a:pt x="8607" y="17118"/>
                </a:lnTo>
                <a:cubicBezTo>
                  <a:pt x="8675" y="17436"/>
                  <a:pt x="8743" y="17553"/>
                  <a:pt x="8906" y="17553"/>
                </a:cubicBezTo>
                <a:cubicBezTo>
                  <a:pt x="8982" y="17553"/>
                  <a:pt x="9080" y="17527"/>
                  <a:pt x="9207" y="17484"/>
                </a:cubicBezTo>
                <a:cubicBezTo>
                  <a:pt x="9418" y="17414"/>
                  <a:pt x="9620" y="17372"/>
                  <a:pt x="9842" y="17372"/>
                </a:cubicBezTo>
                <a:cubicBezTo>
                  <a:pt x="10041" y="17372"/>
                  <a:pt x="10256" y="17406"/>
                  <a:pt x="10508" y="17484"/>
                </a:cubicBezTo>
                <a:cubicBezTo>
                  <a:pt x="10519" y="17487"/>
                  <a:pt x="10529" y="17488"/>
                  <a:pt x="10540" y="17488"/>
                </a:cubicBezTo>
                <a:cubicBezTo>
                  <a:pt x="10622" y="17488"/>
                  <a:pt x="10704" y="17417"/>
                  <a:pt x="10776" y="17417"/>
                </a:cubicBezTo>
                <a:cubicBezTo>
                  <a:pt x="10812" y="17417"/>
                  <a:pt x="10845" y="17434"/>
                  <a:pt x="10875" y="17484"/>
                </a:cubicBezTo>
                <a:cubicBezTo>
                  <a:pt x="10901" y="17511"/>
                  <a:pt x="10926" y="17521"/>
                  <a:pt x="10948" y="17521"/>
                </a:cubicBezTo>
                <a:cubicBezTo>
                  <a:pt x="11010" y="17521"/>
                  <a:pt x="11059" y="17442"/>
                  <a:pt x="11108" y="17418"/>
                </a:cubicBezTo>
                <a:cubicBezTo>
                  <a:pt x="11138" y="17388"/>
                  <a:pt x="11175" y="17371"/>
                  <a:pt x="11213" y="17371"/>
                </a:cubicBezTo>
                <a:cubicBezTo>
                  <a:pt x="11258" y="17371"/>
                  <a:pt x="11305" y="17396"/>
                  <a:pt x="11342" y="17451"/>
                </a:cubicBezTo>
                <a:cubicBezTo>
                  <a:pt x="11409" y="17518"/>
                  <a:pt x="11475" y="17551"/>
                  <a:pt x="11538" y="17551"/>
                </a:cubicBezTo>
                <a:cubicBezTo>
                  <a:pt x="11600" y="17551"/>
                  <a:pt x="11659" y="17518"/>
                  <a:pt x="11709" y="17451"/>
                </a:cubicBezTo>
                <a:cubicBezTo>
                  <a:pt x="11798" y="17362"/>
                  <a:pt x="11902" y="17333"/>
                  <a:pt x="12000" y="17333"/>
                </a:cubicBezTo>
                <a:cubicBezTo>
                  <a:pt x="12050" y="17333"/>
                  <a:pt x="12098" y="17340"/>
                  <a:pt x="12143" y="17351"/>
                </a:cubicBezTo>
                <a:cubicBezTo>
                  <a:pt x="12347" y="17412"/>
                  <a:pt x="12539" y="17524"/>
                  <a:pt x="12734" y="17524"/>
                </a:cubicBezTo>
                <a:cubicBezTo>
                  <a:pt x="12857" y="17524"/>
                  <a:pt x="12981" y="17480"/>
                  <a:pt x="13110" y="17351"/>
                </a:cubicBezTo>
                <a:cubicBezTo>
                  <a:pt x="13115" y="17346"/>
                  <a:pt x="13121" y="17344"/>
                  <a:pt x="13129" y="17344"/>
                </a:cubicBezTo>
                <a:cubicBezTo>
                  <a:pt x="13179" y="17344"/>
                  <a:pt x="13286" y="17422"/>
                  <a:pt x="13343" y="17451"/>
                </a:cubicBezTo>
                <a:cubicBezTo>
                  <a:pt x="13433" y="17523"/>
                  <a:pt x="13532" y="17556"/>
                  <a:pt x="13625" y="17556"/>
                </a:cubicBezTo>
                <a:cubicBezTo>
                  <a:pt x="13706" y="17556"/>
                  <a:pt x="13782" y="17531"/>
                  <a:pt x="13844" y="17484"/>
                </a:cubicBezTo>
                <a:cubicBezTo>
                  <a:pt x="14177" y="17284"/>
                  <a:pt x="14511" y="17351"/>
                  <a:pt x="14878" y="17318"/>
                </a:cubicBezTo>
                <a:cubicBezTo>
                  <a:pt x="15278" y="17318"/>
                  <a:pt x="15664" y="17303"/>
                  <a:pt x="16064" y="17303"/>
                </a:cubicBezTo>
                <a:cubicBezTo>
                  <a:pt x="16264" y="17303"/>
                  <a:pt x="16468" y="17307"/>
                  <a:pt x="16679" y="17318"/>
                </a:cubicBezTo>
                <a:cubicBezTo>
                  <a:pt x="16846" y="17318"/>
                  <a:pt x="17013" y="17284"/>
                  <a:pt x="17179" y="17184"/>
                </a:cubicBezTo>
                <a:cubicBezTo>
                  <a:pt x="17264" y="17283"/>
                  <a:pt x="17342" y="17322"/>
                  <a:pt x="17417" y="17322"/>
                </a:cubicBezTo>
                <a:cubicBezTo>
                  <a:pt x="17520" y="17322"/>
                  <a:pt x="17617" y="17248"/>
                  <a:pt x="17713" y="17151"/>
                </a:cubicBezTo>
                <a:cubicBezTo>
                  <a:pt x="17775" y="17172"/>
                  <a:pt x="17834" y="17180"/>
                  <a:pt x="17891" y="17180"/>
                </a:cubicBezTo>
                <a:cubicBezTo>
                  <a:pt x="18183" y="17180"/>
                  <a:pt x="18417" y="16949"/>
                  <a:pt x="18729" y="16949"/>
                </a:cubicBezTo>
                <a:cubicBezTo>
                  <a:pt x="18746" y="16949"/>
                  <a:pt x="18763" y="16949"/>
                  <a:pt x="18781" y="16951"/>
                </a:cubicBezTo>
                <a:cubicBezTo>
                  <a:pt x="18914" y="16951"/>
                  <a:pt x="19047" y="16936"/>
                  <a:pt x="19181" y="16936"/>
                </a:cubicBezTo>
                <a:cubicBezTo>
                  <a:pt x="19248" y="16936"/>
                  <a:pt x="19314" y="16940"/>
                  <a:pt x="19381" y="16951"/>
                </a:cubicBezTo>
                <a:cubicBezTo>
                  <a:pt x="19399" y="16953"/>
                  <a:pt x="19416" y="16954"/>
                  <a:pt x="19433" y="16954"/>
                </a:cubicBezTo>
                <a:cubicBezTo>
                  <a:pt x="19670" y="16954"/>
                  <a:pt x="19830" y="16751"/>
                  <a:pt x="20048" y="16751"/>
                </a:cubicBezTo>
                <a:cubicBezTo>
                  <a:pt x="20182" y="16751"/>
                  <a:pt x="20348" y="16751"/>
                  <a:pt x="20482" y="16651"/>
                </a:cubicBezTo>
                <a:cubicBezTo>
                  <a:pt x="20640" y="16563"/>
                  <a:pt x="20789" y="16521"/>
                  <a:pt x="20934" y="16521"/>
                </a:cubicBezTo>
                <a:cubicBezTo>
                  <a:pt x="21064" y="16521"/>
                  <a:pt x="21190" y="16554"/>
                  <a:pt x="21316" y="16617"/>
                </a:cubicBezTo>
                <a:cubicBezTo>
                  <a:pt x="21423" y="16689"/>
                  <a:pt x="21521" y="16722"/>
                  <a:pt x="21619" y="16722"/>
                </a:cubicBezTo>
                <a:cubicBezTo>
                  <a:pt x="21704" y="16722"/>
                  <a:pt x="21790" y="16697"/>
                  <a:pt x="21883" y="16651"/>
                </a:cubicBezTo>
                <a:cubicBezTo>
                  <a:pt x="22092" y="16558"/>
                  <a:pt x="22285" y="16432"/>
                  <a:pt x="22495" y="16432"/>
                </a:cubicBezTo>
                <a:cubicBezTo>
                  <a:pt x="22587" y="16432"/>
                  <a:pt x="22682" y="16456"/>
                  <a:pt x="22783" y="16517"/>
                </a:cubicBezTo>
                <a:cubicBezTo>
                  <a:pt x="22817" y="16517"/>
                  <a:pt x="22884" y="16484"/>
                  <a:pt x="22950" y="16484"/>
                </a:cubicBezTo>
                <a:cubicBezTo>
                  <a:pt x="23050" y="16400"/>
                  <a:pt x="23142" y="16359"/>
                  <a:pt x="23234" y="16359"/>
                </a:cubicBezTo>
                <a:cubicBezTo>
                  <a:pt x="23326" y="16359"/>
                  <a:pt x="23417" y="16400"/>
                  <a:pt x="23517" y="16484"/>
                </a:cubicBezTo>
                <a:cubicBezTo>
                  <a:pt x="23606" y="16573"/>
                  <a:pt x="23710" y="16617"/>
                  <a:pt x="23809" y="16617"/>
                </a:cubicBezTo>
                <a:cubicBezTo>
                  <a:pt x="23858" y="16617"/>
                  <a:pt x="23906" y="16606"/>
                  <a:pt x="23951" y="16584"/>
                </a:cubicBezTo>
                <a:cubicBezTo>
                  <a:pt x="24100" y="16435"/>
                  <a:pt x="24262" y="16408"/>
                  <a:pt x="24420" y="16408"/>
                </a:cubicBezTo>
                <a:cubicBezTo>
                  <a:pt x="24511" y="16408"/>
                  <a:pt x="24600" y="16417"/>
                  <a:pt x="24685" y="16417"/>
                </a:cubicBezTo>
                <a:cubicBezTo>
                  <a:pt x="24952" y="16417"/>
                  <a:pt x="25152" y="16417"/>
                  <a:pt x="25352" y="16284"/>
                </a:cubicBezTo>
                <a:cubicBezTo>
                  <a:pt x="25478" y="16221"/>
                  <a:pt x="25619" y="16187"/>
                  <a:pt x="25757" y="16187"/>
                </a:cubicBezTo>
                <a:cubicBezTo>
                  <a:pt x="25912" y="16187"/>
                  <a:pt x="26063" y="16229"/>
                  <a:pt x="26186" y="16317"/>
                </a:cubicBezTo>
                <a:cubicBezTo>
                  <a:pt x="26286" y="16384"/>
                  <a:pt x="26403" y="16417"/>
                  <a:pt x="26519" y="16417"/>
                </a:cubicBezTo>
                <a:cubicBezTo>
                  <a:pt x="26636" y="16417"/>
                  <a:pt x="26753" y="16384"/>
                  <a:pt x="26853" y="16317"/>
                </a:cubicBezTo>
                <a:cubicBezTo>
                  <a:pt x="26986" y="16250"/>
                  <a:pt x="27053" y="16250"/>
                  <a:pt x="27187" y="16250"/>
                </a:cubicBezTo>
                <a:cubicBezTo>
                  <a:pt x="27204" y="16243"/>
                  <a:pt x="27220" y="16240"/>
                  <a:pt x="27234" y="16240"/>
                </a:cubicBezTo>
                <a:cubicBezTo>
                  <a:pt x="27330" y="16240"/>
                  <a:pt x="27378" y="16368"/>
                  <a:pt x="27459" y="16368"/>
                </a:cubicBezTo>
                <a:cubicBezTo>
                  <a:pt x="27486" y="16368"/>
                  <a:pt x="27516" y="16354"/>
                  <a:pt x="27554" y="16317"/>
                </a:cubicBezTo>
                <a:cubicBezTo>
                  <a:pt x="27637" y="16250"/>
                  <a:pt x="27720" y="16234"/>
                  <a:pt x="27804" y="16234"/>
                </a:cubicBezTo>
                <a:cubicBezTo>
                  <a:pt x="27887" y="16234"/>
                  <a:pt x="27971" y="16250"/>
                  <a:pt x="28054" y="16250"/>
                </a:cubicBezTo>
                <a:lnTo>
                  <a:pt x="35359" y="16250"/>
                </a:lnTo>
                <a:cubicBezTo>
                  <a:pt x="35415" y="16250"/>
                  <a:pt x="35474" y="16254"/>
                  <a:pt x="35533" y="16254"/>
                </a:cubicBezTo>
                <a:cubicBezTo>
                  <a:pt x="35652" y="16254"/>
                  <a:pt x="35771" y="16239"/>
                  <a:pt x="35859" y="16150"/>
                </a:cubicBezTo>
                <a:cubicBezTo>
                  <a:pt x="35892" y="16124"/>
                  <a:pt x="35927" y="16114"/>
                  <a:pt x="35962" y="16114"/>
                </a:cubicBezTo>
                <a:cubicBezTo>
                  <a:pt x="36051" y="16114"/>
                  <a:pt x="36145" y="16176"/>
                  <a:pt x="36236" y="16176"/>
                </a:cubicBezTo>
                <a:cubicBezTo>
                  <a:pt x="36290" y="16176"/>
                  <a:pt x="36343" y="16154"/>
                  <a:pt x="36393" y="16083"/>
                </a:cubicBezTo>
                <a:lnTo>
                  <a:pt x="38461" y="16083"/>
                </a:lnTo>
                <a:cubicBezTo>
                  <a:pt x="38528" y="16083"/>
                  <a:pt x="38595" y="16089"/>
                  <a:pt x="38655" y="16089"/>
                </a:cubicBezTo>
                <a:cubicBezTo>
                  <a:pt x="38746" y="16089"/>
                  <a:pt x="38822" y="16077"/>
                  <a:pt x="38862" y="16017"/>
                </a:cubicBezTo>
                <a:cubicBezTo>
                  <a:pt x="38973" y="15924"/>
                  <a:pt x="39105" y="15904"/>
                  <a:pt x="39234" y="15904"/>
                </a:cubicBezTo>
                <a:cubicBezTo>
                  <a:pt x="39338" y="15904"/>
                  <a:pt x="39440" y="15917"/>
                  <a:pt x="39529" y="15917"/>
                </a:cubicBezTo>
                <a:cubicBezTo>
                  <a:pt x="39595" y="15917"/>
                  <a:pt x="39668" y="15922"/>
                  <a:pt x="39741" y="15922"/>
                </a:cubicBezTo>
                <a:cubicBezTo>
                  <a:pt x="39850" y="15922"/>
                  <a:pt x="39962" y="15910"/>
                  <a:pt x="40062" y="15850"/>
                </a:cubicBezTo>
                <a:cubicBezTo>
                  <a:pt x="40229" y="15757"/>
                  <a:pt x="40396" y="15737"/>
                  <a:pt x="40563" y="15737"/>
                </a:cubicBezTo>
                <a:cubicBezTo>
                  <a:pt x="40696" y="15737"/>
                  <a:pt x="40830" y="15750"/>
                  <a:pt x="40963" y="15750"/>
                </a:cubicBezTo>
                <a:lnTo>
                  <a:pt x="41864" y="15750"/>
                </a:lnTo>
                <a:cubicBezTo>
                  <a:pt x="42065" y="15795"/>
                  <a:pt x="42266" y="15869"/>
                  <a:pt x="42456" y="15973"/>
                </a:cubicBezTo>
                <a:lnTo>
                  <a:pt x="42456" y="15973"/>
                </a:lnTo>
                <a:cubicBezTo>
                  <a:pt x="42421" y="15910"/>
                  <a:pt x="42639" y="15848"/>
                  <a:pt x="42798" y="15817"/>
                </a:cubicBezTo>
                <a:cubicBezTo>
                  <a:pt x="42731" y="15817"/>
                  <a:pt x="42731" y="15783"/>
                  <a:pt x="42698" y="15783"/>
                </a:cubicBezTo>
                <a:lnTo>
                  <a:pt x="44666" y="15783"/>
                </a:lnTo>
                <a:cubicBezTo>
                  <a:pt x="44899" y="15783"/>
                  <a:pt x="45166" y="15783"/>
                  <a:pt x="45466" y="15650"/>
                </a:cubicBezTo>
                <a:cubicBezTo>
                  <a:pt x="45560" y="15596"/>
                  <a:pt x="45669" y="15580"/>
                  <a:pt x="45786" y="15580"/>
                </a:cubicBezTo>
                <a:cubicBezTo>
                  <a:pt x="45961" y="15580"/>
                  <a:pt x="46153" y="15616"/>
                  <a:pt x="46334" y="15616"/>
                </a:cubicBezTo>
                <a:cubicBezTo>
                  <a:pt x="46561" y="15768"/>
                  <a:pt x="46795" y="15809"/>
                  <a:pt x="47033" y="15809"/>
                </a:cubicBezTo>
                <a:cubicBezTo>
                  <a:pt x="47319" y="15809"/>
                  <a:pt x="47610" y="15750"/>
                  <a:pt x="47901" y="15750"/>
                </a:cubicBezTo>
                <a:cubicBezTo>
                  <a:pt x="48092" y="15597"/>
                  <a:pt x="48283" y="15565"/>
                  <a:pt x="48486" y="15565"/>
                </a:cubicBezTo>
                <a:cubicBezTo>
                  <a:pt x="48638" y="15565"/>
                  <a:pt x="48797" y="15583"/>
                  <a:pt x="48969" y="15583"/>
                </a:cubicBezTo>
                <a:cubicBezTo>
                  <a:pt x="49047" y="15583"/>
                  <a:pt x="49136" y="15587"/>
                  <a:pt x="49227" y="15587"/>
                </a:cubicBezTo>
                <a:cubicBezTo>
                  <a:pt x="49410" y="15587"/>
                  <a:pt x="49603" y="15572"/>
                  <a:pt x="49736" y="15483"/>
                </a:cubicBezTo>
                <a:cubicBezTo>
                  <a:pt x="49803" y="15450"/>
                  <a:pt x="49836" y="15450"/>
                  <a:pt x="49903" y="15416"/>
                </a:cubicBezTo>
                <a:cubicBezTo>
                  <a:pt x="50236" y="15483"/>
                  <a:pt x="50737" y="15616"/>
                  <a:pt x="51571" y="15683"/>
                </a:cubicBezTo>
                <a:cubicBezTo>
                  <a:pt x="52867" y="15510"/>
                  <a:pt x="54386" y="15263"/>
                  <a:pt x="55937" y="15263"/>
                </a:cubicBezTo>
                <a:cubicBezTo>
                  <a:pt x="56182" y="15263"/>
                  <a:pt x="56428" y="15269"/>
                  <a:pt x="56674" y="15283"/>
                </a:cubicBezTo>
                <a:cubicBezTo>
                  <a:pt x="57308" y="15316"/>
                  <a:pt x="57875" y="15616"/>
                  <a:pt x="57808" y="15783"/>
                </a:cubicBezTo>
                <a:cubicBezTo>
                  <a:pt x="58192" y="15767"/>
                  <a:pt x="58659" y="15758"/>
                  <a:pt x="59130" y="15758"/>
                </a:cubicBezTo>
                <a:cubicBezTo>
                  <a:pt x="59601" y="15758"/>
                  <a:pt x="60077" y="15767"/>
                  <a:pt x="60477" y="15783"/>
                </a:cubicBezTo>
                <a:cubicBezTo>
                  <a:pt x="63546" y="15149"/>
                  <a:pt x="59676" y="14516"/>
                  <a:pt x="58376" y="14449"/>
                </a:cubicBezTo>
                <a:cubicBezTo>
                  <a:pt x="58676" y="13949"/>
                  <a:pt x="60377" y="14282"/>
                  <a:pt x="60210" y="13782"/>
                </a:cubicBezTo>
                <a:cubicBezTo>
                  <a:pt x="60177" y="13615"/>
                  <a:pt x="60077" y="13448"/>
                  <a:pt x="59943" y="13315"/>
                </a:cubicBezTo>
                <a:cubicBezTo>
                  <a:pt x="60043" y="13115"/>
                  <a:pt x="59510" y="12915"/>
                  <a:pt x="58843" y="12781"/>
                </a:cubicBezTo>
                <a:cubicBezTo>
                  <a:pt x="58909" y="12648"/>
                  <a:pt x="58876" y="12514"/>
                  <a:pt x="58476" y="12414"/>
                </a:cubicBezTo>
                <a:cubicBezTo>
                  <a:pt x="58175" y="12414"/>
                  <a:pt x="58009" y="12448"/>
                  <a:pt x="57875" y="12481"/>
                </a:cubicBezTo>
                <a:cubicBezTo>
                  <a:pt x="57742" y="12514"/>
                  <a:pt x="57675" y="12581"/>
                  <a:pt x="57642" y="12614"/>
                </a:cubicBezTo>
                <a:cubicBezTo>
                  <a:pt x="57341" y="12581"/>
                  <a:pt x="57075" y="12581"/>
                  <a:pt x="56908" y="12581"/>
                </a:cubicBezTo>
                <a:cubicBezTo>
                  <a:pt x="57208" y="12081"/>
                  <a:pt x="58876" y="12314"/>
                  <a:pt x="58709" y="11847"/>
                </a:cubicBezTo>
                <a:cubicBezTo>
                  <a:pt x="58642" y="11647"/>
                  <a:pt x="58542" y="11447"/>
                  <a:pt x="58376" y="11313"/>
                </a:cubicBezTo>
                <a:lnTo>
                  <a:pt x="57542" y="11614"/>
                </a:lnTo>
                <a:cubicBezTo>
                  <a:pt x="55407" y="11447"/>
                  <a:pt x="58409" y="10980"/>
                  <a:pt x="57008" y="10513"/>
                </a:cubicBezTo>
                <a:lnTo>
                  <a:pt x="57008" y="10513"/>
                </a:lnTo>
                <a:cubicBezTo>
                  <a:pt x="56708" y="10580"/>
                  <a:pt x="56541" y="10580"/>
                  <a:pt x="56407" y="10646"/>
                </a:cubicBezTo>
                <a:cubicBezTo>
                  <a:pt x="55707" y="10913"/>
                  <a:pt x="55907" y="11013"/>
                  <a:pt x="56341" y="11280"/>
                </a:cubicBezTo>
                <a:cubicBezTo>
                  <a:pt x="56290" y="11282"/>
                  <a:pt x="56242" y="11283"/>
                  <a:pt x="56195" y="11283"/>
                </a:cubicBezTo>
                <a:cubicBezTo>
                  <a:pt x="54404" y="11283"/>
                  <a:pt x="54983" y="10077"/>
                  <a:pt x="54072" y="9979"/>
                </a:cubicBezTo>
                <a:cubicBezTo>
                  <a:pt x="54072" y="9946"/>
                  <a:pt x="54206" y="9946"/>
                  <a:pt x="54339" y="9946"/>
                </a:cubicBezTo>
                <a:cubicBezTo>
                  <a:pt x="54339" y="9946"/>
                  <a:pt x="54339" y="9945"/>
                  <a:pt x="54339" y="9945"/>
                </a:cubicBezTo>
                <a:lnTo>
                  <a:pt x="54339" y="9945"/>
                </a:lnTo>
                <a:cubicBezTo>
                  <a:pt x="54363" y="9946"/>
                  <a:pt x="54387" y="9946"/>
                  <a:pt x="54406" y="9946"/>
                </a:cubicBezTo>
                <a:cubicBezTo>
                  <a:pt x="54394" y="9933"/>
                  <a:pt x="54390" y="9926"/>
                  <a:pt x="54391" y="9917"/>
                </a:cubicBezTo>
                <a:lnTo>
                  <a:pt x="54391" y="9917"/>
                </a:lnTo>
                <a:cubicBezTo>
                  <a:pt x="54353" y="9922"/>
                  <a:pt x="54324" y="9930"/>
                  <a:pt x="54339" y="9945"/>
                </a:cubicBezTo>
                <a:lnTo>
                  <a:pt x="54339" y="9945"/>
                </a:lnTo>
                <a:cubicBezTo>
                  <a:pt x="54275" y="9943"/>
                  <a:pt x="54206" y="9936"/>
                  <a:pt x="54206" y="9912"/>
                </a:cubicBezTo>
                <a:cubicBezTo>
                  <a:pt x="54406" y="9912"/>
                  <a:pt x="54339" y="9846"/>
                  <a:pt x="54406" y="9846"/>
                </a:cubicBezTo>
                <a:cubicBezTo>
                  <a:pt x="54406" y="9888"/>
                  <a:pt x="54393" y="9903"/>
                  <a:pt x="54391" y="9917"/>
                </a:cubicBezTo>
                <a:lnTo>
                  <a:pt x="54391" y="9917"/>
                </a:lnTo>
                <a:cubicBezTo>
                  <a:pt x="54434" y="9912"/>
                  <a:pt x="54489" y="9912"/>
                  <a:pt x="54506" y="9912"/>
                </a:cubicBezTo>
                <a:cubicBezTo>
                  <a:pt x="54506" y="9846"/>
                  <a:pt x="54539" y="9846"/>
                  <a:pt x="54640" y="9846"/>
                </a:cubicBezTo>
                <a:cubicBezTo>
                  <a:pt x="54706" y="9912"/>
                  <a:pt x="54573" y="9912"/>
                  <a:pt x="54573" y="9946"/>
                </a:cubicBezTo>
                <a:cubicBezTo>
                  <a:pt x="54673" y="9946"/>
                  <a:pt x="54806" y="9946"/>
                  <a:pt x="54806" y="9912"/>
                </a:cubicBezTo>
                <a:cubicBezTo>
                  <a:pt x="54673" y="9912"/>
                  <a:pt x="54906" y="9846"/>
                  <a:pt x="54806" y="9812"/>
                </a:cubicBezTo>
                <a:cubicBezTo>
                  <a:pt x="54740" y="9812"/>
                  <a:pt x="54806" y="9846"/>
                  <a:pt x="54706" y="9846"/>
                </a:cubicBezTo>
                <a:cubicBezTo>
                  <a:pt x="54706" y="9812"/>
                  <a:pt x="54740" y="9779"/>
                  <a:pt x="54806" y="9779"/>
                </a:cubicBezTo>
                <a:cubicBezTo>
                  <a:pt x="54873" y="9779"/>
                  <a:pt x="54873" y="9846"/>
                  <a:pt x="54906" y="9846"/>
                </a:cubicBezTo>
                <a:cubicBezTo>
                  <a:pt x="54973" y="9846"/>
                  <a:pt x="55073" y="9846"/>
                  <a:pt x="55173" y="9812"/>
                </a:cubicBezTo>
                <a:lnTo>
                  <a:pt x="55173" y="9812"/>
                </a:lnTo>
                <a:cubicBezTo>
                  <a:pt x="55134" y="9822"/>
                  <a:pt x="55092" y="9826"/>
                  <a:pt x="55055" y="9826"/>
                </a:cubicBezTo>
                <a:cubicBezTo>
                  <a:pt x="54965" y="9826"/>
                  <a:pt x="54902" y="9803"/>
                  <a:pt x="54973" y="9779"/>
                </a:cubicBezTo>
                <a:cubicBezTo>
                  <a:pt x="55040" y="9779"/>
                  <a:pt x="55006" y="9812"/>
                  <a:pt x="55040" y="9812"/>
                </a:cubicBezTo>
                <a:cubicBezTo>
                  <a:pt x="55057" y="9812"/>
                  <a:pt x="55107" y="9804"/>
                  <a:pt x="55148" y="9804"/>
                </a:cubicBezTo>
                <a:cubicBezTo>
                  <a:pt x="55190" y="9804"/>
                  <a:pt x="55223" y="9812"/>
                  <a:pt x="55207" y="9846"/>
                </a:cubicBezTo>
                <a:cubicBezTo>
                  <a:pt x="55307" y="9812"/>
                  <a:pt x="55307" y="9812"/>
                  <a:pt x="55240" y="9779"/>
                </a:cubicBezTo>
                <a:lnTo>
                  <a:pt x="55240" y="9779"/>
                </a:lnTo>
                <a:cubicBezTo>
                  <a:pt x="55269" y="9789"/>
                  <a:pt x="55287" y="9793"/>
                  <a:pt x="55298" y="9793"/>
                </a:cubicBezTo>
                <a:cubicBezTo>
                  <a:pt x="55307" y="9793"/>
                  <a:pt x="55311" y="9790"/>
                  <a:pt x="55312" y="9784"/>
                </a:cubicBezTo>
                <a:lnTo>
                  <a:pt x="55312" y="9784"/>
                </a:lnTo>
                <a:cubicBezTo>
                  <a:pt x="55297" y="9781"/>
                  <a:pt x="55274" y="9779"/>
                  <a:pt x="55240" y="9779"/>
                </a:cubicBezTo>
                <a:lnTo>
                  <a:pt x="55240" y="9746"/>
                </a:lnTo>
                <a:cubicBezTo>
                  <a:pt x="55262" y="9757"/>
                  <a:pt x="55277" y="9760"/>
                  <a:pt x="55287" y="9760"/>
                </a:cubicBezTo>
                <a:cubicBezTo>
                  <a:pt x="55307" y="9760"/>
                  <a:pt x="55307" y="9746"/>
                  <a:pt x="55307" y="9746"/>
                </a:cubicBezTo>
                <a:lnTo>
                  <a:pt x="55307" y="9746"/>
                </a:lnTo>
                <a:cubicBezTo>
                  <a:pt x="55307" y="9760"/>
                  <a:pt x="55313" y="9775"/>
                  <a:pt x="55312" y="9784"/>
                </a:cubicBezTo>
                <a:lnTo>
                  <a:pt x="55312" y="9784"/>
                </a:lnTo>
                <a:cubicBezTo>
                  <a:pt x="55357" y="9794"/>
                  <a:pt x="55332" y="9812"/>
                  <a:pt x="55307" y="9812"/>
                </a:cubicBezTo>
                <a:cubicBezTo>
                  <a:pt x="55351" y="9812"/>
                  <a:pt x="55351" y="9827"/>
                  <a:pt x="55356" y="9827"/>
                </a:cubicBezTo>
                <a:cubicBezTo>
                  <a:pt x="55359" y="9827"/>
                  <a:pt x="55362" y="9823"/>
                  <a:pt x="55373" y="9812"/>
                </a:cubicBezTo>
                <a:cubicBezTo>
                  <a:pt x="55373" y="9806"/>
                  <a:pt x="55377" y="9801"/>
                  <a:pt x="55382" y="9797"/>
                </a:cubicBezTo>
                <a:lnTo>
                  <a:pt x="55382" y="9797"/>
                </a:lnTo>
                <a:cubicBezTo>
                  <a:pt x="55389" y="9770"/>
                  <a:pt x="55345" y="9746"/>
                  <a:pt x="55373" y="9746"/>
                </a:cubicBezTo>
                <a:cubicBezTo>
                  <a:pt x="55393" y="9746"/>
                  <a:pt x="55401" y="9758"/>
                  <a:pt x="55419" y="9767"/>
                </a:cubicBezTo>
                <a:lnTo>
                  <a:pt x="55419" y="9767"/>
                </a:lnTo>
                <a:cubicBezTo>
                  <a:pt x="55449" y="9741"/>
                  <a:pt x="55473" y="9733"/>
                  <a:pt x="55496" y="9733"/>
                </a:cubicBezTo>
                <a:cubicBezTo>
                  <a:pt x="55530" y="9733"/>
                  <a:pt x="55563" y="9751"/>
                  <a:pt x="55611" y="9753"/>
                </a:cubicBezTo>
                <a:lnTo>
                  <a:pt x="55611" y="9753"/>
                </a:lnTo>
                <a:cubicBezTo>
                  <a:pt x="55628" y="9750"/>
                  <a:pt x="55647" y="9748"/>
                  <a:pt x="55670" y="9747"/>
                </a:cubicBezTo>
                <a:lnTo>
                  <a:pt x="55670" y="9747"/>
                </a:lnTo>
                <a:cubicBezTo>
                  <a:pt x="55671" y="9746"/>
                  <a:pt x="55672" y="9746"/>
                  <a:pt x="55674" y="9746"/>
                </a:cubicBezTo>
                <a:lnTo>
                  <a:pt x="55674" y="9746"/>
                </a:lnTo>
                <a:cubicBezTo>
                  <a:pt x="55673" y="9746"/>
                  <a:pt x="55673" y="9746"/>
                  <a:pt x="55672" y="9746"/>
                </a:cubicBezTo>
                <a:lnTo>
                  <a:pt x="55672" y="9746"/>
                </a:lnTo>
                <a:cubicBezTo>
                  <a:pt x="55683" y="9746"/>
                  <a:pt x="55694" y="9746"/>
                  <a:pt x="55707" y="9746"/>
                </a:cubicBezTo>
                <a:cubicBezTo>
                  <a:pt x="55709" y="9749"/>
                  <a:pt x="55711" y="9752"/>
                  <a:pt x="55713" y="9755"/>
                </a:cubicBezTo>
                <a:lnTo>
                  <a:pt x="55713" y="9755"/>
                </a:lnTo>
                <a:cubicBezTo>
                  <a:pt x="55744" y="9751"/>
                  <a:pt x="55781" y="9746"/>
                  <a:pt x="55807" y="9746"/>
                </a:cubicBezTo>
                <a:cubicBezTo>
                  <a:pt x="55834" y="9746"/>
                  <a:pt x="55774" y="9767"/>
                  <a:pt x="55803" y="9776"/>
                </a:cubicBezTo>
                <a:lnTo>
                  <a:pt x="55803" y="9776"/>
                </a:lnTo>
                <a:cubicBezTo>
                  <a:pt x="55833" y="9774"/>
                  <a:pt x="55868" y="9769"/>
                  <a:pt x="55902" y="9769"/>
                </a:cubicBezTo>
                <a:cubicBezTo>
                  <a:pt x="55902" y="9769"/>
                  <a:pt x="55903" y="9769"/>
                  <a:pt x="55903" y="9769"/>
                </a:cubicBezTo>
                <a:lnTo>
                  <a:pt x="55903" y="9769"/>
                </a:lnTo>
                <a:cubicBezTo>
                  <a:pt x="55905" y="9761"/>
                  <a:pt x="55907" y="9754"/>
                  <a:pt x="55907" y="9746"/>
                </a:cubicBezTo>
                <a:lnTo>
                  <a:pt x="55974" y="9746"/>
                </a:lnTo>
                <a:cubicBezTo>
                  <a:pt x="55907" y="9746"/>
                  <a:pt x="55974" y="9746"/>
                  <a:pt x="55974" y="9779"/>
                </a:cubicBezTo>
                <a:cubicBezTo>
                  <a:pt x="55951" y="9771"/>
                  <a:pt x="55927" y="9769"/>
                  <a:pt x="55903" y="9769"/>
                </a:cubicBezTo>
                <a:lnTo>
                  <a:pt x="55903" y="9769"/>
                </a:lnTo>
                <a:cubicBezTo>
                  <a:pt x="55895" y="9793"/>
                  <a:pt x="55882" y="9812"/>
                  <a:pt x="55907" y="9812"/>
                </a:cubicBezTo>
                <a:cubicBezTo>
                  <a:pt x="55955" y="9788"/>
                  <a:pt x="55986" y="9782"/>
                  <a:pt x="56012" y="9767"/>
                </a:cubicBezTo>
                <a:lnTo>
                  <a:pt x="56012" y="9767"/>
                </a:lnTo>
                <a:cubicBezTo>
                  <a:pt x="56019" y="9774"/>
                  <a:pt x="56027" y="9779"/>
                  <a:pt x="56041" y="9779"/>
                </a:cubicBezTo>
                <a:cubicBezTo>
                  <a:pt x="56041" y="9746"/>
                  <a:pt x="56041" y="9746"/>
                  <a:pt x="56074" y="9746"/>
                </a:cubicBezTo>
                <a:lnTo>
                  <a:pt x="56141" y="9746"/>
                </a:lnTo>
                <a:cubicBezTo>
                  <a:pt x="56141" y="9746"/>
                  <a:pt x="56074" y="9746"/>
                  <a:pt x="56074" y="9779"/>
                </a:cubicBezTo>
                <a:cubicBezTo>
                  <a:pt x="56198" y="9765"/>
                  <a:pt x="56277" y="9757"/>
                  <a:pt x="56343" y="9757"/>
                </a:cubicBezTo>
                <a:cubicBezTo>
                  <a:pt x="56436" y="9757"/>
                  <a:pt x="56504" y="9773"/>
                  <a:pt x="56641" y="9812"/>
                </a:cubicBezTo>
                <a:cubicBezTo>
                  <a:pt x="56674" y="9779"/>
                  <a:pt x="56808" y="9779"/>
                  <a:pt x="56874" y="9779"/>
                </a:cubicBezTo>
                <a:cubicBezTo>
                  <a:pt x="56841" y="9746"/>
                  <a:pt x="56908" y="9746"/>
                  <a:pt x="56908" y="9746"/>
                </a:cubicBezTo>
                <a:cubicBezTo>
                  <a:pt x="56808" y="9746"/>
                  <a:pt x="56874" y="9679"/>
                  <a:pt x="56874" y="9679"/>
                </a:cubicBezTo>
                <a:lnTo>
                  <a:pt x="56674" y="9679"/>
                </a:lnTo>
                <a:cubicBezTo>
                  <a:pt x="56674" y="9746"/>
                  <a:pt x="56574" y="9746"/>
                  <a:pt x="56541" y="9746"/>
                </a:cubicBezTo>
                <a:cubicBezTo>
                  <a:pt x="56541" y="9679"/>
                  <a:pt x="56474" y="9679"/>
                  <a:pt x="56407" y="9679"/>
                </a:cubicBezTo>
                <a:cubicBezTo>
                  <a:pt x="56407" y="9746"/>
                  <a:pt x="56241" y="9746"/>
                  <a:pt x="56241" y="9746"/>
                </a:cubicBezTo>
                <a:cubicBezTo>
                  <a:pt x="56241" y="9712"/>
                  <a:pt x="56282" y="9712"/>
                  <a:pt x="56320" y="9712"/>
                </a:cubicBezTo>
                <a:cubicBezTo>
                  <a:pt x="56357" y="9712"/>
                  <a:pt x="56391" y="9712"/>
                  <a:pt x="56374" y="9679"/>
                </a:cubicBezTo>
                <a:lnTo>
                  <a:pt x="56374" y="9679"/>
                </a:lnTo>
                <a:cubicBezTo>
                  <a:pt x="56333" y="9700"/>
                  <a:pt x="56311" y="9707"/>
                  <a:pt x="56301" y="9707"/>
                </a:cubicBezTo>
                <a:cubicBezTo>
                  <a:pt x="56279" y="9707"/>
                  <a:pt x="56318" y="9669"/>
                  <a:pt x="56341" y="9646"/>
                </a:cubicBezTo>
                <a:cubicBezTo>
                  <a:pt x="56041" y="9646"/>
                  <a:pt x="56041" y="9646"/>
                  <a:pt x="55807" y="9679"/>
                </a:cubicBezTo>
                <a:cubicBezTo>
                  <a:pt x="55807" y="9646"/>
                  <a:pt x="55840" y="9646"/>
                  <a:pt x="55807" y="9612"/>
                </a:cubicBezTo>
                <a:cubicBezTo>
                  <a:pt x="55785" y="9634"/>
                  <a:pt x="55751" y="9642"/>
                  <a:pt x="55713" y="9642"/>
                </a:cubicBezTo>
                <a:cubicBezTo>
                  <a:pt x="55637" y="9642"/>
                  <a:pt x="55540" y="9612"/>
                  <a:pt x="55473" y="9612"/>
                </a:cubicBezTo>
                <a:lnTo>
                  <a:pt x="55540" y="9612"/>
                </a:lnTo>
                <a:cubicBezTo>
                  <a:pt x="55524" y="9595"/>
                  <a:pt x="55507" y="9595"/>
                  <a:pt x="55494" y="9595"/>
                </a:cubicBezTo>
                <a:cubicBezTo>
                  <a:pt x="55482" y="9595"/>
                  <a:pt x="55473" y="9595"/>
                  <a:pt x="55473" y="9579"/>
                </a:cubicBezTo>
                <a:cubicBezTo>
                  <a:pt x="55507" y="9579"/>
                  <a:pt x="55473" y="9579"/>
                  <a:pt x="55407" y="9512"/>
                </a:cubicBezTo>
                <a:cubicBezTo>
                  <a:pt x="55373" y="9579"/>
                  <a:pt x="55407" y="9579"/>
                  <a:pt x="55373" y="9612"/>
                </a:cubicBezTo>
                <a:cubicBezTo>
                  <a:pt x="55173" y="9612"/>
                  <a:pt x="54840" y="9612"/>
                  <a:pt x="54740" y="9479"/>
                </a:cubicBezTo>
                <a:lnTo>
                  <a:pt x="54740" y="9479"/>
                </a:lnTo>
                <a:cubicBezTo>
                  <a:pt x="54768" y="9486"/>
                  <a:pt x="54795" y="9488"/>
                  <a:pt x="54820" y="9488"/>
                </a:cubicBezTo>
                <a:cubicBezTo>
                  <a:pt x="54890" y="9488"/>
                  <a:pt x="54951" y="9469"/>
                  <a:pt x="55009" y="9469"/>
                </a:cubicBezTo>
                <a:cubicBezTo>
                  <a:pt x="55031" y="9469"/>
                  <a:pt x="55052" y="9472"/>
                  <a:pt x="55073" y="9479"/>
                </a:cubicBezTo>
                <a:cubicBezTo>
                  <a:pt x="55073" y="9445"/>
                  <a:pt x="55140" y="9445"/>
                  <a:pt x="55073" y="9445"/>
                </a:cubicBezTo>
                <a:cubicBezTo>
                  <a:pt x="54906" y="9445"/>
                  <a:pt x="54840" y="9445"/>
                  <a:pt x="54673" y="9412"/>
                </a:cubicBezTo>
                <a:cubicBezTo>
                  <a:pt x="54706" y="9412"/>
                  <a:pt x="54673" y="9345"/>
                  <a:pt x="54640" y="9345"/>
                </a:cubicBezTo>
                <a:cubicBezTo>
                  <a:pt x="54640" y="9345"/>
                  <a:pt x="54640" y="9412"/>
                  <a:pt x="54573" y="9412"/>
                </a:cubicBezTo>
                <a:cubicBezTo>
                  <a:pt x="54640" y="9412"/>
                  <a:pt x="54640" y="9345"/>
                  <a:pt x="54539" y="9345"/>
                </a:cubicBezTo>
                <a:cubicBezTo>
                  <a:pt x="54539" y="9379"/>
                  <a:pt x="54523" y="9395"/>
                  <a:pt x="54498" y="9395"/>
                </a:cubicBezTo>
                <a:cubicBezTo>
                  <a:pt x="54473" y="9395"/>
                  <a:pt x="54439" y="9379"/>
                  <a:pt x="54406" y="9345"/>
                </a:cubicBezTo>
                <a:cubicBezTo>
                  <a:pt x="54539" y="9345"/>
                  <a:pt x="54406" y="9279"/>
                  <a:pt x="54506" y="9279"/>
                </a:cubicBezTo>
                <a:cubicBezTo>
                  <a:pt x="54613" y="9279"/>
                  <a:pt x="54592" y="9321"/>
                  <a:pt x="54613" y="9321"/>
                </a:cubicBezTo>
                <a:cubicBezTo>
                  <a:pt x="54618" y="9321"/>
                  <a:pt x="54626" y="9319"/>
                  <a:pt x="54640" y="9312"/>
                </a:cubicBezTo>
                <a:cubicBezTo>
                  <a:pt x="54573" y="9312"/>
                  <a:pt x="54640" y="9279"/>
                  <a:pt x="54573" y="9279"/>
                </a:cubicBezTo>
                <a:cubicBezTo>
                  <a:pt x="54617" y="9279"/>
                  <a:pt x="54662" y="9264"/>
                  <a:pt x="54696" y="9264"/>
                </a:cubicBezTo>
                <a:cubicBezTo>
                  <a:pt x="54714" y="9264"/>
                  <a:pt x="54729" y="9267"/>
                  <a:pt x="54740" y="9279"/>
                </a:cubicBezTo>
                <a:cubicBezTo>
                  <a:pt x="54706" y="9312"/>
                  <a:pt x="54740" y="9345"/>
                  <a:pt x="54773" y="9345"/>
                </a:cubicBezTo>
                <a:cubicBezTo>
                  <a:pt x="54740" y="9312"/>
                  <a:pt x="54740" y="9279"/>
                  <a:pt x="54773" y="9279"/>
                </a:cubicBezTo>
                <a:cubicBezTo>
                  <a:pt x="54840" y="9279"/>
                  <a:pt x="54906" y="9270"/>
                  <a:pt x="54956" y="9270"/>
                </a:cubicBezTo>
                <a:cubicBezTo>
                  <a:pt x="55006" y="9270"/>
                  <a:pt x="55040" y="9279"/>
                  <a:pt x="55040" y="9312"/>
                </a:cubicBezTo>
                <a:cubicBezTo>
                  <a:pt x="55084" y="9312"/>
                  <a:pt x="55099" y="9297"/>
                  <a:pt x="55134" y="9297"/>
                </a:cubicBezTo>
                <a:cubicBezTo>
                  <a:pt x="55151" y="9297"/>
                  <a:pt x="55173" y="9301"/>
                  <a:pt x="55207" y="9312"/>
                </a:cubicBezTo>
                <a:cubicBezTo>
                  <a:pt x="55207" y="9345"/>
                  <a:pt x="55240" y="9345"/>
                  <a:pt x="55240" y="9412"/>
                </a:cubicBezTo>
                <a:cubicBezTo>
                  <a:pt x="55173" y="9412"/>
                  <a:pt x="55240" y="9445"/>
                  <a:pt x="55240" y="9445"/>
                </a:cubicBezTo>
                <a:cubicBezTo>
                  <a:pt x="55240" y="9445"/>
                  <a:pt x="55407" y="9445"/>
                  <a:pt x="55340" y="9412"/>
                </a:cubicBezTo>
                <a:lnTo>
                  <a:pt x="55273" y="9412"/>
                </a:lnTo>
                <a:cubicBezTo>
                  <a:pt x="55340" y="9412"/>
                  <a:pt x="55273" y="9345"/>
                  <a:pt x="55340" y="9345"/>
                </a:cubicBezTo>
                <a:cubicBezTo>
                  <a:pt x="55373" y="9345"/>
                  <a:pt x="55407" y="9345"/>
                  <a:pt x="55440" y="9412"/>
                </a:cubicBezTo>
                <a:cubicBezTo>
                  <a:pt x="55440" y="9412"/>
                  <a:pt x="55373" y="9412"/>
                  <a:pt x="55373" y="9445"/>
                </a:cubicBezTo>
                <a:cubicBezTo>
                  <a:pt x="55381" y="9449"/>
                  <a:pt x="55390" y="9451"/>
                  <a:pt x="55399" y="9451"/>
                </a:cubicBezTo>
                <a:cubicBezTo>
                  <a:pt x="55447" y="9451"/>
                  <a:pt x="55512" y="9407"/>
                  <a:pt x="55558" y="9407"/>
                </a:cubicBezTo>
                <a:cubicBezTo>
                  <a:pt x="55580" y="9407"/>
                  <a:pt x="55597" y="9417"/>
                  <a:pt x="55607" y="9445"/>
                </a:cubicBezTo>
                <a:lnTo>
                  <a:pt x="55507" y="9445"/>
                </a:lnTo>
                <a:cubicBezTo>
                  <a:pt x="55540" y="9462"/>
                  <a:pt x="55582" y="9462"/>
                  <a:pt x="55624" y="9462"/>
                </a:cubicBezTo>
                <a:cubicBezTo>
                  <a:pt x="55665" y="9462"/>
                  <a:pt x="55707" y="9462"/>
                  <a:pt x="55740" y="9479"/>
                </a:cubicBezTo>
                <a:cubicBezTo>
                  <a:pt x="55740" y="9445"/>
                  <a:pt x="55740" y="9445"/>
                  <a:pt x="55807" y="9445"/>
                </a:cubicBezTo>
                <a:cubicBezTo>
                  <a:pt x="55807" y="9462"/>
                  <a:pt x="55824" y="9470"/>
                  <a:pt x="55849" y="9470"/>
                </a:cubicBezTo>
                <a:cubicBezTo>
                  <a:pt x="55874" y="9470"/>
                  <a:pt x="55907" y="9462"/>
                  <a:pt x="55940" y="9445"/>
                </a:cubicBezTo>
                <a:cubicBezTo>
                  <a:pt x="56007" y="9479"/>
                  <a:pt x="55940" y="9479"/>
                  <a:pt x="56007" y="9479"/>
                </a:cubicBezTo>
                <a:cubicBezTo>
                  <a:pt x="56007" y="9445"/>
                  <a:pt x="56141" y="9445"/>
                  <a:pt x="56141" y="9445"/>
                </a:cubicBezTo>
                <a:cubicBezTo>
                  <a:pt x="56074" y="9445"/>
                  <a:pt x="56074" y="9445"/>
                  <a:pt x="56074" y="9412"/>
                </a:cubicBezTo>
                <a:cubicBezTo>
                  <a:pt x="56096" y="9390"/>
                  <a:pt x="56111" y="9382"/>
                  <a:pt x="56123" y="9382"/>
                </a:cubicBezTo>
                <a:cubicBezTo>
                  <a:pt x="56148" y="9382"/>
                  <a:pt x="56163" y="9412"/>
                  <a:pt x="56207" y="9412"/>
                </a:cubicBezTo>
                <a:cubicBezTo>
                  <a:pt x="56207" y="9379"/>
                  <a:pt x="56174" y="9379"/>
                  <a:pt x="56141" y="9379"/>
                </a:cubicBezTo>
                <a:cubicBezTo>
                  <a:pt x="56107" y="9379"/>
                  <a:pt x="56074" y="9379"/>
                  <a:pt x="56074" y="9345"/>
                </a:cubicBezTo>
                <a:cubicBezTo>
                  <a:pt x="56207" y="9345"/>
                  <a:pt x="56074" y="9312"/>
                  <a:pt x="56074" y="9312"/>
                </a:cubicBezTo>
                <a:cubicBezTo>
                  <a:pt x="56093" y="9302"/>
                  <a:pt x="56113" y="9298"/>
                  <a:pt x="56132" y="9298"/>
                </a:cubicBezTo>
                <a:cubicBezTo>
                  <a:pt x="56177" y="9298"/>
                  <a:pt x="56217" y="9322"/>
                  <a:pt x="56241" y="9345"/>
                </a:cubicBezTo>
                <a:cubicBezTo>
                  <a:pt x="56207" y="9312"/>
                  <a:pt x="56307" y="9279"/>
                  <a:pt x="56207" y="9279"/>
                </a:cubicBezTo>
                <a:cubicBezTo>
                  <a:pt x="56191" y="9295"/>
                  <a:pt x="56166" y="9295"/>
                  <a:pt x="56136" y="9295"/>
                </a:cubicBezTo>
                <a:cubicBezTo>
                  <a:pt x="56107" y="9295"/>
                  <a:pt x="56074" y="9295"/>
                  <a:pt x="56041" y="9312"/>
                </a:cubicBezTo>
                <a:cubicBezTo>
                  <a:pt x="56041" y="9279"/>
                  <a:pt x="56041" y="9279"/>
                  <a:pt x="56007" y="9279"/>
                </a:cubicBezTo>
                <a:cubicBezTo>
                  <a:pt x="55940" y="9312"/>
                  <a:pt x="56041" y="9312"/>
                  <a:pt x="55940" y="9312"/>
                </a:cubicBezTo>
                <a:cubicBezTo>
                  <a:pt x="55927" y="9312"/>
                  <a:pt x="55916" y="9311"/>
                  <a:pt x="55905" y="9310"/>
                </a:cubicBezTo>
                <a:lnTo>
                  <a:pt x="55905" y="9310"/>
                </a:lnTo>
                <a:cubicBezTo>
                  <a:pt x="55906" y="9311"/>
                  <a:pt x="55907" y="9311"/>
                  <a:pt x="55907" y="9312"/>
                </a:cubicBezTo>
                <a:cubicBezTo>
                  <a:pt x="55840" y="9312"/>
                  <a:pt x="55774" y="9327"/>
                  <a:pt x="55727" y="9327"/>
                </a:cubicBezTo>
                <a:cubicBezTo>
                  <a:pt x="55703" y="9327"/>
                  <a:pt x="55685" y="9323"/>
                  <a:pt x="55674" y="9312"/>
                </a:cubicBezTo>
                <a:cubicBezTo>
                  <a:pt x="55707" y="9312"/>
                  <a:pt x="55740" y="9312"/>
                  <a:pt x="55707" y="9279"/>
                </a:cubicBezTo>
                <a:lnTo>
                  <a:pt x="55707" y="9279"/>
                </a:lnTo>
                <a:cubicBezTo>
                  <a:pt x="55757" y="9295"/>
                  <a:pt x="55799" y="9295"/>
                  <a:pt x="55832" y="9295"/>
                </a:cubicBezTo>
                <a:cubicBezTo>
                  <a:pt x="55840" y="9295"/>
                  <a:pt x="55847" y="9295"/>
                  <a:pt x="55854" y="9295"/>
                </a:cubicBezTo>
                <a:lnTo>
                  <a:pt x="55854" y="9295"/>
                </a:lnTo>
                <a:cubicBezTo>
                  <a:pt x="55801" y="9260"/>
                  <a:pt x="55910" y="9179"/>
                  <a:pt x="56041" y="9179"/>
                </a:cubicBezTo>
                <a:cubicBezTo>
                  <a:pt x="56007" y="9167"/>
                  <a:pt x="55992" y="9164"/>
                  <a:pt x="55984" y="9164"/>
                </a:cubicBezTo>
                <a:cubicBezTo>
                  <a:pt x="55966" y="9164"/>
                  <a:pt x="55974" y="9179"/>
                  <a:pt x="55907" y="9179"/>
                </a:cubicBezTo>
                <a:cubicBezTo>
                  <a:pt x="56007" y="9145"/>
                  <a:pt x="55874" y="9145"/>
                  <a:pt x="55840" y="9145"/>
                </a:cubicBezTo>
                <a:cubicBezTo>
                  <a:pt x="55857" y="9128"/>
                  <a:pt x="55915" y="9128"/>
                  <a:pt x="55970" y="9128"/>
                </a:cubicBezTo>
                <a:cubicBezTo>
                  <a:pt x="56024" y="9128"/>
                  <a:pt x="56074" y="9128"/>
                  <a:pt x="56074" y="9112"/>
                </a:cubicBezTo>
                <a:lnTo>
                  <a:pt x="55707" y="9112"/>
                </a:lnTo>
                <a:cubicBezTo>
                  <a:pt x="55740" y="9112"/>
                  <a:pt x="55740" y="9078"/>
                  <a:pt x="55774" y="9078"/>
                </a:cubicBezTo>
                <a:lnTo>
                  <a:pt x="56574" y="9078"/>
                </a:lnTo>
                <a:cubicBezTo>
                  <a:pt x="56619" y="9078"/>
                  <a:pt x="56663" y="9049"/>
                  <a:pt x="56688" y="9049"/>
                </a:cubicBezTo>
                <a:cubicBezTo>
                  <a:pt x="56700" y="9049"/>
                  <a:pt x="56708" y="9056"/>
                  <a:pt x="56708" y="9078"/>
                </a:cubicBezTo>
                <a:cubicBezTo>
                  <a:pt x="56748" y="9078"/>
                  <a:pt x="56778" y="9081"/>
                  <a:pt x="56806" y="9086"/>
                </a:cubicBezTo>
                <a:lnTo>
                  <a:pt x="56806" y="9086"/>
                </a:lnTo>
                <a:cubicBezTo>
                  <a:pt x="56802" y="9091"/>
                  <a:pt x="56793" y="9093"/>
                  <a:pt x="56782" y="9093"/>
                </a:cubicBezTo>
                <a:cubicBezTo>
                  <a:pt x="56752" y="9093"/>
                  <a:pt x="56708" y="9078"/>
                  <a:pt x="56708" y="9078"/>
                </a:cubicBezTo>
                <a:cubicBezTo>
                  <a:pt x="56574" y="9078"/>
                  <a:pt x="56741" y="9078"/>
                  <a:pt x="56708" y="9112"/>
                </a:cubicBezTo>
                <a:lnTo>
                  <a:pt x="56808" y="9112"/>
                </a:lnTo>
                <a:cubicBezTo>
                  <a:pt x="56697" y="9112"/>
                  <a:pt x="56778" y="9097"/>
                  <a:pt x="56815" y="9087"/>
                </a:cubicBezTo>
                <a:lnTo>
                  <a:pt x="56815" y="9087"/>
                </a:lnTo>
                <a:cubicBezTo>
                  <a:pt x="56874" y="9097"/>
                  <a:pt x="56919" y="9112"/>
                  <a:pt x="57008" y="9112"/>
                </a:cubicBezTo>
                <a:cubicBezTo>
                  <a:pt x="57008" y="9078"/>
                  <a:pt x="57008" y="9078"/>
                  <a:pt x="57041" y="9078"/>
                </a:cubicBezTo>
                <a:cubicBezTo>
                  <a:pt x="57175" y="9078"/>
                  <a:pt x="57341" y="9078"/>
                  <a:pt x="57475" y="9112"/>
                </a:cubicBezTo>
                <a:lnTo>
                  <a:pt x="57508" y="9112"/>
                </a:lnTo>
                <a:cubicBezTo>
                  <a:pt x="57708" y="9112"/>
                  <a:pt x="57975" y="9145"/>
                  <a:pt x="58175" y="9145"/>
                </a:cubicBezTo>
                <a:cubicBezTo>
                  <a:pt x="58142" y="9145"/>
                  <a:pt x="58075" y="9145"/>
                  <a:pt x="58142" y="9179"/>
                </a:cubicBezTo>
                <a:cubicBezTo>
                  <a:pt x="58175" y="9179"/>
                  <a:pt x="58209" y="9179"/>
                  <a:pt x="58242" y="9145"/>
                </a:cubicBezTo>
                <a:cubicBezTo>
                  <a:pt x="58342" y="9145"/>
                  <a:pt x="58409" y="9145"/>
                  <a:pt x="58476" y="9179"/>
                </a:cubicBezTo>
                <a:cubicBezTo>
                  <a:pt x="58576" y="9179"/>
                  <a:pt x="58709" y="9145"/>
                  <a:pt x="58843" y="9145"/>
                </a:cubicBezTo>
                <a:cubicBezTo>
                  <a:pt x="58843" y="9179"/>
                  <a:pt x="58843" y="9179"/>
                  <a:pt x="58876" y="9179"/>
                </a:cubicBezTo>
                <a:lnTo>
                  <a:pt x="58976" y="9179"/>
                </a:lnTo>
                <a:cubicBezTo>
                  <a:pt x="58909" y="9179"/>
                  <a:pt x="58909" y="9145"/>
                  <a:pt x="58876" y="9145"/>
                </a:cubicBezTo>
                <a:cubicBezTo>
                  <a:pt x="59043" y="9112"/>
                  <a:pt x="59209" y="9112"/>
                  <a:pt x="59343" y="9078"/>
                </a:cubicBezTo>
                <a:lnTo>
                  <a:pt x="59410" y="9078"/>
                </a:lnTo>
                <a:cubicBezTo>
                  <a:pt x="59710" y="8978"/>
                  <a:pt x="59843" y="8912"/>
                  <a:pt x="59877" y="8812"/>
                </a:cubicBezTo>
                <a:lnTo>
                  <a:pt x="59977" y="8812"/>
                </a:lnTo>
                <a:lnTo>
                  <a:pt x="60010" y="8778"/>
                </a:lnTo>
                <a:lnTo>
                  <a:pt x="59910" y="8778"/>
                </a:lnTo>
                <a:cubicBezTo>
                  <a:pt x="59977" y="8678"/>
                  <a:pt x="59877" y="8611"/>
                  <a:pt x="59710" y="8511"/>
                </a:cubicBezTo>
                <a:cubicBezTo>
                  <a:pt x="59676" y="8478"/>
                  <a:pt x="59643" y="8478"/>
                  <a:pt x="59576" y="8445"/>
                </a:cubicBezTo>
                <a:cubicBezTo>
                  <a:pt x="58909" y="8144"/>
                  <a:pt x="57642" y="7844"/>
                  <a:pt x="56975" y="7811"/>
                </a:cubicBezTo>
                <a:lnTo>
                  <a:pt x="57008" y="7778"/>
                </a:lnTo>
                <a:lnTo>
                  <a:pt x="57141" y="7778"/>
                </a:lnTo>
                <a:cubicBezTo>
                  <a:pt x="57141" y="7761"/>
                  <a:pt x="57116" y="7761"/>
                  <a:pt x="57091" y="7761"/>
                </a:cubicBezTo>
                <a:cubicBezTo>
                  <a:pt x="57066" y="7761"/>
                  <a:pt x="57041" y="7761"/>
                  <a:pt x="57041" y="7744"/>
                </a:cubicBezTo>
                <a:lnTo>
                  <a:pt x="57075" y="7677"/>
                </a:lnTo>
                <a:lnTo>
                  <a:pt x="57208" y="7677"/>
                </a:lnTo>
                <a:cubicBezTo>
                  <a:pt x="57208" y="7744"/>
                  <a:pt x="57208" y="7744"/>
                  <a:pt x="57241" y="7744"/>
                </a:cubicBezTo>
                <a:cubicBezTo>
                  <a:pt x="57208" y="7611"/>
                  <a:pt x="57675" y="7677"/>
                  <a:pt x="57808" y="7611"/>
                </a:cubicBezTo>
                <a:lnTo>
                  <a:pt x="57808" y="7611"/>
                </a:lnTo>
                <a:cubicBezTo>
                  <a:pt x="57760" y="7621"/>
                  <a:pt x="57711" y="7625"/>
                  <a:pt x="57662" y="7625"/>
                </a:cubicBezTo>
                <a:cubicBezTo>
                  <a:pt x="57544" y="7625"/>
                  <a:pt x="57426" y="7601"/>
                  <a:pt x="57308" y="7577"/>
                </a:cubicBezTo>
                <a:cubicBezTo>
                  <a:pt x="57408" y="7577"/>
                  <a:pt x="57575" y="7511"/>
                  <a:pt x="57742" y="7511"/>
                </a:cubicBezTo>
                <a:cubicBezTo>
                  <a:pt x="57742" y="7511"/>
                  <a:pt x="57675" y="7511"/>
                  <a:pt x="57708" y="7577"/>
                </a:cubicBezTo>
                <a:cubicBezTo>
                  <a:pt x="57708" y="7577"/>
                  <a:pt x="57808" y="7577"/>
                  <a:pt x="57808" y="7611"/>
                </a:cubicBezTo>
                <a:lnTo>
                  <a:pt x="57875" y="7611"/>
                </a:lnTo>
                <a:lnTo>
                  <a:pt x="57875" y="7611"/>
                </a:lnTo>
                <a:lnTo>
                  <a:pt x="57875" y="7611"/>
                </a:lnTo>
                <a:cubicBezTo>
                  <a:pt x="57894" y="7613"/>
                  <a:pt x="57875" y="7619"/>
                  <a:pt x="57875" y="7644"/>
                </a:cubicBezTo>
                <a:lnTo>
                  <a:pt x="57875" y="7644"/>
                </a:lnTo>
                <a:cubicBezTo>
                  <a:pt x="57875" y="7644"/>
                  <a:pt x="57875" y="7644"/>
                  <a:pt x="57875" y="7644"/>
                </a:cubicBezTo>
                <a:lnTo>
                  <a:pt x="57875" y="7644"/>
                </a:lnTo>
                <a:lnTo>
                  <a:pt x="57875" y="7644"/>
                </a:lnTo>
                <a:lnTo>
                  <a:pt x="57909" y="7644"/>
                </a:lnTo>
                <a:cubicBezTo>
                  <a:pt x="57903" y="7644"/>
                  <a:pt x="57895" y="7644"/>
                  <a:pt x="57886" y="7644"/>
                </a:cubicBezTo>
                <a:lnTo>
                  <a:pt x="57886" y="7644"/>
                </a:lnTo>
                <a:cubicBezTo>
                  <a:pt x="57970" y="7642"/>
                  <a:pt x="57912" y="7611"/>
                  <a:pt x="58009" y="7611"/>
                </a:cubicBezTo>
                <a:cubicBezTo>
                  <a:pt x="58009" y="7635"/>
                  <a:pt x="58027" y="7642"/>
                  <a:pt x="58051" y="7642"/>
                </a:cubicBezTo>
                <a:cubicBezTo>
                  <a:pt x="58078" y="7642"/>
                  <a:pt x="58113" y="7634"/>
                  <a:pt x="58140" y="7634"/>
                </a:cubicBezTo>
                <a:cubicBezTo>
                  <a:pt x="58155" y="7634"/>
                  <a:pt x="58168" y="7637"/>
                  <a:pt x="58175" y="7644"/>
                </a:cubicBezTo>
                <a:cubicBezTo>
                  <a:pt x="58187" y="7633"/>
                  <a:pt x="58205" y="7629"/>
                  <a:pt x="58227" y="7629"/>
                </a:cubicBezTo>
                <a:cubicBezTo>
                  <a:pt x="58272" y="7629"/>
                  <a:pt x="58331" y="7644"/>
                  <a:pt x="58376" y="7644"/>
                </a:cubicBezTo>
                <a:cubicBezTo>
                  <a:pt x="58392" y="7627"/>
                  <a:pt x="58359" y="7627"/>
                  <a:pt x="58321" y="7627"/>
                </a:cubicBezTo>
                <a:cubicBezTo>
                  <a:pt x="58284" y="7627"/>
                  <a:pt x="58242" y="7627"/>
                  <a:pt x="58242" y="7611"/>
                </a:cubicBezTo>
                <a:cubicBezTo>
                  <a:pt x="58309" y="7611"/>
                  <a:pt x="58242" y="7577"/>
                  <a:pt x="58309" y="7577"/>
                </a:cubicBezTo>
                <a:cubicBezTo>
                  <a:pt x="58242" y="7511"/>
                  <a:pt x="58242" y="7477"/>
                  <a:pt x="58175" y="7477"/>
                </a:cubicBezTo>
                <a:cubicBezTo>
                  <a:pt x="58175" y="7513"/>
                  <a:pt x="58163" y="7523"/>
                  <a:pt x="58145" y="7523"/>
                </a:cubicBezTo>
                <a:cubicBezTo>
                  <a:pt x="58121" y="7523"/>
                  <a:pt x="58086" y="7504"/>
                  <a:pt x="58062" y="7504"/>
                </a:cubicBezTo>
                <a:cubicBezTo>
                  <a:pt x="58054" y="7504"/>
                  <a:pt x="58047" y="7506"/>
                  <a:pt x="58042" y="7511"/>
                </a:cubicBezTo>
                <a:lnTo>
                  <a:pt x="58042" y="7477"/>
                </a:lnTo>
                <a:cubicBezTo>
                  <a:pt x="58509" y="7477"/>
                  <a:pt x="58909" y="7477"/>
                  <a:pt x="58876" y="7177"/>
                </a:cubicBezTo>
                <a:lnTo>
                  <a:pt x="58876" y="7144"/>
                </a:lnTo>
                <a:lnTo>
                  <a:pt x="58976" y="7144"/>
                </a:lnTo>
                <a:cubicBezTo>
                  <a:pt x="58976" y="7110"/>
                  <a:pt x="58909" y="7110"/>
                  <a:pt x="58976" y="7110"/>
                </a:cubicBezTo>
                <a:lnTo>
                  <a:pt x="58876" y="7110"/>
                </a:lnTo>
                <a:lnTo>
                  <a:pt x="58876" y="7077"/>
                </a:lnTo>
                <a:cubicBezTo>
                  <a:pt x="58909" y="7077"/>
                  <a:pt x="58976" y="7077"/>
                  <a:pt x="58976" y="7010"/>
                </a:cubicBezTo>
                <a:lnTo>
                  <a:pt x="58876" y="7010"/>
                </a:lnTo>
                <a:lnTo>
                  <a:pt x="58742" y="6777"/>
                </a:lnTo>
                <a:lnTo>
                  <a:pt x="58742" y="6777"/>
                </a:lnTo>
                <a:cubicBezTo>
                  <a:pt x="58743" y="6777"/>
                  <a:pt x="58809" y="6777"/>
                  <a:pt x="58809" y="6810"/>
                </a:cubicBezTo>
                <a:cubicBezTo>
                  <a:pt x="58838" y="6810"/>
                  <a:pt x="58867" y="6810"/>
                  <a:pt x="58896" y="6788"/>
                </a:cubicBezTo>
                <a:lnTo>
                  <a:pt x="58896" y="6788"/>
                </a:lnTo>
                <a:cubicBezTo>
                  <a:pt x="58896" y="6794"/>
                  <a:pt x="58900" y="6801"/>
                  <a:pt x="58909" y="6810"/>
                </a:cubicBezTo>
                <a:cubicBezTo>
                  <a:pt x="58993" y="6793"/>
                  <a:pt x="59059" y="6793"/>
                  <a:pt x="59122" y="6793"/>
                </a:cubicBezTo>
                <a:cubicBezTo>
                  <a:pt x="59184" y="6793"/>
                  <a:pt x="59243" y="6793"/>
                  <a:pt x="59310" y="6777"/>
                </a:cubicBezTo>
                <a:lnTo>
                  <a:pt x="59310" y="6777"/>
                </a:lnTo>
                <a:cubicBezTo>
                  <a:pt x="59264" y="6800"/>
                  <a:pt x="59312" y="6854"/>
                  <a:pt x="59357" y="6854"/>
                </a:cubicBezTo>
                <a:cubicBezTo>
                  <a:pt x="59378" y="6854"/>
                  <a:pt x="59399" y="6842"/>
                  <a:pt x="59410" y="6810"/>
                </a:cubicBezTo>
                <a:lnTo>
                  <a:pt x="59343" y="6810"/>
                </a:lnTo>
                <a:lnTo>
                  <a:pt x="59343" y="6777"/>
                </a:lnTo>
                <a:cubicBezTo>
                  <a:pt x="59378" y="6777"/>
                  <a:pt x="59421" y="6768"/>
                  <a:pt x="59455" y="6764"/>
                </a:cubicBezTo>
                <a:lnTo>
                  <a:pt x="59455" y="6764"/>
                </a:lnTo>
                <a:cubicBezTo>
                  <a:pt x="59459" y="6768"/>
                  <a:pt x="59464" y="6773"/>
                  <a:pt x="59469" y="6777"/>
                </a:cubicBezTo>
                <a:lnTo>
                  <a:pt x="59510" y="6777"/>
                </a:lnTo>
                <a:cubicBezTo>
                  <a:pt x="59510" y="6766"/>
                  <a:pt x="59499" y="6762"/>
                  <a:pt x="59481" y="6762"/>
                </a:cubicBezTo>
                <a:cubicBezTo>
                  <a:pt x="59474" y="6762"/>
                  <a:pt x="59465" y="6763"/>
                  <a:pt x="59455" y="6764"/>
                </a:cubicBezTo>
                <a:lnTo>
                  <a:pt x="59455" y="6764"/>
                </a:lnTo>
                <a:cubicBezTo>
                  <a:pt x="59449" y="6757"/>
                  <a:pt x="59443" y="6750"/>
                  <a:pt x="59439" y="6743"/>
                </a:cubicBezTo>
                <a:lnTo>
                  <a:pt x="59343" y="6743"/>
                </a:lnTo>
                <a:cubicBezTo>
                  <a:pt x="59243" y="6743"/>
                  <a:pt x="59343" y="6677"/>
                  <a:pt x="59243" y="6677"/>
                </a:cubicBezTo>
                <a:cubicBezTo>
                  <a:pt x="59243" y="6677"/>
                  <a:pt x="59243" y="6743"/>
                  <a:pt x="59310" y="6743"/>
                </a:cubicBezTo>
                <a:lnTo>
                  <a:pt x="58976" y="6743"/>
                </a:lnTo>
                <a:cubicBezTo>
                  <a:pt x="58943" y="6760"/>
                  <a:pt x="58918" y="6768"/>
                  <a:pt x="58905" y="6777"/>
                </a:cubicBezTo>
                <a:lnTo>
                  <a:pt x="58905" y="6777"/>
                </a:lnTo>
                <a:cubicBezTo>
                  <a:pt x="58843" y="6775"/>
                  <a:pt x="58840" y="6743"/>
                  <a:pt x="58742" y="6743"/>
                </a:cubicBezTo>
                <a:lnTo>
                  <a:pt x="58642" y="6610"/>
                </a:lnTo>
                <a:cubicBezTo>
                  <a:pt x="58764" y="6610"/>
                  <a:pt x="58898" y="6598"/>
                  <a:pt x="59037" y="6596"/>
                </a:cubicBezTo>
                <a:lnTo>
                  <a:pt x="59037" y="6596"/>
                </a:lnTo>
                <a:cubicBezTo>
                  <a:pt x="59014" y="6591"/>
                  <a:pt x="58993" y="6585"/>
                  <a:pt x="58976" y="6577"/>
                </a:cubicBezTo>
                <a:cubicBezTo>
                  <a:pt x="58809" y="6610"/>
                  <a:pt x="58542" y="6610"/>
                  <a:pt x="58376" y="6610"/>
                </a:cubicBezTo>
                <a:cubicBezTo>
                  <a:pt x="58376" y="6510"/>
                  <a:pt x="58142" y="6510"/>
                  <a:pt x="58175" y="6477"/>
                </a:cubicBezTo>
                <a:cubicBezTo>
                  <a:pt x="58109" y="6477"/>
                  <a:pt x="58057" y="6491"/>
                  <a:pt x="58020" y="6491"/>
                </a:cubicBezTo>
                <a:cubicBezTo>
                  <a:pt x="58001" y="6491"/>
                  <a:pt x="57986" y="6488"/>
                  <a:pt x="57975" y="6477"/>
                </a:cubicBezTo>
                <a:cubicBezTo>
                  <a:pt x="58042" y="6477"/>
                  <a:pt x="58009" y="6443"/>
                  <a:pt x="58075" y="6443"/>
                </a:cubicBezTo>
                <a:cubicBezTo>
                  <a:pt x="58053" y="6443"/>
                  <a:pt x="58016" y="6428"/>
                  <a:pt x="57964" y="6428"/>
                </a:cubicBezTo>
                <a:cubicBezTo>
                  <a:pt x="57938" y="6428"/>
                  <a:pt x="57909" y="6432"/>
                  <a:pt x="57875" y="6443"/>
                </a:cubicBezTo>
                <a:cubicBezTo>
                  <a:pt x="57875" y="6410"/>
                  <a:pt x="57909" y="6410"/>
                  <a:pt x="57842" y="6410"/>
                </a:cubicBezTo>
                <a:cubicBezTo>
                  <a:pt x="57775" y="6410"/>
                  <a:pt x="57692" y="6415"/>
                  <a:pt x="57606" y="6415"/>
                </a:cubicBezTo>
                <a:cubicBezTo>
                  <a:pt x="57478" y="6415"/>
                  <a:pt x="57341" y="6403"/>
                  <a:pt x="57241" y="6343"/>
                </a:cubicBezTo>
                <a:cubicBezTo>
                  <a:pt x="57308" y="6343"/>
                  <a:pt x="57341" y="6310"/>
                  <a:pt x="57341" y="6310"/>
                </a:cubicBezTo>
                <a:lnTo>
                  <a:pt x="57508" y="6310"/>
                </a:lnTo>
                <a:cubicBezTo>
                  <a:pt x="57408" y="6310"/>
                  <a:pt x="57642" y="6310"/>
                  <a:pt x="57575" y="6276"/>
                </a:cubicBezTo>
                <a:cubicBezTo>
                  <a:pt x="57508" y="6276"/>
                  <a:pt x="57508" y="6176"/>
                  <a:pt x="57575" y="6176"/>
                </a:cubicBezTo>
                <a:cubicBezTo>
                  <a:pt x="57642" y="6143"/>
                  <a:pt x="57675" y="6143"/>
                  <a:pt x="57675" y="6110"/>
                </a:cubicBezTo>
                <a:cubicBezTo>
                  <a:pt x="57708" y="6076"/>
                  <a:pt x="57808" y="6076"/>
                  <a:pt x="57842" y="6076"/>
                </a:cubicBezTo>
                <a:cubicBezTo>
                  <a:pt x="57842" y="6076"/>
                  <a:pt x="57842" y="6010"/>
                  <a:pt x="57808" y="6010"/>
                </a:cubicBezTo>
                <a:cubicBezTo>
                  <a:pt x="57950" y="5986"/>
                  <a:pt x="58092" y="5962"/>
                  <a:pt x="58209" y="5962"/>
                </a:cubicBezTo>
                <a:cubicBezTo>
                  <a:pt x="58258" y="5962"/>
                  <a:pt x="58303" y="5966"/>
                  <a:pt x="58342" y="5976"/>
                </a:cubicBezTo>
                <a:cubicBezTo>
                  <a:pt x="58409" y="5976"/>
                  <a:pt x="58542" y="5976"/>
                  <a:pt x="58576" y="5943"/>
                </a:cubicBezTo>
                <a:cubicBezTo>
                  <a:pt x="58509" y="5943"/>
                  <a:pt x="58509" y="5910"/>
                  <a:pt x="58409" y="5910"/>
                </a:cubicBezTo>
                <a:cubicBezTo>
                  <a:pt x="58509" y="5910"/>
                  <a:pt x="58542" y="5843"/>
                  <a:pt x="58576" y="5809"/>
                </a:cubicBezTo>
                <a:cubicBezTo>
                  <a:pt x="58609" y="5826"/>
                  <a:pt x="58651" y="5826"/>
                  <a:pt x="58692" y="5826"/>
                </a:cubicBezTo>
                <a:cubicBezTo>
                  <a:pt x="58734" y="5826"/>
                  <a:pt x="58776" y="5826"/>
                  <a:pt x="58809" y="5843"/>
                </a:cubicBezTo>
                <a:cubicBezTo>
                  <a:pt x="58826" y="5876"/>
                  <a:pt x="58793" y="5876"/>
                  <a:pt x="58759" y="5876"/>
                </a:cubicBezTo>
                <a:cubicBezTo>
                  <a:pt x="58726" y="5876"/>
                  <a:pt x="58692" y="5876"/>
                  <a:pt x="58709" y="5910"/>
                </a:cubicBezTo>
                <a:cubicBezTo>
                  <a:pt x="58718" y="5892"/>
                  <a:pt x="58724" y="5886"/>
                  <a:pt x="58730" y="5886"/>
                </a:cubicBezTo>
                <a:cubicBezTo>
                  <a:pt x="58744" y="5886"/>
                  <a:pt x="58755" y="5917"/>
                  <a:pt x="58783" y="5917"/>
                </a:cubicBezTo>
                <a:cubicBezTo>
                  <a:pt x="58791" y="5917"/>
                  <a:pt x="58799" y="5915"/>
                  <a:pt x="58809" y="5910"/>
                </a:cubicBezTo>
                <a:lnTo>
                  <a:pt x="58809" y="5910"/>
                </a:lnTo>
                <a:cubicBezTo>
                  <a:pt x="58809" y="5916"/>
                  <a:pt x="58804" y="5922"/>
                  <a:pt x="58795" y="5926"/>
                </a:cubicBezTo>
                <a:lnTo>
                  <a:pt x="58795" y="5926"/>
                </a:lnTo>
                <a:cubicBezTo>
                  <a:pt x="58767" y="5922"/>
                  <a:pt x="58740" y="5917"/>
                  <a:pt x="58714" y="5911"/>
                </a:cubicBezTo>
                <a:lnTo>
                  <a:pt x="58714" y="5911"/>
                </a:lnTo>
                <a:cubicBezTo>
                  <a:pt x="58672" y="5913"/>
                  <a:pt x="58576" y="5921"/>
                  <a:pt x="58642" y="5943"/>
                </a:cubicBezTo>
                <a:cubicBezTo>
                  <a:pt x="58669" y="5943"/>
                  <a:pt x="58759" y="5943"/>
                  <a:pt x="58795" y="5926"/>
                </a:cubicBezTo>
                <a:lnTo>
                  <a:pt x="58795" y="5926"/>
                </a:lnTo>
                <a:cubicBezTo>
                  <a:pt x="58873" y="5937"/>
                  <a:pt x="58958" y="5941"/>
                  <a:pt x="59048" y="5941"/>
                </a:cubicBezTo>
                <a:cubicBezTo>
                  <a:pt x="59057" y="5941"/>
                  <a:pt x="59067" y="5941"/>
                  <a:pt x="59076" y="5941"/>
                </a:cubicBezTo>
                <a:lnTo>
                  <a:pt x="59076" y="5941"/>
                </a:lnTo>
                <a:lnTo>
                  <a:pt x="59076" y="5943"/>
                </a:lnTo>
                <a:cubicBezTo>
                  <a:pt x="59079" y="5942"/>
                  <a:pt x="59081" y="5941"/>
                  <a:pt x="59084" y="5940"/>
                </a:cubicBezTo>
                <a:lnTo>
                  <a:pt x="59084" y="5940"/>
                </a:lnTo>
                <a:cubicBezTo>
                  <a:pt x="59081" y="5940"/>
                  <a:pt x="59079" y="5940"/>
                  <a:pt x="59076" y="5941"/>
                </a:cubicBezTo>
                <a:lnTo>
                  <a:pt x="59076" y="5941"/>
                </a:lnTo>
                <a:lnTo>
                  <a:pt x="59076" y="5910"/>
                </a:lnTo>
                <a:cubicBezTo>
                  <a:pt x="59009" y="5910"/>
                  <a:pt x="58976" y="5910"/>
                  <a:pt x="58843" y="5843"/>
                </a:cubicBezTo>
                <a:lnTo>
                  <a:pt x="59176" y="5843"/>
                </a:lnTo>
                <a:cubicBezTo>
                  <a:pt x="59176" y="5910"/>
                  <a:pt x="59243" y="5910"/>
                  <a:pt x="59343" y="5910"/>
                </a:cubicBezTo>
                <a:cubicBezTo>
                  <a:pt x="59374" y="5910"/>
                  <a:pt x="59234" y="5910"/>
                  <a:pt x="59291" y="5936"/>
                </a:cubicBezTo>
                <a:lnTo>
                  <a:pt x="59291" y="5936"/>
                </a:lnTo>
                <a:cubicBezTo>
                  <a:pt x="59348" y="5934"/>
                  <a:pt x="59404" y="5933"/>
                  <a:pt x="59460" y="5933"/>
                </a:cubicBezTo>
                <a:cubicBezTo>
                  <a:pt x="59535" y="5933"/>
                  <a:pt x="59608" y="5935"/>
                  <a:pt x="59676" y="5943"/>
                </a:cubicBezTo>
                <a:cubicBezTo>
                  <a:pt x="59675" y="5944"/>
                  <a:pt x="59674" y="5945"/>
                  <a:pt x="59672" y="5946"/>
                </a:cubicBezTo>
                <a:lnTo>
                  <a:pt x="59672" y="5946"/>
                </a:lnTo>
                <a:cubicBezTo>
                  <a:pt x="59662" y="5945"/>
                  <a:pt x="59653" y="5944"/>
                  <a:pt x="59643" y="5943"/>
                </a:cubicBezTo>
                <a:lnTo>
                  <a:pt x="59643" y="5943"/>
                </a:lnTo>
                <a:cubicBezTo>
                  <a:pt x="59634" y="5946"/>
                  <a:pt x="59626" y="5949"/>
                  <a:pt x="59620" y="5952"/>
                </a:cubicBezTo>
                <a:lnTo>
                  <a:pt x="59620" y="5952"/>
                </a:lnTo>
                <a:cubicBezTo>
                  <a:pt x="59625" y="5953"/>
                  <a:pt x="59631" y="5953"/>
                  <a:pt x="59636" y="5953"/>
                </a:cubicBezTo>
                <a:cubicBezTo>
                  <a:pt x="59651" y="5953"/>
                  <a:pt x="59664" y="5951"/>
                  <a:pt x="59672" y="5946"/>
                </a:cubicBezTo>
                <a:lnTo>
                  <a:pt x="59672" y="5946"/>
                </a:lnTo>
                <a:cubicBezTo>
                  <a:pt x="59796" y="5960"/>
                  <a:pt x="59920" y="5960"/>
                  <a:pt x="60052" y="5960"/>
                </a:cubicBezTo>
                <a:cubicBezTo>
                  <a:pt x="60194" y="5960"/>
                  <a:pt x="60344" y="5960"/>
                  <a:pt x="60510" y="5976"/>
                </a:cubicBezTo>
                <a:lnTo>
                  <a:pt x="60644" y="5976"/>
                </a:lnTo>
                <a:cubicBezTo>
                  <a:pt x="60644" y="5943"/>
                  <a:pt x="60844" y="5943"/>
                  <a:pt x="60844" y="5910"/>
                </a:cubicBezTo>
                <a:lnTo>
                  <a:pt x="60844" y="5910"/>
                </a:lnTo>
                <a:cubicBezTo>
                  <a:pt x="60785" y="5929"/>
                  <a:pt x="60718" y="5937"/>
                  <a:pt x="60648" y="5937"/>
                </a:cubicBezTo>
                <a:cubicBezTo>
                  <a:pt x="60479" y="5937"/>
                  <a:pt x="60295" y="5890"/>
                  <a:pt x="60177" y="5843"/>
                </a:cubicBezTo>
                <a:cubicBezTo>
                  <a:pt x="60077" y="5843"/>
                  <a:pt x="60210" y="5910"/>
                  <a:pt x="60177" y="5910"/>
                </a:cubicBezTo>
                <a:cubicBezTo>
                  <a:pt x="60143" y="5910"/>
                  <a:pt x="60143" y="5910"/>
                  <a:pt x="60077" y="5843"/>
                </a:cubicBezTo>
                <a:cubicBezTo>
                  <a:pt x="60143" y="5809"/>
                  <a:pt x="60043" y="5809"/>
                  <a:pt x="60010" y="5776"/>
                </a:cubicBezTo>
                <a:cubicBezTo>
                  <a:pt x="60037" y="5769"/>
                  <a:pt x="60055" y="5767"/>
                  <a:pt x="60069" y="5767"/>
                </a:cubicBezTo>
                <a:cubicBezTo>
                  <a:pt x="60123" y="5767"/>
                  <a:pt x="60097" y="5809"/>
                  <a:pt x="60177" y="5809"/>
                </a:cubicBezTo>
                <a:cubicBezTo>
                  <a:pt x="60210" y="5809"/>
                  <a:pt x="60310" y="5776"/>
                  <a:pt x="60344" y="5776"/>
                </a:cubicBezTo>
                <a:cubicBezTo>
                  <a:pt x="60344" y="5776"/>
                  <a:pt x="60310" y="5776"/>
                  <a:pt x="60310" y="5809"/>
                </a:cubicBezTo>
                <a:lnTo>
                  <a:pt x="60377" y="5809"/>
                </a:lnTo>
                <a:cubicBezTo>
                  <a:pt x="60377" y="5776"/>
                  <a:pt x="60377" y="5776"/>
                  <a:pt x="60410" y="5776"/>
                </a:cubicBezTo>
                <a:cubicBezTo>
                  <a:pt x="60477" y="5809"/>
                  <a:pt x="60510" y="5843"/>
                  <a:pt x="60644" y="5843"/>
                </a:cubicBezTo>
                <a:cubicBezTo>
                  <a:pt x="60644" y="5843"/>
                  <a:pt x="60627" y="5835"/>
                  <a:pt x="60619" y="5826"/>
                </a:cubicBezTo>
                <a:lnTo>
                  <a:pt x="60619" y="5826"/>
                </a:lnTo>
                <a:cubicBezTo>
                  <a:pt x="60612" y="5826"/>
                  <a:pt x="60605" y="5826"/>
                  <a:pt x="60598" y="5826"/>
                </a:cubicBezTo>
                <a:cubicBezTo>
                  <a:pt x="60560" y="5826"/>
                  <a:pt x="60527" y="5826"/>
                  <a:pt x="60544" y="5809"/>
                </a:cubicBezTo>
                <a:cubicBezTo>
                  <a:pt x="60571" y="5809"/>
                  <a:pt x="60596" y="5811"/>
                  <a:pt x="60618" y="5813"/>
                </a:cubicBezTo>
                <a:lnTo>
                  <a:pt x="60618" y="5813"/>
                </a:lnTo>
                <a:cubicBezTo>
                  <a:pt x="60623" y="5811"/>
                  <a:pt x="60631" y="5809"/>
                  <a:pt x="60644" y="5809"/>
                </a:cubicBezTo>
                <a:cubicBezTo>
                  <a:pt x="60651" y="5813"/>
                  <a:pt x="60659" y="5816"/>
                  <a:pt x="60667" y="5818"/>
                </a:cubicBezTo>
                <a:lnTo>
                  <a:pt x="60667" y="5818"/>
                </a:lnTo>
                <a:cubicBezTo>
                  <a:pt x="60652" y="5816"/>
                  <a:pt x="60636" y="5814"/>
                  <a:pt x="60618" y="5813"/>
                </a:cubicBezTo>
                <a:lnTo>
                  <a:pt x="60618" y="5813"/>
                </a:lnTo>
                <a:cubicBezTo>
                  <a:pt x="60612" y="5816"/>
                  <a:pt x="60614" y="5821"/>
                  <a:pt x="60619" y="5826"/>
                </a:cubicBezTo>
                <a:lnTo>
                  <a:pt x="60619" y="5826"/>
                </a:lnTo>
                <a:cubicBezTo>
                  <a:pt x="60649" y="5827"/>
                  <a:pt x="60677" y="5829"/>
                  <a:pt x="60677" y="5843"/>
                </a:cubicBezTo>
                <a:cubicBezTo>
                  <a:pt x="60677" y="5876"/>
                  <a:pt x="60644" y="5876"/>
                  <a:pt x="60615" y="5876"/>
                </a:cubicBezTo>
                <a:cubicBezTo>
                  <a:pt x="60585" y="5876"/>
                  <a:pt x="60560" y="5876"/>
                  <a:pt x="60577" y="5910"/>
                </a:cubicBezTo>
                <a:cubicBezTo>
                  <a:pt x="60622" y="5887"/>
                  <a:pt x="60648" y="5880"/>
                  <a:pt x="60667" y="5880"/>
                </a:cubicBezTo>
                <a:cubicBezTo>
                  <a:pt x="60707" y="5880"/>
                  <a:pt x="60722" y="5910"/>
                  <a:pt x="60811" y="5910"/>
                </a:cubicBezTo>
                <a:cubicBezTo>
                  <a:pt x="60811" y="5857"/>
                  <a:pt x="60832" y="5846"/>
                  <a:pt x="60824" y="5827"/>
                </a:cubicBezTo>
                <a:lnTo>
                  <a:pt x="60824" y="5827"/>
                </a:lnTo>
                <a:cubicBezTo>
                  <a:pt x="60808" y="5826"/>
                  <a:pt x="60793" y="5826"/>
                  <a:pt x="60777" y="5826"/>
                </a:cubicBezTo>
                <a:cubicBezTo>
                  <a:pt x="60738" y="5826"/>
                  <a:pt x="60699" y="5826"/>
                  <a:pt x="60667" y="5818"/>
                </a:cubicBezTo>
                <a:lnTo>
                  <a:pt x="60667" y="5818"/>
                </a:lnTo>
                <a:cubicBezTo>
                  <a:pt x="60695" y="5821"/>
                  <a:pt x="60719" y="5824"/>
                  <a:pt x="60741" y="5824"/>
                </a:cubicBezTo>
                <a:cubicBezTo>
                  <a:pt x="60766" y="5824"/>
                  <a:pt x="60788" y="5821"/>
                  <a:pt x="60811" y="5809"/>
                </a:cubicBezTo>
                <a:cubicBezTo>
                  <a:pt x="60817" y="5816"/>
                  <a:pt x="60822" y="5822"/>
                  <a:pt x="60824" y="5827"/>
                </a:cubicBezTo>
                <a:lnTo>
                  <a:pt x="60824" y="5827"/>
                </a:lnTo>
                <a:cubicBezTo>
                  <a:pt x="60857" y="5828"/>
                  <a:pt x="60888" y="5831"/>
                  <a:pt x="60911" y="5843"/>
                </a:cubicBezTo>
                <a:cubicBezTo>
                  <a:pt x="60944" y="5826"/>
                  <a:pt x="60977" y="5826"/>
                  <a:pt x="61007" y="5826"/>
                </a:cubicBezTo>
                <a:cubicBezTo>
                  <a:pt x="61036" y="5826"/>
                  <a:pt x="61061" y="5826"/>
                  <a:pt x="61077" y="5809"/>
                </a:cubicBezTo>
                <a:cubicBezTo>
                  <a:pt x="61077" y="5826"/>
                  <a:pt x="61136" y="5826"/>
                  <a:pt x="61194" y="5826"/>
                </a:cubicBezTo>
                <a:cubicBezTo>
                  <a:pt x="61253" y="5826"/>
                  <a:pt x="61311" y="5826"/>
                  <a:pt x="61311" y="5843"/>
                </a:cubicBezTo>
                <a:lnTo>
                  <a:pt x="61344" y="5843"/>
                </a:lnTo>
                <a:cubicBezTo>
                  <a:pt x="61344" y="5793"/>
                  <a:pt x="61261" y="5784"/>
                  <a:pt x="61165" y="5784"/>
                </a:cubicBezTo>
                <a:cubicBezTo>
                  <a:pt x="61117" y="5784"/>
                  <a:pt x="61066" y="5787"/>
                  <a:pt x="61021" y="5787"/>
                </a:cubicBezTo>
                <a:cubicBezTo>
                  <a:pt x="60975" y="5787"/>
                  <a:pt x="60936" y="5784"/>
                  <a:pt x="60911" y="5776"/>
                </a:cubicBezTo>
                <a:cubicBezTo>
                  <a:pt x="61044" y="5776"/>
                  <a:pt x="61011" y="5743"/>
                  <a:pt x="60911" y="5743"/>
                </a:cubicBezTo>
                <a:cubicBezTo>
                  <a:pt x="60946" y="5721"/>
                  <a:pt x="60987" y="5712"/>
                  <a:pt x="61028" y="5710"/>
                </a:cubicBezTo>
                <a:lnTo>
                  <a:pt x="61028" y="5710"/>
                </a:lnTo>
                <a:cubicBezTo>
                  <a:pt x="61036" y="5719"/>
                  <a:pt x="61041" y="5730"/>
                  <a:pt x="61044" y="5743"/>
                </a:cubicBezTo>
                <a:cubicBezTo>
                  <a:pt x="61089" y="5743"/>
                  <a:pt x="61101" y="5729"/>
                  <a:pt x="61105" y="5714"/>
                </a:cubicBezTo>
                <a:lnTo>
                  <a:pt x="61105" y="5714"/>
                </a:lnTo>
                <a:cubicBezTo>
                  <a:pt x="61085" y="5711"/>
                  <a:pt x="61065" y="5710"/>
                  <a:pt x="61045" y="5710"/>
                </a:cubicBezTo>
                <a:cubicBezTo>
                  <a:pt x="61039" y="5710"/>
                  <a:pt x="61034" y="5710"/>
                  <a:pt x="61028" y="5710"/>
                </a:cubicBezTo>
                <a:lnTo>
                  <a:pt x="61028" y="5710"/>
                </a:lnTo>
                <a:cubicBezTo>
                  <a:pt x="60982" y="5654"/>
                  <a:pt x="60861" y="5654"/>
                  <a:pt x="60740" y="5654"/>
                </a:cubicBezTo>
                <a:cubicBezTo>
                  <a:pt x="60670" y="5654"/>
                  <a:pt x="60599" y="5654"/>
                  <a:pt x="60544" y="5643"/>
                </a:cubicBezTo>
                <a:cubicBezTo>
                  <a:pt x="60877" y="5609"/>
                  <a:pt x="61211" y="5609"/>
                  <a:pt x="61411" y="5609"/>
                </a:cubicBezTo>
                <a:cubicBezTo>
                  <a:pt x="61378" y="5609"/>
                  <a:pt x="61378" y="5609"/>
                  <a:pt x="61411" y="5576"/>
                </a:cubicBezTo>
                <a:lnTo>
                  <a:pt x="61511" y="5576"/>
                </a:lnTo>
                <a:cubicBezTo>
                  <a:pt x="61511" y="5609"/>
                  <a:pt x="61511" y="5609"/>
                  <a:pt x="61544" y="5609"/>
                </a:cubicBezTo>
                <a:cubicBezTo>
                  <a:pt x="61557" y="5605"/>
                  <a:pt x="61568" y="5603"/>
                  <a:pt x="61578" y="5601"/>
                </a:cubicBezTo>
                <a:lnTo>
                  <a:pt x="61578" y="5601"/>
                </a:lnTo>
                <a:lnTo>
                  <a:pt x="61578" y="5609"/>
                </a:lnTo>
                <a:cubicBezTo>
                  <a:pt x="61614" y="5609"/>
                  <a:pt x="61641" y="5614"/>
                  <a:pt x="61666" y="5618"/>
                </a:cubicBezTo>
                <a:lnTo>
                  <a:pt x="61666" y="5618"/>
                </a:lnTo>
                <a:cubicBezTo>
                  <a:pt x="61646" y="5608"/>
                  <a:pt x="61625" y="5600"/>
                  <a:pt x="61597" y="5600"/>
                </a:cubicBezTo>
                <a:cubicBezTo>
                  <a:pt x="61591" y="5600"/>
                  <a:pt x="61585" y="5600"/>
                  <a:pt x="61578" y="5601"/>
                </a:cubicBezTo>
                <a:lnTo>
                  <a:pt x="61578" y="5601"/>
                </a:lnTo>
                <a:lnTo>
                  <a:pt x="61578" y="5576"/>
                </a:lnTo>
                <a:cubicBezTo>
                  <a:pt x="61711" y="5576"/>
                  <a:pt x="61745" y="5576"/>
                  <a:pt x="61811" y="5609"/>
                </a:cubicBezTo>
                <a:cubicBezTo>
                  <a:pt x="61778" y="5620"/>
                  <a:pt x="61752" y="5624"/>
                  <a:pt x="61729" y="5624"/>
                </a:cubicBezTo>
                <a:cubicBezTo>
                  <a:pt x="61707" y="5624"/>
                  <a:pt x="61688" y="5621"/>
                  <a:pt x="61666" y="5618"/>
                </a:cubicBezTo>
                <a:lnTo>
                  <a:pt x="61666" y="5618"/>
                </a:lnTo>
                <a:cubicBezTo>
                  <a:pt x="61692" y="5629"/>
                  <a:pt x="61715" y="5643"/>
                  <a:pt x="61745" y="5643"/>
                </a:cubicBezTo>
                <a:cubicBezTo>
                  <a:pt x="61828" y="5626"/>
                  <a:pt x="61986" y="5618"/>
                  <a:pt x="62145" y="5618"/>
                </a:cubicBezTo>
                <a:cubicBezTo>
                  <a:pt x="62303" y="5618"/>
                  <a:pt x="62462" y="5626"/>
                  <a:pt x="62545" y="5643"/>
                </a:cubicBezTo>
                <a:cubicBezTo>
                  <a:pt x="62555" y="5643"/>
                  <a:pt x="62566" y="5642"/>
                  <a:pt x="62578" y="5642"/>
                </a:cubicBezTo>
                <a:lnTo>
                  <a:pt x="62578" y="5642"/>
                </a:lnTo>
                <a:cubicBezTo>
                  <a:pt x="62578" y="5642"/>
                  <a:pt x="62578" y="5643"/>
                  <a:pt x="62579" y="5643"/>
                </a:cubicBezTo>
                <a:cubicBezTo>
                  <a:pt x="62610" y="5643"/>
                  <a:pt x="62641" y="5643"/>
                  <a:pt x="62665" y="5639"/>
                </a:cubicBezTo>
                <a:lnTo>
                  <a:pt x="62665" y="5639"/>
                </a:lnTo>
                <a:cubicBezTo>
                  <a:pt x="62632" y="5640"/>
                  <a:pt x="62603" y="5642"/>
                  <a:pt x="62578" y="5642"/>
                </a:cubicBezTo>
                <a:lnTo>
                  <a:pt x="62578" y="5642"/>
                </a:lnTo>
                <a:cubicBezTo>
                  <a:pt x="62546" y="5609"/>
                  <a:pt x="62679" y="5609"/>
                  <a:pt x="62712" y="5609"/>
                </a:cubicBezTo>
                <a:cubicBezTo>
                  <a:pt x="62712" y="5627"/>
                  <a:pt x="62693" y="5635"/>
                  <a:pt x="62665" y="5639"/>
                </a:cubicBezTo>
                <a:lnTo>
                  <a:pt x="62665" y="5639"/>
                </a:lnTo>
                <a:cubicBezTo>
                  <a:pt x="62728" y="5637"/>
                  <a:pt x="62804" y="5634"/>
                  <a:pt x="62879" y="5634"/>
                </a:cubicBezTo>
                <a:cubicBezTo>
                  <a:pt x="63012" y="5634"/>
                  <a:pt x="63146" y="5643"/>
                  <a:pt x="63212" y="5676"/>
                </a:cubicBezTo>
                <a:lnTo>
                  <a:pt x="63212" y="5643"/>
                </a:lnTo>
                <a:cubicBezTo>
                  <a:pt x="63346" y="5643"/>
                  <a:pt x="63713" y="5676"/>
                  <a:pt x="63713" y="5676"/>
                </a:cubicBezTo>
                <a:cubicBezTo>
                  <a:pt x="63713" y="5676"/>
                  <a:pt x="63679" y="5643"/>
                  <a:pt x="63713" y="5643"/>
                </a:cubicBezTo>
                <a:cubicBezTo>
                  <a:pt x="63746" y="5643"/>
                  <a:pt x="63746" y="5676"/>
                  <a:pt x="63846" y="5676"/>
                </a:cubicBezTo>
                <a:cubicBezTo>
                  <a:pt x="63874" y="5662"/>
                  <a:pt x="63904" y="5657"/>
                  <a:pt x="63934" y="5657"/>
                </a:cubicBezTo>
                <a:cubicBezTo>
                  <a:pt x="63976" y="5657"/>
                  <a:pt x="64018" y="5666"/>
                  <a:pt x="64059" y="5676"/>
                </a:cubicBezTo>
                <a:lnTo>
                  <a:pt x="64059" y="5676"/>
                </a:lnTo>
                <a:cubicBezTo>
                  <a:pt x="64137" y="5676"/>
                  <a:pt x="64046" y="5675"/>
                  <a:pt x="64046" y="5643"/>
                </a:cubicBezTo>
                <a:lnTo>
                  <a:pt x="64146" y="5643"/>
                </a:lnTo>
                <a:cubicBezTo>
                  <a:pt x="64146" y="5620"/>
                  <a:pt x="64117" y="5613"/>
                  <a:pt x="64072" y="5613"/>
                </a:cubicBezTo>
                <a:cubicBezTo>
                  <a:pt x="63983" y="5613"/>
                  <a:pt x="63835" y="5643"/>
                  <a:pt x="63746" y="5643"/>
                </a:cubicBezTo>
                <a:cubicBezTo>
                  <a:pt x="63646" y="5643"/>
                  <a:pt x="63679" y="5576"/>
                  <a:pt x="63546" y="5576"/>
                </a:cubicBezTo>
                <a:cubicBezTo>
                  <a:pt x="63546" y="5609"/>
                  <a:pt x="63579" y="5609"/>
                  <a:pt x="63579" y="5609"/>
                </a:cubicBezTo>
                <a:cubicBezTo>
                  <a:pt x="63535" y="5609"/>
                  <a:pt x="63446" y="5624"/>
                  <a:pt x="63382" y="5624"/>
                </a:cubicBezTo>
                <a:cubicBezTo>
                  <a:pt x="63349" y="5624"/>
                  <a:pt x="63324" y="5620"/>
                  <a:pt x="63312" y="5609"/>
                </a:cubicBezTo>
                <a:cubicBezTo>
                  <a:pt x="63379" y="5609"/>
                  <a:pt x="63312" y="5576"/>
                  <a:pt x="63246" y="5576"/>
                </a:cubicBezTo>
                <a:cubicBezTo>
                  <a:pt x="63229" y="5593"/>
                  <a:pt x="63212" y="5593"/>
                  <a:pt x="63187" y="5593"/>
                </a:cubicBezTo>
                <a:cubicBezTo>
                  <a:pt x="63162" y="5593"/>
                  <a:pt x="63129" y="5593"/>
                  <a:pt x="63079" y="5609"/>
                </a:cubicBezTo>
                <a:cubicBezTo>
                  <a:pt x="63146" y="5576"/>
                  <a:pt x="62979" y="5609"/>
                  <a:pt x="63046" y="5509"/>
                </a:cubicBezTo>
                <a:cubicBezTo>
                  <a:pt x="62912" y="5509"/>
                  <a:pt x="63012" y="5576"/>
                  <a:pt x="62912" y="5576"/>
                </a:cubicBezTo>
                <a:cubicBezTo>
                  <a:pt x="62890" y="5554"/>
                  <a:pt x="62882" y="5546"/>
                  <a:pt x="62880" y="5546"/>
                </a:cubicBezTo>
                <a:lnTo>
                  <a:pt x="62880" y="5546"/>
                </a:lnTo>
                <a:cubicBezTo>
                  <a:pt x="62875" y="5546"/>
                  <a:pt x="62890" y="5576"/>
                  <a:pt x="62845" y="5576"/>
                </a:cubicBezTo>
                <a:cubicBezTo>
                  <a:pt x="62845" y="5543"/>
                  <a:pt x="62820" y="5543"/>
                  <a:pt x="62804" y="5543"/>
                </a:cubicBezTo>
                <a:cubicBezTo>
                  <a:pt x="62787" y="5543"/>
                  <a:pt x="62779" y="5543"/>
                  <a:pt x="62812" y="5509"/>
                </a:cubicBezTo>
                <a:cubicBezTo>
                  <a:pt x="62723" y="5509"/>
                  <a:pt x="62649" y="5539"/>
                  <a:pt x="62590" y="5539"/>
                </a:cubicBezTo>
                <a:cubicBezTo>
                  <a:pt x="62560" y="5539"/>
                  <a:pt x="62534" y="5531"/>
                  <a:pt x="62512" y="5509"/>
                </a:cubicBezTo>
                <a:cubicBezTo>
                  <a:pt x="62478" y="5509"/>
                  <a:pt x="62478" y="5576"/>
                  <a:pt x="62412" y="5576"/>
                </a:cubicBezTo>
                <a:cubicBezTo>
                  <a:pt x="62367" y="5576"/>
                  <a:pt x="62293" y="5546"/>
                  <a:pt x="62209" y="5546"/>
                </a:cubicBezTo>
                <a:cubicBezTo>
                  <a:pt x="62167" y="5546"/>
                  <a:pt x="62123" y="5554"/>
                  <a:pt x="62078" y="5576"/>
                </a:cubicBezTo>
                <a:cubicBezTo>
                  <a:pt x="62078" y="5476"/>
                  <a:pt x="61711" y="5476"/>
                  <a:pt x="61645" y="5443"/>
                </a:cubicBezTo>
                <a:lnTo>
                  <a:pt x="61645" y="5476"/>
                </a:lnTo>
                <a:cubicBezTo>
                  <a:pt x="61564" y="5476"/>
                  <a:pt x="61570" y="5433"/>
                  <a:pt x="61541" y="5433"/>
                </a:cubicBezTo>
                <a:cubicBezTo>
                  <a:pt x="61534" y="5433"/>
                  <a:pt x="61524" y="5436"/>
                  <a:pt x="61511" y="5443"/>
                </a:cubicBezTo>
                <a:cubicBezTo>
                  <a:pt x="61511" y="5459"/>
                  <a:pt x="61528" y="5459"/>
                  <a:pt x="61544" y="5459"/>
                </a:cubicBezTo>
                <a:cubicBezTo>
                  <a:pt x="61561" y="5459"/>
                  <a:pt x="61578" y="5459"/>
                  <a:pt x="61578" y="5476"/>
                </a:cubicBezTo>
                <a:cubicBezTo>
                  <a:pt x="61478" y="5476"/>
                  <a:pt x="61244" y="5509"/>
                  <a:pt x="61144" y="5509"/>
                </a:cubicBezTo>
                <a:cubicBezTo>
                  <a:pt x="61211" y="5509"/>
                  <a:pt x="61244" y="5476"/>
                  <a:pt x="61211" y="5476"/>
                </a:cubicBezTo>
                <a:cubicBezTo>
                  <a:pt x="61178" y="5476"/>
                  <a:pt x="61144" y="5509"/>
                  <a:pt x="61044" y="5509"/>
                </a:cubicBezTo>
                <a:cubicBezTo>
                  <a:pt x="61077" y="5509"/>
                  <a:pt x="61044" y="5476"/>
                  <a:pt x="61077" y="5476"/>
                </a:cubicBezTo>
                <a:cubicBezTo>
                  <a:pt x="61011" y="5476"/>
                  <a:pt x="60929" y="5491"/>
                  <a:pt x="60843" y="5491"/>
                </a:cubicBezTo>
                <a:cubicBezTo>
                  <a:pt x="60800" y="5491"/>
                  <a:pt x="60755" y="5487"/>
                  <a:pt x="60711" y="5476"/>
                </a:cubicBezTo>
                <a:cubicBezTo>
                  <a:pt x="60711" y="5476"/>
                  <a:pt x="60744" y="5476"/>
                  <a:pt x="60744" y="5443"/>
                </a:cubicBezTo>
                <a:cubicBezTo>
                  <a:pt x="60827" y="5443"/>
                  <a:pt x="60944" y="5451"/>
                  <a:pt x="61044" y="5451"/>
                </a:cubicBezTo>
                <a:cubicBezTo>
                  <a:pt x="61144" y="5451"/>
                  <a:pt x="61228" y="5443"/>
                  <a:pt x="61244" y="5409"/>
                </a:cubicBezTo>
                <a:lnTo>
                  <a:pt x="61244" y="5409"/>
                </a:lnTo>
                <a:cubicBezTo>
                  <a:pt x="61219" y="5414"/>
                  <a:pt x="61193" y="5416"/>
                  <a:pt x="61167" y="5416"/>
                </a:cubicBezTo>
                <a:cubicBezTo>
                  <a:pt x="61063" y="5416"/>
                  <a:pt x="60950" y="5386"/>
                  <a:pt x="60834" y="5386"/>
                </a:cubicBezTo>
                <a:cubicBezTo>
                  <a:pt x="60782" y="5386"/>
                  <a:pt x="60730" y="5392"/>
                  <a:pt x="60677" y="5409"/>
                </a:cubicBezTo>
                <a:cubicBezTo>
                  <a:pt x="60677" y="5378"/>
                  <a:pt x="60645" y="5370"/>
                  <a:pt x="60599" y="5370"/>
                </a:cubicBezTo>
                <a:cubicBezTo>
                  <a:pt x="60544" y="5370"/>
                  <a:pt x="60469" y="5382"/>
                  <a:pt x="60409" y="5382"/>
                </a:cubicBezTo>
                <a:cubicBezTo>
                  <a:pt x="60360" y="5382"/>
                  <a:pt x="60321" y="5374"/>
                  <a:pt x="60310" y="5342"/>
                </a:cubicBezTo>
                <a:cubicBezTo>
                  <a:pt x="60177" y="5376"/>
                  <a:pt x="60010" y="5392"/>
                  <a:pt x="59847" y="5392"/>
                </a:cubicBezTo>
                <a:cubicBezTo>
                  <a:pt x="59685" y="5392"/>
                  <a:pt x="59526" y="5376"/>
                  <a:pt x="59410" y="5342"/>
                </a:cubicBezTo>
                <a:cubicBezTo>
                  <a:pt x="59410" y="5342"/>
                  <a:pt x="59476" y="5342"/>
                  <a:pt x="59410" y="5309"/>
                </a:cubicBezTo>
                <a:cubicBezTo>
                  <a:pt x="59376" y="5309"/>
                  <a:pt x="59310" y="5309"/>
                  <a:pt x="59310" y="5342"/>
                </a:cubicBezTo>
                <a:cubicBezTo>
                  <a:pt x="59343" y="5342"/>
                  <a:pt x="59343" y="5342"/>
                  <a:pt x="59343" y="5409"/>
                </a:cubicBezTo>
                <a:lnTo>
                  <a:pt x="59043" y="5409"/>
                </a:lnTo>
                <a:lnTo>
                  <a:pt x="59076" y="5342"/>
                </a:lnTo>
                <a:lnTo>
                  <a:pt x="59076" y="5342"/>
                </a:lnTo>
                <a:cubicBezTo>
                  <a:pt x="59050" y="5360"/>
                  <a:pt x="59026" y="5366"/>
                  <a:pt x="59003" y="5366"/>
                </a:cubicBezTo>
                <a:cubicBezTo>
                  <a:pt x="58952" y="5366"/>
                  <a:pt x="58906" y="5335"/>
                  <a:pt x="58852" y="5335"/>
                </a:cubicBezTo>
                <a:cubicBezTo>
                  <a:pt x="58839" y="5335"/>
                  <a:pt x="58824" y="5337"/>
                  <a:pt x="58809" y="5342"/>
                </a:cubicBezTo>
                <a:cubicBezTo>
                  <a:pt x="58809" y="5409"/>
                  <a:pt x="58876" y="5409"/>
                  <a:pt x="58809" y="5409"/>
                </a:cubicBezTo>
                <a:cubicBezTo>
                  <a:pt x="58809" y="5342"/>
                  <a:pt x="58709" y="5342"/>
                  <a:pt x="58709" y="5342"/>
                </a:cubicBezTo>
                <a:cubicBezTo>
                  <a:pt x="58676" y="5342"/>
                  <a:pt x="58742" y="5409"/>
                  <a:pt x="58676" y="5409"/>
                </a:cubicBezTo>
                <a:cubicBezTo>
                  <a:pt x="58509" y="5409"/>
                  <a:pt x="58509" y="5409"/>
                  <a:pt x="58376" y="5443"/>
                </a:cubicBezTo>
                <a:cubicBezTo>
                  <a:pt x="58376" y="5409"/>
                  <a:pt x="58209" y="5409"/>
                  <a:pt x="58309" y="5342"/>
                </a:cubicBezTo>
                <a:cubicBezTo>
                  <a:pt x="58242" y="5342"/>
                  <a:pt x="58202" y="5337"/>
                  <a:pt x="58172" y="5337"/>
                </a:cubicBezTo>
                <a:cubicBezTo>
                  <a:pt x="58126" y="5337"/>
                  <a:pt x="58102" y="5349"/>
                  <a:pt x="58042" y="5409"/>
                </a:cubicBezTo>
                <a:cubicBezTo>
                  <a:pt x="58075" y="5342"/>
                  <a:pt x="58009" y="5342"/>
                  <a:pt x="58042" y="5309"/>
                </a:cubicBezTo>
                <a:lnTo>
                  <a:pt x="57975" y="5309"/>
                </a:lnTo>
                <a:cubicBezTo>
                  <a:pt x="57975" y="5342"/>
                  <a:pt x="58042" y="5342"/>
                  <a:pt x="57975" y="5409"/>
                </a:cubicBezTo>
                <a:cubicBezTo>
                  <a:pt x="57823" y="5409"/>
                  <a:pt x="57649" y="5387"/>
                  <a:pt x="57496" y="5387"/>
                </a:cubicBezTo>
                <a:cubicBezTo>
                  <a:pt x="57382" y="5387"/>
                  <a:pt x="57280" y="5400"/>
                  <a:pt x="57208" y="5443"/>
                </a:cubicBezTo>
                <a:lnTo>
                  <a:pt x="57208" y="5409"/>
                </a:lnTo>
                <a:lnTo>
                  <a:pt x="57075" y="5409"/>
                </a:lnTo>
                <a:cubicBezTo>
                  <a:pt x="57075" y="5443"/>
                  <a:pt x="57075" y="5443"/>
                  <a:pt x="57008" y="5443"/>
                </a:cubicBezTo>
                <a:cubicBezTo>
                  <a:pt x="57041" y="5409"/>
                  <a:pt x="56975" y="5443"/>
                  <a:pt x="56975" y="5342"/>
                </a:cubicBezTo>
                <a:cubicBezTo>
                  <a:pt x="56997" y="5331"/>
                  <a:pt x="57026" y="5328"/>
                  <a:pt x="57061" y="5328"/>
                </a:cubicBezTo>
                <a:cubicBezTo>
                  <a:pt x="57130" y="5328"/>
                  <a:pt x="57219" y="5342"/>
                  <a:pt x="57308" y="5342"/>
                </a:cubicBezTo>
                <a:cubicBezTo>
                  <a:pt x="57322" y="5314"/>
                  <a:pt x="57390" y="5304"/>
                  <a:pt x="57466" y="5304"/>
                </a:cubicBezTo>
                <a:cubicBezTo>
                  <a:pt x="57528" y="5304"/>
                  <a:pt x="57596" y="5311"/>
                  <a:pt x="57644" y="5320"/>
                </a:cubicBezTo>
                <a:lnTo>
                  <a:pt x="57644" y="5320"/>
                </a:lnTo>
                <a:cubicBezTo>
                  <a:pt x="57579" y="5305"/>
                  <a:pt x="57495" y="5301"/>
                  <a:pt x="57417" y="5301"/>
                </a:cubicBezTo>
                <a:cubicBezTo>
                  <a:pt x="57308" y="5301"/>
                  <a:pt x="57208" y="5309"/>
                  <a:pt x="57175" y="5309"/>
                </a:cubicBezTo>
                <a:cubicBezTo>
                  <a:pt x="57008" y="5276"/>
                  <a:pt x="56874" y="5276"/>
                  <a:pt x="56708" y="5276"/>
                </a:cubicBezTo>
                <a:cubicBezTo>
                  <a:pt x="56741" y="5309"/>
                  <a:pt x="56674" y="5309"/>
                  <a:pt x="56641" y="5309"/>
                </a:cubicBezTo>
                <a:cubicBezTo>
                  <a:pt x="56641" y="5342"/>
                  <a:pt x="56674" y="5342"/>
                  <a:pt x="56674" y="5409"/>
                </a:cubicBezTo>
                <a:cubicBezTo>
                  <a:pt x="56741" y="5409"/>
                  <a:pt x="56708" y="5342"/>
                  <a:pt x="56808" y="5342"/>
                </a:cubicBezTo>
                <a:cubicBezTo>
                  <a:pt x="56741" y="5409"/>
                  <a:pt x="56908" y="5409"/>
                  <a:pt x="56874" y="5443"/>
                </a:cubicBezTo>
                <a:cubicBezTo>
                  <a:pt x="56786" y="5443"/>
                  <a:pt x="56682" y="5428"/>
                  <a:pt x="56622" y="5428"/>
                </a:cubicBezTo>
                <a:cubicBezTo>
                  <a:pt x="56593" y="5428"/>
                  <a:pt x="56574" y="5431"/>
                  <a:pt x="56574" y="5443"/>
                </a:cubicBezTo>
                <a:lnTo>
                  <a:pt x="56474" y="5443"/>
                </a:lnTo>
                <a:cubicBezTo>
                  <a:pt x="56508" y="5443"/>
                  <a:pt x="56474" y="5409"/>
                  <a:pt x="56508" y="5409"/>
                </a:cubicBezTo>
                <a:cubicBezTo>
                  <a:pt x="56374" y="5409"/>
                  <a:pt x="56541" y="5443"/>
                  <a:pt x="56374" y="5476"/>
                </a:cubicBezTo>
                <a:cubicBezTo>
                  <a:pt x="56352" y="5476"/>
                  <a:pt x="56344" y="5461"/>
                  <a:pt x="56332" y="5461"/>
                </a:cubicBezTo>
                <a:cubicBezTo>
                  <a:pt x="56326" y="5461"/>
                  <a:pt x="56319" y="5465"/>
                  <a:pt x="56307" y="5476"/>
                </a:cubicBezTo>
                <a:cubicBezTo>
                  <a:pt x="56207" y="5443"/>
                  <a:pt x="56341" y="5409"/>
                  <a:pt x="56307" y="5409"/>
                </a:cubicBezTo>
                <a:cubicBezTo>
                  <a:pt x="56307" y="5409"/>
                  <a:pt x="56233" y="5424"/>
                  <a:pt x="56184" y="5424"/>
                </a:cubicBezTo>
                <a:cubicBezTo>
                  <a:pt x="56159" y="5424"/>
                  <a:pt x="56141" y="5420"/>
                  <a:pt x="56141" y="5409"/>
                </a:cubicBezTo>
                <a:cubicBezTo>
                  <a:pt x="56141" y="5385"/>
                  <a:pt x="56141" y="5370"/>
                  <a:pt x="56142" y="5360"/>
                </a:cubicBezTo>
                <a:lnTo>
                  <a:pt x="56142" y="5360"/>
                </a:lnTo>
                <a:cubicBezTo>
                  <a:pt x="56153" y="5363"/>
                  <a:pt x="56164" y="5366"/>
                  <a:pt x="56175" y="5368"/>
                </a:cubicBezTo>
                <a:lnTo>
                  <a:pt x="56175" y="5368"/>
                </a:lnTo>
                <a:cubicBezTo>
                  <a:pt x="56169" y="5363"/>
                  <a:pt x="56168" y="5355"/>
                  <a:pt x="56174" y="5342"/>
                </a:cubicBezTo>
                <a:cubicBezTo>
                  <a:pt x="56153" y="5342"/>
                  <a:pt x="56145" y="5342"/>
                  <a:pt x="56142" y="5360"/>
                </a:cubicBezTo>
                <a:lnTo>
                  <a:pt x="56142" y="5360"/>
                </a:lnTo>
                <a:cubicBezTo>
                  <a:pt x="56111" y="5352"/>
                  <a:pt x="56078" y="5342"/>
                  <a:pt x="56041" y="5342"/>
                </a:cubicBezTo>
                <a:cubicBezTo>
                  <a:pt x="56024" y="5376"/>
                  <a:pt x="56049" y="5376"/>
                  <a:pt x="56070" y="5376"/>
                </a:cubicBezTo>
                <a:cubicBezTo>
                  <a:pt x="56091" y="5376"/>
                  <a:pt x="56107" y="5376"/>
                  <a:pt x="56074" y="5409"/>
                </a:cubicBezTo>
                <a:lnTo>
                  <a:pt x="56041" y="5409"/>
                </a:lnTo>
                <a:cubicBezTo>
                  <a:pt x="55907" y="5409"/>
                  <a:pt x="55874" y="5409"/>
                  <a:pt x="55807" y="5342"/>
                </a:cubicBezTo>
                <a:cubicBezTo>
                  <a:pt x="55715" y="5342"/>
                  <a:pt x="55821" y="5342"/>
                  <a:pt x="55838" y="5395"/>
                </a:cubicBezTo>
                <a:lnTo>
                  <a:pt x="55838" y="5395"/>
                </a:lnTo>
                <a:cubicBezTo>
                  <a:pt x="55826" y="5393"/>
                  <a:pt x="55814" y="5391"/>
                  <a:pt x="55802" y="5391"/>
                </a:cubicBezTo>
                <a:cubicBezTo>
                  <a:pt x="55777" y="5391"/>
                  <a:pt x="55755" y="5397"/>
                  <a:pt x="55744" y="5409"/>
                </a:cubicBezTo>
                <a:lnTo>
                  <a:pt x="55840" y="5409"/>
                </a:lnTo>
                <a:cubicBezTo>
                  <a:pt x="55840" y="5404"/>
                  <a:pt x="55840" y="5399"/>
                  <a:pt x="55838" y="5395"/>
                </a:cubicBezTo>
                <a:lnTo>
                  <a:pt x="55838" y="5395"/>
                </a:lnTo>
                <a:cubicBezTo>
                  <a:pt x="55901" y="5405"/>
                  <a:pt x="55960" y="5441"/>
                  <a:pt x="55907" y="5476"/>
                </a:cubicBezTo>
                <a:cubicBezTo>
                  <a:pt x="55921" y="5476"/>
                  <a:pt x="55933" y="5476"/>
                  <a:pt x="55943" y="5475"/>
                </a:cubicBezTo>
                <a:lnTo>
                  <a:pt x="55943" y="5475"/>
                </a:lnTo>
                <a:cubicBezTo>
                  <a:pt x="55942" y="5475"/>
                  <a:pt x="55941" y="5476"/>
                  <a:pt x="55940" y="5476"/>
                </a:cubicBezTo>
                <a:cubicBezTo>
                  <a:pt x="55978" y="5476"/>
                  <a:pt x="55996" y="5490"/>
                  <a:pt x="56009" y="5504"/>
                </a:cubicBezTo>
                <a:lnTo>
                  <a:pt x="56009" y="5504"/>
                </a:lnTo>
                <a:cubicBezTo>
                  <a:pt x="56025" y="5498"/>
                  <a:pt x="56042" y="5491"/>
                  <a:pt x="56060" y="5483"/>
                </a:cubicBezTo>
                <a:lnTo>
                  <a:pt x="56060" y="5483"/>
                </a:lnTo>
                <a:cubicBezTo>
                  <a:pt x="56069" y="5491"/>
                  <a:pt x="56074" y="5500"/>
                  <a:pt x="56074" y="5509"/>
                </a:cubicBezTo>
                <a:cubicBezTo>
                  <a:pt x="56057" y="5526"/>
                  <a:pt x="56047" y="5532"/>
                  <a:pt x="56039" y="5532"/>
                </a:cubicBezTo>
                <a:cubicBezTo>
                  <a:pt x="56027" y="5532"/>
                  <a:pt x="56021" y="5518"/>
                  <a:pt x="56009" y="5504"/>
                </a:cubicBezTo>
                <a:lnTo>
                  <a:pt x="56009" y="5504"/>
                </a:lnTo>
                <a:cubicBezTo>
                  <a:pt x="55961" y="5520"/>
                  <a:pt x="55917" y="5527"/>
                  <a:pt x="55874" y="5527"/>
                </a:cubicBezTo>
                <a:cubicBezTo>
                  <a:pt x="55767" y="5527"/>
                  <a:pt x="55667" y="5485"/>
                  <a:pt x="55540" y="5443"/>
                </a:cubicBezTo>
                <a:cubicBezTo>
                  <a:pt x="55457" y="5459"/>
                  <a:pt x="55407" y="5459"/>
                  <a:pt x="55365" y="5459"/>
                </a:cubicBezTo>
                <a:cubicBezTo>
                  <a:pt x="55330" y="5459"/>
                  <a:pt x="55301" y="5459"/>
                  <a:pt x="55264" y="5469"/>
                </a:cubicBezTo>
                <a:lnTo>
                  <a:pt x="55264" y="5469"/>
                </a:lnTo>
                <a:cubicBezTo>
                  <a:pt x="55256" y="5468"/>
                  <a:pt x="55248" y="5467"/>
                  <a:pt x="55240" y="5466"/>
                </a:cubicBezTo>
                <a:lnTo>
                  <a:pt x="55240" y="5466"/>
                </a:lnTo>
                <a:lnTo>
                  <a:pt x="55240" y="5476"/>
                </a:lnTo>
                <a:lnTo>
                  <a:pt x="55073" y="5476"/>
                </a:lnTo>
                <a:cubicBezTo>
                  <a:pt x="55074" y="5476"/>
                  <a:pt x="55074" y="5475"/>
                  <a:pt x="55075" y="5475"/>
                </a:cubicBezTo>
                <a:lnTo>
                  <a:pt x="55075" y="5475"/>
                </a:lnTo>
                <a:cubicBezTo>
                  <a:pt x="55059" y="5476"/>
                  <a:pt x="55055" y="5476"/>
                  <a:pt x="55073" y="5476"/>
                </a:cubicBezTo>
                <a:lnTo>
                  <a:pt x="54906" y="5476"/>
                </a:lnTo>
                <a:cubicBezTo>
                  <a:pt x="54973" y="5443"/>
                  <a:pt x="54906" y="5443"/>
                  <a:pt x="54873" y="5443"/>
                </a:cubicBezTo>
                <a:cubicBezTo>
                  <a:pt x="54873" y="5476"/>
                  <a:pt x="54840" y="5476"/>
                  <a:pt x="54806" y="5476"/>
                </a:cubicBezTo>
                <a:cubicBezTo>
                  <a:pt x="54673" y="5176"/>
                  <a:pt x="54539" y="4942"/>
                  <a:pt x="54072" y="4942"/>
                </a:cubicBezTo>
                <a:cubicBezTo>
                  <a:pt x="53372" y="4976"/>
                  <a:pt x="53172" y="5176"/>
                  <a:pt x="53172" y="5443"/>
                </a:cubicBezTo>
                <a:lnTo>
                  <a:pt x="52872" y="5443"/>
                </a:lnTo>
                <a:cubicBezTo>
                  <a:pt x="52838" y="5443"/>
                  <a:pt x="52638" y="5476"/>
                  <a:pt x="52505" y="5476"/>
                </a:cubicBezTo>
                <a:cubicBezTo>
                  <a:pt x="51571" y="4942"/>
                  <a:pt x="49736" y="4475"/>
                  <a:pt x="48202" y="4342"/>
                </a:cubicBezTo>
                <a:cubicBezTo>
                  <a:pt x="47948" y="4371"/>
                  <a:pt x="47688" y="4383"/>
                  <a:pt x="47424" y="4383"/>
                </a:cubicBezTo>
                <a:cubicBezTo>
                  <a:pt x="46787" y="4383"/>
                  <a:pt x="46127" y="4312"/>
                  <a:pt x="45466" y="4242"/>
                </a:cubicBezTo>
                <a:cubicBezTo>
                  <a:pt x="45533" y="4242"/>
                  <a:pt x="45633" y="4175"/>
                  <a:pt x="45666" y="4142"/>
                </a:cubicBezTo>
                <a:cubicBezTo>
                  <a:pt x="45700" y="4075"/>
                  <a:pt x="45833" y="4075"/>
                  <a:pt x="45900" y="4075"/>
                </a:cubicBezTo>
                <a:lnTo>
                  <a:pt x="46067" y="4075"/>
                </a:lnTo>
                <a:cubicBezTo>
                  <a:pt x="46164" y="4087"/>
                  <a:pt x="46235" y="4095"/>
                  <a:pt x="46289" y="4095"/>
                </a:cubicBezTo>
                <a:cubicBezTo>
                  <a:pt x="46382" y="4095"/>
                  <a:pt x="46425" y="4072"/>
                  <a:pt x="46467" y="4008"/>
                </a:cubicBezTo>
                <a:cubicBezTo>
                  <a:pt x="46500" y="3958"/>
                  <a:pt x="46550" y="3950"/>
                  <a:pt x="46609" y="3950"/>
                </a:cubicBezTo>
                <a:cubicBezTo>
                  <a:pt x="46638" y="3950"/>
                  <a:pt x="46669" y="3952"/>
                  <a:pt x="46702" y="3952"/>
                </a:cubicBezTo>
                <a:cubicBezTo>
                  <a:pt x="46734" y="3952"/>
                  <a:pt x="46767" y="3950"/>
                  <a:pt x="46801" y="3941"/>
                </a:cubicBezTo>
                <a:cubicBezTo>
                  <a:pt x="46967" y="3908"/>
                  <a:pt x="47301" y="3908"/>
                  <a:pt x="47201" y="3741"/>
                </a:cubicBezTo>
                <a:cubicBezTo>
                  <a:pt x="47201" y="3675"/>
                  <a:pt x="47301" y="3641"/>
                  <a:pt x="47334" y="3608"/>
                </a:cubicBezTo>
                <a:cubicBezTo>
                  <a:pt x="47368" y="3575"/>
                  <a:pt x="47368" y="3508"/>
                  <a:pt x="47334" y="3474"/>
                </a:cubicBezTo>
                <a:cubicBezTo>
                  <a:pt x="47201" y="3408"/>
                  <a:pt x="47034" y="3274"/>
                  <a:pt x="46867" y="3174"/>
                </a:cubicBezTo>
                <a:cubicBezTo>
                  <a:pt x="46834" y="3141"/>
                  <a:pt x="46734" y="3141"/>
                  <a:pt x="46667" y="3141"/>
                </a:cubicBezTo>
                <a:cubicBezTo>
                  <a:pt x="46500" y="3141"/>
                  <a:pt x="46334" y="3141"/>
                  <a:pt x="46167" y="3108"/>
                </a:cubicBezTo>
                <a:cubicBezTo>
                  <a:pt x="46122" y="3063"/>
                  <a:pt x="46067" y="3052"/>
                  <a:pt x="46007" y="3052"/>
                </a:cubicBezTo>
                <a:cubicBezTo>
                  <a:pt x="45948" y="3052"/>
                  <a:pt x="45885" y="3063"/>
                  <a:pt x="45826" y="3063"/>
                </a:cubicBezTo>
                <a:cubicBezTo>
                  <a:pt x="45767" y="3063"/>
                  <a:pt x="45711" y="3052"/>
                  <a:pt x="45666" y="3007"/>
                </a:cubicBezTo>
                <a:cubicBezTo>
                  <a:pt x="45594" y="3023"/>
                  <a:pt x="45522" y="3030"/>
                  <a:pt x="45450" y="3030"/>
                </a:cubicBezTo>
                <a:cubicBezTo>
                  <a:pt x="45224" y="3030"/>
                  <a:pt x="45002" y="2966"/>
                  <a:pt x="44799" y="2941"/>
                </a:cubicBezTo>
                <a:cubicBezTo>
                  <a:pt x="44632" y="2941"/>
                  <a:pt x="44499" y="2841"/>
                  <a:pt x="44332" y="2841"/>
                </a:cubicBezTo>
                <a:cubicBezTo>
                  <a:pt x="44221" y="2841"/>
                  <a:pt x="44110" y="2826"/>
                  <a:pt x="43999" y="2826"/>
                </a:cubicBezTo>
                <a:cubicBezTo>
                  <a:pt x="43943" y="2826"/>
                  <a:pt x="43887" y="2830"/>
                  <a:pt x="43832" y="2841"/>
                </a:cubicBezTo>
                <a:cubicBezTo>
                  <a:pt x="43665" y="2841"/>
                  <a:pt x="43532" y="2774"/>
                  <a:pt x="43365" y="2774"/>
                </a:cubicBezTo>
                <a:cubicBezTo>
                  <a:pt x="43320" y="2774"/>
                  <a:pt x="43276" y="2789"/>
                  <a:pt x="43241" y="2789"/>
                </a:cubicBezTo>
                <a:cubicBezTo>
                  <a:pt x="43224" y="2789"/>
                  <a:pt x="43209" y="2785"/>
                  <a:pt x="43198" y="2774"/>
                </a:cubicBezTo>
                <a:cubicBezTo>
                  <a:pt x="43165" y="2741"/>
                  <a:pt x="43298" y="2641"/>
                  <a:pt x="43398" y="2641"/>
                </a:cubicBezTo>
                <a:lnTo>
                  <a:pt x="43999" y="2641"/>
                </a:lnTo>
                <a:cubicBezTo>
                  <a:pt x="44032" y="2641"/>
                  <a:pt x="44132" y="2641"/>
                  <a:pt x="44165" y="2607"/>
                </a:cubicBezTo>
                <a:cubicBezTo>
                  <a:pt x="44232" y="2574"/>
                  <a:pt x="44132" y="2507"/>
                  <a:pt x="44132" y="2474"/>
                </a:cubicBezTo>
                <a:cubicBezTo>
                  <a:pt x="44065" y="2407"/>
                  <a:pt x="44065" y="2307"/>
                  <a:pt x="44032" y="2274"/>
                </a:cubicBezTo>
                <a:cubicBezTo>
                  <a:pt x="43965" y="2174"/>
                  <a:pt x="43899" y="2140"/>
                  <a:pt x="44032" y="2073"/>
                </a:cubicBezTo>
                <a:cubicBezTo>
                  <a:pt x="44078" y="2043"/>
                  <a:pt x="44103" y="2005"/>
                  <a:pt x="44133" y="1973"/>
                </a:cubicBezTo>
                <a:lnTo>
                  <a:pt x="44133" y="1973"/>
                </a:lnTo>
                <a:cubicBezTo>
                  <a:pt x="44163" y="1973"/>
                  <a:pt x="44196" y="1973"/>
                  <a:pt x="44232" y="1973"/>
                </a:cubicBezTo>
                <a:cubicBezTo>
                  <a:pt x="44265" y="1973"/>
                  <a:pt x="44366" y="1940"/>
                  <a:pt x="44499" y="1940"/>
                </a:cubicBezTo>
                <a:cubicBezTo>
                  <a:pt x="44497" y="1931"/>
                  <a:pt x="44494" y="1923"/>
                  <a:pt x="44490" y="1916"/>
                </a:cubicBezTo>
                <a:lnTo>
                  <a:pt x="44490" y="1916"/>
                </a:lnTo>
                <a:cubicBezTo>
                  <a:pt x="44525" y="1920"/>
                  <a:pt x="44554" y="1928"/>
                  <a:pt x="44566" y="1940"/>
                </a:cubicBezTo>
                <a:cubicBezTo>
                  <a:pt x="44632" y="1973"/>
                  <a:pt x="44499" y="1973"/>
                  <a:pt x="44466" y="1973"/>
                </a:cubicBezTo>
                <a:cubicBezTo>
                  <a:pt x="44399" y="1973"/>
                  <a:pt x="44399" y="2007"/>
                  <a:pt x="44366" y="2007"/>
                </a:cubicBezTo>
                <a:cubicBezTo>
                  <a:pt x="44532" y="2073"/>
                  <a:pt x="44699" y="2140"/>
                  <a:pt x="44866" y="2140"/>
                </a:cubicBezTo>
                <a:cubicBezTo>
                  <a:pt x="45066" y="2174"/>
                  <a:pt x="45333" y="2174"/>
                  <a:pt x="45533" y="2174"/>
                </a:cubicBezTo>
                <a:cubicBezTo>
                  <a:pt x="45566" y="2174"/>
                  <a:pt x="45566" y="2174"/>
                  <a:pt x="45633" y="2240"/>
                </a:cubicBezTo>
                <a:cubicBezTo>
                  <a:pt x="45566" y="2240"/>
                  <a:pt x="45533" y="2274"/>
                  <a:pt x="45533" y="2274"/>
                </a:cubicBezTo>
                <a:lnTo>
                  <a:pt x="45033" y="2274"/>
                </a:lnTo>
                <a:cubicBezTo>
                  <a:pt x="44966" y="2274"/>
                  <a:pt x="44866" y="2307"/>
                  <a:pt x="44833" y="2340"/>
                </a:cubicBezTo>
                <a:cubicBezTo>
                  <a:pt x="44799" y="2407"/>
                  <a:pt x="44732" y="2507"/>
                  <a:pt x="44866" y="2507"/>
                </a:cubicBezTo>
                <a:cubicBezTo>
                  <a:pt x="45010" y="2565"/>
                  <a:pt x="45129" y="2647"/>
                  <a:pt x="45288" y="2647"/>
                </a:cubicBezTo>
                <a:cubicBezTo>
                  <a:pt x="45313" y="2647"/>
                  <a:pt x="45339" y="2645"/>
                  <a:pt x="45366" y="2641"/>
                </a:cubicBezTo>
                <a:cubicBezTo>
                  <a:pt x="45633" y="2641"/>
                  <a:pt x="45800" y="2741"/>
                  <a:pt x="46000" y="2741"/>
                </a:cubicBezTo>
                <a:cubicBezTo>
                  <a:pt x="46234" y="2774"/>
                  <a:pt x="46500" y="2741"/>
                  <a:pt x="46734" y="2807"/>
                </a:cubicBezTo>
                <a:lnTo>
                  <a:pt x="46801" y="2807"/>
                </a:lnTo>
                <a:cubicBezTo>
                  <a:pt x="46801" y="2774"/>
                  <a:pt x="46834" y="2741"/>
                  <a:pt x="46834" y="2741"/>
                </a:cubicBezTo>
                <a:cubicBezTo>
                  <a:pt x="46801" y="2674"/>
                  <a:pt x="46734" y="2641"/>
                  <a:pt x="46667" y="2607"/>
                </a:cubicBezTo>
                <a:cubicBezTo>
                  <a:pt x="46534" y="2574"/>
                  <a:pt x="45967" y="2507"/>
                  <a:pt x="45733" y="2507"/>
                </a:cubicBezTo>
                <a:cubicBezTo>
                  <a:pt x="45700" y="2507"/>
                  <a:pt x="45666" y="2474"/>
                  <a:pt x="45666" y="2474"/>
                </a:cubicBezTo>
                <a:lnTo>
                  <a:pt x="45666" y="2440"/>
                </a:lnTo>
                <a:cubicBezTo>
                  <a:pt x="45700" y="2340"/>
                  <a:pt x="45800" y="2307"/>
                  <a:pt x="45867" y="2240"/>
                </a:cubicBezTo>
                <a:cubicBezTo>
                  <a:pt x="45883" y="2207"/>
                  <a:pt x="45917" y="2190"/>
                  <a:pt x="45946" y="2190"/>
                </a:cubicBezTo>
                <a:cubicBezTo>
                  <a:pt x="45975" y="2190"/>
                  <a:pt x="46000" y="2207"/>
                  <a:pt x="46000" y="2240"/>
                </a:cubicBezTo>
                <a:cubicBezTo>
                  <a:pt x="46033" y="2340"/>
                  <a:pt x="46133" y="2407"/>
                  <a:pt x="46334" y="2407"/>
                </a:cubicBezTo>
                <a:cubicBezTo>
                  <a:pt x="46634" y="2407"/>
                  <a:pt x="46867" y="2440"/>
                  <a:pt x="46967" y="2607"/>
                </a:cubicBezTo>
                <a:cubicBezTo>
                  <a:pt x="47301" y="2741"/>
                  <a:pt x="47568" y="2841"/>
                  <a:pt x="47968" y="2907"/>
                </a:cubicBezTo>
                <a:lnTo>
                  <a:pt x="48135" y="2907"/>
                </a:lnTo>
                <a:cubicBezTo>
                  <a:pt x="48168" y="2907"/>
                  <a:pt x="48168" y="2841"/>
                  <a:pt x="48202" y="2807"/>
                </a:cubicBezTo>
                <a:cubicBezTo>
                  <a:pt x="48202" y="2774"/>
                  <a:pt x="48168" y="2741"/>
                  <a:pt x="48168" y="2741"/>
                </a:cubicBezTo>
                <a:cubicBezTo>
                  <a:pt x="48035" y="2674"/>
                  <a:pt x="47901" y="2607"/>
                  <a:pt x="47735" y="2574"/>
                </a:cubicBezTo>
                <a:cubicBezTo>
                  <a:pt x="47735" y="2440"/>
                  <a:pt x="47534" y="2440"/>
                  <a:pt x="47401" y="2407"/>
                </a:cubicBezTo>
                <a:cubicBezTo>
                  <a:pt x="47334" y="2340"/>
                  <a:pt x="47168" y="2307"/>
                  <a:pt x="47067" y="2274"/>
                </a:cubicBezTo>
                <a:cubicBezTo>
                  <a:pt x="47039" y="2245"/>
                  <a:pt x="47035" y="2167"/>
                  <a:pt x="46928" y="2167"/>
                </a:cubicBezTo>
                <a:cubicBezTo>
                  <a:pt x="46911" y="2167"/>
                  <a:pt x="46891" y="2169"/>
                  <a:pt x="46867" y="2174"/>
                </a:cubicBezTo>
                <a:cubicBezTo>
                  <a:pt x="46784" y="2224"/>
                  <a:pt x="46692" y="2224"/>
                  <a:pt x="46596" y="2224"/>
                </a:cubicBezTo>
                <a:cubicBezTo>
                  <a:pt x="46500" y="2224"/>
                  <a:pt x="46400" y="2224"/>
                  <a:pt x="46300" y="2274"/>
                </a:cubicBezTo>
                <a:cubicBezTo>
                  <a:pt x="46282" y="2280"/>
                  <a:pt x="46267" y="2282"/>
                  <a:pt x="46254" y="2282"/>
                </a:cubicBezTo>
                <a:cubicBezTo>
                  <a:pt x="46199" y="2282"/>
                  <a:pt x="46194" y="2228"/>
                  <a:pt x="46167" y="2174"/>
                </a:cubicBezTo>
                <a:cubicBezTo>
                  <a:pt x="46167" y="2174"/>
                  <a:pt x="46167" y="2140"/>
                  <a:pt x="46133" y="2140"/>
                </a:cubicBezTo>
                <a:cubicBezTo>
                  <a:pt x="46000" y="2107"/>
                  <a:pt x="45867" y="2107"/>
                  <a:pt x="45733" y="2073"/>
                </a:cubicBezTo>
                <a:cubicBezTo>
                  <a:pt x="45633" y="2007"/>
                  <a:pt x="45700" y="1907"/>
                  <a:pt x="45500" y="1907"/>
                </a:cubicBezTo>
                <a:cubicBezTo>
                  <a:pt x="45400" y="1907"/>
                  <a:pt x="45333" y="1907"/>
                  <a:pt x="45233" y="1840"/>
                </a:cubicBezTo>
                <a:cubicBezTo>
                  <a:pt x="45199" y="1840"/>
                  <a:pt x="45199" y="1840"/>
                  <a:pt x="45166" y="1807"/>
                </a:cubicBezTo>
                <a:cubicBezTo>
                  <a:pt x="45199" y="1807"/>
                  <a:pt x="45199" y="1773"/>
                  <a:pt x="45233" y="1773"/>
                </a:cubicBezTo>
                <a:cubicBezTo>
                  <a:pt x="45383" y="1773"/>
                  <a:pt x="45541" y="1765"/>
                  <a:pt x="45700" y="1765"/>
                </a:cubicBezTo>
                <a:cubicBezTo>
                  <a:pt x="45858" y="1765"/>
                  <a:pt x="46017" y="1773"/>
                  <a:pt x="46167" y="1807"/>
                </a:cubicBezTo>
                <a:cubicBezTo>
                  <a:pt x="46300" y="1840"/>
                  <a:pt x="46400" y="1840"/>
                  <a:pt x="46567" y="1840"/>
                </a:cubicBezTo>
                <a:lnTo>
                  <a:pt x="46634" y="1840"/>
                </a:lnTo>
                <a:lnTo>
                  <a:pt x="46634" y="1840"/>
                </a:lnTo>
                <a:lnTo>
                  <a:pt x="46634" y="1840"/>
                </a:lnTo>
                <a:cubicBezTo>
                  <a:pt x="46945" y="1840"/>
                  <a:pt x="47257" y="1847"/>
                  <a:pt x="47568" y="1940"/>
                </a:cubicBezTo>
                <a:cubicBezTo>
                  <a:pt x="47623" y="1951"/>
                  <a:pt x="47686" y="1955"/>
                  <a:pt x="47753" y="1955"/>
                </a:cubicBezTo>
                <a:cubicBezTo>
                  <a:pt x="47887" y="1955"/>
                  <a:pt x="48035" y="1940"/>
                  <a:pt x="48168" y="1940"/>
                </a:cubicBezTo>
                <a:cubicBezTo>
                  <a:pt x="48202" y="1940"/>
                  <a:pt x="48235" y="1907"/>
                  <a:pt x="48235" y="1840"/>
                </a:cubicBezTo>
                <a:cubicBezTo>
                  <a:pt x="48235" y="1807"/>
                  <a:pt x="48202" y="1773"/>
                  <a:pt x="48202" y="1773"/>
                </a:cubicBezTo>
                <a:cubicBezTo>
                  <a:pt x="48001" y="1773"/>
                  <a:pt x="47801" y="1673"/>
                  <a:pt x="47635" y="1640"/>
                </a:cubicBezTo>
                <a:cubicBezTo>
                  <a:pt x="47568" y="1673"/>
                  <a:pt x="47534" y="1740"/>
                  <a:pt x="47401" y="1740"/>
                </a:cubicBezTo>
                <a:cubicBezTo>
                  <a:pt x="47334" y="1740"/>
                  <a:pt x="47301" y="1673"/>
                  <a:pt x="47301" y="1640"/>
                </a:cubicBezTo>
                <a:lnTo>
                  <a:pt x="47301" y="1573"/>
                </a:lnTo>
                <a:lnTo>
                  <a:pt x="46967" y="1573"/>
                </a:lnTo>
                <a:lnTo>
                  <a:pt x="46967" y="1506"/>
                </a:lnTo>
                <a:cubicBezTo>
                  <a:pt x="46843" y="1479"/>
                  <a:pt x="46742" y="1463"/>
                  <a:pt x="46651" y="1463"/>
                </a:cubicBezTo>
                <a:cubicBezTo>
                  <a:pt x="46523" y="1463"/>
                  <a:pt x="46418" y="1495"/>
                  <a:pt x="46300" y="1573"/>
                </a:cubicBezTo>
                <a:cubicBezTo>
                  <a:pt x="46234" y="1606"/>
                  <a:pt x="46200" y="1606"/>
                  <a:pt x="46167" y="1606"/>
                </a:cubicBezTo>
                <a:cubicBezTo>
                  <a:pt x="46000" y="1506"/>
                  <a:pt x="45800" y="1440"/>
                  <a:pt x="45500" y="1440"/>
                </a:cubicBezTo>
                <a:cubicBezTo>
                  <a:pt x="45466" y="1440"/>
                  <a:pt x="45333" y="1406"/>
                  <a:pt x="45333" y="1340"/>
                </a:cubicBezTo>
                <a:cubicBezTo>
                  <a:pt x="45233" y="1240"/>
                  <a:pt x="45066" y="1173"/>
                  <a:pt x="44833" y="1173"/>
                </a:cubicBezTo>
                <a:lnTo>
                  <a:pt x="44165" y="1173"/>
                </a:lnTo>
                <a:cubicBezTo>
                  <a:pt x="44032" y="1173"/>
                  <a:pt x="43965" y="1240"/>
                  <a:pt x="43899" y="1273"/>
                </a:cubicBezTo>
                <a:cubicBezTo>
                  <a:pt x="43809" y="1362"/>
                  <a:pt x="43768" y="1394"/>
                  <a:pt x="43692" y="1394"/>
                </a:cubicBezTo>
                <a:cubicBezTo>
                  <a:pt x="43626" y="1394"/>
                  <a:pt x="43535" y="1370"/>
                  <a:pt x="43365" y="1340"/>
                </a:cubicBezTo>
                <a:cubicBezTo>
                  <a:pt x="43131" y="1306"/>
                  <a:pt x="42965" y="1240"/>
                  <a:pt x="42698" y="1173"/>
                </a:cubicBezTo>
                <a:cubicBezTo>
                  <a:pt x="42631" y="1156"/>
                  <a:pt x="42581" y="1148"/>
                  <a:pt x="42535" y="1148"/>
                </a:cubicBezTo>
                <a:cubicBezTo>
                  <a:pt x="42489" y="1148"/>
                  <a:pt x="42448" y="1156"/>
                  <a:pt x="42397" y="1173"/>
                </a:cubicBezTo>
                <a:cubicBezTo>
                  <a:pt x="42364" y="1206"/>
                  <a:pt x="42339" y="1223"/>
                  <a:pt x="42310" y="1223"/>
                </a:cubicBezTo>
                <a:cubicBezTo>
                  <a:pt x="42281" y="1223"/>
                  <a:pt x="42247" y="1206"/>
                  <a:pt x="42197" y="1173"/>
                </a:cubicBezTo>
                <a:cubicBezTo>
                  <a:pt x="42131" y="1139"/>
                  <a:pt x="42031" y="1073"/>
                  <a:pt x="41897" y="1073"/>
                </a:cubicBezTo>
                <a:cubicBezTo>
                  <a:pt x="41864" y="1139"/>
                  <a:pt x="41897" y="1240"/>
                  <a:pt x="41697" y="1240"/>
                </a:cubicBezTo>
                <a:cubicBezTo>
                  <a:pt x="41664" y="1273"/>
                  <a:pt x="41664" y="1273"/>
                  <a:pt x="41630" y="1273"/>
                </a:cubicBezTo>
                <a:cubicBezTo>
                  <a:pt x="41530" y="1273"/>
                  <a:pt x="41530" y="1240"/>
                  <a:pt x="41497" y="1173"/>
                </a:cubicBezTo>
                <a:cubicBezTo>
                  <a:pt x="41397" y="1173"/>
                  <a:pt x="41330" y="1240"/>
                  <a:pt x="41330" y="1273"/>
                </a:cubicBezTo>
                <a:cubicBezTo>
                  <a:pt x="41297" y="1306"/>
                  <a:pt x="41363" y="1340"/>
                  <a:pt x="41463" y="1406"/>
                </a:cubicBezTo>
                <a:lnTo>
                  <a:pt x="41864" y="1406"/>
                </a:lnTo>
                <a:cubicBezTo>
                  <a:pt x="41897" y="1406"/>
                  <a:pt x="41964" y="1440"/>
                  <a:pt x="41964" y="1440"/>
                </a:cubicBezTo>
                <a:cubicBezTo>
                  <a:pt x="41897" y="1440"/>
                  <a:pt x="41897" y="1473"/>
                  <a:pt x="41864" y="1473"/>
                </a:cubicBezTo>
                <a:lnTo>
                  <a:pt x="40963" y="1473"/>
                </a:lnTo>
                <a:cubicBezTo>
                  <a:pt x="40630" y="1473"/>
                  <a:pt x="40296" y="1473"/>
                  <a:pt x="39996" y="1573"/>
                </a:cubicBezTo>
                <a:cubicBezTo>
                  <a:pt x="39916" y="1573"/>
                  <a:pt x="39878" y="1616"/>
                  <a:pt x="39832" y="1616"/>
                </a:cubicBezTo>
                <a:cubicBezTo>
                  <a:pt x="39821" y="1616"/>
                  <a:pt x="39809" y="1613"/>
                  <a:pt x="39796" y="1606"/>
                </a:cubicBezTo>
                <a:cubicBezTo>
                  <a:pt x="39730" y="1567"/>
                  <a:pt x="39670" y="1554"/>
                  <a:pt x="39611" y="1554"/>
                </a:cubicBezTo>
                <a:cubicBezTo>
                  <a:pt x="39519" y="1554"/>
                  <a:pt x="39430" y="1586"/>
                  <a:pt x="39329" y="1606"/>
                </a:cubicBezTo>
                <a:cubicBezTo>
                  <a:pt x="39162" y="1506"/>
                  <a:pt x="38962" y="1506"/>
                  <a:pt x="38795" y="1506"/>
                </a:cubicBezTo>
                <a:cubicBezTo>
                  <a:pt x="38395" y="1506"/>
                  <a:pt x="38028" y="1506"/>
                  <a:pt x="37661" y="1473"/>
                </a:cubicBezTo>
                <a:cubicBezTo>
                  <a:pt x="37527" y="1473"/>
                  <a:pt x="37361" y="1473"/>
                  <a:pt x="37227" y="1440"/>
                </a:cubicBezTo>
                <a:cubicBezTo>
                  <a:pt x="37060" y="1340"/>
                  <a:pt x="36860" y="1340"/>
                  <a:pt x="36660" y="1340"/>
                </a:cubicBezTo>
                <a:cubicBezTo>
                  <a:pt x="35626" y="1306"/>
                  <a:pt x="34525" y="1306"/>
                  <a:pt x="33491" y="1273"/>
                </a:cubicBezTo>
                <a:cubicBezTo>
                  <a:pt x="33291" y="1273"/>
                  <a:pt x="33291" y="1273"/>
                  <a:pt x="33224" y="1106"/>
                </a:cubicBezTo>
                <a:cubicBezTo>
                  <a:pt x="33224" y="1073"/>
                  <a:pt x="33191" y="1073"/>
                  <a:pt x="33191" y="1006"/>
                </a:cubicBezTo>
                <a:cubicBezTo>
                  <a:pt x="33158" y="1006"/>
                  <a:pt x="33124" y="1073"/>
                  <a:pt x="33057" y="1073"/>
                </a:cubicBezTo>
                <a:cubicBezTo>
                  <a:pt x="32935" y="1122"/>
                  <a:pt x="32760" y="1153"/>
                  <a:pt x="32609" y="1153"/>
                </a:cubicBezTo>
                <a:cubicBezTo>
                  <a:pt x="32554" y="1153"/>
                  <a:pt x="32502" y="1148"/>
                  <a:pt x="32457" y="1139"/>
                </a:cubicBezTo>
                <a:lnTo>
                  <a:pt x="32457" y="1106"/>
                </a:lnTo>
                <a:cubicBezTo>
                  <a:pt x="32457" y="1106"/>
                  <a:pt x="32490" y="1073"/>
                  <a:pt x="32524" y="1073"/>
                </a:cubicBezTo>
                <a:cubicBezTo>
                  <a:pt x="32791" y="1073"/>
                  <a:pt x="32991" y="1073"/>
                  <a:pt x="32957" y="839"/>
                </a:cubicBezTo>
                <a:cubicBezTo>
                  <a:pt x="32957" y="773"/>
                  <a:pt x="33057" y="739"/>
                  <a:pt x="33124" y="639"/>
                </a:cubicBezTo>
                <a:cubicBezTo>
                  <a:pt x="33141" y="622"/>
                  <a:pt x="33166" y="614"/>
                  <a:pt x="33199" y="614"/>
                </a:cubicBezTo>
                <a:cubicBezTo>
                  <a:pt x="33233" y="614"/>
                  <a:pt x="33274" y="622"/>
                  <a:pt x="33324" y="639"/>
                </a:cubicBezTo>
                <a:cubicBezTo>
                  <a:pt x="33341" y="656"/>
                  <a:pt x="33374" y="664"/>
                  <a:pt x="33404" y="664"/>
                </a:cubicBezTo>
                <a:cubicBezTo>
                  <a:pt x="33433" y="664"/>
                  <a:pt x="33458" y="656"/>
                  <a:pt x="33458" y="639"/>
                </a:cubicBezTo>
                <a:cubicBezTo>
                  <a:pt x="33458" y="606"/>
                  <a:pt x="33458" y="572"/>
                  <a:pt x="33491" y="506"/>
                </a:cubicBezTo>
                <a:cubicBezTo>
                  <a:pt x="33274" y="506"/>
                  <a:pt x="33066" y="489"/>
                  <a:pt x="32866" y="489"/>
                </a:cubicBezTo>
                <a:cubicBezTo>
                  <a:pt x="32666" y="489"/>
                  <a:pt x="32474" y="506"/>
                  <a:pt x="32290" y="572"/>
                </a:cubicBezTo>
                <a:cubicBezTo>
                  <a:pt x="32263" y="581"/>
                  <a:pt x="32229" y="585"/>
                  <a:pt x="32191" y="585"/>
                </a:cubicBezTo>
                <a:cubicBezTo>
                  <a:pt x="32088" y="585"/>
                  <a:pt x="31954" y="554"/>
                  <a:pt x="31857" y="506"/>
                </a:cubicBezTo>
                <a:cubicBezTo>
                  <a:pt x="31690" y="439"/>
                  <a:pt x="31490" y="439"/>
                  <a:pt x="31323" y="406"/>
                </a:cubicBezTo>
                <a:cubicBezTo>
                  <a:pt x="31290" y="406"/>
                  <a:pt x="31290" y="339"/>
                  <a:pt x="31223" y="306"/>
                </a:cubicBezTo>
                <a:cubicBezTo>
                  <a:pt x="31156" y="306"/>
                  <a:pt x="31089" y="291"/>
                  <a:pt x="31013" y="291"/>
                </a:cubicBezTo>
                <a:cubicBezTo>
                  <a:pt x="30975" y="291"/>
                  <a:pt x="30934" y="294"/>
                  <a:pt x="30889" y="306"/>
                </a:cubicBezTo>
                <a:cubicBezTo>
                  <a:pt x="30789" y="406"/>
                  <a:pt x="30556" y="439"/>
                  <a:pt x="30522" y="572"/>
                </a:cubicBezTo>
                <a:cubicBezTo>
                  <a:pt x="30522" y="606"/>
                  <a:pt x="30489" y="606"/>
                  <a:pt x="30456" y="639"/>
                </a:cubicBezTo>
                <a:cubicBezTo>
                  <a:pt x="30389" y="606"/>
                  <a:pt x="30389" y="572"/>
                  <a:pt x="30356" y="506"/>
                </a:cubicBezTo>
                <a:cubicBezTo>
                  <a:pt x="30308" y="482"/>
                  <a:pt x="30245" y="458"/>
                  <a:pt x="30164" y="458"/>
                </a:cubicBezTo>
                <a:cubicBezTo>
                  <a:pt x="30131" y="458"/>
                  <a:pt x="30094" y="463"/>
                  <a:pt x="30055" y="472"/>
                </a:cubicBezTo>
                <a:cubicBezTo>
                  <a:pt x="30022" y="472"/>
                  <a:pt x="29955" y="506"/>
                  <a:pt x="29955" y="506"/>
                </a:cubicBezTo>
                <a:cubicBezTo>
                  <a:pt x="29822" y="472"/>
                  <a:pt x="29622" y="439"/>
                  <a:pt x="29555" y="339"/>
                </a:cubicBezTo>
                <a:cubicBezTo>
                  <a:pt x="29522" y="289"/>
                  <a:pt x="29497" y="272"/>
                  <a:pt x="29463" y="272"/>
                </a:cubicBezTo>
                <a:cubicBezTo>
                  <a:pt x="29430" y="272"/>
                  <a:pt x="29388" y="289"/>
                  <a:pt x="29321" y="306"/>
                </a:cubicBezTo>
                <a:cubicBezTo>
                  <a:pt x="29188" y="339"/>
                  <a:pt x="29221" y="472"/>
                  <a:pt x="29021" y="506"/>
                </a:cubicBezTo>
                <a:cubicBezTo>
                  <a:pt x="29021" y="506"/>
                  <a:pt x="29021" y="572"/>
                  <a:pt x="28988" y="572"/>
                </a:cubicBezTo>
                <a:cubicBezTo>
                  <a:pt x="28957" y="591"/>
                  <a:pt x="28925" y="598"/>
                  <a:pt x="28891" y="598"/>
                </a:cubicBezTo>
                <a:cubicBezTo>
                  <a:pt x="28787" y="598"/>
                  <a:pt x="28672" y="530"/>
                  <a:pt x="28546" y="530"/>
                </a:cubicBezTo>
                <a:cubicBezTo>
                  <a:pt x="28495" y="530"/>
                  <a:pt x="28442" y="541"/>
                  <a:pt x="28387" y="572"/>
                </a:cubicBezTo>
                <a:cubicBezTo>
                  <a:pt x="28354" y="572"/>
                  <a:pt x="28321" y="506"/>
                  <a:pt x="28321" y="506"/>
                </a:cubicBezTo>
                <a:cubicBezTo>
                  <a:pt x="28287" y="472"/>
                  <a:pt x="28287" y="439"/>
                  <a:pt x="28287" y="439"/>
                </a:cubicBezTo>
                <a:cubicBezTo>
                  <a:pt x="27954" y="406"/>
                  <a:pt x="27654" y="272"/>
                  <a:pt x="27320" y="172"/>
                </a:cubicBezTo>
                <a:lnTo>
                  <a:pt x="27220" y="172"/>
                </a:lnTo>
                <a:cubicBezTo>
                  <a:pt x="27187" y="172"/>
                  <a:pt x="27187" y="239"/>
                  <a:pt x="27220" y="272"/>
                </a:cubicBezTo>
                <a:cubicBezTo>
                  <a:pt x="27287" y="272"/>
                  <a:pt x="27287" y="339"/>
                  <a:pt x="27287" y="339"/>
                </a:cubicBezTo>
                <a:cubicBezTo>
                  <a:pt x="27153" y="372"/>
                  <a:pt x="27028" y="389"/>
                  <a:pt x="26903" y="389"/>
                </a:cubicBezTo>
                <a:cubicBezTo>
                  <a:pt x="26778" y="389"/>
                  <a:pt x="26653" y="372"/>
                  <a:pt x="26519" y="339"/>
                </a:cubicBezTo>
                <a:cubicBezTo>
                  <a:pt x="26386" y="339"/>
                  <a:pt x="26486" y="339"/>
                  <a:pt x="26519" y="306"/>
                </a:cubicBezTo>
                <a:cubicBezTo>
                  <a:pt x="26653" y="239"/>
                  <a:pt x="26620" y="172"/>
                  <a:pt x="26386" y="172"/>
                </a:cubicBezTo>
                <a:lnTo>
                  <a:pt x="26052" y="172"/>
                </a:lnTo>
                <a:cubicBezTo>
                  <a:pt x="25972" y="172"/>
                  <a:pt x="25871" y="257"/>
                  <a:pt x="25765" y="257"/>
                </a:cubicBezTo>
                <a:cubicBezTo>
                  <a:pt x="25739" y="257"/>
                  <a:pt x="25712" y="252"/>
                  <a:pt x="25686" y="239"/>
                </a:cubicBezTo>
                <a:cubicBezTo>
                  <a:pt x="25630" y="194"/>
                  <a:pt x="25578" y="179"/>
                  <a:pt x="25527" y="179"/>
                </a:cubicBezTo>
                <a:cubicBezTo>
                  <a:pt x="25426" y="179"/>
                  <a:pt x="25330" y="239"/>
                  <a:pt x="25219" y="239"/>
                </a:cubicBezTo>
                <a:cubicBezTo>
                  <a:pt x="25118" y="239"/>
                  <a:pt x="25018" y="172"/>
                  <a:pt x="24885" y="172"/>
                </a:cubicBezTo>
                <a:cubicBezTo>
                  <a:pt x="24863" y="172"/>
                  <a:pt x="24826" y="157"/>
                  <a:pt x="24803" y="157"/>
                </a:cubicBezTo>
                <a:cubicBezTo>
                  <a:pt x="24792" y="157"/>
                  <a:pt x="24785" y="161"/>
                  <a:pt x="24785" y="172"/>
                </a:cubicBezTo>
                <a:cubicBezTo>
                  <a:pt x="24710" y="217"/>
                  <a:pt x="24641" y="235"/>
                  <a:pt x="24573" y="235"/>
                </a:cubicBezTo>
                <a:cubicBezTo>
                  <a:pt x="24491" y="235"/>
                  <a:pt x="24409" y="209"/>
                  <a:pt x="24318" y="172"/>
                </a:cubicBezTo>
                <a:cubicBezTo>
                  <a:pt x="24285" y="139"/>
                  <a:pt x="24151" y="139"/>
                  <a:pt x="24051" y="139"/>
                </a:cubicBezTo>
                <a:cubicBezTo>
                  <a:pt x="23860" y="139"/>
                  <a:pt x="23670" y="117"/>
                  <a:pt x="23479" y="117"/>
                </a:cubicBezTo>
                <a:cubicBezTo>
                  <a:pt x="23336" y="117"/>
                  <a:pt x="23193" y="129"/>
                  <a:pt x="23050" y="172"/>
                </a:cubicBezTo>
                <a:lnTo>
                  <a:pt x="22884" y="172"/>
                </a:lnTo>
                <a:cubicBezTo>
                  <a:pt x="22817" y="139"/>
                  <a:pt x="22683" y="139"/>
                  <a:pt x="22617" y="105"/>
                </a:cubicBezTo>
                <a:cubicBezTo>
                  <a:pt x="22456" y="34"/>
                  <a:pt x="22304" y="1"/>
                  <a:pt x="22147"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a:t>
            </a:r>
            <a:r>
              <a:rPr lang="en-US" sz="2800" b="1" kern="1200">
                <a:solidFill>
                  <a:prstClr val="white"/>
                </a:solidFill>
                <a:latin typeface="Times New Roman" panose="02020603050405020304" pitchFamily="18" charset="0"/>
                <a:ea typeface="+mn-ea"/>
                <a:cs typeface="+mn-cs"/>
              </a:rPr>
              <a:t>III. HỢP CHẤT</a:t>
            </a:r>
            <a:endParaRPr kumimoji="0"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nvGrpSpPr>
          <p:cNvPr id="226" name="Google Shape;3434;p43">
            <a:extLst>
              <a:ext uri="{FF2B5EF4-FFF2-40B4-BE49-F238E27FC236}">
                <a16:creationId xmlns:a16="http://schemas.microsoft.com/office/drawing/2014/main" id="{A882579B-7E46-5B6A-2A51-E23B2B718151}"/>
              </a:ext>
            </a:extLst>
          </p:cNvPr>
          <p:cNvGrpSpPr/>
          <p:nvPr/>
        </p:nvGrpSpPr>
        <p:grpSpPr>
          <a:xfrm>
            <a:off x="-275499" y="3489158"/>
            <a:ext cx="1267112" cy="1654342"/>
            <a:chOff x="4627075" y="1583225"/>
            <a:chExt cx="1587300" cy="2548550"/>
          </a:xfrm>
        </p:grpSpPr>
        <p:sp>
          <p:nvSpPr>
            <p:cNvPr id="227" name="Google Shape;3435;p43">
              <a:extLst>
                <a:ext uri="{FF2B5EF4-FFF2-40B4-BE49-F238E27FC236}">
                  <a16:creationId xmlns:a16="http://schemas.microsoft.com/office/drawing/2014/main" id="{4DCD63E9-1C1D-EFC2-685E-9FE4A0BEAF62}"/>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36;p43">
              <a:extLst>
                <a:ext uri="{FF2B5EF4-FFF2-40B4-BE49-F238E27FC236}">
                  <a16:creationId xmlns:a16="http://schemas.microsoft.com/office/drawing/2014/main" id="{B3D40997-7F38-0CBA-4B99-A40B2E9C7F2A}"/>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37;p43">
              <a:extLst>
                <a:ext uri="{FF2B5EF4-FFF2-40B4-BE49-F238E27FC236}">
                  <a16:creationId xmlns:a16="http://schemas.microsoft.com/office/drawing/2014/main" id="{2DAF54DC-89F4-04EE-CF77-F517BFEF8109}"/>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38;p43">
              <a:extLst>
                <a:ext uri="{FF2B5EF4-FFF2-40B4-BE49-F238E27FC236}">
                  <a16:creationId xmlns:a16="http://schemas.microsoft.com/office/drawing/2014/main" id="{5B3DF957-40BF-A188-571A-205069A06777}"/>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39;p43">
              <a:extLst>
                <a:ext uri="{FF2B5EF4-FFF2-40B4-BE49-F238E27FC236}">
                  <a16:creationId xmlns:a16="http://schemas.microsoft.com/office/drawing/2014/main" id="{D1224DCB-61C4-B9A7-D1B4-0F4B93692202}"/>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40;p43">
              <a:extLst>
                <a:ext uri="{FF2B5EF4-FFF2-40B4-BE49-F238E27FC236}">
                  <a16:creationId xmlns:a16="http://schemas.microsoft.com/office/drawing/2014/main" id="{7F5A689D-412E-4DF0-9570-E203C2B9AE95}"/>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41;p43">
              <a:extLst>
                <a:ext uri="{FF2B5EF4-FFF2-40B4-BE49-F238E27FC236}">
                  <a16:creationId xmlns:a16="http://schemas.microsoft.com/office/drawing/2014/main" id="{6AABEEA5-4B2F-F0DD-0211-472FE1FBCA11}"/>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42;p43">
              <a:extLst>
                <a:ext uri="{FF2B5EF4-FFF2-40B4-BE49-F238E27FC236}">
                  <a16:creationId xmlns:a16="http://schemas.microsoft.com/office/drawing/2014/main" id="{51FD2E35-3FF7-C627-A7E0-F091E4D4537F}"/>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43;p43">
              <a:extLst>
                <a:ext uri="{FF2B5EF4-FFF2-40B4-BE49-F238E27FC236}">
                  <a16:creationId xmlns:a16="http://schemas.microsoft.com/office/drawing/2014/main" id="{D7F366D9-1207-E342-59E3-4B800E3E603A}"/>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44;p43">
              <a:extLst>
                <a:ext uri="{FF2B5EF4-FFF2-40B4-BE49-F238E27FC236}">
                  <a16:creationId xmlns:a16="http://schemas.microsoft.com/office/drawing/2014/main" id="{FE65D14C-91EC-B861-A1BC-1917898E4C50}"/>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45;p43">
              <a:extLst>
                <a:ext uri="{FF2B5EF4-FFF2-40B4-BE49-F238E27FC236}">
                  <a16:creationId xmlns:a16="http://schemas.microsoft.com/office/drawing/2014/main" id="{3090A509-0E47-8A40-8414-658EADD9EE83}"/>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46;p43">
              <a:extLst>
                <a:ext uri="{FF2B5EF4-FFF2-40B4-BE49-F238E27FC236}">
                  <a16:creationId xmlns:a16="http://schemas.microsoft.com/office/drawing/2014/main" id="{990AFCF7-4B22-2A3C-A475-182F0EAB928F}"/>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47;p43">
              <a:extLst>
                <a:ext uri="{FF2B5EF4-FFF2-40B4-BE49-F238E27FC236}">
                  <a16:creationId xmlns:a16="http://schemas.microsoft.com/office/drawing/2014/main" id="{20D94E27-F3BC-3256-C4F8-28E0611D609C}"/>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48;p43">
              <a:extLst>
                <a:ext uri="{FF2B5EF4-FFF2-40B4-BE49-F238E27FC236}">
                  <a16:creationId xmlns:a16="http://schemas.microsoft.com/office/drawing/2014/main" id="{EAE37914-2B34-DFFA-4DCA-996B798448F7}"/>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49;p43">
              <a:extLst>
                <a:ext uri="{FF2B5EF4-FFF2-40B4-BE49-F238E27FC236}">
                  <a16:creationId xmlns:a16="http://schemas.microsoft.com/office/drawing/2014/main" id="{2E93B80B-6620-B560-199C-5DE9DF49C83F}"/>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50;p43">
              <a:extLst>
                <a:ext uri="{FF2B5EF4-FFF2-40B4-BE49-F238E27FC236}">
                  <a16:creationId xmlns:a16="http://schemas.microsoft.com/office/drawing/2014/main" id="{ED5CF688-7A9F-76B2-0282-892B4A7F6811}"/>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51;p43">
              <a:extLst>
                <a:ext uri="{FF2B5EF4-FFF2-40B4-BE49-F238E27FC236}">
                  <a16:creationId xmlns:a16="http://schemas.microsoft.com/office/drawing/2014/main" id="{B33F3645-9F8E-E61E-C999-D96DB31D592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52;p43">
              <a:extLst>
                <a:ext uri="{FF2B5EF4-FFF2-40B4-BE49-F238E27FC236}">
                  <a16:creationId xmlns:a16="http://schemas.microsoft.com/office/drawing/2014/main" id="{CB1DFD9F-7063-CF34-4CEE-EE4FA07B9F3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53;p43">
              <a:extLst>
                <a:ext uri="{FF2B5EF4-FFF2-40B4-BE49-F238E27FC236}">
                  <a16:creationId xmlns:a16="http://schemas.microsoft.com/office/drawing/2014/main" id="{A5B110CB-A96B-5D76-8D01-FCFF17712608}"/>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54;p43">
              <a:extLst>
                <a:ext uri="{FF2B5EF4-FFF2-40B4-BE49-F238E27FC236}">
                  <a16:creationId xmlns:a16="http://schemas.microsoft.com/office/drawing/2014/main" id="{89897D70-F8E8-CDA4-25E0-41A64BE36C78}"/>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55;p43">
              <a:extLst>
                <a:ext uri="{FF2B5EF4-FFF2-40B4-BE49-F238E27FC236}">
                  <a16:creationId xmlns:a16="http://schemas.microsoft.com/office/drawing/2014/main" id="{6E4656F3-6876-9EF3-6E8A-9E4AAA3F8222}"/>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56;p43">
              <a:extLst>
                <a:ext uri="{FF2B5EF4-FFF2-40B4-BE49-F238E27FC236}">
                  <a16:creationId xmlns:a16="http://schemas.microsoft.com/office/drawing/2014/main" id="{80EC49BB-8CD6-44D5-8660-57CA93E5E587}"/>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57;p43">
              <a:extLst>
                <a:ext uri="{FF2B5EF4-FFF2-40B4-BE49-F238E27FC236}">
                  <a16:creationId xmlns:a16="http://schemas.microsoft.com/office/drawing/2014/main" id="{67112339-F10B-6BB1-A3C2-6084EEE98D4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58;p43">
              <a:extLst>
                <a:ext uri="{FF2B5EF4-FFF2-40B4-BE49-F238E27FC236}">
                  <a16:creationId xmlns:a16="http://schemas.microsoft.com/office/drawing/2014/main" id="{427D260A-7B63-35CD-9EB5-D5BD997F09BB}"/>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59;p43">
              <a:extLst>
                <a:ext uri="{FF2B5EF4-FFF2-40B4-BE49-F238E27FC236}">
                  <a16:creationId xmlns:a16="http://schemas.microsoft.com/office/drawing/2014/main" id="{F5A3C7D2-78A2-3280-4C6D-26125A988F4E}"/>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60;p43">
              <a:extLst>
                <a:ext uri="{FF2B5EF4-FFF2-40B4-BE49-F238E27FC236}">
                  <a16:creationId xmlns:a16="http://schemas.microsoft.com/office/drawing/2014/main" id="{9D946C7A-669C-7A52-4E09-64F3C40340B6}"/>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61;p43">
              <a:extLst>
                <a:ext uri="{FF2B5EF4-FFF2-40B4-BE49-F238E27FC236}">
                  <a16:creationId xmlns:a16="http://schemas.microsoft.com/office/drawing/2014/main" id="{A21B0815-9B8F-82A7-0C35-D1182C701C72}"/>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62;p43">
              <a:extLst>
                <a:ext uri="{FF2B5EF4-FFF2-40B4-BE49-F238E27FC236}">
                  <a16:creationId xmlns:a16="http://schemas.microsoft.com/office/drawing/2014/main" id="{A1F28EB5-B936-93A4-8FFE-3ED6121A2797}"/>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63;p43">
              <a:extLst>
                <a:ext uri="{FF2B5EF4-FFF2-40B4-BE49-F238E27FC236}">
                  <a16:creationId xmlns:a16="http://schemas.microsoft.com/office/drawing/2014/main" id="{3765ABAA-F8BF-4D35-9390-D4C5C406CBF5}"/>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64;p43">
              <a:extLst>
                <a:ext uri="{FF2B5EF4-FFF2-40B4-BE49-F238E27FC236}">
                  <a16:creationId xmlns:a16="http://schemas.microsoft.com/office/drawing/2014/main" id="{A409433B-BEAC-7EB3-F62F-69D5D240453A}"/>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65;p43">
              <a:extLst>
                <a:ext uri="{FF2B5EF4-FFF2-40B4-BE49-F238E27FC236}">
                  <a16:creationId xmlns:a16="http://schemas.microsoft.com/office/drawing/2014/main" id="{FC8E9976-B3FA-B09B-0F42-2A414026CA49}"/>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66;p43">
              <a:extLst>
                <a:ext uri="{FF2B5EF4-FFF2-40B4-BE49-F238E27FC236}">
                  <a16:creationId xmlns:a16="http://schemas.microsoft.com/office/drawing/2014/main" id="{4CA89E77-25EA-C3CE-C838-0DE96B452B53}"/>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67;p43">
              <a:extLst>
                <a:ext uri="{FF2B5EF4-FFF2-40B4-BE49-F238E27FC236}">
                  <a16:creationId xmlns:a16="http://schemas.microsoft.com/office/drawing/2014/main" id="{E1DAFECF-6DD8-F0A8-D0C8-539EDA4C2545}"/>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68;p43">
              <a:extLst>
                <a:ext uri="{FF2B5EF4-FFF2-40B4-BE49-F238E27FC236}">
                  <a16:creationId xmlns:a16="http://schemas.microsoft.com/office/drawing/2014/main" id="{CC621B72-09C7-9B92-875B-85B57E718FBA}"/>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69;p43">
              <a:extLst>
                <a:ext uri="{FF2B5EF4-FFF2-40B4-BE49-F238E27FC236}">
                  <a16:creationId xmlns:a16="http://schemas.microsoft.com/office/drawing/2014/main" id="{777D6770-F2BB-1991-CD9E-D16CF90AE74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70;p43">
              <a:extLst>
                <a:ext uri="{FF2B5EF4-FFF2-40B4-BE49-F238E27FC236}">
                  <a16:creationId xmlns:a16="http://schemas.microsoft.com/office/drawing/2014/main" id="{89F2502E-7324-7ABB-F6A7-15D95E400156}"/>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71;p43">
              <a:extLst>
                <a:ext uri="{FF2B5EF4-FFF2-40B4-BE49-F238E27FC236}">
                  <a16:creationId xmlns:a16="http://schemas.microsoft.com/office/drawing/2014/main" id="{BE1768A2-6538-623D-4668-9D3903CA5241}"/>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72;p43">
              <a:extLst>
                <a:ext uri="{FF2B5EF4-FFF2-40B4-BE49-F238E27FC236}">
                  <a16:creationId xmlns:a16="http://schemas.microsoft.com/office/drawing/2014/main" id="{2E5191CB-FAD9-D70E-75A2-7D6BBA0ECCC4}"/>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73;p43">
              <a:extLst>
                <a:ext uri="{FF2B5EF4-FFF2-40B4-BE49-F238E27FC236}">
                  <a16:creationId xmlns:a16="http://schemas.microsoft.com/office/drawing/2014/main" id="{5865BB33-C562-EAB1-DEC3-D4CA6B2DF50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74;p43">
              <a:extLst>
                <a:ext uri="{FF2B5EF4-FFF2-40B4-BE49-F238E27FC236}">
                  <a16:creationId xmlns:a16="http://schemas.microsoft.com/office/drawing/2014/main" id="{4AA428B4-5AD0-4EDC-B2C0-B7E71D9A20A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75;p43">
              <a:extLst>
                <a:ext uri="{FF2B5EF4-FFF2-40B4-BE49-F238E27FC236}">
                  <a16:creationId xmlns:a16="http://schemas.microsoft.com/office/drawing/2014/main" id="{CDC63920-B1BF-78C2-94DC-D60E634BED55}"/>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76;p43">
              <a:extLst>
                <a:ext uri="{FF2B5EF4-FFF2-40B4-BE49-F238E27FC236}">
                  <a16:creationId xmlns:a16="http://schemas.microsoft.com/office/drawing/2014/main" id="{532164ED-9F0F-2F35-0543-957D4C0ED39B}"/>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477;p43">
              <a:extLst>
                <a:ext uri="{FF2B5EF4-FFF2-40B4-BE49-F238E27FC236}">
                  <a16:creationId xmlns:a16="http://schemas.microsoft.com/office/drawing/2014/main" id="{AFBAD22C-9481-2EB8-555C-F4602975DEF2}"/>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478;p43">
              <a:extLst>
                <a:ext uri="{FF2B5EF4-FFF2-40B4-BE49-F238E27FC236}">
                  <a16:creationId xmlns:a16="http://schemas.microsoft.com/office/drawing/2014/main" id="{ECA401BB-2231-B1FF-613B-7FE6A53DBC05}"/>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479;p43">
              <a:extLst>
                <a:ext uri="{FF2B5EF4-FFF2-40B4-BE49-F238E27FC236}">
                  <a16:creationId xmlns:a16="http://schemas.microsoft.com/office/drawing/2014/main" id="{33AD98DE-3BC2-B190-DCC2-2F4BB438FF49}"/>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480;p43">
              <a:extLst>
                <a:ext uri="{FF2B5EF4-FFF2-40B4-BE49-F238E27FC236}">
                  <a16:creationId xmlns:a16="http://schemas.microsoft.com/office/drawing/2014/main" id="{495EE38C-371D-5E18-C4AB-6E93348B1C65}"/>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481;p43">
              <a:extLst>
                <a:ext uri="{FF2B5EF4-FFF2-40B4-BE49-F238E27FC236}">
                  <a16:creationId xmlns:a16="http://schemas.microsoft.com/office/drawing/2014/main" id="{10C51863-9C4C-495E-2402-8FF1008DC5F3}"/>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482;p43">
              <a:extLst>
                <a:ext uri="{FF2B5EF4-FFF2-40B4-BE49-F238E27FC236}">
                  <a16:creationId xmlns:a16="http://schemas.microsoft.com/office/drawing/2014/main" id="{08988296-45B1-51D2-F2E0-8033559D8040}"/>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483;p43">
              <a:extLst>
                <a:ext uri="{FF2B5EF4-FFF2-40B4-BE49-F238E27FC236}">
                  <a16:creationId xmlns:a16="http://schemas.microsoft.com/office/drawing/2014/main" id="{6DABFD35-6F71-D1EE-A625-B990651BE832}"/>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484;p43">
              <a:extLst>
                <a:ext uri="{FF2B5EF4-FFF2-40B4-BE49-F238E27FC236}">
                  <a16:creationId xmlns:a16="http://schemas.microsoft.com/office/drawing/2014/main" id="{05890A21-B20B-9E29-2A58-6C07848737F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485;p43">
              <a:extLst>
                <a:ext uri="{FF2B5EF4-FFF2-40B4-BE49-F238E27FC236}">
                  <a16:creationId xmlns:a16="http://schemas.microsoft.com/office/drawing/2014/main" id="{2D01CEE1-3463-38B9-0EE9-B2D529B962A3}"/>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486;p43">
              <a:extLst>
                <a:ext uri="{FF2B5EF4-FFF2-40B4-BE49-F238E27FC236}">
                  <a16:creationId xmlns:a16="http://schemas.microsoft.com/office/drawing/2014/main" id="{CD6B4A17-6B0E-523A-0AB6-3371DD844859}"/>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487;p43">
              <a:extLst>
                <a:ext uri="{FF2B5EF4-FFF2-40B4-BE49-F238E27FC236}">
                  <a16:creationId xmlns:a16="http://schemas.microsoft.com/office/drawing/2014/main" id="{31EAD707-67C1-DFB4-2421-3EEBE157CE0F}"/>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488;p43">
              <a:extLst>
                <a:ext uri="{FF2B5EF4-FFF2-40B4-BE49-F238E27FC236}">
                  <a16:creationId xmlns:a16="http://schemas.microsoft.com/office/drawing/2014/main" id="{9E0A2179-BD63-DEE2-B4F3-AA677DD3D64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489;p43">
              <a:extLst>
                <a:ext uri="{FF2B5EF4-FFF2-40B4-BE49-F238E27FC236}">
                  <a16:creationId xmlns:a16="http://schemas.microsoft.com/office/drawing/2014/main" id="{36132428-1416-574D-BFC6-48F1EB8A0BA6}"/>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490;p43">
              <a:extLst>
                <a:ext uri="{FF2B5EF4-FFF2-40B4-BE49-F238E27FC236}">
                  <a16:creationId xmlns:a16="http://schemas.microsoft.com/office/drawing/2014/main" id="{871AE98B-C306-AB61-3FD2-DFF930F71D09}"/>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491;p43">
              <a:extLst>
                <a:ext uri="{FF2B5EF4-FFF2-40B4-BE49-F238E27FC236}">
                  <a16:creationId xmlns:a16="http://schemas.microsoft.com/office/drawing/2014/main" id="{7A7802F4-AD20-6073-C737-751012080467}"/>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492;p43">
              <a:extLst>
                <a:ext uri="{FF2B5EF4-FFF2-40B4-BE49-F238E27FC236}">
                  <a16:creationId xmlns:a16="http://schemas.microsoft.com/office/drawing/2014/main" id="{BB191049-9F7D-9239-2ED9-337D2BB64E1D}"/>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493;p43">
              <a:extLst>
                <a:ext uri="{FF2B5EF4-FFF2-40B4-BE49-F238E27FC236}">
                  <a16:creationId xmlns:a16="http://schemas.microsoft.com/office/drawing/2014/main" id="{BEB3093C-1322-5B31-9D8F-FDB6E825A793}"/>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494;p43">
              <a:extLst>
                <a:ext uri="{FF2B5EF4-FFF2-40B4-BE49-F238E27FC236}">
                  <a16:creationId xmlns:a16="http://schemas.microsoft.com/office/drawing/2014/main" id="{9F0641C9-7151-0E6F-0DDE-35896BE38A35}"/>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495;p43">
              <a:extLst>
                <a:ext uri="{FF2B5EF4-FFF2-40B4-BE49-F238E27FC236}">
                  <a16:creationId xmlns:a16="http://schemas.microsoft.com/office/drawing/2014/main" id="{900BEF8F-956C-6A98-E80C-05F84B06E211}"/>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496;p43">
              <a:extLst>
                <a:ext uri="{FF2B5EF4-FFF2-40B4-BE49-F238E27FC236}">
                  <a16:creationId xmlns:a16="http://schemas.microsoft.com/office/drawing/2014/main" id="{6C98943E-C1F3-4525-D92D-31546A86FF57}"/>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497;p43">
              <a:extLst>
                <a:ext uri="{FF2B5EF4-FFF2-40B4-BE49-F238E27FC236}">
                  <a16:creationId xmlns:a16="http://schemas.microsoft.com/office/drawing/2014/main" id="{B8279223-3DD7-7A3C-531C-A1B032DF4DFB}"/>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498;p43">
              <a:extLst>
                <a:ext uri="{FF2B5EF4-FFF2-40B4-BE49-F238E27FC236}">
                  <a16:creationId xmlns:a16="http://schemas.microsoft.com/office/drawing/2014/main" id="{38D81BFC-A48C-BDD3-7F68-201D27679A0A}"/>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499;p43">
              <a:extLst>
                <a:ext uri="{FF2B5EF4-FFF2-40B4-BE49-F238E27FC236}">
                  <a16:creationId xmlns:a16="http://schemas.microsoft.com/office/drawing/2014/main" id="{4217E181-A831-C9A3-9DA4-388A478EEC6D}"/>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00;p43">
              <a:extLst>
                <a:ext uri="{FF2B5EF4-FFF2-40B4-BE49-F238E27FC236}">
                  <a16:creationId xmlns:a16="http://schemas.microsoft.com/office/drawing/2014/main" id="{386ABC45-C891-9AA8-3F05-D2CAECE04008}"/>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01;p43">
              <a:extLst>
                <a:ext uri="{FF2B5EF4-FFF2-40B4-BE49-F238E27FC236}">
                  <a16:creationId xmlns:a16="http://schemas.microsoft.com/office/drawing/2014/main" id="{DAFCE426-C56D-C429-7ECD-28B29DD082AB}"/>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02;p43">
              <a:extLst>
                <a:ext uri="{FF2B5EF4-FFF2-40B4-BE49-F238E27FC236}">
                  <a16:creationId xmlns:a16="http://schemas.microsoft.com/office/drawing/2014/main" id="{86FFE36E-6118-F7DF-81EB-1CAEA05411AF}"/>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03;p43">
              <a:extLst>
                <a:ext uri="{FF2B5EF4-FFF2-40B4-BE49-F238E27FC236}">
                  <a16:creationId xmlns:a16="http://schemas.microsoft.com/office/drawing/2014/main" id="{DAC1502F-D8FA-0C1A-1D15-C094B937F0B1}"/>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04;p43">
              <a:extLst>
                <a:ext uri="{FF2B5EF4-FFF2-40B4-BE49-F238E27FC236}">
                  <a16:creationId xmlns:a16="http://schemas.microsoft.com/office/drawing/2014/main" id="{9D9FB5AD-D99E-DFCE-8F7D-20E7790F9699}"/>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05;p43">
              <a:extLst>
                <a:ext uri="{FF2B5EF4-FFF2-40B4-BE49-F238E27FC236}">
                  <a16:creationId xmlns:a16="http://schemas.microsoft.com/office/drawing/2014/main" id="{DFE25944-EAD2-D581-9CEC-6167A95C6D99}"/>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06;p43">
              <a:extLst>
                <a:ext uri="{FF2B5EF4-FFF2-40B4-BE49-F238E27FC236}">
                  <a16:creationId xmlns:a16="http://schemas.microsoft.com/office/drawing/2014/main" id="{03D2E381-2A4B-A9B9-0BBA-5231CD36F615}"/>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07;p43">
              <a:extLst>
                <a:ext uri="{FF2B5EF4-FFF2-40B4-BE49-F238E27FC236}">
                  <a16:creationId xmlns:a16="http://schemas.microsoft.com/office/drawing/2014/main" id="{C00EC903-8165-9760-4710-D97453BA839A}"/>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08;p43">
              <a:extLst>
                <a:ext uri="{FF2B5EF4-FFF2-40B4-BE49-F238E27FC236}">
                  <a16:creationId xmlns:a16="http://schemas.microsoft.com/office/drawing/2014/main" id="{A8B6EC79-0F4F-87CE-3389-800F50132964}"/>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09;p43">
              <a:extLst>
                <a:ext uri="{FF2B5EF4-FFF2-40B4-BE49-F238E27FC236}">
                  <a16:creationId xmlns:a16="http://schemas.microsoft.com/office/drawing/2014/main" id="{9223E36A-6EED-99EB-9BBD-D4D4D2AA2C4D}"/>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510;p43">
              <a:extLst>
                <a:ext uri="{FF2B5EF4-FFF2-40B4-BE49-F238E27FC236}">
                  <a16:creationId xmlns:a16="http://schemas.microsoft.com/office/drawing/2014/main" id="{46BFC867-E41C-90DD-8184-8339ACABE002}"/>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511;p43">
              <a:extLst>
                <a:ext uri="{FF2B5EF4-FFF2-40B4-BE49-F238E27FC236}">
                  <a16:creationId xmlns:a16="http://schemas.microsoft.com/office/drawing/2014/main" id="{1DC940AD-1F12-15CE-290F-704162132273}"/>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512;p43">
              <a:extLst>
                <a:ext uri="{FF2B5EF4-FFF2-40B4-BE49-F238E27FC236}">
                  <a16:creationId xmlns:a16="http://schemas.microsoft.com/office/drawing/2014/main" id="{DD0F23DB-2DEF-A3C4-89B5-FC53F20F4D5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513;p43">
              <a:extLst>
                <a:ext uri="{FF2B5EF4-FFF2-40B4-BE49-F238E27FC236}">
                  <a16:creationId xmlns:a16="http://schemas.microsoft.com/office/drawing/2014/main" id="{8DF1D227-223C-F5BB-68E6-7C82530BFCEB}"/>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514;p43">
              <a:extLst>
                <a:ext uri="{FF2B5EF4-FFF2-40B4-BE49-F238E27FC236}">
                  <a16:creationId xmlns:a16="http://schemas.microsoft.com/office/drawing/2014/main" id="{759CC0AC-7066-94F7-0B71-518DEE77B14E}"/>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515;p43">
              <a:extLst>
                <a:ext uri="{FF2B5EF4-FFF2-40B4-BE49-F238E27FC236}">
                  <a16:creationId xmlns:a16="http://schemas.microsoft.com/office/drawing/2014/main" id="{766B5B5E-2D24-FD15-160B-D5A0ECB04A53}"/>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516;p43">
              <a:extLst>
                <a:ext uri="{FF2B5EF4-FFF2-40B4-BE49-F238E27FC236}">
                  <a16:creationId xmlns:a16="http://schemas.microsoft.com/office/drawing/2014/main" id="{0A3AFF07-B158-3D90-B109-CF56F3401A25}"/>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517;p43">
              <a:extLst>
                <a:ext uri="{FF2B5EF4-FFF2-40B4-BE49-F238E27FC236}">
                  <a16:creationId xmlns:a16="http://schemas.microsoft.com/office/drawing/2014/main" id="{7C86030F-E992-909A-2ADF-78878B02F57B}"/>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518;p43">
              <a:extLst>
                <a:ext uri="{FF2B5EF4-FFF2-40B4-BE49-F238E27FC236}">
                  <a16:creationId xmlns:a16="http://schemas.microsoft.com/office/drawing/2014/main" id="{E1B76321-C6DC-4A3C-C80A-755E9287C45B}"/>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519;p43">
              <a:extLst>
                <a:ext uri="{FF2B5EF4-FFF2-40B4-BE49-F238E27FC236}">
                  <a16:creationId xmlns:a16="http://schemas.microsoft.com/office/drawing/2014/main" id="{5FC86E75-61E2-7A06-3C97-09F6BBDE2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520;p43">
              <a:extLst>
                <a:ext uri="{FF2B5EF4-FFF2-40B4-BE49-F238E27FC236}">
                  <a16:creationId xmlns:a16="http://schemas.microsoft.com/office/drawing/2014/main" id="{72CEED36-6003-6CEF-A32C-877017E7CF76}"/>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521;p43">
              <a:extLst>
                <a:ext uri="{FF2B5EF4-FFF2-40B4-BE49-F238E27FC236}">
                  <a16:creationId xmlns:a16="http://schemas.microsoft.com/office/drawing/2014/main" id="{68137090-1D4D-4D0A-BF96-CCAE771721F2}"/>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522;p43">
              <a:extLst>
                <a:ext uri="{FF2B5EF4-FFF2-40B4-BE49-F238E27FC236}">
                  <a16:creationId xmlns:a16="http://schemas.microsoft.com/office/drawing/2014/main" id="{35A61195-CFB5-2945-25D3-448968BB2F44}"/>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523;p43">
              <a:extLst>
                <a:ext uri="{FF2B5EF4-FFF2-40B4-BE49-F238E27FC236}">
                  <a16:creationId xmlns:a16="http://schemas.microsoft.com/office/drawing/2014/main" id="{36AEF1AD-0CA6-7172-A495-DA7E33477C65}"/>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524;p43">
              <a:extLst>
                <a:ext uri="{FF2B5EF4-FFF2-40B4-BE49-F238E27FC236}">
                  <a16:creationId xmlns:a16="http://schemas.microsoft.com/office/drawing/2014/main" id="{3EC24251-8CEA-0F29-2E0D-A39FD0B563D4}"/>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525;p43">
              <a:extLst>
                <a:ext uri="{FF2B5EF4-FFF2-40B4-BE49-F238E27FC236}">
                  <a16:creationId xmlns:a16="http://schemas.microsoft.com/office/drawing/2014/main" id="{A45F5DF7-E188-6C3E-5F64-04C8010403E2}"/>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526;p43">
              <a:extLst>
                <a:ext uri="{FF2B5EF4-FFF2-40B4-BE49-F238E27FC236}">
                  <a16:creationId xmlns:a16="http://schemas.microsoft.com/office/drawing/2014/main" id="{B51FE2BA-25EB-D704-00B1-93F121B758F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527;p43">
              <a:extLst>
                <a:ext uri="{FF2B5EF4-FFF2-40B4-BE49-F238E27FC236}">
                  <a16:creationId xmlns:a16="http://schemas.microsoft.com/office/drawing/2014/main" id="{CC873854-8B19-70E2-C59C-00CC6CC792B8}"/>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528;p43">
              <a:extLst>
                <a:ext uri="{FF2B5EF4-FFF2-40B4-BE49-F238E27FC236}">
                  <a16:creationId xmlns:a16="http://schemas.microsoft.com/office/drawing/2014/main" id="{6F866FEA-C33C-3FC1-DE50-57940FAA6588}"/>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529;p43">
              <a:extLst>
                <a:ext uri="{FF2B5EF4-FFF2-40B4-BE49-F238E27FC236}">
                  <a16:creationId xmlns:a16="http://schemas.microsoft.com/office/drawing/2014/main" id="{60BC2F97-8D2E-11F1-F9F6-0C4564BA4D08}"/>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530;p43">
              <a:extLst>
                <a:ext uri="{FF2B5EF4-FFF2-40B4-BE49-F238E27FC236}">
                  <a16:creationId xmlns:a16="http://schemas.microsoft.com/office/drawing/2014/main" id="{17B50D91-5451-CBAA-90FD-4475027F04AE}"/>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531;p43">
              <a:extLst>
                <a:ext uri="{FF2B5EF4-FFF2-40B4-BE49-F238E27FC236}">
                  <a16:creationId xmlns:a16="http://schemas.microsoft.com/office/drawing/2014/main" id="{7FE4A5B5-464E-F05D-27AD-204766AB360D}"/>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532;p43">
              <a:extLst>
                <a:ext uri="{FF2B5EF4-FFF2-40B4-BE49-F238E27FC236}">
                  <a16:creationId xmlns:a16="http://schemas.microsoft.com/office/drawing/2014/main" id="{0C0E6660-7ED3-D15C-1925-E3198004A75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68FC89B4-5EE7-1B6F-E15C-DDA0846ABD7F}"/>
              </a:ext>
            </a:extLst>
          </p:cNvPr>
          <p:cNvSpPr txBox="1"/>
          <p:nvPr/>
        </p:nvSpPr>
        <p:spPr>
          <a:xfrm>
            <a:off x="2004860" y="3329010"/>
            <a:ext cx="6231898" cy="1169551"/>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14:presetBounceEnd="24800">
                                      <p:stCondLst>
                                        <p:cond delay="0"/>
                                      </p:stCondLst>
                                      <p:childTnLst>
                                        <p:animMotion origin="layout" path="M 1.94444E-6 -3.45679E-6 L 1.94444E-6 0.03426 " pathEditMode="relative" rAng="0" ptsTypes="AA" p14:bounceEnd="24800">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14:presetBounceEnd="24800">
                                      <p:stCondLst>
                                        <p:cond delay="0"/>
                                      </p:stCondLst>
                                      <p:childTnLst>
                                        <p:animMotion origin="layout" path="M -4.79167E-6 -4.81481E-6 L -4.79167E-6 0.03426 " pathEditMode="relative" rAng="0" ptsTypes="AA" p14:bounceEnd="24800">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stCondLst>
                                        <p:cond delay="0"/>
                                      </p:stCondLst>
                                      <p:childTnLst>
                                        <p:animMotion origin="layout" path="M 5E-6 3.33333E-6 L 5E-6 0.03426 " pathEditMode="relative" rAng="0" ptsTypes="AA">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stCondLst>
                                        <p:cond delay="0"/>
                                      </p:stCondLst>
                                      <p:childTnLst>
                                        <p:animMotion origin="layout" path="M -4.79167E-6 -4.81481E-6 L -4.79167E-6 0.03426 " pathEditMode="relative" rAng="0" ptsTypes="AA">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a16="http://schemas.microsoft.com/office/drawing/2014/main"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a16="http://schemas.microsoft.com/office/drawing/2014/main" id="{074F3C21-9F5D-72AF-BFF2-44F869264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8144" y="361541"/>
            <a:ext cx="601807" cy="601807"/>
          </a:xfrm>
          <a:prstGeom prst="rect">
            <a:avLst/>
          </a:prstGeom>
        </p:spPr>
      </p:pic>
      <p:grpSp>
        <p:nvGrpSpPr>
          <p:cNvPr id="6" name="Group 5">
            <a:extLst>
              <a:ext uri="{FF2B5EF4-FFF2-40B4-BE49-F238E27FC236}">
                <a16:creationId xmlns:a16="http://schemas.microsoft.com/office/drawing/2014/main" id="{380EF824-5042-9265-5913-13FDE666EA31}"/>
              </a:ext>
            </a:extLst>
          </p:cNvPr>
          <p:cNvGrpSpPr/>
          <p:nvPr/>
        </p:nvGrpSpPr>
        <p:grpSpPr>
          <a:xfrm>
            <a:off x="724003" y="1730886"/>
            <a:ext cx="7715147" cy="2522332"/>
            <a:chOff x="668553" y="2608676"/>
            <a:chExt cx="5145921" cy="4054574"/>
          </a:xfrm>
        </p:grpSpPr>
        <p:sp>
          <p:nvSpPr>
            <p:cNvPr id="7" name="Rectangle: Rounded Corners 6">
              <a:extLst>
                <a:ext uri="{FF2B5EF4-FFF2-40B4-BE49-F238E27FC236}">
                  <a16:creationId xmlns:a16="http://schemas.microsoft.com/office/drawing/2014/main" id="{A58B8A8D-D08D-3645-D0DC-D2802DE4021E}"/>
                </a:ext>
              </a:extLst>
            </p:cNvPr>
            <p:cNvSpPr/>
            <p:nvPr/>
          </p:nvSpPr>
          <p:spPr>
            <a:xfrm>
              <a:off x="668553" y="2608676"/>
              <a:ext cx="5145921" cy="405457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8" name="TextBox 7">
              <a:extLst>
                <a:ext uri="{FF2B5EF4-FFF2-40B4-BE49-F238E27FC236}">
                  <a16:creationId xmlns:a16="http://schemas.microsoft.com/office/drawing/2014/main" id="{873BDF6F-333B-7B8A-604B-F7FE9A58653E}"/>
                </a:ext>
              </a:extLst>
            </p:cNvPr>
            <p:cNvSpPr txBox="1"/>
            <p:nvPr/>
          </p:nvSpPr>
          <p:spPr>
            <a:xfrm>
              <a:off x="1009499" y="2783623"/>
              <a:ext cx="4597075" cy="3611615"/>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rong các chất sau, chất nào là đơn chất, chất nào là hợp chất?</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Đường ăn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b,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Nước</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c,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Khí hydrogen (được tạo thàn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từ nguyên tố H)</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Vitamin C (được tạo thành từ các nguyên tố C, H và O)</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e, Sulfur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(được tạo thành từ nguyên tố S)</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9" name="!!a3">
            <a:extLst>
              <a:ext uri="{FF2B5EF4-FFF2-40B4-BE49-F238E27FC236}">
                <a16:creationId xmlns:a16="http://schemas.microsoft.com/office/drawing/2014/main" id="{7AB4329D-5501-DAA7-4A49-BA5D736414B2}"/>
              </a:ext>
            </a:extLst>
          </p:cNvPr>
          <p:cNvGrpSpPr/>
          <p:nvPr/>
        </p:nvGrpSpPr>
        <p:grpSpPr>
          <a:xfrm>
            <a:off x="704850" y="1282555"/>
            <a:ext cx="1624370" cy="465517"/>
            <a:chOff x="1367221" y="6204971"/>
            <a:chExt cx="1848459" cy="620689"/>
          </a:xfrm>
        </p:grpSpPr>
        <p:sp>
          <p:nvSpPr>
            <p:cNvPr id="10" name="Rectangle: Rounded Corners 9">
              <a:extLst>
                <a:ext uri="{FF2B5EF4-FFF2-40B4-BE49-F238E27FC236}">
                  <a16:creationId xmlns:a16="http://schemas.microsoft.com/office/drawing/2014/main" id="{C0F4E6BD-0D89-22DD-77CD-0B0A269C9423}"/>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1" name="TextBox 10">
              <a:extLst>
                <a:ext uri="{FF2B5EF4-FFF2-40B4-BE49-F238E27FC236}">
                  <a16:creationId xmlns:a16="http://schemas.microsoft.com/office/drawing/2014/main" id="{8FC9E2D6-F7EF-EA6E-EA40-517D0CE93D6C}"/>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2" name="!!a2">
            <a:extLst>
              <a:ext uri="{FF2B5EF4-FFF2-40B4-BE49-F238E27FC236}">
                <a16:creationId xmlns:a16="http://schemas.microsoft.com/office/drawing/2014/main" id="{B2D63F4D-5DB5-BD69-A557-56C815FF9CAB}"/>
              </a:ext>
            </a:extLst>
          </p:cNvPr>
          <p:cNvGrpSpPr/>
          <p:nvPr/>
        </p:nvGrpSpPr>
        <p:grpSpPr>
          <a:xfrm>
            <a:off x="488786" y="1245325"/>
            <a:ext cx="539978" cy="539978"/>
            <a:chOff x="6724214" y="1636355"/>
            <a:chExt cx="719971" cy="719971"/>
          </a:xfrm>
        </p:grpSpPr>
        <p:sp>
          <p:nvSpPr>
            <p:cNvPr id="13" name="Oval 12">
              <a:extLst>
                <a:ext uri="{FF2B5EF4-FFF2-40B4-BE49-F238E27FC236}">
                  <a16:creationId xmlns:a16="http://schemas.microsoft.com/office/drawing/2014/main" id="{1EF68D4B-4191-13B8-8929-C8959A77F2AE}"/>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4" name="Freeform: Shape 13">
              <a:extLst>
                <a:ext uri="{FF2B5EF4-FFF2-40B4-BE49-F238E27FC236}">
                  <a16:creationId xmlns:a16="http://schemas.microsoft.com/office/drawing/2014/main" id="{F6A93C56-EF79-65D4-111C-800EB24E4E6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8836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25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250"/>
                                        <p:tgtEl>
                                          <p:spTgt spid="12"/>
                                        </p:tgtEl>
                                      </p:cBhvr>
                                    </p:animEffect>
                                  </p:childTnLst>
                                </p:cTn>
                              </p:par>
                              <p:par>
                                <p:cTn id="11" presetID="6"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1250"/>
                                        <p:tgtEl>
                                          <p:spTgt spid="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250" fill="hold"/>
                                        <p:tgtEl>
                                          <p:spTgt spid="6"/>
                                        </p:tgtEl>
                                        <p:attrNameLst>
                                          <p:attrName>ppt_w</p:attrName>
                                        </p:attrNameLst>
                                      </p:cBhvr>
                                      <p:tavLst>
                                        <p:tav tm="0">
                                          <p:val>
                                            <p:strVal val="#ppt_w+.3"/>
                                          </p:val>
                                        </p:tav>
                                        <p:tav tm="100000">
                                          <p:val>
                                            <p:strVal val="#ppt_w"/>
                                          </p:val>
                                        </p:tav>
                                      </p:tavLst>
                                    </p:anim>
                                    <p:anim calcmode="lin" valueType="num">
                                      <p:cBhvr>
                                        <p:cTn id="17" dur="1250" fill="hold"/>
                                        <p:tgtEl>
                                          <p:spTgt spid="6"/>
                                        </p:tgtEl>
                                        <p:attrNameLst>
                                          <p:attrName>ppt_h</p:attrName>
                                        </p:attrNameLst>
                                      </p:cBhvr>
                                      <p:tavLst>
                                        <p:tav tm="0">
                                          <p:val>
                                            <p:strVal val="#ppt_h"/>
                                          </p:val>
                                        </p:tav>
                                        <p:tav tm="100000">
                                          <p:val>
                                            <p:strVal val="#ppt_h"/>
                                          </p:val>
                                        </p:tav>
                                      </p:tavLst>
                                    </p:anim>
                                    <p:animEffect transition="in" filter="fade">
                                      <p:cBhvr>
                                        <p:cTn id="1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a16="http://schemas.microsoft.com/office/drawing/2014/main"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a16="http://schemas.microsoft.com/office/drawing/2014/main" id="{074F3C21-9F5D-72AF-BFF2-44F869264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0705" y="437576"/>
            <a:ext cx="457774" cy="457774"/>
          </a:xfrm>
          <a:prstGeom prst="rect">
            <a:avLst/>
          </a:prstGeom>
        </p:spPr>
      </p:pic>
      <p:sp>
        <p:nvSpPr>
          <p:cNvPr id="8" name="TextBox 7">
            <a:extLst>
              <a:ext uri="{FF2B5EF4-FFF2-40B4-BE49-F238E27FC236}">
                <a16:creationId xmlns:a16="http://schemas.microsoft.com/office/drawing/2014/main" id="{873BDF6F-333B-7B8A-604B-F7FE9A58653E}"/>
              </a:ext>
            </a:extLst>
          </p:cNvPr>
          <p:cNvSpPr txBox="1"/>
          <p:nvPr/>
        </p:nvSpPr>
        <p:spPr>
          <a:xfrm>
            <a:off x="412800" y="988317"/>
            <a:ext cx="8318400" cy="707886"/>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Quan sát mô hình phân tử một số chất sau, cho biết chất nào là đơn chất, chất nào là hợp chất. Tính khối lượng phân tử của các chất? </a:t>
            </a:r>
          </a:p>
        </p:txBody>
      </p:sp>
      <p:pic>
        <p:nvPicPr>
          <p:cNvPr id="17" name="Picture 16" descr="A picture containing application&#10;&#10;Description automatically generated">
            <a:extLst>
              <a:ext uri="{FF2B5EF4-FFF2-40B4-BE49-F238E27FC236}">
                <a16:creationId xmlns:a16="http://schemas.microsoft.com/office/drawing/2014/main" id="{3A6DF356-5C1B-4724-3EE2-BB771AF973B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483" b="96207" l="4918" r="93115">
                        <a14:foregroundMark x1="54098" y1="89655" x2="49508" y2="92069"/>
                        <a14:foregroundMark x1="54426" y1="96207" x2="44590" y2="93103"/>
                        <a14:foregroundMark x1="89836" y1="44138" x2="93115" y2="56897"/>
                        <a14:foregroundMark x1="55410" y1="10690" x2="39344" y2="8276"/>
                        <a14:foregroundMark x1="46885" y1="4828" x2="43934" y2="4828"/>
                        <a14:foregroundMark x1="45902" y1="49310" x2="56393" y2="57931"/>
                        <a14:foregroundMark x1="55082" y1="47241" x2="59672" y2="53103"/>
                        <a14:foregroundMark x1="47541" y1="48966" x2="61967" y2="56897"/>
                        <a14:foregroundMark x1="54098" y1="58966" x2="43607" y2="56552"/>
                        <a14:foregroundMark x1="7869" y1="52759" x2="7213" y2="63793"/>
                        <a14:foregroundMark x1="4918" y1="61724" x2="5902" y2="63793"/>
                        <a14:foregroundMark x1="54426" y1="96207" x2="55410" y2="96207"/>
                        <a14:foregroundMark x1="56066" y1="96207" x2="52131" y2="96207"/>
                      </a14:backgroundRemoval>
                    </a14:imgEffect>
                  </a14:imgLayer>
                </a14:imgProps>
              </a:ext>
              <a:ext uri="{28A0092B-C50C-407E-A947-70E740481C1C}">
                <a14:useLocalDpi xmlns:a14="http://schemas.microsoft.com/office/drawing/2010/main"/>
              </a:ext>
            </a:extLst>
          </a:blip>
          <a:srcRect/>
          <a:stretch/>
        </p:blipFill>
        <p:spPr>
          <a:xfrm>
            <a:off x="3651637" y="1729525"/>
            <a:ext cx="1345336" cy="1277693"/>
          </a:xfrm>
          <a:prstGeom prst="rect">
            <a:avLst/>
          </a:prstGeom>
        </p:spPr>
      </p:pic>
      <p:sp>
        <p:nvSpPr>
          <p:cNvPr id="18" name="TextBox 17">
            <a:extLst>
              <a:ext uri="{FF2B5EF4-FFF2-40B4-BE49-F238E27FC236}">
                <a16:creationId xmlns:a16="http://schemas.microsoft.com/office/drawing/2014/main" id="{AD9805BD-F9D0-23CA-ADBE-C8F62D5B2844}"/>
              </a:ext>
            </a:extLst>
          </p:cNvPr>
          <p:cNvSpPr txBox="1"/>
          <p:nvPr/>
        </p:nvSpPr>
        <p:spPr>
          <a:xfrm>
            <a:off x="3758102" y="2969668"/>
            <a:ext cx="1442224" cy="369332"/>
          </a:xfrm>
          <a:prstGeom prst="rect">
            <a:avLst/>
          </a:prstGeom>
          <a:noFill/>
        </p:spPr>
        <p:txBody>
          <a:bodyPr wrap="square" rtlCol="0">
            <a:spAutoFit/>
          </a:bodyPr>
          <a:lstStyle/>
          <a:p>
            <a:r>
              <a:rPr lang="en-US" sz="1800">
                <a:solidFill>
                  <a:schemeClr val="tx1"/>
                </a:solidFill>
                <a:latin typeface="Times New Roman" panose="02020603050405020304" pitchFamily="18" charset="0"/>
                <a:cs typeface="Times New Roman" panose="02020603050405020304" pitchFamily="18" charset="0"/>
              </a:rPr>
              <a:t>b. methane</a:t>
            </a:r>
          </a:p>
        </p:txBody>
      </p:sp>
      <p:pic>
        <p:nvPicPr>
          <p:cNvPr id="19" name="Picture 18" descr="Chart&#10;&#10;Description automatically generated">
            <a:extLst>
              <a:ext uri="{FF2B5EF4-FFF2-40B4-BE49-F238E27FC236}">
                <a16:creationId xmlns:a16="http://schemas.microsoft.com/office/drawing/2014/main" id="{40E1A922-8036-45F8-4007-F555D72CDEB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11009" b="100000" l="0" r="97065">
                        <a14:foregroundMark x1="40900" y1="40061" x2="38356" y2="57187"/>
                        <a14:foregroundMark x1="59687" y1="48930" x2="35616" y2="53211"/>
                        <a14:foregroundMark x1="35616" y1="53211" x2="63405" y2="45872"/>
                        <a14:foregroundMark x1="63405" y1="45872" x2="39335" y2="45260"/>
                        <a14:foregroundMark x1="38943" y1="25688" x2="28376" y2="60550"/>
                        <a14:foregroundMark x1="28376" y1="60550" x2="29746" y2="62080"/>
                      </a14:backgroundRemoval>
                    </a14:imgEffect>
                  </a14:imgLayer>
                </a14:imgProps>
              </a:ext>
              <a:ext uri="{28A0092B-C50C-407E-A947-70E740481C1C}">
                <a14:useLocalDpi xmlns:a14="http://schemas.microsoft.com/office/drawing/2010/main"/>
              </a:ext>
            </a:extLst>
          </a:blip>
          <a:srcRect/>
          <a:stretch/>
        </p:blipFill>
        <p:spPr>
          <a:xfrm>
            <a:off x="6137731" y="1752217"/>
            <a:ext cx="1996873" cy="1277692"/>
          </a:xfrm>
          <a:prstGeom prst="rect">
            <a:avLst/>
          </a:prstGeom>
        </p:spPr>
      </p:pic>
      <p:sp>
        <p:nvSpPr>
          <p:cNvPr id="20" name="TextBox 19">
            <a:extLst>
              <a:ext uri="{FF2B5EF4-FFF2-40B4-BE49-F238E27FC236}">
                <a16:creationId xmlns:a16="http://schemas.microsoft.com/office/drawing/2014/main" id="{324062BD-C375-5BA0-A90D-E48D5D94D90C}"/>
              </a:ext>
            </a:extLst>
          </p:cNvPr>
          <p:cNvSpPr txBox="1"/>
          <p:nvPr/>
        </p:nvSpPr>
        <p:spPr>
          <a:xfrm>
            <a:off x="5966864" y="2925475"/>
            <a:ext cx="2698742"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c. Hydrogen chloride</a:t>
            </a:r>
          </a:p>
        </p:txBody>
      </p:sp>
      <p:sp>
        <p:nvSpPr>
          <p:cNvPr id="25" name="TextBox 24">
            <a:extLst>
              <a:ext uri="{FF2B5EF4-FFF2-40B4-BE49-F238E27FC236}">
                <a16:creationId xmlns:a16="http://schemas.microsoft.com/office/drawing/2014/main" id="{856591D5-72E4-8FE2-50E1-AC80ABD3E70E}"/>
              </a:ext>
            </a:extLst>
          </p:cNvPr>
          <p:cNvSpPr txBox="1"/>
          <p:nvPr/>
        </p:nvSpPr>
        <p:spPr>
          <a:xfrm>
            <a:off x="1356277" y="2969668"/>
            <a:ext cx="1277920"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a. nước</a:t>
            </a:r>
          </a:p>
        </p:txBody>
      </p:sp>
      <p:pic>
        <p:nvPicPr>
          <p:cNvPr id="26" name="Picture 25">
            <a:extLst>
              <a:ext uri="{FF2B5EF4-FFF2-40B4-BE49-F238E27FC236}">
                <a16:creationId xmlns:a16="http://schemas.microsoft.com/office/drawing/2014/main" id="{3A8B86BE-D818-7032-70A8-A772F09330F3}"/>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88235" l="0" r="92537">
                        <a14:foregroundMark x1="29104" y1="25210" x2="19403" y2="44538"/>
                        <a14:foregroundMark x1="67910" y1="46218" x2="26119" y2="73950"/>
                        <a14:foregroundMark x1="18657" y1="55462" x2="43284" y2="68908"/>
                        <a14:foregroundMark x1="72388" y1="80672" x2="82090" y2="53782"/>
                        <a14:foregroundMark x1="74627" y1="39496" x2="82836" y2="49580"/>
                        <a14:foregroundMark x1="74627" y1="42857" x2="39552" y2="31933"/>
                        <a14:foregroundMark x1="39552" y1="31933" x2="38806" y2="37815"/>
                        <a14:foregroundMark x1="20896" y1="34454" x2="32836" y2="28571"/>
                        <a14:foregroundMark x1="50000" y1="76471" x2="70896" y2="78992"/>
                      </a14:backgroundRemoval>
                    </a14:imgEffect>
                  </a14:imgLayer>
                </a14:imgProps>
              </a:ext>
              <a:ext uri="{28A0092B-C50C-407E-A947-70E740481C1C}">
                <a14:useLocalDpi xmlns:a14="http://schemas.microsoft.com/office/drawing/2010/main"/>
              </a:ext>
            </a:extLst>
          </a:blip>
          <a:srcRect/>
          <a:stretch/>
        </p:blipFill>
        <p:spPr>
          <a:xfrm>
            <a:off x="1085849" y="1696203"/>
            <a:ext cx="1522233" cy="1349187"/>
          </a:xfrm>
          <a:prstGeom prst="rect">
            <a:avLst/>
          </a:prstGeom>
        </p:spPr>
      </p:pic>
      <p:pic>
        <p:nvPicPr>
          <p:cNvPr id="28" name="Picture 27" descr="Chart&#10;&#10;Description automatically generated">
            <a:extLst>
              <a:ext uri="{FF2B5EF4-FFF2-40B4-BE49-F238E27FC236}">
                <a16:creationId xmlns:a16="http://schemas.microsoft.com/office/drawing/2014/main" id="{380A1047-6DC3-456B-1058-209DAA1BEC1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0" b="100000" l="17221" r="100000">
                        <a14:foregroundMark x1="52055" y1="44648" x2="52838" y2="42202"/>
                        <a14:foregroundMark x1="68493" y1="38532" x2="52838" y2="64220"/>
                        <a14:foregroundMark x1="52838" y1="64220" x2="52838" y2="64832"/>
                      </a14:backgroundRemoval>
                    </a14:imgEffect>
                  </a14:imgLayer>
                </a14:imgProps>
              </a:ext>
              <a:ext uri="{28A0092B-C50C-407E-A947-70E740481C1C}">
                <a14:useLocalDpi xmlns:a14="http://schemas.microsoft.com/office/drawing/2010/main"/>
              </a:ext>
            </a:extLst>
          </a:blip>
          <a:srcRect/>
          <a:stretch/>
        </p:blipFill>
        <p:spPr>
          <a:xfrm>
            <a:off x="3317521" y="3261165"/>
            <a:ext cx="2057157" cy="1316265"/>
          </a:xfrm>
          <a:prstGeom prst="rect">
            <a:avLst/>
          </a:prstGeom>
        </p:spPr>
      </p:pic>
      <p:sp>
        <p:nvSpPr>
          <p:cNvPr id="29" name="TextBox 28">
            <a:extLst>
              <a:ext uri="{FF2B5EF4-FFF2-40B4-BE49-F238E27FC236}">
                <a16:creationId xmlns:a16="http://schemas.microsoft.com/office/drawing/2014/main" id="{1E94E18B-18B7-2FB9-DF3E-E59894280112}"/>
              </a:ext>
            </a:extLst>
          </p:cNvPr>
          <p:cNvSpPr txBox="1"/>
          <p:nvPr/>
        </p:nvSpPr>
        <p:spPr>
          <a:xfrm>
            <a:off x="3651637" y="4572180"/>
            <a:ext cx="1533287"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d. Ammonia</a:t>
            </a:r>
          </a:p>
        </p:txBody>
      </p:sp>
    </p:spTree>
    <p:extLst>
      <p:ext uri="{BB962C8B-B14F-4D97-AF65-F5344CB8AC3E}">
        <p14:creationId xmlns:p14="http://schemas.microsoft.com/office/powerpoint/2010/main" val="238125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6"/>
        <p:cNvGrpSpPr/>
        <p:nvPr/>
      </p:nvGrpSpPr>
      <p:grpSpPr>
        <a:xfrm>
          <a:off x="0" y="0"/>
          <a:ext cx="0" cy="0"/>
          <a:chOff x="0" y="0"/>
          <a:chExt cx="0" cy="0"/>
        </a:xfrm>
      </p:grpSpPr>
      <p:sp>
        <p:nvSpPr>
          <p:cNvPr id="3250" name="Google Shape;3250;p41"/>
          <p:cNvSpPr/>
          <p:nvPr/>
        </p:nvSpPr>
        <p:spPr>
          <a:xfrm>
            <a:off x="6106950" y="2936556"/>
            <a:ext cx="2377440" cy="469536"/>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3251" name="Google Shape;3251;p41"/>
          <p:cNvSpPr/>
          <p:nvPr/>
        </p:nvSpPr>
        <p:spPr>
          <a:xfrm>
            <a:off x="3404113" y="2936556"/>
            <a:ext cx="2374505"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1"/>
          <p:cNvSpPr/>
          <p:nvPr/>
        </p:nvSpPr>
        <p:spPr>
          <a:xfrm>
            <a:off x="726097" y="2936556"/>
            <a:ext cx="2377440"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endParaRPr>
          </a:p>
        </p:txBody>
      </p:sp>
      <p:sp>
        <p:nvSpPr>
          <p:cNvPr id="3255" name="Google Shape;3255;p41"/>
          <p:cNvSpPr txBox="1">
            <a:spLocks noGrp="1"/>
          </p:cNvSpPr>
          <p:nvPr>
            <p:ph type="title"/>
          </p:nvPr>
        </p:nvSpPr>
        <p:spPr>
          <a:xfrm>
            <a:off x="818481" y="2936556"/>
            <a:ext cx="480734"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I.</a:t>
            </a:r>
            <a:endParaRPr sz="2400">
              <a:latin typeface="Times New Roman" panose="02020603050405020304" pitchFamily="18" charset="0"/>
            </a:endParaRPr>
          </a:p>
        </p:txBody>
      </p:sp>
      <p:sp>
        <p:nvSpPr>
          <p:cNvPr id="3257" name="Google Shape;3257;p41"/>
          <p:cNvSpPr txBox="1">
            <a:spLocks noGrp="1"/>
          </p:cNvSpPr>
          <p:nvPr>
            <p:ph type="title" idx="2"/>
          </p:nvPr>
        </p:nvSpPr>
        <p:spPr>
          <a:xfrm>
            <a:off x="3474372" y="2936556"/>
            <a:ext cx="62376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a:t>
            </a:r>
            <a:endParaRPr sz="2800">
              <a:latin typeface="Times New Roman" panose="02020603050405020304" pitchFamily="18" charset="0"/>
            </a:endParaRPr>
          </a:p>
        </p:txBody>
      </p:sp>
      <p:sp>
        <p:nvSpPr>
          <p:cNvPr id="3259" name="Google Shape;3259;p41"/>
          <p:cNvSpPr txBox="1">
            <a:spLocks noGrp="1"/>
          </p:cNvSpPr>
          <p:nvPr>
            <p:ph type="title" idx="4"/>
          </p:nvPr>
        </p:nvSpPr>
        <p:spPr>
          <a:xfrm>
            <a:off x="6131703" y="2936556"/>
            <a:ext cx="695986"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III.</a:t>
            </a:r>
            <a:endParaRPr sz="2800">
              <a:latin typeface="Times New Roman" panose="02020603050405020304" pitchFamily="18" charset="0"/>
            </a:endParaRPr>
          </a:p>
        </p:txBody>
      </p:sp>
      <p:sp>
        <p:nvSpPr>
          <p:cNvPr id="3267" name="Google Shape;3267;p41"/>
          <p:cNvSpPr txBox="1">
            <a:spLocks noGrp="1"/>
          </p:cNvSpPr>
          <p:nvPr>
            <p:ph type="title" idx="21"/>
          </p:nvPr>
        </p:nvSpPr>
        <p:spPr>
          <a:xfrm>
            <a:off x="2161815" y="754169"/>
            <a:ext cx="5154584"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NỘI DUNG BÀI HỌC</a:t>
            </a:r>
            <a:endParaRPr sz="4000">
              <a:latin typeface="Times New Roman" panose="02020603050405020304" pitchFamily="18" charset="0"/>
            </a:endParaRPr>
          </a:p>
        </p:txBody>
      </p:sp>
      <p:sp>
        <p:nvSpPr>
          <p:cNvPr id="3268" name="Google Shape;3268;p41"/>
          <p:cNvSpPr txBox="1">
            <a:spLocks noGrp="1"/>
          </p:cNvSpPr>
          <p:nvPr>
            <p:ph type="subTitle" idx="15"/>
          </p:nvPr>
        </p:nvSpPr>
        <p:spPr>
          <a:xfrm>
            <a:off x="1090137" y="2967013"/>
            <a:ext cx="1574186" cy="3485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PHÂN TỬ</a:t>
            </a:r>
            <a:endParaRPr sz="2400">
              <a:latin typeface="Times New Roman" panose="02020603050405020304" pitchFamily="18" charset="0"/>
            </a:endParaRPr>
          </a:p>
        </p:txBody>
      </p:sp>
      <p:sp>
        <p:nvSpPr>
          <p:cNvPr id="3269" name="Google Shape;3269;p41"/>
          <p:cNvSpPr txBox="1">
            <a:spLocks noGrp="1"/>
          </p:cNvSpPr>
          <p:nvPr>
            <p:ph type="subTitle" idx="16"/>
          </p:nvPr>
        </p:nvSpPr>
        <p:spPr>
          <a:xfrm>
            <a:off x="3836248" y="2999960"/>
            <a:ext cx="1942370" cy="31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ĐƠN CHẤT</a:t>
            </a:r>
            <a:endParaRPr sz="2400">
              <a:latin typeface="Times New Roman" panose="02020603050405020304" pitchFamily="18" charset="0"/>
            </a:endParaRPr>
          </a:p>
        </p:txBody>
      </p:sp>
      <p:sp>
        <p:nvSpPr>
          <p:cNvPr id="3270" name="Google Shape;3270;p41"/>
          <p:cNvSpPr txBox="1">
            <a:spLocks noGrp="1"/>
          </p:cNvSpPr>
          <p:nvPr>
            <p:ph type="subTitle" idx="17"/>
          </p:nvPr>
        </p:nvSpPr>
        <p:spPr>
          <a:xfrm>
            <a:off x="6643679" y="2936556"/>
            <a:ext cx="1908357"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a:latin typeface="Times New Roman" panose="02020603050405020304" pitchFamily="18" charset="0"/>
              </a:rPr>
              <a:t>HỢP CHẤT</a:t>
            </a:r>
            <a:endParaRPr sz="2400">
              <a:latin typeface="Times New Roman" panose="02020603050405020304" pitchFamily="18" charset="0"/>
            </a:endParaRPr>
          </a:p>
        </p:txBody>
      </p:sp>
      <p:grpSp>
        <p:nvGrpSpPr>
          <p:cNvPr id="13" name="Group 12">
            <a:extLst>
              <a:ext uri="{FF2B5EF4-FFF2-40B4-BE49-F238E27FC236}">
                <a16:creationId xmlns:a16="http://schemas.microsoft.com/office/drawing/2014/main" id="{CDF5377D-7144-AE68-D44D-C15D4700B9F5}"/>
              </a:ext>
            </a:extLst>
          </p:cNvPr>
          <p:cNvGrpSpPr/>
          <p:nvPr/>
        </p:nvGrpSpPr>
        <p:grpSpPr>
          <a:xfrm>
            <a:off x="1259697" y="1533191"/>
            <a:ext cx="1107101" cy="1080189"/>
            <a:chOff x="1259697" y="1533191"/>
            <a:chExt cx="1107101" cy="1080189"/>
          </a:xfrm>
        </p:grpSpPr>
        <p:sp>
          <p:nvSpPr>
            <p:cNvPr id="2" name="Oval 1">
              <a:extLst>
                <a:ext uri="{FF2B5EF4-FFF2-40B4-BE49-F238E27FC236}">
                  <a16:creationId xmlns:a16="http://schemas.microsoft.com/office/drawing/2014/main" id="{85182DC3-6D2C-6280-B279-6CFA998B738E}"/>
                </a:ext>
              </a:extLst>
            </p:cNvPr>
            <p:cNvSpPr/>
            <p:nvPr/>
          </p:nvSpPr>
          <p:spPr>
            <a:xfrm>
              <a:off x="1259697"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EFC57D-3388-D8F8-FE74-2CF20880A153}"/>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foregroundMark x1="89623" y1="54206" x2="89623" y2="54206"/>
                          <a14:foregroundMark x1="33962" y1="88785" x2="33962" y2="88785"/>
                        </a14:backgroundRemoval>
                      </a14:imgEffect>
                    </a14:imgLayer>
                  </a14:imgProps>
                </a:ext>
                <a:ext uri="{28A0092B-C50C-407E-A947-70E740481C1C}">
                  <a14:useLocalDpi xmlns:a14="http://schemas.microsoft.com/office/drawing/2010/main"/>
                </a:ext>
              </a:extLst>
            </a:blip>
            <a:stretch>
              <a:fillRect/>
            </a:stretch>
          </p:blipFill>
          <p:spPr>
            <a:xfrm>
              <a:off x="1409352" y="1623122"/>
              <a:ext cx="807790" cy="815411"/>
            </a:xfrm>
            <a:prstGeom prst="rect">
              <a:avLst/>
            </a:prstGeom>
          </p:spPr>
        </p:pic>
      </p:grpSp>
      <p:grpSp>
        <p:nvGrpSpPr>
          <p:cNvPr id="12" name="Group 11">
            <a:extLst>
              <a:ext uri="{FF2B5EF4-FFF2-40B4-BE49-F238E27FC236}">
                <a16:creationId xmlns:a16="http://schemas.microsoft.com/office/drawing/2014/main" id="{33E724AF-9DEC-1923-B7DA-B6EBAC587E33}"/>
              </a:ext>
            </a:extLst>
          </p:cNvPr>
          <p:cNvGrpSpPr/>
          <p:nvPr/>
        </p:nvGrpSpPr>
        <p:grpSpPr>
          <a:xfrm>
            <a:off x="4018449" y="1533191"/>
            <a:ext cx="1107101" cy="1080189"/>
            <a:chOff x="4018449" y="1533191"/>
            <a:chExt cx="1107101" cy="1080189"/>
          </a:xfrm>
        </p:grpSpPr>
        <p:sp>
          <p:nvSpPr>
            <p:cNvPr id="22" name="Oval 21">
              <a:extLst>
                <a:ext uri="{FF2B5EF4-FFF2-40B4-BE49-F238E27FC236}">
                  <a16:creationId xmlns:a16="http://schemas.microsoft.com/office/drawing/2014/main" id="{E724CFE5-6C20-C9BE-4D4C-48CBC06831C7}"/>
                </a:ext>
              </a:extLst>
            </p:cNvPr>
            <p:cNvSpPr/>
            <p:nvPr/>
          </p:nvSpPr>
          <p:spPr>
            <a:xfrm>
              <a:off x="4018449"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21BD33-407A-454B-FB15-F028E8A92F4E}"/>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69307" y1="42056" x2="69307" y2="48598"/>
                          <a14:foregroundMark x1="37624" y1="40187" x2="44554" y2="51402"/>
                        </a14:backgroundRemoval>
                      </a14:imgEffect>
                    </a14:imgLayer>
                  </a14:imgProps>
                </a:ext>
                <a:ext uri="{28A0092B-C50C-407E-A947-70E740481C1C}">
                  <a14:useLocalDpi xmlns:a14="http://schemas.microsoft.com/office/drawing/2010/main"/>
                </a:ext>
              </a:extLst>
            </a:blip>
            <a:stretch>
              <a:fillRect/>
            </a:stretch>
          </p:blipFill>
          <p:spPr>
            <a:xfrm>
              <a:off x="4098132" y="1538545"/>
              <a:ext cx="938395" cy="994141"/>
            </a:xfrm>
            <a:prstGeom prst="rect">
              <a:avLst/>
            </a:prstGeom>
          </p:spPr>
        </p:pic>
      </p:grpSp>
      <p:grpSp>
        <p:nvGrpSpPr>
          <p:cNvPr id="11" name="Group 10">
            <a:extLst>
              <a:ext uri="{FF2B5EF4-FFF2-40B4-BE49-F238E27FC236}">
                <a16:creationId xmlns:a16="http://schemas.microsoft.com/office/drawing/2014/main" id="{70194853-DFC4-FB32-FEA0-52F8E80432BA}"/>
              </a:ext>
            </a:extLst>
          </p:cNvPr>
          <p:cNvGrpSpPr/>
          <p:nvPr/>
        </p:nvGrpSpPr>
        <p:grpSpPr>
          <a:xfrm>
            <a:off x="6643680" y="1491561"/>
            <a:ext cx="1107101" cy="1080189"/>
            <a:chOff x="6643680" y="1491561"/>
            <a:chExt cx="1107101" cy="1080189"/>
          </a:xfrm>
        </p:grpSpPr>
        <p:sp>
          <p:nvSpPr>
            <p:cNvPr id="28" name="Oval 27">
              <a:extLst>
                <a:ext uri="{FF2B5EF4-FFF2-40B4-BE49-F238E27FC236}">
                  <a16:creationId xmlns:a16="http://schemas.microsoft.com/office/drawing/2014/main" id="{A780BF33-B4A5-50DB-E574-94E02C1ADAAD}"/>
                </a:ext>
              </a:extLst>
            </p:cNvPr>
            <p:cNvSpPr/>
            <p:nvPr/>
          </p:nvSpPr>
          <p:spPr>
            <a:xfrm>
              <a:off x="6643680" y="149156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67ABA3-7548-A178-A77C-0E9AE14D6D19}"/>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foregroundMark x1="84762" y1="49020" x2="87619" y2="60784"/>
                        </a14:backgroundRemoval>
                      </a14:imgEffect>
                    </a14:imgLayer>
                  </a14:imgProps>
                </a:ext>
                <a:ext uri="{28A0092B-C50C-407E-A947-70E740481C1C}">
                  <a14:useLocalDpi xmlns:a14="http://schemas.microsoft.com/office/drawing/2010/main"/>
                </a:ext>
              </a:extLst>
            </a:blip>
            <a:stretch>
              <a:fillRect/>
            </a:stretch>
          </p:blipFill>
          <p:spPr>
            <a:xfrm>
              <a:off x="6811631" y="1588193"/>
              <a:ext cx="800169" cy="7773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52"/>
                                        </p:tgtEl>
                                        <p:attrNameLst>
                                          <p:attrName>style.visibility</p:attrName>
                                        </p:attrNameLst>
                                      </p:cBhvr>
                                      <p:to>
                                        <p:strVal val="visible"/>
                                      </p:to>
                                    </p:set>
                                    <p:animEffect transition="in" filter="circle(in)">
                                      <p:cBhvr>
                                        <p:cTn id="7" dur="1500"/>
                                        <p:tgtEl>
                                          <p:spTgt spid="32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255"/>
                                        </p:tgtEl>
                                        <p:attrNameLst>
                                          <p:attrName>style.visibility</p:attrName>
                                        </p:attrNameLst>
                                      </p:cBhvr>
                                      <p:to>
                                        <p:strVal val="visible"/>
                                      </p:to>
                                    </p:set>
                                    <p:animEffect transition="in" filter="circle(in)">
                                      <p:cBhvr>
                                        <p:cTn id="10" dur="1500"/>
                                        <p:tgtEl>
                                          <p:spTgt spid="325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268">
                                            <p:txEl>
                                              <p:pRg st="0" end="0"/>
                                            </p:txEl>
                                          </p:spTgt>
                                        </p:tgtEl>
                                        <p:attrNameLst>
                                          <p:attrName>style.visibility</p:attrName>
                                        </p:attrNameLst>
                                      </p:cBhvr>
                                      <p:to>
                                        <p:strVal val="visible"/>
                                      </p:to>
                                    </p:set>
                                    <p:animEffect transition="in" filter="circle(in)">
                                      <p:cBhvr>
                                        <p:cTn id="13" dur="1500"/>
                                        <p:tgtEl>
                                          <p:spTgt spid="3268">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251"/>
                                        </p:tgtEl>
                                        <p:attrNameLst>
                                          <p:attrName>style.visibility</p:attrName>
                                        </p:attrNameLst>
                                      </p:cBhvr>
                                      <p:to>
                                        <p:strVal val="visible"/>
                                      </p:to>
                                    </p:set>
                                    <p:animEffect transition="in" filter="circle(in)">
                                      <p:cBhvr>
                                        <p:cTn id="21" dur="1500"/>
                                        <p:tgtEl>
                                          <p:spTgt spid="325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257"/>
                                        </p:tgtEl>
                                        <p:attrNameLst>
                                          <p:attrName>style.visibility</p:attrName>
                                        </p:attrNameLst>
                                      </p:cBhvr>
                                      <p:to>
                                        <p:strVal val="visible"/>
                                      </p:to>
                                    </p:set>
                                    <p:animEffect transition="in" filter="circle(in)">
                                      <p:cBhvr>
                                        <p:cTn id="24" dur="1500"/>
                                        <p:tgtEl>
                                          <p:spTgt spid="325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269">
                                            <p:txEl>
                                              <p:pRg st="0" end="0"/>
                                            </p:txEl>
                                          </p:spTgt>
                                        </p:tgtEl>
                                        <p:attrNameLst>
                                          <p:attrName>style.visibility</p:attrName>
                                        </p:attrNameLst>
                                      </p:cBhvr>
                                      <p:to>
                                        <p:strVal val="visible"/>
                                      </p:to>
                                    </p:set>
                                    <p:animEffect transition="in" filter="circle(in)">
                                      <p:cBhvr>
                                        <p:cTn id="27" dur="1500"/>
                                        <p:tgtEl>
                                          <p:spTgt spid="3269">
                                            <p:txEl>
                                              <p:pRg st="0" end="0"/>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1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250"/>
                                        </p:tgtEl>
                                        <p:attrNameLst>
                                          <p:attrName>style.visibility</p:attrName>
                                        </p:attrNameLst>
                                      </p:cBhvr>
                                      <p:to>
                                        <p:strVal val="visible"/>
                                      </p:to>
                                    </p:set>
                                    <p:animEffect transition="in" filter="circle(in)">
                                      <p:cBhvr>
                                        <p:cTn id="35" dur="1500"/>
                                        <p:tgtEl>
                                          <p:spTgt spid="325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259"/>
                                        </p:tgtEl>
                                        <p:attrNameLst>
                                          <p:attrName>style.visibility</p:attrName>
                                        </p:attrNameLst>
                                      </p:cBhvr>
                                      <p:to>
                                        <p:strVal val="visible"/>
                                      </p:to>
                                    </p:set>
                                    <p:animEffect transition="in" filter="circle(in)">
                                      <p:cBhvr>
                                        <p:cTn id="38" dur="1500"/>
                                        <p:tgtEl>
                                          <p:spTgt spid="3259"/>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270">
                                            <p:txEl>
                                              <p:pRg st="0" end="0"/>
                                            </p:txEl>
                                          </p:spTgt>
                                        </p:tgtEl>
                                        <p:attrNameLst>
                                          <p:attrName>style.visibility</p:attrName>
                                        </p:attrNameLst>
                                      </p:cBhvr>
                                      <p:to>
                                        <p:strVal val="visible"/>
                                      </p:to>
                                    </p:set>
                                    <p:animEffect transition="in" filter="circle(in)">
                                      <p:cBhvr>
                                        <p:cTn id="41" dur="1500"/>
                                        <p:tgtEl>
                                          <p:spTgt spid="3270">
                                            <p:txEl>
                                              <p:pRg st="0" end="0"/>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0" grpId="0" animBg="1"/>
      <p:bldP spid="3251" grpId="0" animBg="1"/>
      <p:bldP spid="3252" grpId="0" animBg="1"/>
      <p:bldP spid="3255" grpId="0"/>
      <p:bldP spid="3257" grpId="0"/>
      <p:bldP spid="3259" grpId="0"/>
      <p:bldP spid="3268" grpId="0" build="p"/>
      <p:bldP spid="3269" grpId="0" build="p"/>
      <p:bldP spid="327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952D22F0-7B51-97A6-0368-07340DE3AB4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8861" b="91139" l="13793" r="100000">
                        <a14:foregroundMark x1="42759" y1="11646" x2="51494" y2="9114"/>
                        <a14:foregroundMark x1="33103" y1="49873" x2="22989" y2="62025"/>
                        <a14:foregroundMark x1="14253" y1="57468" x2="15172" y2="68608"/>
                        <a14:foregroundMark x1="29425" y1="91899" x2="38621" y2="88861"/>
                        <a14:foregroundMark x1="81379" y1="43797" x2="80920" y2="59494"/>
                        <a14:foregroundMark x1="13793" y1="64557" x2="13793" y2="70127"/>
                      </a14:backgroundRemoval>
                    </a14:imgEffect>
                  </a14:imgLayer>
                </a14:imgProps>
              </a:ext>
              <a:ext uri="{28A0092B-C50C-407E-A947-70E740481C1C}">
                <a14:useLocalDpi xmlns:a14="http://schemas.microsoft.com/office/drawing/2010/main"/>
              </a:ext>
            </a:extLst>
          </a:blip>
          <a:srcRect/>
          <a:stretch/>
        </p:blipFill>
        <p:spPr>
          <a:xfrm>
            <a:off x="945146" y="2534451"/>
            <a:ext cx="1743801" cy="1587271"/>
          </a:xfrm>
          <a:prstGeom prst="rect">
            <a:avLst/>
          </a:prstGeom>
        </p:spPr>
      </p:pic>
      <p:pic>
        <p:nvPicPr>
          <p:cNvPr id="148" name="Picture 147" descr="Diagram&#10;&#10;Description automatically generated">
            <a:extLst>
              <a:ext uri="{FF2B5EF4-FFF2-40B4-BE49-F238E27FC236}">
                <a16:creationId xmlns:a16="http://schemas.microsoft.com/office/drawing/2014/main" id="{CD0BBF2D-6256-8555-DBBE-33F17DFE2E4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100000">
                        <a14:foregroundMark x1="30693" y1="41237" x2="80528" y2="51546"/>
                      </a14:backgroundRemoval>
                    </a14:imgEffect>
                  </a14:imgLayer>
                </a14:imgProps>
              </a:ext>
              <a:ext uri="{28A0092B-C50C-407E-A947-70E740481C1C}">
                <a14:useLocalDpi xmlns:a14="http://schemas.microsoft.com/office/drawing/2010/main"/>
              </a:ext>
            </a:extLst>
          </a:blip>
          <a:srcRect/>
          <a:stretch/>
        </p:blipFill>
        <p:spPr>
          <a:xfrm>
            <a:off x="3473870" y="2573044"/>
            <a:ext cx="2061651" cy="1320939"/>
          </a:xfrm>
          <a:prstGeom prst="rect">
            <a:avLst/>
          </a:prstGeom>
        </p:spPr>
      </p:pic>
      <p:pic>
        <p:nvPicPr>
          <p:cNvPr id="149" name="Picture 148" descr="Diagram&#10;&#10;Description automatically generated">
            <a:extLst>
              <a:ext uri="{FF2B5EF4-FFF2-40B4-BE49-F238E27FC236}">
                <a16:creationId xmlns:a16="http://schemas.microsoft.com/office/drawing/2014/main" id="{7420186B-68DE-3F2B-D746-2DFFD2D368A9}"/>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100000" l="0" r="69855">
                        <a14:foregroundMark x1="40000" y1="37662" x2="63188" y2="57576"/>
                        <a14:foregroundMark x1="70145" y1="34199" x2="59130" y2="47186"/>
                        <a14:foregroundMark x1="21449" y1="60173" x2="43478" y2="70563"/>
                        <a14:foregroundMark x1="44058" y1="70563" x2="66667" y2="78355"/>
                      </a14:backgroundRemoval>
                    </a14:imgEffect>
                  </a14:imgLayer>
                </a14:imgProps>
              </a:ext>
              <a:ext uri="{28A0092B-C50C-407E-A947-70E740481C1C}">
                <a14:useLocalDpi xmlns:a14="http://schemas.microsoft.com/office/drawing/2010/main"/>
              </a:ext>
            </a:extLst>
          </a:blip>
          <a:srcRect/>
          <a:stretch/>
        </p:blipFill>
        <p:spPr>
          <a:xfrm>
            <a:off x="6172199" y="2565734"/>
            <a:ext cx="2507499" cy="1679299"/>
          </a:xfrm>
          <a:prstGeom prst="rect">
            <a:avLst/>
          </a:prstGeom>
        </p:spPr>
      </p:pic>
      <p:sp>
        <p:nvSpPr>
          <p:cNvPr id="150" name="TextBox 149">
            <a:extLst>
              <a:ext uri="{FF2B5EF4-FFF2-40B4-BE49-F238E27FC236}">
                <a16:creationId xmlns:a16="http://schemas.microsoft.com/office/drawing/2014/main" id="{F42C7CB3-71D4-D501-0E17-B874413FE5D6}"/>
              </a:ext>
            </a:extLst>
          </p:cNvPr>
          <p:cNvSpPr txBox="1"/>
          <p:nvPr/>
        </p:nvSpPr>
        <p:spPr>
          <a:xfrm>
            <a:off x="808710" y="4194343"/>
            <a:ext cx="1921028" cy="400110"/>
          </a:xfrm>
          <a:prstGeom prst="rect">
            <a:avLst/>
          </a:prstGeom>
          <a:noFill/>
        </p:spPr>
        <p:txBody>
          <a:bodyPr wrap="square" rtlCol="0">
            <a:spAutoFit/>
          </a:bodyPr>
          <a:lstStyle/>
          <a:p>
            <a:r>
              <a:rPr lang="en-US" sz="2000">
                <a:latin typeface="Times New Roman" panose="02020603050405020304" pitchFamily="18" charset="0"/>
              </a:rPr>
              <a:t>a. Acetic acid</a:t>
            </a:r>
          </a:p>
        </p:txBody>
      </p:sp>
      <p:sp>
        <p:nvSpPr>
          <p:cNvPr id="151" name="TextBox 150">
            <a:extLst>
              <a:ext uri="{FF2B5EF4-FFF2-40B4-BE49-F238E27FC236}">
                <a16:creationId xmlns:a16="http://schemas.microsoft.com/office/drawing/2014/main" id="{57F915FE-ADE9-6909-26B0-0DAB417CAB44}"/>
              </a:ext>
            </a:extLst>
          </p:cNvPr>
          <p:cNvSpPr txBox="1"/>
          <p:nvPr/>
        </p:nvSpPr>
        <p:spPr>
          <a:xfrm>
            <a:off x="3614493" y="4194343"/>
            <a:ext cx="1921028" cy="400110"/>
          </a:xfrm>
          <a:prstGeom prst="rect">
            <a:avLst/>
          </a:prstGeom>
          <a:noFill/>
        </p:spPr>
        <p:txBody>
          <a:bodyPr wrap="square" rtlCol="0">
            <a:spAutoFit/>
          </a:bodyPr>
          <a:lstStyle/>
          <a:p>
            <a:r>
              <a:rPr lang="en-US" sz="2000">
                <a:latin typeface="Times New Roman" panose="02020603050405020304" pitchFamily="18" charset="0"/>
              </a:rPr>
              <a:t>b. Oxygen</a:t>
            </a:r>
          </a:p>
        </p:txBody>
      </p:sp>
      <p:sp>
        <p:nvSpPr>
          <p:cNvPr id="152" name="TextBox 151">
            <a:extLst>
              <a:ext uri="{FF2B5EF4-FFF2-40B4-BE49-F238E27FC236}">
                <a16:creationId xmlns:a16="http://schemas.microsoft.com/office/drawing/2014/main" id="{49E3A086-5026-9539-7287-5997B8EB5AEB}"/>
              </a:ext>
            </a:extLst>
          </p:cNvPr>
          <p:cNvSpPr txBox="1"/>
          <p:nvPr/>
        </p:nvSpPr>
        <p:spPr>
          <a:xfrm>
            <a:off x="6057899" y="4182245"/>
            <a:ext cx="3102135" cy="400110"/>
          </a:xfrm>
          <a:prstGeom prst="rect">
            <a:avLst/>
          </a:prstGeom>
          <a:noFill/>
        </p:spPr>
        <p:txBody>
          <a:bodyPr wrap="square" rtlCol="0">
            <a:spAutoFit/>
          </a:bodyPr>
          <a:lstStyle/>
          <a:p>
            <a:r>
              <a:rPr lang="en-US" sz="2000">
                <a:latin typeface="Times New Roman" panose="02020603050405020304" pitchFamily="18" charset="0"/>
              </a:rPr>
              <a:t>c. Hidrogen peroxide</a:t>
            </a:r>
          </a:p>
        </p:txBody>
      </p:sp>
      <p:sp>
        <p:nvSpPr>
          <p:cNvPr id="10" name="TextBox 9">
            <a:extLst>
              <a:ext uri="{FF2B5EF4-FFF2-40B4-BE49-F238E27FC236}">
                <a16:creationId xmlns:a16="http://schemas.microsoft.com/office/drawing/2014/main" id="{54ABA897-3B20-59F3-18F0-7C192CC630D6}"/>
              </a:ext>
            </a:extLst>
          </p:cNvPr>
          <p:cNvSpPr txBox="1"/>
          <p:nvPr/>
        </p:nvSpPr>
        <p:spPr>
          <a:xfrm>
            <a:off x="2729738" y="345379"/>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1" name="Picture 10" descr="Icon&#10;&#10;Description automatically generated">
            <a:extLst>
              <a:ext uri="{FF2B5EF4-FFF2-40B4-BE49-F238E27FC236}">
                <a16:creationId xmlns:a16="http://schemas.microsoft.com/office/drawing/2014/main" id="{C5188BCE-A19F-2E9F-4281-0A40F674A94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36620" y="276371"/>
            <a:ext cx="642026" cy="642026"/>
          </a:xfrm>
          <a:prstGeom prst="rect">
            <a:avLst/>
          </a:prstGeom>
        </p:spPr>
      </p:pic>
      <p:sp>
        <p:nvSpPr>
          <p:cNvPr id="14" name="TextBox 13">
            <a:extLst>
              <a:ext uri="{FF2B5EF4-FFF2-40B4-BE49-F238E27FC236}">
                <a16:creationId xmlns:a16="http://schemas.microsoft.com/office/drawing/2014/main" id="{56ADC900-1C80-4FD1-B337-2DBE819F20F9}"/>
              </a:ext>
            </a:extLst>
          </p:cNvPr>
          <p:cNvSpPr txBox="1"/>
          <p:nvPr/>
        </p:nvSpPr>
        <p:spPr>
          <a:xfrm>
            <a:off x="1924972" y="4667074"/>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4.8. Mô hình phân tử một số chất</a:t>
            </a:r>
          </a:p>
        </p:txBody>
      </p:sp>
      <p:grpSp>
        <p:nvGrpSpPr>
          <p:cNvPr id="16" name="Group 15">
            <a:extLst>
              <a:ext uri="{FF2B5EF4-FFF2-40B4-BE49-F238E27FC236}">
                <a16:creationId xmlns:a16="http://schemas.microsoft.com/office/drawing/2014/main" id="{0CBC97AD-412E-1947-C053-B3DE2557CFFC}"/>
              </a:ext>
            </a:extLst>
          </p:cNvPr>
          <p:cNvGrpSpPr/>
          <p:nvPr/>
        </p:nvGrpSpPr>
        <p:grpSpPr>
          <a:xfrm>
            <a:off x="295275" y="888078"/>
            <a:ext cx="8553450" cy="1611028"/>
            <a:chOff x="668552" y="2608678"/>
            <a:chExt cx="5162352" cy="2108027"/>
          </a:xfrm>
        </p:grpSpPr>
        <p:sp>
          <p:nvSpPr>
            <p:cNvPr id="17" name="Rectangle: Rounded Corners 16">
              <a:extLst>
                <a:ext uri="{FF2B5EF4-FFF2-40B4-BE49-F238E27FC236}">
                  <a16:creationId xmlns:a16="http://schemas.microsoft.com/office/drawing/2014/main" id="{8FF76EA9-2257-7A72-6A56-EEC2635866F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800">
                <a:solidFill>
                  <a:prstClr val="white"/>
                </a:solidFill>
              </a:endParaRPr>
            </a:p>
          </p:txBody>
        </p:sp>
        <p:sp>
          <p:nvSpPr>
            <p:cNvPr id="18" name="TextBox 17">
              <a:extLst>
                <a:ext uri="{FF2B5EF4-FFF2-40B4-BE49-F238E27FC236}">
                  <a16:creationId xmlns:a16="http://schemas.microsoft.com/office/drawing/2014/main" id="{61D43D40-4215-A4AB-3D65-A5194E840343}"/>
                </a:ext>
              </a:extLst>
            </p:cNvPr>
            <p:cNvSpPr txBox="1"/>
            <p:nvPr/>
          </p:nvSpPr>
          <p:spPr>
            <a:xfrm>
              <a:off x="1009499" y="2783624"/>
              <a:ext cx="4597075" cy="1933081"/>
            </a:xfrm>
            <a:prstGeom prst="rect">
              <a:avLst/>
            </a:prstGeom>
            <a:noFill/>
            <a:effectLst/>
          </p:spPr>
          <p:txBody>
            <a:bodyPr wrap="square" rtlCol="0">
              <a:spAutoFit/>
            </a:bodyPr>
            <a:lstStyle/>
            <a:p>
              <a:pPr algn="just" defTabSz="685800"/>
              <a:r>
                <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Acetic acid có trong giấm ăn và là chất được sử dụng nhiều trong công nghiệp; oxygen chiếm khoảng 21% thể tích không khí, có vai trò quan trọng đối với sự sống; hydrogen peroxide có nhiều ứng dụng trong công nghiệp và là chất sát khuẩn mạnh. Quan sát hình 4.8, cho biết chất nào là đơn chất, chất nào là hợp chất</a:t>
              </a:r>
              <a:r>
                <a:rPr lang="en-US"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endPar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spTree>
    <p:extLst>
      <p:ext uri="{BB962C8B-B14F-4D97-AF65-F5344CB8AC3E}">
        <p14:creationId xmlns:p14="http://schemas.microsoft.com/office/powerpoint/2010/main" val="10134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1250"/>
                                        <p:tgtEl>
                                          <p:spTgt spid="16"/>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250" fill="hold"/>
                                        <p:tgtEl>
                                          <p:spTgt spid="16"/>
                                        </p:tgtEl>
                                        <p:attrNameLst>
                                          <p:attrName>ppt_w</p:attrName>
                                        </p:attrNameLst>
                                      </p:cBhvr>
                                      <p:tavLst>
                                        <p:tav tm="0">
                                          <p:val>
                                            <p:strVal val="#ppt_w+.3"/>
                                          </p:val>
                                        </p:tav>
                                        <p:tav tm="100000">
                                          <p:val>
                                            <p:strVal val="#ppt_w"/>
                                          </p:val>
                                        </p:tav>
                                      </p:tavLst>
                                    </p:anim>
                                    <p:anim calcmode="lin" valueType="num">
                                      <p:cBhvr>
                                        <p:cTn id="11" dur="1250" fill="hold"/>
                                        <p:tgtEl>
                                          <p:spTgt spid="16"/>
                                        </p:tgtEl>
                                        <p:attrNameLst>
                                          <p:attrName>ppt_h</p:attrName>
                                        </p:attrNameLst>
                                      </p:cBhvr>
                                      <p:tavLst>
                                        <p:tav tm="0">
                                          <p:val>
                                            <p:strVal val="#ppt_h"/>
                                          </p:val>
                                        </p:tav>
                                        <p:tav tm="100000">
                                          <p:val>
                                            <p:strVal val="#ppt_h"/>
                                          </p:val>
                                        </p:tav>
                                      </p:tavLst>
                                    </p:anim>
                                    <p:animEffect transition="in" filter="fade">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36"/>
        <p:cNvGrpSpPr/>
        <p:nvPr/>
      </p:nvGrpSpPr>
      <p:grpSpPr>
        <a:xfrm>
          <a:off x="0" y="0"/>
          <a:ext cx="0" cy="0"/>
          <a:chOff x="0" y="0"/>
          <a:chExt cx="0" cy="0"/>
        </a:xfrm>
      </p:grpSpPr>
      <p:grpSp>
        <p:nvGrpSpPr>
          <p:cNvPr id="9" name="Google Shape;4882;p12">
            <a:extLst>
              <a:ext uri="{FF2B5EF4-FFF2-40B4-BE49-F238E27FC236}">
                <a16:creationId xmlns:a16="http://schemas.microsoft.com/office/drawing/2014/main" id="{EA8B8D60-F84C-1F18-8479-3CA709EBDDC3}"/>
              </a:ext>
            </a:extLst>
          </p:cNvPr>
          <p:cNvGrpSpPr/>
          <p:nvPr/>
        </p:nvGrpSpPr>
        <p:grpSpPr>
          <a:xfrm>
            <a:off x="1238250" y="1218213"/>
            <a:ext cx="7219950" cy="3001362"/>
            <a:chOff x="2360612" y="1279410"/>
            <a:chExt cx="7101972" cy="3601233"/>
          </a:xfrm>
        </p:grpSpPr>
        <p:sp>
          <p:nvSpPr>
            <p:cNvPr id="10" name="Google Shape;4883;p12">
              <a:extLst>
                <a:ext uri="{FF2B5EF4-FFF2-40B4-BE49-F238E27FC236}">
                  <a16:creationId xmlns:a16="http://schemas.microsoft.com/office/drawing/2014/main" id="{A9CA4520-E656-E1E6-9904-756DB3DE8F08}"/>
                </a:ext>
              </a:extLst>
            </p:cNvPr>
            <p:cNvSpPr/>
            <p:nvPr/>
          </p:nvSpPr>
          <p:spPr>
            <a:xfrm>
              <a:off x="2360612" y="1617058"/>
              <a:ext cx="7101972" cy="2900023"/>
            </a:xfrm>
            <a:custGeom>
              <a:avLst/>
              <a:gdLst/>
              <a:ahLst/>
              <a:cxnLst/>
              <a:rect l="l" t="t" r="r" b="b"/>
              <a:pathLst>
                <a:path w="8004412" h="3268525" extrusionOk="0">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lt1"/>
            </a:solidFill>
            <a:ln>
              <a:noFill/>
            </a:ln>
          </p:spPr>
          <p:txBody>
            <a:bodyPr spcFirstLastPara="1" wrap="square" lIns="480051" tIns="457200" rIns="480051" bIns="34275" anchor="ctr" anchorCtr="0">
              <a:noAutofit/>
            </a:bodyPr>
            <a:lstStyle/>
            <a:p>
              <a:pPr marL="457223" marR="0" lvl="0" indent="-254013" algn="l" defTabSz="914446" rtl="0" eaLnBrk="1" fontAlgn="auto" latinLnBrk="0" hangingPunct="1">
                <a:lnSpc>
                  <a:spcPct val="100000"/>
                </a:lnSpc>
                <a:spcBef>
                  <a:spcPts val="0"/>
                </a:spcBef>
                <a:spcAft>
                  <a:spcPts val="0"/>
                </a:spcAft>
                <a:buClr>
                  <a:srgbClr val="FFFFFF"/>
                </a:buClr>
                <a:buSzPts val="3200"/>
                <a:buFontTx/>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884;p12">
              <a:extLst>
                <a:ext uri="{FF2B5EF4-FFF2-40B4-BE49-F238E27FC236}">
                  <a16:creationId xmlns:a16="http://schemas.microsoft.com/office/drawing/2014/main" id="{FB3C14EA-E192-76C3-07AE-21BC3B2B1F56}"/>
                </a:ext>
              </a:extLst>
            </p:cNvPr>
            <p:cNvSpPr/>
            <p:nvPr/>
          </p:nvSpPr>
          <p:spPr>
            <a:xfrm>
              <a:off x="2360612" y="1279410"/>
              <a:ext cx="891895" cy="675294"/>
            </a:xfrm>
            <a:custGeom>
              <a:avLst/>
              <a:gdLst/>
              <a:ahLst/>
              <a:cxnLst/>
              <a:rect l="l" t="t" r="r" b="b"/>
              <a:pathLst>
                <a:path w="1005227" h="761102" extrusionOk="0">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12" name="Google Shape;4885;p12">
              <a:extLst>
                <a:ext uri="{FF2B5EF4-FFF2-40B4-BE49-F238E27FC236}">
                  <a16:creationId xmlns:a16="http://schemas.microsoft.com/office/drawing/2014/main" id="{3B09CEFA-D253-A546-F26B-D662473BAC28}"/>
                </a:ext>
              </a:extLst>
            </p:cNvPr>
            <p:cNvSpPr/>
            <p:nvPr/>
          </p:nvSpPr>
          <p:spPr>
            <a:xfrm>
              <a:off x="8570675" y="4205349"/>
              <a:ext cx="891909" cy="675294"/>
            </a:xfrm>
            <a:custGeom>
              <a:avLst/>
              <a:gdLst/>
              <a:ahLst/>
              <a:cxnLst/>
              <a:rect l="l" t="t" r="r" b="b"/>
              <a:pathLst>
                <a:path w="1005242" h="761102" extrusionOk="0">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grpSp>
      <p:sp>
        <p:nvSpPr>
          <p:cNvPr id="13" name="Google Shape;4844;p8">
            <a:extLst>
              <a:ext uri="{FF2B5EF4-FFF2-40B4-BE49-F238E27FC236}">
                <a16:creationId xmlns:a16="http://schemas.microsoft.com/office/drawing/2014/main" id="{311EB0D4-5C6D-3B4A-B817-BE16A1E0A5BF}"/>
              </a:ext>
            </a:extLst>
          </p:cNvPr>
          <p:cNvSpPr txBox="1"/>
          <p:nvPr/>
        </p:nvSpPr>
        <p:spPr>
          <a:xfrm>
            <a:off x="1454358" y="1859926"/>
            <a:ext cx="6666526" cy="1615787"/>
          </a:xfrm>
          <a:prstGeom prst="rect">
            <a:avLst/>
          </a:prstGeom>
          <a:noFill/>
          <a:ln>
            <a:noFill/>
          </a:ln>
        </p:spPr>
        <p:txBody>
          <a:bodyPr spcFirstLastPara="1" wrap="square" lIns="91425" tIns="45700" rIns="91425" bIns="45700" anchor="t" anchorCtr="0">
            <a:spAutoFit/>
          </a:bodyPr>
          <a:lstStyle/>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lang="en-US" sz="2200" kern="0">
                <a:solidFill>
                  <a:schemeClr val="tx1"/>
                </a:solidFill>
                <a:latin typeface="Times New Roman" panose="02020603050405020304" pitchFamily="18" charset="0"/>
                <a:ea typeface="Arial Narrow"/>
                <a:cs typeface="Times New Roman" panose="02020603050405020304" pitchFamily="18" charset="0"/>
                <a:sym typeface="Arial Narrow"/>
              </a:rPr>
              <a:t>Học lại nội dung bài học: Khái niệm phân tử, đơn chất, hợp chất.</a:t>
            </a:r>
          </a:p>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kumimoji="0" lang="en-US" sz="2200" b="0" i="0" u="none" strike="noStrike"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Tính khối lượng phân tử </a:t>
            </a:r>
            <a:endParaRPr kumimoji="0" lang="vi-VN" sz="2200" b="0" i="0" u="none" strike="noStrike" kern="0"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endParaRPr>
          </a:p>
        </p:txBody>
      </p:sp>
      <p:pic>
        <p:nvPicPr>
          <p:cNvPr id="14" name="Google Shape;4862;p10">
            <a:extLst>
              <a:ext uri="{FF2B5EF4-FFF2-40B4-BE49-F238E27FC236}">
                <a16:creationId xmlns:a16="http://schemas.microsoft.com/office/drawing/2014/main" id="{F1843687-C503-9653-DE43-44D9ECCCF47E}"/>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315657">
            <a:off x="1918345" y="289579"/>
            <a:ext cx="6157655" cy="1261922"/>
          </a:xfrm>
          <a:prstGeom prst="rect">
            <a:avLst/>
          </a:prstGeom>
          <a:noFill/>
          <a:ln>
            <a:noFill/>
          </a:ln>
        </p:spPr>
      </p:pic>
      <p:sp>
        <p:nvSpPr>
          <p:cNvPr id="15" name="Google Shape;4863;p10">
            <a:extLst>
              <a:ext uri="{FF2B5EF4-FFF2-40B4-BE49-F238E27FC236}">
                <a16:creationId xmlns:a16="http://schemas.microsoft.com/office/drawing/2014/main" id="{EC25CD5F-BA73-21E0-B2FD-807F9D084A86}"/>
              </a:ext>
            </a:extLst>
          </p:cNvPr>
          <p:cNvSpPr txBox="1"/>
          <p:nvPr/>
        </p:nvSpPr>
        <p:spPr>
          <a:xfrm>
            <a:off x="1997311" y="554331"/>
            <a:ext cx="5149378" cy="523180"/>
          </a:xfrm>
          <a:prstGeom prst="rect">
            <a:avLst/>
          </a:prstGeom>
          <a:noFill/>
          <a:ln>
            <a:noFill/>
          </a:ln>
        </p:spPr>
        <p:txBody>
          <a:bodyPr spcFirstLastPara="1" wrap="square" lIns="0" tIns="45700" rIns="0" bIns="45700" anchor="t" anchorCtr="0">
            <a:sp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a:ln>
                  <a:noFill/>
                </a:ln>
                <a:solidFill>
                  <a:schemeClr val="tx1"/>
                </a:solidFill>
                <a:effectLst/>
                <a:uLnTx/>
                <a:uFillTx/>
                <a:latin typeface="Times New Roman" panose="02020603050405020304" pitchFamily="18" charset="0"/>
                <a:ea typeface="Corbel"/>
                <a:cs typeface="Corbel"/>
                <a:sym typeface="Corbel"/>
              </a:rPr>
              <a:t>HƯỚNG DẪN VỀ NHÀ</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a16="http://schemas.microsoft.com/office/drawing/2014/main" id="{4C330B4C-A5EF-FF8C-72B1-BCB40347C74D}"/>
              </a:ext>
            </a:extLst>
          </p:cNvPr>
          <p:cNvSpPr txBox="1">
            <a:spLocks noGrp="1"/>
          </p:cNvSpPr>
          <p:nvPr>
            <p:ph type="title"/>
          </p:nvPr>
        </p:nvSpPr>
        <p:spPr>
          <a:xfrm>
            <a:off x="723321" y="1129313"/>
            <a:ext cx="3679680" cy="2677626"/>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it-IT" sz="5400">
                <a:latin typeface="Times New Roman" panose="02020603050405020304" pitchFamily="18" charset="0"/>
                <a:cs typeface="Times New Roman" panose="02020603050405020304" pitchFamily="18" charset="0"/>
              </a:rPr>
              <a:t>CHÚC CÁC EM HỌC TỐT</a:t>
            </a:r>
            <a:r>
              <a:rPr lang="en" sz="5400">
                <a:latin typeface="Times New Roman" panose="02020603050405020304" pitchFamily="18" charset="0"/>
                <a:cs typeface="Times New Roman" panose="02020603050405020304" pitchFamily="18" charset="0"/>
              </a:rPr>
              <a:t>!</a:t>
            </a:r>
            <a:endParaRPr sz="5400">
              <a:latin typeface="Times New Roman" panose="02020603050405020304" pitchFamily="18" charset="0"/>
              <a:cs typeface="Times New Roman" panose="02020603050405020304" pitchFamily="18" charset="0"/>
            </a:endParaRPr>
          </a:p>
        </p:txBody>
      </p:sp>
      <p:grpSp>
        <p:nvGrpSpPr>
          <p:cNvPr id="196" name="Google Shape;2701;p66">
            <a:extLst>
              <a:ext uri="{FF2B5EF4-FFF2-40B4-BE49-F238E27FC236}">
                <a16:creationId xmlns:a16="http://schemas.microsoft.com/office/drawing/2014/main" id="{39C521B6-D5A1-1F80-713B-C969A50A24FB}"/>
              </a:ext>
            </a:extLst>
          </p:cNvPr>
          <p:cNvGrpSpPr/>
          <p:nvPr/>
        </p:nvGrpSpPr>
        <p:grpSpPr>
          <a:xfrm>
            <a:off x="4196372" y="358438"/>
            <a:ext cx="4113760" cy="4495930"/>
            <a:chOff x="907997" y="396912"/>
            <a:chExt cx="3755500" cy="4207269"/>
          </a:xfrm>
        </p:grpSpPr>
        <p:grpSp>
          <p:nvGrpSpPr>
            <p:cNvPr id="197" name="Google Shape;2702;p66">
              <a:extLst>
                <a:ext uri="{FF2B5EF4-FFF2-40B4-BE49-F238E27FC236}">
                  <a16:creationId xmlns:a16="http://schemas.microsoft.com/office/drawing/2014/main" id="{56582702-C42D-35BA-ACBE-337880E9C364}"/>
                </a:ext>
              </a:extLst>
            </p:cNvPr>
            <p:cNvGrpSpPr/>
            <p:nvPr/>
          </p:nvGrpSpPr>
          <p:grpSpPr>
            <a:xfrm>
              <a:off x="1234291" y="1314035"/>
              <a:ext cx="3238943" cy="1800662"/>
              <a:chOff x="2092500" y="3330300"/>
              <a:chExt cx="1008200" cy="560500"/>
            </a:xfrm>
          </p:grpSpPr>
          <p:sp>
            <p:nvSpPr>
              <p:cNvPr id="249" name="Google Shape;2703;p66">
                <a:extLst>
                  <a:ext uri="{FF2B5EF4-FFF2-40B4-BE49-F238E27FC236}">
                    <a16:creationId xmlns:a16="http://schemas.microsoft.com/office/drawing/2014/main" id="{FFEC3AD6-0026-C214-B19C-98A9C63C1ADC}"/>
                  </a:ext>
                </a:extLst>
              </p:cNvPr>
              <p:cNvSpPr/>
              <p:nvPr/>
            </p:nvSpPr>
            <p:spPr>
              <a:xfrm>
                <a:off x="2092500" y="3330300"/>
                <a:ext cx="1008200" cy="560500"/>
              </a:xfrm>
              <a:custGeom>
                <a:avLst/>
                <a:gdLst/>
                <a:ahLst/>
                <a:cxnLst/>
                <a:rect l="l" t="t" r="r" b="b"/>
                <a:pathLst>
                  <a:path w="40328" h="22420" extrusionOk="0">
                    <a:moveTo>
                      <a:pt x="1" y="1"/>
                    </a:moveTo>
                    <a:lnTo>
                      <a:pt x="1" y="22420"/>
                    </a:lnTo>
                    <a:lnTo>
                      <a:pt x="40327" y="22420"/>
                    </a:lnTo>
                    <a:lnTo>
                      <a:pt x="403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04;p66">
                <a:extLst>
                  <a:ext uri="{FF2B5EF4-FFF2-40B4-BE49-F238E27FC236}">
                    <a16:creationId xmlns:a16="http://schemas.microsoft.com/office/drawing/2014/main" id="{94E8B13F-C084-BB91-6D2F-29F7F053C0E3}"/>
                  </a:ext>
                </a:extLst>
              </p:cNvPr>
              <p:cNvSpPr/>
              <p:nvPr/>
            </p:nvSpPr>
            <p:spPr>
              <a:xfrm>
                <a:off x="2504175" y="3426450"/>
                <a:ext cx="428050" cy="237550"/>
              </a:xfrm>
              <a:custGeom>
                <a:avLst/>
                <a:gdLst/>
                <a:ahLst/>
                <a:cxnLst/>
                <a:rect l="l" t="t" r="r" b="b"/>
                <a:pathLst>
                  <a:path w="17122" h="9502" extrusionOk="0">
                    <a:moveTo>
                      <a:pt x="7704" y="381"/>
                    </a:moveTo>
                    <a:cubicBezTo>
                      <a:pt x="7739" y="488"/>
                      <a:pt x="7835" y="572"/>
                      <a:pt x="7954" y="572"/>
                    </a:cubicBezTo>
                    <a:cubicBezTo>
                      <a:pt x="7989" y="572"/>
                      <a:pt x="8001" y="572"/>
                      <a:pt x="8037" y="560"/>
                    </a:cubicBezTo>
                    <a:lnTo>
                      <a:pt x="9061" y="2346"/>
                    </a:lnTo>
                    <a:cubicBezTo>
                      <a:pt x="9001" y="2393"/>
                      <a:pt x="8954" y="2477"/>
                      <a:pt x="8954" y="2548"/>
                    </a:cubicBezTo>
                    <a:cubicBezTo>
                      <a:pt x="8954" y="2643"/>
                      <a:pt x="9001" y="2715"/>
                      <a:pt x="9061" y="2763"/>
                    </a:cubicBezTo>
                    <a:lnTo>
                      <a:pt x="8049" y="4513"/>
                    </a:lnTo>
                    <a:cubicBezTo>
                      <a:pt x="8013" y="4501"/>
                      <a:pt x="7989" y="4501"/>
                      <a:pt x="7954" y="4501"/>
                    </a:cubicBezTo>
                    <a:cubicBezTo>
                      <a:pt x="7823" y="4501"/>
                      <a:pt x="7704" y="4608"/>
                      <a:pt x="7692" y="4739"/>
                    </a:cubicBezTo>
                    <a:lnTo>
                      <a:pt x="5632" y="4739"/>
                    </a:lnTo>
                    <a:cubicBezTo>
                      <a:pt x="5620" y="4608"/>
                      <a:pt x="5501" y="4501"/>
                      <a:pt x="5370" y="4501"/>
                    </a:cubicBezTo>
                    <a:cubicBezTo>
                      <a:pt x="5334" y="4501"/>
                      <a:pt x="5310" y="4501"/>
                      <a:pt x="5275" y="4513"/>
                    </a:cubicBezTo>
                    <a:lnTo>
                      <a:pt x="4263" y="2763"/>
                    </a:lnTo>
                    <a:cubicBezTo>
                      <a:pt x="4346" y="2715"/>
                      <a:pt x="4370" y="2632"/>
                      <a:pt x="4370" y="2536"/>
                    </a:cubicBezTo>
                    <a:cubicBezTo>
                      <a:pt x="4370" y="2453"/>
                      <a:pt x="4322" y="2370"/>
                      <a:pt x="4263" y="2310"/>
                    </a:cubicBezTo>
                    <a:lnTo>
                      <a:pt x="5310" y="560"/>
                    </a:lnTo>
                    <a:cubicBezTo>
                      <a:pt x="5334" y="560"/>
                      <a:pt x="5358" y="572"/>
                      <a:pt x="5382" y="572"/>
                    </a:cubicBezTo>
                    <a:cubicBezTo>
                      <a:pt x="5501" y="572"/>
                      <a:pt x="5608" y="500"/>
                      <a:pt x="5632" y="381"/>
                    </a:cubicBezTo>
                    <a:close/>
                    <a:moveTo>
                      <a:pt x="15455" y="381"/>
                    </a:moveTo>
                    <a:cubicBezTo>
                      <a:pt x="15490" y="488"/>
                      <a:pt x="15597" y="572"/>
                      <a:pt x="15717" y="572"/>
                    </a:cubicBezTo>
                    <a:lnTo>
                      <a:pt x="15776" y="572"/>
                    </a:lnTo>
                    <a:lnTo>
                      <a:pt x="16788" y="2310"/>
                    </a:lnTo>
                    <a:cubicBezTo>
                      <a:pt x="16681" y="2358"/>
                      <a:pt x="16610" y="2453"/>
                      <a:pt x="16610" y="2572"/>
                    </a:cubicBezTo>
                    <a:cubicBezTo>
                      <a:pt x="16610" y="2691"/>
                      <a:pt x="16681" y="2786"/>
                      <a:pt x="16788" y="2822"/>
                    </a:cubicBezTo>
                    <a:lnTo>
                      <a:pt x="15776" y="4537"/>
                    </a:lnTo>
                    <a:cubicBezTo>
                      <a:pt x="15740" y="4513"/>
                      <a:pt x="15728" y="4513"/>
                      <a:pt x="15693" y="4513"/>
                    </a:cubicBezTo>
                    <a:cubicBezTo>
                      <a:pt x="15562" y="4513"/>
                      <a:pt x="15443" y="4620"/>
                      <a:pt x="15431" y="4751"/>
                    </a:cubicBezTo>
                    <a:lnTo>
                      <a:pt x="13371" y="4751"/>
                    </a:lnTo>
                    <a:cubicBezTo>
                      <a:pt x="13359" y="4620"/>
                      <a:pt x="13240" y="4513"/>
                      <a:pt x="13109" y="4513"/>
                    </a:cubicBezTo>
                    <a:cubicBezTo>
                      <a:pt x="13073" y="4513"/>
                      <a:pt x="13050" y="4513"/>
                      <a:pt x="13014" y="4537"/>
                    </a:cubicBezTo>
                    <a:lnTo>
                      <a:pt x="12002" y="2774"/>
                    </a:lnTo>
                    <a:cubicBezTo>
                      <a:pt x="12061" y="2727"/>
                      <a:pt x="12109" y="2655"/>
                      <a:pt x="12109" y="2572"/>
                    </a:cubicBezTo>
                    <a:cubicBezTo>
                      <a:pt x="12109" y="2477"/>
                      <a:pt x="12061" y="2405"/>
                      <a:pt x="12002" y="2358"/>
                    </a:cubicBezTo>
                    <a:lnTo>
                      <a:pt x="13050" y="560"/>
                    </a:lnTo>
                    <a:cubicBezTo>
                      <a:pt x="13073" y="560"/>
                      <a:pt x="13097" y="572"/>
                      <a:pt x="13121" y="572"/>
                    </a:cubicBezTo>
                    <a:cubicBezTo>
                      <a:pt x="13240" y="572"/>
                      <a:pt x="13347" y="500"/>
                      <a:pt x="13371" y="381"/>
                    </a:cubicBezTo>
                    <a:close/>
                    <a:moveTo>
                      <a:pt x="3846" y="2632"/>
                    </a:moveTo>
                    <a:cubicBezTo>
                      <a:pt x="3870" y="2763"/>
                      <a:pt x="3977" y="2846"/>
                      <a:pt x="4120" y="2846"/>
                    </a:cubicBezTo>
                    <a:cubicBezTo>
                      <a:pt x="4144" y="2846"/>
                      <a:pt x="4156" y="2846"/>
                      <a:pt x="4179" y="2834"/>
                    </a:cubicBezTo>
                    <a:lnTo>
                      <a:pt x="5191" y="4596"/>
                    </a:lnTo>
                    <a:cubicBezTo>
                      <a:pt x="5132" y="4632"/>
                      <a:pt x="5096" y="4703"/>
                      <a:pt x="5096" y="4798"/>
                    </a:cubicBezTo>
                    <a:cubicBezTo>
                      <a:pt x="5096" y="4870"/>
                      <a:pt x="5132" y="4941"/>
                      <a:pt x="5191" y="5001"/>
                    </a:cubicBezTo>
                    <a:lnTo>
                      <a:pt x="4179" y="6751"/>
                    </a:lnTo>
                    <a:lnTo>
                      <a:pt x="4120" y="6751"/>
                    </a:lnTo>
                    <a:cubicBezTo>
                      <a:pt x="3977" y="6751"/>
                      <a:pt x="3858" y="6858"/>
                      <a:pt x="3846" y="6989"/>
                    </a:cubicBezTo>
                    <a:lnTo>
                      <a:pt x="1751" y="6989"/>
                    </a:lnTo>
                    <a:cubicBezTo>
                      <a:pt x="1739" y="6858"/>
                      <a:pt x="1620" y="6751"/>
                      <a:pt x="1489" y="6751"/>
                    </a:cubicBezTo>
                    <a:cubicBezTo>
                      <a:pt x="1453" y="6751"/>
                      <a:pt x="1429" y="6751"/>
                      <a:pt x="1393" y="6763"/>
                    </a:cubicBezTo>
                    <a:lnTo>
                      <a:pt x="393" y="5025"/>
                    </a:lnTo>
                    <a:cubicBezTo>
                      <a:pt x="477" y="4977"/>
                      <a:pt x="512" y="4894"/>
                      <a:pt x="512" y="4798"/>
                    </a:cubicBezTo>
                    <a:cubicBezTo>
                      <a:pt x="512" y="4715"/>
                      <a:pt x="477" y="4620"/>
                      <a:pt x="393" y="4572"/>
                    </a:cubicBezTo>
                    <a:lnTo>
                      <a:pt x="1405" y="2834"/>
                    </a:lnTo>
                    <a:cubicBezTo>
                      <a:pt x="1441" y="2846"/>
                      <a:pt x="1465" y="2846"/>
                      <a:pt x="1500" y="2846"/>
                    </a:cubicBezTo>
                    <a:cubicBezTo>
                      <a:pt x="1631" y="2846"/>
                      <a:pt x="1751" y="2751"/>
                      <a:pt x="1762" y="2632"/>
                    </a:cubicBezTo>
                    <a:close/>
                    <a:moveTo>
                      <a:pt x="7692" y="4846"/>
                    </a:moveTo>
                    <a:cubicBezTo>
                      <a:pt x="7704" y="4977"/>
                      <a:pt x="7823" y="5084"/>
                      <a:pt x="7954" y="5084"/>
                    </a:cubicBezTo>
                    <a:cubicBezTo>
                      <a:pt x="7989" y="5084"/>
                      <a:pt x="8013" y="5084"/>
                      <a:pt x="8049" y="5072"/>
                    </a:cubicBezTo>
                    <a:lnTo>
                      <a:pt x="9061" y="6811"/>
                    </a:lnTo>
                    <a:cubicBezTo>
                      <a:pt x="9001" y="6858"/>
                      <a:pt x="8954" y="6930"/>
                      <a:pt x="8954" y="7013"/>
                    </a:cubicBezTo>
                    <a:cubicBezTo>
                      <a:pt x="8954" y="7108"/>
                      <a:pt x="9001" y="7180"/>
                      <a:pt x="9061" y="7239"/>
                    </a:cubicBezTo>
                    <a:lnTo>
                      <a:pt x="8037" y="9025"/>
                    </a:lnTo>
                    <a:cubicBezTo>
                      <a:pt x="8001" y="9025"/>
                      <a:pt x="7989" y="9013"/>
                      <a:pt x="7954" y="9013"/>
                    </a:cubicBezTo>
                    <a:cubicBezTo>
                      <a:pt x="7835" y="9013"/>
                      <a:pt x="7739" y="9085"/>
                      <a:pt x="7704" y="9204"/>
                    </a:cubicBezTo>
                    <a:lnTo>
                      <a:pt x="5632" y="9204"/>
                    </a:lnTo>
                    <a:cubicBezTo>
                      <a:pt x="5608" y="9097"/>
                      <a:pt x="5501" y="9013"/>
                      <a:pt x="5382" y="9013"/>
                    </a:cubicBezTo>
                    <a:cubicBezTo>
                      <a:pt x="5346" y="9013"/>
                      <a:pt x="5334" y="9013"/>
                      <a:pt x="5310" y="9025"/>
                    </a:cubicBezTo>
                    <a:lnTo>
                      <a:pt x="4275" y="7239"/>
                    </a:lnTo>
                    <a:cubicBezTo>
                      <a:pt x="4358" y="7192"/>
                      <a:pt x="4394" y="7108"/>
                      <a:pt x="4394" y="7013"/>
                    </a:cubicBezTo>
                    <a:cubicBezTo>
                      <a:pt x="4394" y="6930"/>
                      <a:pt x="4358" y="6834"/>
                      <a:pt x="4275" y="6799"/>
                    </a:cubicBezTo>
                    <a:lnTo>
                      <a:pt x="5275" y="5072"/>
                    </a:lnTo>
                    <a:cubicBezTo>
                      <a:pt x="5310" y="5084"/>
                      <a:pt x="5334" y="5084"/>
                      <a:pt x="5370" y="5084"/>
                    </a:cubicBezTo>
                    <a:cubicBezTo>
                      <a:pt x="5501" y="5084"/>
                      <a:pt x="5620" y="4977"/>
                      <a:pt x="5632" y="4846"/>
                    </a:cubicBezTo>
                    <a:close/>
                    <a:moveTo>
                      <a:pt x="12811" y="4810"/>
                    </a:moveTo>
                    <a:cubicBezTo>
                      <a:pt x="12823" y="4953"/>
                      <a:pt x="12942" y="5048"/>
                      <a:pt x="13073" y="5048"/>
                    </a:cubicBezTo>
                    <a:cubicBezTo>
                      <a:pt x="13109" y="5048"/>
                      <a:pt x="13145" y="5048"/>
                      <a:pt x="13181" y="5037"/>
                    </a:cubicBezTo>
                    <a:lnTo>
                      <a:pt x="14193" y="6799"/>
                    </a:lnTo>
                    <a:cubicBezTo>
                      <a:pt x="14133" y="6834"/>
                      <a:pt x="14085" y="6918"/>
                      <a:pt x="14085" y="7001"/>
                    </a:cubicBezTo>
                    <a:cubicBezTo>
                      <a:pt x="14085" y="7096"/>
                      <a:pt x="14133" y="7168"/>
                      <a:pt x="14193" y="7227"/>
                    </a:cubicBezTo>
                    <a:lnTo>
                      <a:pt x="13157" y="9025"/>
                    </a:lnTo>
                    <a:cubicBezTo>
                      <a:pt x="13121" y="9013"/>
                      <a:pt x="13109" y="9013"/>
                      <a:pt x="13073" y="9013"/>
                    </a:cubicBezTo>
                    <a:cubicBezTo>
                      <a:pt x="12954" y="9013"/>
                      <a:pt x="12859" y="9085"/>
                      <a:pt x="12823" y="9204"/>
                    </a:cubicBezTo>
                    <a:lnTo>
                      <a:pt x="10787" y="9204"/>
                    </a:lnTo>
                    <a:cubicBezTo>
                      <a:pt x="10752" y="9097"/>
                      <a:pt x="10644" y="9013"/>
                      <a:pt x="10525" y="9013"/>
                    </a:cubicBezTo>
                    <a:cubicBezTo>
                      <a:pt x="10502" y="9013"/>
                      <a:pt x="10466" y="9013"/>
                      <a:pt x="10442" y="9025"/>
                    </a:cubicBezTo>
                    <a:lnTo>
                      <a:pt x="9394" y="7215"/>
                    </a:lnTo>
                    <a:cubicBezTo>
                      <a:pt x="9454" y="7168"/>
                      <a:pt x="9501" y="7096"/>
                      <a:pt x="9501" y="7001"/>
                    </a:cubicBezTo>
                    <a:cubicBezTo>
                      <a:pt x="9501" y="6918"/>
                      <a:pt x="9478" y="6858"/>
                      <a:pt x="9418" y="6799"/>
                    </a:cubicBezTo>
                    <a:lnTo>
                      <a:pt x="10430" y="5037"/>
                    </a:lnTo>
                    <a:cubicBezTo>
                      <a:pt x="10454" y="5048"/>
                      <a:pt x="10502" y="5048"/>
                      <a:pt x="10525" y="5048"/>
                    </a:cubicBezTo>
                    <a:cubicBezTo>
                      <a:pt x="10668" y="5048"/>
                      <a:pt x="10787" y="4953"/>
                      <a:pt x="10799" y="4810"/>
                    </a:cubicBezTo>
                    <a:close/>
                    <a:moveTo>
                      <a:pt x="5382" y="0"/>
                    </a:moveTo>
                    <a:cubicBezTo>
                      <a:pt x="5239" y="0"/>
                      <a:pt x="5120" y="119"/>
                      <a:pt x="5120" y="274"/>
                    </a:cubicBezTo>
                    <a:cubicBezTo>
                      <a:pt x="5120" y="357"/>
                      <a:pt x="5156" y="453"/>
                      <a:pt x="5239" y="500"/>
                    </a:cubicBezTo>
                    <a:lnTo>
                      <a:pt x="4203" y="2286"/>
                    </a:lnTo>
                    <a:cubicBezTo>
                      <a:pt x="4179" y="2262"/>
                      <a:pt x="4144" y="2262"/>
                      <a:pt x="4120" y="2262"/>
                    </a:cubicBezTo>
                    <a:cubicBezTo>
                      <a:pt x="3989" y="2262"/>
                      <a:pt x="3870" y="2370"/>
                      <a:pt x="3846" y="2501"/>
                    </a:cubicBezTo>
                    <a:lnTo>
                      <a:pt x="1762" y="2501"/>
                    </a:lnTo>
                    <a:cubicBezTo>
                      <a:pt x="1751" y="2370"/>
                      <a:pt x="1631" y="2262"/>
                      <a:pt x="1500" y="2262"/>
                    </a:cubicBezTo>
                    <a:cubicBezTo>
                      <a:pt x="1346" y="2262"/>
                      <a:pt x="1227" y="2382"/>
                      <a:pt x="1227" y="2536"/>
                    </a:cubicBezTo>
                    <a:cubicBezTo>
                      <a:pt x="1227" y="2620"/>
                      <a:pt x="1274" y="2703"/>
                      <a:pt x="1346" y="2763"/>
                    </a:cubicBezTo>
                    <a:lnTo>
                      <a:pt x="334" y="4501"/>
                    </a:lnTo>
                    <a:cubicBezTo>
                      <a:pt x="310" y="4501"/>
                      <a:pt x="298" y="4489"/>
                      <a:pt x="262" y="4489"/>
                    </a:cubicBezTo>
                    <a:cubicBezTo>
                      <a:pt x="119" y="4489"/>
                      <a:pt x="0" y="4608"/>
                      <a:pt x="0" y="4751"/>
                    </a:cubicBezTo>
                    <a:cubicBezTo>
                      <a:pt x="0" y="4906"/>
                      <a:pt x="119" y="5025"/>
                      <a:pt x="262" y="5025"/>
                    </a:cubicBezTo>
                    <a:cubicBezTo>
                      <a:pt x="298" y="5025"/>
                      <a:pt x="322" y="5025"/>
                      <a:pt x="334" y="5001"/>
                    </a:cubicBezTo>
                    <a:lnTo>
                      <a:pt x="1334" y="6751"/>
                    </a:lnTo>
                    <a:cubicBezTo>
                      <a:pt x="1274" y="6787"/>
                      <a:pt x="1227" y="6882"/>
                      <a:pt x="1227" y="6953"/>
                    </a:cubicBezTo>
                    <a:cubicBezTo>
                      <a:pt x="1227" y="7108"/>
                      <a:pt x="1346" y="7227"/>
                      <a:pt x="1500" y="7227"/>
                    </a:cubicBezTo>
                    <a:cubicBezTo>
                      <a:pt x="1631" y="7227"/>
                      <a:pt x="1739" y="7132"/>
                      <a:pt x="1762" y="7001"/>
                    </a:cubicBezTo>
                    <a:lnTo>
                      <a:pt x="3870" y="7001"/>
                    </a:lnTo>
                    <a:cubicBezTo>
                      <a:pt x="3894" y="7120"/>
                      <a:pt x="4001" y="7227"/>
                      <a:pt x="4132" y="7227"/>
                    </a:cubicBezTo>
                    <a:cubicBezTo>
                      <a:pt x="4167" y="7227"/>
                      <a:pt x="4179" y="7227"/>
                      <a:pt x="4203" y="7204"/>
                    </a:cubicBezTo>
                    <a:lnTo>
                      <a:pt x="5239" y="8989"/>
                    </a:lnTo>
                    <a:cubicBezTo>
                      <a:pt x="5156" y="9037"/>
                      <a:pt x="5120" y="9132"/>
                      <a:pt x="5120" y="9216"/>
                    </a:cubicBezTo>
                    <a:cubicBezTo>
                      <a:pt x="5120" y="9370"/>
                      <a:pt x="5239" y="9490"/>
                      <a:pt x="5382" y="9490"/>
                    </a:cubicBezTo>
                    <a:cubicBezTo>
                      <a:pt x="5537" y="9490"/>
                      <a:pt x="5656" y="9370"/>
                      <a:pt x="5656" y="9216"/>
                    </a:cubicBezTo>
                    <a:lnTo>
                      <a:pt x="7692" y="9216"/>
                    </a:lnTo>
                    <a:cubicBezTo>
                      <a:pt x="7692" y="9370"/>
                      <a:pt x="7811" y="9490"/>
                      <a:pt x="7954" y="9490"/>
                    </a:cubicBezTo>
                    <a:cubicBezTo>
                      <a:pt x="8108" y="9490"/>
                      <a:pt x="8228" y="9370"/>
                      <a:pt x="8228" y="9216"/>
                    </a:cubicBezTo>
                    <a:cubicBezTo>
                      <a:pt x="8228" y="9132"/>
                      <a:pt x="8180" y="9037"/>
                      <a:pt x="8108" y="8989"/>
                    </a:cubicBezTo>
                    <a:lnTo>
                      <a:pt x="9144" y="7204"/>
                    </a:lnTo>
                    <a:cubicBezTo>
                      <a:pt x="9180" y="7227"/>
                      <a:pt x="9204" y="7227"/>
                      <a:pt x="9240" y="7227"/>
                    </a:cubicBezTo>
                    <a:cubicBezTo>
                      <a:pt x="9263" y="7227"/>
                      <a:pt x="9299" y="7227"/>
                      <a:pt x="9347" y="7204"/>
                    </a:cubicBezTo>
                    <a:lnTo>
                      <a:pt x="10383" y="9013"/>
                    </a:lnTo>
                    <a:cubicBezTo>
                      <a:pt x="10323" y="9049"/>
                      <a:pt x="10275" y="9144"/>
                      <a:pt x="10275" y="9228"/>
                    </a:cubicBezTo>
                    <a:cubicBezTo>
                      <a:pt x="10275" y="9382"/>
                      <a:pt x="10394" y="9501"/>
                      <a:pt x="10549" y="9501"/>
                    </a:cubicBezTo>
                    <a:cubicBezTo>
                      <a:pt x="10692" y="9501"/>
                      <a:pt x="10811" y="9382"/>
                      <a:pt x="10811" y="9228"/>
                    </a:cubicBezTo>
                    <a:lnTo>
                      <a:pt x="12823" y="9228"/>
                    </a:lnTo>
                    <a:cubicBezTo>
                      <a:pt x="12823" y="9382"/>
                      <a:pt x="12942" y="9501"/>
                      <a:pt x="13085" y="9501"/>
                    </a:cubicBezTo>
                    <a:cubicBezTo>
                      <a:pt x="13240" y="9501"/>
                      <a:pt x="13359" y="9382"/>
                      <a:pt x="13359" y="9228"/>
                    </a:cubicBezTo>
                    <a:cubicBezTo>
                      <a:pt x="13359" y="9144"/>
                      <a:pt x="13311" y="9049"/>
                      <a:pt x="13240" y="9013"/>
                    </a:cubicBezTo>
                    <a:lnTo>
                      <a:pt x="14276" y="7204"/>
                    </a:lnTo>
                    <a:cubicBezTo>
                      <a:pt x="14312" y="7227"/>
                      <a:pt x="14335" y="7227"/>
                      <a:pt x="14371" y="7227"/>
                    </a:cubicBezTo>
                    <a:cubicBezTo>
                      <a:pt x="14514" y="7227"/>
                      <a:pt x="14633" y="7108"/>
                      <a:pt x="14633" y="6953"/>
                    </a:cubicBezTo>
                    <a:cubicBezTo>
                      <a:pt x="14633" y="6811"/>
                      <a:pt x="14514" y="6692"/>
                      <a:pt x="14371" y="6692"/>
                    </a:cubicBezTo>
                    <a:cubicBezTo>
                      <a:pt x="14335" y="6692"/>
                      <a:pt x="14300" y="6692"/>
                      <a:pt x="14264" y="6703"/>
                    </a:cubicBezTo>
                    <a:lnTo>
                      <a:pt x="13252" y="4941"/>
                    </a:lnTo>
                    <a:cubicBezTo>
                      <a:pt x="13300" y="4906"/>
                      <a:pt x="13347" y="4846"/>
                      <a:pt x="13347" y="4787"/>
                    </a:cubicBezTo>
                    <a:lnTo>
                      <a:pt x="15395" y="4787"/>
                    </a:lnTo>
                    <a:cubicBezTo>
                      <a:pt x="15407" y="4918"/>
                      <a:pt x="15526" y="5025"/>
                      <a:pt x="15669" y="5025"/>
                    </a:cubicBezTo>
                    <a:cubicBezTo>
                      <a:pt x="15812" y="5025"/>
                      <a:pt x="15931" y="4906"/>
                      <a:pt x="15931" y="4751"/>
                    </a:cubicBezTo>
                    <a:cubicBezTo>
                      <a:pt x="15931" y="4667"/>
                      <a:pt x="15883" y="4572"/>
                      <a:pt x="15812" y="4525"/>
                    </a:cubicBezTo>
                    <a:lnTo>
                      <a:pt x="16812" y="2798"/>
                    </a:lnTo>
                    <a:cubicBezTo>
                      <a:pt x="16955" y="2798"/>
                      <a:pt x="17074" y="2679"/>
                      <a:pt x="17074" y="2536"/>
                    </a:cubicBezTo>
                    <a:cubicBezTo>
                      <a:pt x="17121" y="2417"/>
                      <a:pt x="16991" y="2298"/>
                      <a:pt x="16848" y="2298"/>
                    </a:cubicBezTo>
                    <a:lnTo>
                      <a:pt x="15812" y="548"/>
                    </a:lnTo>
                    <a:cubicBezTo>
                      <a:pt x="15895" y="500"/>
                      <a:pt x="15955" y="405"/>
                      <a:pt x="15955" y="310"/>
                    </a:cubicBezTo>
                    <a:cubicBezTo>
                      <a:pt x="15955" y="155"/>
                      <a:pt x="15836" y="36"/>
                      <a:pt x="15681" y="36"/>
                    </a:cubicBezTo>
                    <a:cubicBezTo>
                      <a:pt x="15538" y="36"/>
                      <a:pt x="15419" y="155"/>
                      <a:pt x="15419" y="310"/>
                    </a:cubicBezTo>
                    <a:lnTo>
                      <a:pt x="13359" y="310"/>
                    </a:lnTo>
                    <a:cubicBezTo>
                      <a:pt x="13359" y="155"/>
                      <a:pt x="13240" y="36"/>
                      <a:pt x="13097" y="36"/>
                    </a:cubicBezTo>
                    <a:cubicBezTo>
                      <a:pt x="12942" y="36"/>
                      <a:pt x="12823" y="155"/>
                      <a:pt x="12823" y="310"/>
                    </a:cubicBezTo>
                    <a:cubicBezTo>
                      <a:pt x="12823" y="393"/>
                      <a:pt x="12871" y="488"/>
                      <a:pt x="12942" y="524"/>
                    </a:cubicBezTo>
                    <a:lnTo>
                      <a:pt x="11918" y="2310"/>
                    </a:lnTo>
                    <a:cubicBezTo>
                      <a:pt x="11883" y="2298"/>
                      <a:pt x="11859" y="2298"/>
                      <a:pt x="11811" y="2298"/>
                    </a:cubicBezTo>
                    <a:cubicBezTo>
                      <a:pt x="11668" y="2298"/>
                      <a:pt x="11549" y="2417"/>
                      <a:pt x="11549" y="2560"/>
                    </a:cubicBezTo>
                    <a:cubicBezTo>
                      <a:pt x="11549" y="2715"/>
                      <a:pt x="11668" y="2834"/>
                      <a:pt x="11811" y="2834"/>
                    </a:cubicBezTo>
                    <a:cubicBezTo>
                      <a:pt x="11847" y="2834"/>
                      <a:pt x="11871" y="2834"/>
                      <a:pt x="11918" y="2822"/>
                    </a:cubicBezTo>
                    <a:lnTo>
                      <a:pt x="12930" y="4572"/>
                    </a:lnTo>
                    <a:cubicBezTo>
                      <a:pt x="12871" y="4620"/>
                      <a:pt x="12835" y="4679"/>
                      <a:pt x="12823" y="4739"/>
                    </a:cubicBezTo>
                    <a:lnTo>
                      <a:pt x="10811" y="4739"/>
                    </a:lnTo>
                    <a:cubicBezTo>
                      <a:pt x="10799" y="4608"/>
                      <a:pt x="10680" y="4501"/>
                      <a:pt x="10549" y="4501"/>
                    </a:cubicBezTo>
                    <a:cubicBezTo>
                      <a:pt x="10394" y="4501"/>
                      <a:pt x="10275" y="4620"/>
                      <a:pt x="10275" y="4763"/>
                    </a:cubicBezTo>
                    <a:cubicBezTo>
                      <a:pt x="10275" y="4846"/>
                      <a:pt x="10311" y="4918"/>
                      <a:pt x="10371" y="4977"/>
                    </a:cubicBezTo>
                    <a:lnTo>
                      <a:pt x="9359" y="6727"/>
                    </a:lnTo>
                    <a:cubicBezTo>
                      <a:pt x="9323" y="6715"/>
                      <a:pt x="9287" y="6715"/>
                      <a:pt x="9251" y="6715"/>
                    </a:cubicBezTo>
                    <a:cubicBezTo>
                      <a:pt x="9228" y="6715"/>
                      <a:pt x="9180" y="6715"/>
                      <a:pt x="9144" y="6727"/>
                    </a:cubicBezTo>
                    <a:lnTo>
                      <a:pt x="8132" y="4989"/>
                    </a:lnTo>
                    <a:cubicBezTo>
                      <a:pt x="8192" y="4941"/>
                      <a:pt x="8239" y="4858"/>
                      <a:pt x="8239" y="4763"/>
                    </a:cubicBezTo>
                    <a:cubicBezTo>
                      <a:pt x="8239" y="4679"/>
                      <a:pt x="8192" y="4608"/>
                      <a:pt x="8132" y="4548"/>
                    </a:cubicBezTo>
                    <a:lnTo>
                      <a:pt x="9144" y="2786"/>
                    </a:lnTo>
                    <a:cubicBezTo>
                      <a:pt x="9180" y="2798"/>
                      <a:pt x="9204" y="2798"/>
                      <a:pt x="9240" y="2798"/>
                    </a:cubicBezTo>
                    <a:cubicBezTo>
                      <a:pt x="9382" y="2798"/>
                      <a:pt x="9501" y="2679"/>
                      <a:pt x="9501" y="2536"/>
                    </a:cubicBezTo>
                    <a:cubicBezTo>
                      <a:pt x="9501" y="2382"/>
                      <a:pt x="9382" y="2262"/>
                      <a:pt x="9240" y="2262"/>
                    </a:cubicBezTo>
                    <a:cubicBezTo>
                      <a:pt x="9204" y="2262"/>
                      <a:pt x="9180" y="2262"/>
                      <a:pt x="9144" y="2286"/>
                    </a:cubicBezTo>
                    <a:lnTo>
                      <a:pt x="8120" y="500"/>
                    </a:lnTo>
                    <a:cubicBezTo>
                      <a:pt x="8192" y="453"/>
                      <a:pt x="8239" y="357"/>
                      <a:pt x="8239" y="274"/>
                    </a:cubicBezTo>
                    <a:cubicBezTo>
                      <a:pt x="8239" y="119"/>
                      <a:pt x="8120" y="0"/>
                      <a:pt x="7977" y="0"/>
                    </a:cubicBezTo>
                    <a:cubicBezTo>
                      <a:pt x="7823" y="0"/>
                      <a:pt x="7704" y="119"/>
                      <a:pt x="7704" y="274"/>
                    </a:cubicBezTo>
                    <a:lnTo>
                      <a:pt x="5656" y="274"/>
                    </a:lnTo>
                    <a:cubicBezTo>
                      <a:pt x="5656" y="119"/>
                      <a:pt x="5537" y="0"/>
                      <a:pt x="5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05;p66">
                <a:extLst>
                  <a:ext uri="{FF2B5EF4-FFF2-40B4-BE49-F238E27FC236}">
                    <a16:creationId xmlns:a16="http://schemas.microsoft.com/office/drawing/2014/main" id="{64E5D531-675B-772C-808D-B424841C0311}"/>
                  </a:ext>
                </a:extLst>
              </p:cNvPr>
              <p:cNvSpPr/>
              <p:nvPr/>
            </p:nvSpPr>
            <p:spPr>
              <a:xfrm>
                <a:off x="2930700" y="3539250"/>
                <a:ext cx="139350" cy="125350"/>
              </a:xfrm>
              <a:custGeom>
                <a:avLst/>
                <a:gdLst/>
                <a:ahLst/>
                <a:cxnLst/>
                <a:rect l="l" t="t" r="r" b="b"/>
                <a:pathLst>
                  <a:path w="5574" h="5014" extrusionOk="0">
                    <a:moveTo>
                      <a:pt x="3847" y="334"/>
                    </a:moveTo>
                    <a:cubicBezTo>
                      <a:pt x="3859" y="465"/>
                      <a:pt x="3978" y="572"/>
                      <a:pt x="4109" y="572"/>
                    </a:cubicBezTo>
                    <a:cubicBezTo>
                      <a:pt x="4144" y="572"/>
                      <a:pt x="4168" y="572"/>
                      <a:pt x="4204" y="560"/>
                    </a:cubicBezTo>
                    <a:lnTo>
                      <a:pt x="5204" y="2287"/>
                    </a:lnTo>
                    <a:cubicBezTo>
                      <a:pt x="5109" y="2322"/>
                      <a:pt x="5049" y="2418"/>
                      <a:pt x="5049" y="2525"/>
                    </a:cubicBezTo>
                    <a:cubicBezTo>
                      <a:pt x="5049" y="2620"/>
                      <a:pt x="5109" y="2715"/>
                      <a:pt x="5204" y="2763"/>
                    </a:cubicBezTo>
                    <a:lnTo>
                      <a:pt x="4156" y="4513"/>
                    </a:lnTo>
                    <a:lnTo>
                      <a:pt x="4097" y="4513"/>
                    </a:lnTo>
                    <a:cubicBezTo>
                      <a:pt x="3978" y="4513"/>
                      <a:pt x="3870" y="4585"/>
                      <a:pt x="3847" y="4704"/>
                    </a:cubicBezTo>
                    <a:lnTo>
                      <a:pt x="1787" y="4704"/>
                    </a:lnTo>
                    <a:cubicBezTo>
                      <a:pt x="1763" y="4597"/>
                      <a:pt x="1656" y="4513"/>
                      <a:pt x="1537" y="4513"/>
                    </a:cubicBezTo>
                    <a:cubicBezTo>
                      <a:pt x="1513" y="4513"/>
                      <a:pt x="1477" y="4513"/>
                      <a:pt x="1454" y="4525"/>
                    </a:cubicBezTo>
                    <a:lnTo>
                      <a:pt x="418" y="2739"/>
                    </a:lnTo>
                    <a:cubicBezTo>
                      <a:pt x="501" y="2703"/>
                      <a:pt x="561" y="2608"/>
                      <a:pt x="561" y="2501"/>
                    </a:cubicBezTo>
                    <a:cubicBezTo>
                      <a:pt x="561" y="2418"/>
                      <a:pt x="513" y="2322"/>
                      <a:pt x="441" y="2287"/>
                    </a:cubicBezTo>
                    <a:lnTo>
                      <a:pt x="1430" y="536"/>
                    </a:lnTo>
                    <a:cubicBezTo>
                      <a:pt x="1465" y="560"/>
                      <a:pt x="1513" y="572"/>
                      <a:pt x="1549" y="572"/>
                    </a:cubicBezTo>
                    <a:cubicBezTo>
                      <a:pt x="1692" y="572"/>
                      <a:pt x="1811" y="465"/>
                      <a:pt x="1823" y="334"/>
                    </a:cubicBezTo>
                    <a:close/>
                    <a:moveTo>
                      <a:pt x="1537" y="1"/>
                    </a:moveTo>
                    <a:cubicBezTo>
                      <a:pt x="1394" y="1"/>
                      <a:pt x="1275" y="120"/>
                      <a:pt x="1275" y="275"/>
                    </a:cubicBezTo>
                    <a:cubicBezTo>
                      <a:pt x="1275" y="346"/>
                      <a:pt x="1299" y="417"/>
                      <a:pt x="1358" y="465"/>
                    </a:cubicBezTo>
                    <a:lnTo>
                      <a:pt x="346" y="2215"/>
                    </a:lnTo>
                    <a:cubicBezTo>
                      <a:pt x="322" y="2215"/>
                      <a:pt x="299" y="2203"/>
                      <a:pt x="275" y="2203"/>
                    </a:cubicBezTo>
                    <a:cubicBezTo>
                      <a:pt x="120" y="2203"/>
                      <a:pt x="1" y="2322"/>
                      <a:pt x="1" y="2477"/>
                    </a:cubicBezTo>
                    <a:cubicBezTo>
                      <a:pt x="1" y="2620"/>
                      <a:pt x="120" y="2739"/>
                      <a:pt x="275" y="2739"/>
                    </a:cubicBezTo>
                    <a:lnTo>
                      <a:pt x="334" y="2739"/>
                    </a:lnTo>
                    <a:lnTo>
                      <a:pt x="1370" y="4537"/>
                    </a:lnTo>
                    <a:cubicBezTo>
                      <a:pt x="1311" y="4585"/>
                      <a:pt x="1275" y="4656"/>
                      <a:pt x="1275" y="4751"/>
                    </a:cubicBezTo>
                    <a:cubicBezTo>
                      <a:pt x="1275" y="4894"/>
                      <a:pt x="1394" y="5013"/>
                      <a:pt x="1537" y="5013"/>
                    </a:cubicBezTo>
                    <a:cubicBezTo>
                      <a:pt x="1692" y="5013"/>
                      <a:pt x="1811" y="4894"/>
                      <a:pt x="1811" y="4751"/>
                    </a:cubicBezTo>
                    <a:lnTo>
                      <a:pt x="3835" y="4751"/>
                    </a:lnTo>
                    <a:cubicBezTo>
                      <a:pt x="3835" y="4894"/>
                      <a:pt x="3954" y="5013"/>
                      <a:pt x="4097" y="5013"/>
                    </a:cubicBezTo>
                    <a:cubicBezTo>
                      <a:pt x="4251" y="5013"/>
                      <a:pt x="4371" y="4894"/>
                      <a:pt x="4371" y="4751"/>
                    </a:cubicBezTo>
                    <a:cubicBezTo>
                      <a:pt x="4371" y="4644"/>
                      <a:pt x="4311" y="4573"/>
                      <a:pt x="4228" y="4513"/>
                    </a:cubicBezTo>
                    <a:lnTo>
                      <a:pt x="5240" y="2751"/>
                    </a:lnTo>
                    <a:lnTo>
                      <a:pt x="5275" y="2751"/>
                    </a:lnTo>
                    <a:cubicBezTo>
                      <a:pt x="5418" y="2751"/>
                      <a:pt x="5537" y="2632"/>
                      <a:pt x="5537" y="2489"/>
                    </a:cubicBezTo>
                    <a:cubicBezTo>
                      <a:pt x="5573" y="2358"/>
                      <a:pt x="5454" y="2239"/>
                      <a:pt x="5287" y="2239"/>
                    </a:cubicBezTo>
                    <a:lnTo>
                      <a:pt x="5264" y="2239"/>
                    </a:lnTo>
                    <a:lnTo>
                      <a:pt x="4251" y="501"/>
                    </a:lnTo>
                    <a:cubicBezTo>
                      <a:pt x="4323" y="453"/>
                      <a:pt x="4371" y="358"/>
                      <a:pt x="4371" y="275"/>
                    </a:cubicBezTo>
                    <a:cubicBezTo>
                      <a:pt x="4371" y="120"/>
                      <a:pt x="4251" y="1"/>
                      <a:pt x="4097" y="1"/>
                    </a:cubicBezTo>
                    <a:cubicBezTo>
                      <a:pt x="3966" y="1"/>
                      <a:pt x="3847" y="108"/>
                      <a:pt x="3835" y="239"/>
                    </a:cubicBezTo>
                    <a:lnTo>
                      <a:pt x="1811" y="239"/>
                    </a:lnTo>
                    <a:cubicBezTo>
                      <a:pt x="1787" y="108"/>
                      <a:pt x="1668" y="1"/>
                      <a:pt x="15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06;p66">
                <a:extLst>
                  <a:ext uri="{FF2B5EF4-FFF2-40B4-BE49-F238E27FC236}">
                    <a16:creationId xmlns:a16="http://schemas.microsoft.com/office/drawing/2014/main" id="{454AEE06-5A9F-B73E-D95C-8D4981E3D5F2}"/>
                  </a:ext>
                </a:extLst>
              </p:cNvPr>
              <p:cNvSpPr/>
              <p:nvPr/>
            </p:nvSpPr>
            <p:spPr>
              <a:xfrm>
                <a:off x="2092500" y="3330300"/>
                <a:ext cx="1008200" cy="58950"/>
              </a:xfrm>
              <a:custGeom>
                <a:avLst/>
                <a:gdLst/>
                <a:ahLst/>
                <a:cxnLst/>
                <a:rect l="l" t="t" r="r" b="b"/>
                <a:pathLst>
                  <a:path w="40328" h="2358" extrusionOk="0">
                    <a:moveTo>
                      <a:pt x="1" y="1"/>
                    </a:moveTo>
                    <a:lnTo>
                      <a:pt x="1" y="2358"/>
                    </a:lnTo>
                    <a:lnTo>
                      <a:pt x="40327" y="2358"/>
                    </a:lnTo>
                    <a:lnTo>
                      <a:pt x="403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07;p66">
                <a:extLst>
                  <a:ext uri="{FF2B5EF4-FFF2-40B4-BE49-F238E27FC236}">
                    <a16:creationId xmlns:a16="http://schemas.microsoft.com/office/drawing/2014/main" id="{94FA5EF6-0AEE-9386-FEE0-F798A412D162}"/>
                  </a:ext>
                </a:extLst>
              </p:cNvPr>
              <p:cNvSpPr/>
              <p:nvPr/>
            </p:nvSpPr>
            <p:spPr>
              <a:xfrm>
                <a:off x="2169900" y="34475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08;p66">
                <a:extLst>
                  <a:ext uri="{FF2B5EF4-FFF2-40B4-BE49-F238E27FC236}">
                    <a16:creationId xmlns:a16="http://schemas.microsoft.com/office/drawing/2014/main" id="{F3114D29-634C-AA11-DF01-69900AA33A0C}"/>
                  </a:ext>
                </a:extLst>
              </p:cNvPr>
              <p:cNvSpPr/>
              <p:nvPr/>
            </p:nvSpPr>
            <p:spPr>
              <a:xfrm>
                <a:off x="2169900" y="36249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09;p66">
                <a:extLst>
                  <a:ext uri="{FF2B5EF4-FFF2-40B4-BE49-F238E27FC236}">
                    <a16:creationId xmlns:a16="http://schemas.microsoft.com/office/drawing/2014/main" id="{4119FBD8-5C93-CE48-6473-86A1A81F189B}"/>
                  </a:ext>
                </a:extLst>
              </p:cNvPr>
              <p:cNvSpPr/>
              <p:nvPr/>
            </p:nvSpPr>
            <p:spPr>
              <a:xfrm>
                <a:off x="2169900" y="3663975"/>
                <a:ext cx="298875" cy="9850"/>
              </a:xfrm>
              <a:custGeom>
                <a:avLst/>
                <a:gdLst/>
                <a:ahLst/>
                <a:cxnLst/>
                <a:rect l="l" t="t" r="r" b="b"/>
                <a:pathLst>
                  <a:path w="11955" h="394" extrusionOk="0">
                    <a:moveTo>
                      <a:pt x="1" y="0"/>
                    </a:moveTo>
                    <a:lnTo>
                      <a:pt x="1" y="393"/>
                    </a:lnTo>
                    <a:lnTo>
                      <a:pt x="11954" y="393"/>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710;p66">
                <a:extLst>
                  <a:ext uri="{FF2B5EF4-FFF2-40B4-BE49-F238E27FC236}">
                    <a16:creationId xmlns:a16="http://schemas.microsoft.com/office/drawing/2014/main" id="{FEAEBFF0-A6D4-D40F-FEF0-BE1B85B0546A}"/>
                  </a:ext>
                </a:extLst>
              </p:cNvPr>
              <p:cNvSpPr/>
              <p:nvPr/>
            </p:nvSpPr>
            <p:spPr>
              <a:xfrm>
                <a:off x="2169900" y="37026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711;p66">
                <a:extLst>
                  <a:ext uri="{FF2B5EF4-FFF2-40B4-BE49-F238E27FC236}">
                    <a16:creationId xmlns:a16="http://schemas.microsoft.com/office/drawing/2014/main" id="{213C7FFF-74E1-36DA-E070-4D7C50B14130}"/>
                  </a:ext>
                </a:extLst>
              </p:cNvPr>
              <p:cNvSpPr/>
              <p:nvPr/>
            </p:nvSpPr>
            <p:spPr>
              <a:xfrm>
                <a:off x="2169900" y="37413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712;p66">
                <a:extLst>
                  <a:ext uri="{FF2B5EF4-FFF2-40B4-BE49-F238E27FC236}">
                    <a16:creationId xmlns:a16="http://schemas.microsoft.com/office/drawing/2014/main" id="{941F85EE-56C6-E540-42E4-30E4D071F957}"/>
                  </a:ext>
                </a:extLst>
              </p:cNvPr>
              <p:cNvSpPr/>
              <p:nvPr/>
            </p:nvSpPr>
            <p:spPr>
              <a:xfrm>
                <a:off x="2169900" y="3780350"/>
                <a:ext cx="298875" cy="9850"/>
              </a:xfrm>
              <a:custGeom>
                <a:avLst/>
                <a:gdLst/>
                <a:ahLst/>
                <a:cxnLst/>
                <a:rect l="l" t="t" r="r" b="b"/>
                <a:pathLst>
                  <a:path w="11955" h="394" extrusionOk="0">
                    <a:moveTo>
                      <a:pt x="1" y="1"/>
                    </a:moveTo>
                    <a:lnTo>
                      <a:pt x="1" y="394"/>
                    </a:lnTo>
                    <a:lnTo>
                      <a:pt x="11954" y="394"/>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713;p66">
                <a:extLst>
                  <a:ext uri="{FF2B5EF4-FFF2-40B4-BE49-F238E27FC236}">
                    <a16:creationId xmlns:a16="http://schemas.microsoft.com/office/drawing/2014/main" id="{247D4412-5EC6-111F-6586-CB7F64A75E26}"/>
                  </a:ext>
                </a:extLst>
              </p:cNvPr>
              <p:cNvSpPr/>
              <p:nvPr/>
            </p:nvSpPr>
            <p:spPr>
              <a:xfrm>
                <a:off x="2169900" y="3819050"/>
                <a:ext cx="298875" cy="9850"/>
              </a:xfrm>
              <a:custGeom>
                <a:avLst/>
                <a:gdLst/>
                <a:ahLst/>
                <a:cxnLst/>
                <a:rect l="l" t="t" r="r" b="b"/>
                <a:pathLst>
                  <a:path w="11955" h="394" extrusionOk="0">
                    <a:moveTo>
                      <a:pt x="1" y="1"/>
                    </a:moveTo>
                    <a:lnTo>
                      <a:pt x="1" y="393"/>
                    </a:lnTo>
                    <a:lnTo>
                      <a:pt x="11954" y="393"/>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714;p66">
                <a:extLst>
                  <a:ext uri="{FF2B5EF4-FFF2-40B4-BE49-F238E27FC236}">
                    <a16:creationId xmlns:a16="http://schemas.microsoft.com/office/drawing/2014/main" id="{731855FD-02BF-6487-E008-17644625CC8D}"/>
                  </a:ext>
                </a:extLst>
              </p:cNvPr>
              <p:cNvSpPr/>
              <p:nvPr/>
            </p:nvSpPr>
            <p:spPr>
              <a:xfrm>
                <a:off x="2554475" y="3730950"/>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715;p66">
                <a:extLst>
                  <a:ext uri="{FF2B5EF4-FFF2-40B4-BE49-F238E27FC236}">
                    <a16:creationId xmlns:a16="http://schemas.microsoft.com/office/drawing/2014/main" id="{7A82E746-2723-A2B5-7783-B2583D883456}"/>
                  </a:ext>
                </a:extLst>
              </p:cNvPr>
              <p:cNvSpPr/>
              <p:nvPr/>
            </p:nvSpPr>
            <p:spPr>
              <a:xfrm>
                <a:off x="2554475" y="3754750"/>
                <a:ext cx="514975" cy="11650"/>
              </a:xfrm>
              <a:custGeom>
                <a:avLst/>
                <a:gdLst/>
                <a:ahLst/>
                <a:cxnLst/>
                <a:rect l="l" t="t" r="r" b="b"/>
                <a:pathLst>
                  <a:path w="20599" h="466" extrusionOk="0">
                    <a:moveTo>
                      <a:pt x="0" y="1"/>
                    </a:moveTo>
                    <a:lnTo>
                      <a:pt x="0" y="465"/>
                    </a:lnTo>
                    <a:lnTo>
                      <a:pt x="20598" y="465"/>
                    </a:lnTo>
                    <a:lnTo>
                      <a:pt x="205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716;p66">
                <a:extLst>
                  <a:ext uri="{FF2B5EF4-FFF2-40B4-BE49-F238E27FC236}">
                    <a16:creationId xmlns:a16="http://schemas.microsoft.com/office/drawing/2014/main" id="{60629400-C3D3-FE48-0736-E2C3190C1F67}"/>
                  </a:ext>
                </a:extLst>
              </p:cNvPr>
              <p:cNvSpPr/>
              <p:nvPr/>
            </p:nvSpPr>
            <p:spPr>
              <a:xfrm>
                <a:off x="2554475" y="3778275"/>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717;p66">
                <a:extLst>
                  <a:ext uri="{FF2B5EF4-FFF2-40B4-BE49-F238E27FC236}">
                    <a16:creationId xmlns:a16="http://schemas.microsoft.com/office/drawing/2014/main" id="{01C88B86-47EE-8909-87FC-DDF13DBDA15F}"/>
                  </a:ext>
                </a:extLst>
              </p:cNvPr>
              <p:cNvSpPr/>
              <p:nvPr/>
            </p:nvSpPr>
            <p:spPr>
              <a:xfrm>
                <a:off x="2959875" y="3346075"/>
                <a:ext cx="29800" cy="29800"/>
              </a:xfrm>
              <a:custGeom>
                <a:avLst/>
                <a:gdLst/>
                <a:ahLst/>
                <a:cxnLst/>
                <a:rect l="l" t="t" r="r" b="b"/>
                <a:pathLst>
                  <a:path w="1192" h="1192" extrusionOk="0">
                    <a:moveTo>
                      <a:pt x="596" y="1"/>
                    </a:moveTo>
                    <a:cubicBezTo>
                      <a:pt x="263" y="1"/>
                      <a:pt x="1" y="274"/>
                      <a:pt x="1" y="596"/>
                    </a:cubicBezTo>
                    <a:cubicBezTo>
                      <a:pt x="1" y="929"/>
                      <a:pt x="263" y="1191"/>
                      <a:pt x="596" y="1191"/>
                    </a:cubicBezTo>
                    <a:cubicBezTo>
                      <a:pt x="918" y="1191"/>
                      <a:pt x="1191" y="929"/>
                      <a:pt x="1191" y="596"/>
                    </a:cubicBezTo>
                    <a:cubicBezTo>
                      <a:pt x="1191" y="274"/>
                      <a:pt x="918"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718;p66">
                <a:extLst>
                  <a:ext uri="{FF2B5EF4-FFF2-40B4-BE49-F238E27FC236}">
                    <a16:creationId xmlns:a16="http://schemas.microsoft.com/office/drawing/2014/main" id="{ACC0518D-C303-E4E1-8D33-E9414D155BF7}"/>
                  </a:ext>
                </a:extLst>
              </p:cNvPr>
              <p:cNvSpPr/>
              <p:nvPr/>
            </p:nvSpPr>
            <p:spPr>
              <a:xfrm>
                <a:off x="3000075" y="3346075"/>
                <a:ext cx="29775" cy="29800"/>
              </a:xfrm>
              <a:custGeom>
                <a:avLst/>
                <a:gdLst/>
                <a:ahLst/>
                <a:cxnLst/>
                <a:rect l="l" t="t" r="r" b="b"/>
                <a:pathLst>
                  <a:path w="1191" h="1192" extrusionOk="0">
                    <a:moveTo>
                      <a:pt x="595" y="1"/>
                    </a:moveTo>
                    <a:cubicBezTo>
                      <a:pt x="262" y="1"/>
                      <a:pt x="0" y="274"/>
                      <a:pt x="0" y="596"/>
                    </a:cubicBezTo>
                    <a:cubicBezTo>
                      <a:pt x="0" y="929"/>
                      <a:pt x="262" y="1191"/>
                      <a:pt x="595" y="1191"/>
                    </a:cubicBezTo>
                    <a:cubicBezTo>
                      <a:pt x="917" y="1191"/>
                      <a:pt x="1191" y="929"/>
                      <a:pt x="1191" y="596"/>
                    </a:cubicBezTo>
                    <a:cubicBezTo>
                      <a:pt x="1191" y="274"/>
                      <a:pt x="917"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719;p66">
                <a:extLst>
                  <a:ext uri="{FF2B5EF4-FFF2-40B4-BE49-F238E27FC236}">
                    <a16:creationId xmlns:a16="http://schemas.microsoft.com/office/drawing/2014/main" id="{10EA7289-5B75-5ED3-840B-D4D727C413AB}"/>
                  </a:ext>
                </a:extLst>
              </p:cNvPr>
              <p:cNvSpPr/>
              <p:nvPr/>
            </p:nvSpPr>
            <p:spPr>
              <a:xfrm>
                <a:off x="3040250" y="3346075"/>
                <a:ext cx="29800" cy="29800"/>
              </a:xfrm>
              <a:custGeom>
                <a:avLst/>
                <a:gdLst/>
                <a:ahLst/>
                <a:cxnLst/>
                <a:rect l="l" t="t" r="r" b="b"/>
                <a:pathLst>
                  <a:path w="1192" h="1192" extrusionOk="0">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2720;p66">
              <a:extLst>
                <a:ext uri="{FF2B5EF4-FFF2-40B4-BE49-F238E27FC236}">
                  <a16:creationId xmlns:a16="http://schemas.microsoft.com/office/drawing/2014/main" id="{D78F63A4-9BCA-46CF-4D87-AD24969FDB1A}"/>
                </a:ext>
              </a:extLst>
            </p:cNvPr>
            <p:cNvGrpSpPr/>
            <p:nvPr/>
          </p:nvGrpSpPr>
          <p:grpSpPr>
            <a:xfrm>
              <a:off x="907997" y="3344305"/>
              <a:ext cx="3755500" cy="1259773"/>
              <a:chOff x="2004700" y="3926200"/>
              <a:chExt cx="1044500" cy="350375"/>
            </a:xfrm>
          </p:grpSpPr>
          <p:sp>
            <p:nvSpPr>
              <p:cNvPr id="235" name="Google Shape;2721;p66">
                <a:extLst>
                  <a:ext uri="{FF2B5EF4-FFF2-40B4-BE49-F238E27FC236}">
                    <a16:creationId xmlns:a16="http://schemas.microsoft.com/office/drawing/2014/main" id="{85A9E16F-2A80-CE6A-6873-6F582858B66C}"/>
                  </a:ext>
                </a:extLst>
              </p:cNvPr>
              <p:cNvSpPr/>
              <p:nvPr/>
            </p:nvSpPr>
            <p:spPr>
              <a:xfrm>
                <a:off x="2192525" y="4158675"/>
                <a:ext cx="597425" cy="117600"/>
              </a:xfrm>
              <a:custGeom>
                <a:avLst/>
                <a:gdLst/>
                <a:ahLst/>
                <a:cxnLst/>
                <a:rect l="l" t="t" r="r" b="b"/>
                <a:pathLst>
                  <a:path w="23897" h="4704" extrusionOk="0">
                    <a:moveTo>
                      <a:pt x="0" y="1"/>
                    </a:moveTo>
                    <a:lnTo>
                      <a:pt x="0" y="4704"/>
                    </a:lnTo>
                    <a:lnTo>
                      <a:pt x="23896" y="4704"/>
                    </a:lnTo>
                    <a:lnTo>
                      <a:pt x="238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722;p66">
                <a:extLst>
                  <a:ext uri="{FF2B5EF4-FFF2-40B4-BE49-F238E27FC236}">
                    <a16:creationId xmlns:a16="http://schemas.microsoft.com/office/drawing/2014/main" id="{69708735-F64E-4991-65B1-CF4F3BAA1A13}"/>
                  </a:ext>
                </a:extLst>
              </p:cNvPr>
              <p:cNvSpPr/>
              <p:nvPr/>
            </p:nvSpPr>
            <p:spPr>
              <a:xfrm>
                <a:off x="2524125" y="4158975"/>
                <a:ext cx="525075" cy="117600"/>
              </a:xfrm>
              <a:custGeom>
                <a:avLst/>
                <a:gdLst/>
                <a:ahLst/>
                <a:cxnLst/>
                <a:rect l="l" t="t" r="r" b="b"/>
                <a:pathLst>
                  <a:path w="21003" h="4704" extrusionOk="0">
                    <a:moveTo>
                      <a:pt x="0" y="0"/>
                    </a:moveTo>
                    <a:lnTo>
                      <a:pt x="0" y="4703"/>
                    </a:lnTo>
                    <a:lnTo>
                      <a:pt x="18645" y="4703"/>
                    </a:lnTo>
                    <a:cubicBezTo>
                      <a:pt x="19943" y="4703"/>
                      <a:pt x="21003" y="3644"/>
                      <a:pt x="21003" y="2346"/>
                    </a:cubicBezTo>
                    <a:cubicBezTo>
                      <a:pt x="21003" y="1048"/>
                      <a:pt x="19943" y="0"/>
                      <a:pt x="186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723;p66">
                <a:extLst>
                  <a:ext uri="{FF2B5EF4-FFF2-40B4-BE49-F238E27FC236}">
                    <a16:creationId xmlns:a16="http://schemas.microsoft.com/office/drawing/2014/main" id="{D6E562CE-DBF0-3880-68C9-0F348A0E97E7}"/>
                  </a:ext>
                </a:extLst>
              </p:cNvPr>
              <p:cNvSpPr/>
              <p:nvPr/>
            </p:nvSpPr>
            <p:spPr>
              <a:xfrm>
                <a:off x="2524400" y="4187550"/>
                <a:ext cx="471525" cy="60150"/>
              </a:xfrm>
              <a:custGeom>
                <a:avLst/>
                <a:gdLst/>
                <a:ahLst/>
                <a:cxnLst/>
                <a:rect l="l" t="t" r="r" b="b"/>
                <a:pathLst>
                  <a:path w="18861" h="2406" extrusionOk="0">
                    <a:moveTo>
                      <a:pt x="1" y="0"/>
                    </a:moveTo>
                    <a:lnTo>
                      <a:pt x="1" y="2406"/>
                    </a:lnTo>
                    <a:lnTo>
                      <a:pt x="18860" y="2406"/>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724;p66">
                <a:extLst>
                  <a:ext uri="{FF2B5EF4-FFF2-40B4-BE49-F238E27FC236}">
                    <a16:creationId xmlns:a16="http://schemas.microsoft.com/office/drawing/2014/main" id="{55F91FD7-BA53-B466-34A6-5C8098EA697A}"/>
                  </a:ext>
                </a:extLst>
              </p:cNvPr>
              <p:cNvSpPr/>
              <p:nvPr/>
            </p:nvSpPr>
            <p:spPr>
              <a:xfrm>
                <a:off x="2192225" y="4187550"/>
                <a:ext cx="331900" cy="60150"/>
              </a:xfrm>
              <a:custGeom>
                <a:avLst/>
                <a:gdLst/>
                <a:ahLst/>
                <a:cxnLst/>
                <a:rect l="l" t="t" r="r" b="b"/>
                <a:pathLst>
                  <a:path w="13276" h="2406" extrusionOk="0">
                    <a:moveTo>
                      <a:pt x="1" y="0"/>
                    </a:moveTo>
                    <a:lnTo>
                      <a:pt x="1" y="2406"/>
                    </a:lnTo>
                    <a:lnTo>
                      <a:pt x="13276" y="2406"/>
                    </a:lnTo>
                    <a:lnTo>
                      <a:pt x="132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725;p66">
                <a:extLst>
                  <a:ext uri="{FF2B5EF4-FFF2-40B4-BE49-F238E27FC236}">
                    <a16:creationId xmlns:a16="http://schemas.microsoft.com/office/drawing/2014/main" id="{D879888C-BD43-3449-2F3A-59B6E096BC2F}"/>
                  </a:ext>
                </a:extLst>
              </p:cNvPr>
              <p:cNvSpPr/>
              <p:nvPr/>
            </p:nvSpPr>
            <p:spPr>
              <a:xfrm>
                <a:off x="2263675" y="4041100"/>
                <a:ext cx="597700" cy="117600"/>
              </a:xfrm>
              <a:custGeom>
                <a:avLst/>
                <a:gdLst/>
                <a:ahLst/>
                <a:cxnLst/>
                <a:rect l="l" t="t" r="r" b="b"/>
                <a:pathLst>
                  <a:path w="23908" h="4704" extrusionOk="0">
                    <a:moveTo>
                      <a:pt x="0" y="1"/>
                    </a:moveTo>
                    <a:lnTo>
                      <a:pt x="0" y="4704"/>
                    </a:lnTo>
                    <a:lnTo>
                      <a:pt x="23908" y="4704"/>
                    </a:lnTo>
                    <a:lnTo>
                      <a:pt x="239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726;p66">
                <a:extLst>
                  <a:ext uri="{FF2B5EF4-FFF2-40B4-BE49-F238E27FC236}">
                    <a16:creationId xmlns:a16="http://schemas.microsoft.com/office/drawing/2014/main" id="{4C576A0F-75ED-1F4D-CD87-931553A0A349}"/>
                  </a:ext>
                </a:extLst>
              </p:cNvPr>
              <p:cNvSpPr/>
              <p:nvPr/>
            </p:nvSpPr>
            <p:spPr>
              <a:xfrm>
                <a:off x="2004700" y="4041400"/>
                <a:ext cx="525100" cy="117600"/>
              </a:xfrm>
              <a:custGeom>
                <a:avLst/>
                <a:gdLst/>
                <a:ahLst/>
                <a:cxnLst/>
                <a:rect l="l" t="t" r="r" b="b"/>
                <a:pathLst>
                  <a:path w="21004" h="4704" extrusionOk="0">
                    <a:moveTo>
                      <a:pt x="2358" y="1"/>
                    </a:moveTo>
                    <a:cubicBezTo>
                      <a:pt x="1060" y="1"/>
                      <a:pt x="1" y="1048"/>
                      <a:pt x="1" y="2346"/>
                    </a:cubicBezTo>
                    <a:cubicBezTo>
                      <a:pt x="1" y="3644"/>
                      <a:pt x="1060" y="4703"/>
                      <a:pt x="2358" y="4703"/>
                    </a:cubicBezTo>
                    <a:lnTo>
                      <a:pt x="21003" y="4703"/>
                    </a:lnTo>
                    <a:lnTo>
                      <a:pt x="210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727;p66">
                <a:extLst>
                  <a:ext uri="{FF2B5EF4-FFF2-40B4-BE49-F238E27FC236}">
                    <a16:creationId xmlns:a16="http://schemas.microsoft.com/office/drawing/2014/main" id="{AD23D5FF-A248-094C-D898-20640F35E69E}"/>
                  </a:ext>
                </a:extLst>
              </p:cNvPr>
              <p:cNvSpPr/>
              <p:nvPr/>
            </p:nvSpPr>
            <p:spPr>
              <a:xfrm>
                <a:off x="2057975" y="4070275"/>
                <a:ext cx="471525" cy="60450"/>
              </a:xfrm>
              <a:custGeom>
                <a:avLst/>
                <a:gdLst/>
                <a:ahLst/>
                <a:cxnLst/>
                <a:rect l="l" t="t" r="r" b="b"/>
                <a:pathLst>
                  <a:path w="18861" h="2418" extrusionOk="0">
                    <a:moveTo>
                      <a:pt x="1" y="0"/>
                    </a:moveTo>
                    <a:lnTo>
                      <a:pt x="1" y="2417"/>
                    </a:lnTo>
                    <a:lnTo>
                      <a:pt x="18860" y="2417"/>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728;p66">
                <a:extLst>
                  <a:ext uri="{FF2B5EF4-FFF2-40B4-BE49-F238E27FC236}">
                    <a16:creationId xmlns:a16="http://schemas.microsoft.com/office/drawing/2014/main" id="{AED91E56-7ADB-1875-37E2-57CF255CEA44}"/>
                  </a:ext>
                </a:extLst>
              </p:cNvPr>
              <p:cNvSpPr/>
              <p:nvPr/>
            </p:nvSpPr>
            <p:spPr>
              <a:xfrm>
                <a:off x="2529775" y="4070275"/>
                <a:ext cx="331900" cy="60450"/>
              </a:xfrm>
              <a:custGeom>
                <a:avLst/>
                <a:gdLst/>
                <a:ahLst/>
                <a:cxnLst/>
                <a:rect l="l" t="t" r="r" b="b"/>
                <a:pathLst>
                  <a:path w="13276" h="2418" extrusionOk="0">
                    <a:moveTo>
                      <a:pt x="0" y="0"/>
                    </a:moveTo>
                    <a:lnTo>
                      <a:pt x="0" y="2417"/>
                    </a:lnTo>
                    <a:lnTo>
                      <a:pt x="13276" y="2417"/>
                    </a:lnTo>
                    <a:lnTo>
                      <a:pt x="13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29;p66">
                <a:extLst>
                  <a:ext uri="{FF2B5EF4-FFF2-40B4-BE49-F238E27FC236}">
                    <a16:creationId xmlns:a16="http://schemas.microsoft.com/office/drawing/2014/main" id="{E92EF6C1-6781-DBD6-6C5A-6BDBB1214317}"/>
                  </a:ext>
                </a:extLst>
              </p:cNvPr>
              <p:cNvSpPr/>
              <p:nvPr/>
            </p:nvSpPr>
            <p:spPr>
              <a:xfrm>
                <a:off x="2228250" y="4076525"/>
                <a:ext cx="49125" cy="47650"/>
              </a:xfrm>
              <a:custGeom>
                <a:avLst/>
                <a:gdLst/>
                <a:ahLst/>
                <a:cxnLst/>
                <a:rect l="l" t="t" r="r" b="b"/>
                <a:pathLst>
                  <a:path w="1965" h="1906" extrusionOk="0">
                    <a:moveTo>
                      <a:pt x="0" y="0"/>
                    </a:moveTo>
                    <a:lnTo>
                      <a:pt x="0" y="1905"/>
                    </a:lnTo>
                    <a:lnTo>
                      <a:pt x="988" y="1524"/>
                    </a:lnTo>
                    <a:lnTo>
                      <a:pt x="1965" y="1905"/>
                    </a:lnTo>
                    <a:lnTo>
                      <a:pt x="19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730;p66">
                <a:extLst>
                  <a:ext uri="{FF2B5EF4-FFF2-40B4-BE49-F238E27FC236}">
                    <a16:creationId xmlns:a16="http://schemas.microsoft.com/office/drawing/2014/main" id="{B015E8D8-D48D-B143-BFA0-6BA3046CE0B5}"/>
                  </a:ext>
                </a:extLst>
              </p:cNvPr>
              <p:cNvSpPr/>
              <p:nvPr/>
            </p:nvSpPr>
            <p:spPr>
              <a:xfrm>
                <a:off x="2428875" y="3926200"/>
                <a:ext cx="597400" cy="117600"/>
              </a:xfrm>
              <a:custGeom>
                <a:avLst/>
                <a:gdLst/>
                <a:ahLst/>
                <a:cxnLst/>
                <a:rect l="l" t="t" r="r" b="b"/>
                <a:pathLst>
                  <a:path w="23896" h="4704" extrusionOk="0">
                    <a:moveTo>
                      <a:pt x="0" y="1"/>
                    </a:moveTo>
                    <a:lnTo>
                      <a:pt x="0" y="4704"/>
                    </a:lnTo>
                    <a:lnTo>
                      <a:pt x="23896" y="4704"/>
                    </a:lnTo>
                    <a:lnTo>
                      <a:pt x="238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31;p66">
                <a:extLst>
                  <a:ext uri="{FF2B5EF4-FFF2-40B4-BE49-F238E27FC236}">
                    <a16:creationId xmlns:a16="http://schemas.microsoft.com/office/drawing/2014/main" id="{25E42024-3743-0A1B-BAF9-A2AE2FCCB5BB}"/>
                  </a:ext>
                </a:extLst>
              </p:cNvPr>
              <p:cNvSpPr/>
              <p:nvPr/>
            </p:nvSpPr>
            <p:spPr>
              <a:xfrm>
                <a:off x="2169600" y="3926200"/>
                <a:ext cx="525100" cy="117600"/>
              </a:xfrm>
              <a:custGeom>
                <a:avLst/>
                <a:gdLst/>
                <a:ahLst/>
                <a:cxnLst/>
                <a:rect l="l" t="t" r="r" b="b"/>
                <a:pathLst>
                  <a:path w="21004" h="4704" extrusionOk="0">
                    <a:moveTo>
                      <a:pt x="2346" y="1"/>
                    </a:moveTo>
                    <a:cubicBezTo>
                      <a:pt x="1048" y="1"/>
                      <a:pt x="1" y="1060"/>
                      <a:pt x="1" y="2358"/>
                    </a:cubicBezTo>
                    <a:cubicBezTo>
                      <a:pt x="1" y="3656"/>
                      <a:pt x="1060" y="4704"/>
                      <a:pt x="2346" y="4704"/>
                    </a:cubicBezTo>
                    <a:lnTo>
                      <a:pt x="21003" y="4704"/>
                    </a:lnTo>
                    <a:lnTo>
                      <a:pt x="21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732;p66">
                <a:extLst>
                  <a:ext uri="{FF2B5EF4-FFF2-40B4-BE49-F238E27FC236}">
                    <a16:creationId xmlns:a16="http://schemas.microsoft.com/office/drawing/2014/main" id="{C13F418E-96D5-AFCD-1B05-1FC98DAC4124}"/>
                  </a:ext>
                </a:extLst>
              </p:cNvPr>
              <p:cNvSpPr/>
              <p:nvPr/>
            </p:nvSpPr>
            <p:spPr>
              <a:xfrm>
                <a:off x="2223175" y="3955375"/>
                <a:ext cx="471225" cy="60150"/>
              </a:xfrm>
              <a:custGeom>
                <a:avLst/>
                <a:gdLst/>
                <a:ahLst/>
                <a:cxnLst/>
                <a:rect l="l" t="t" r="r" b="b"/>
                <a:pathLst>
                  <a:path w="18849" h="2406" extrusionOk="0">
                    <a:moveTo>
                      <a:pt x="1" y="1"/>
                    </a:moveTo>
                    <a:lnTo>
                      <a:pt x="1" y="2406"/>
                    </a:lnTo>
                    <a:lnTo>
                      <a:pt x="18848" y="2406"/>
                    </a:lnTo>
                    <a:lnTo>
                      <a:pt x="188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733;p66">
                <a:extLst>
                  <a:ext uri="{FF2B5EF4-FFF2-40B4-BE49-F238E27FC236}">
                    <a16:creationId xmlns:a16="http://schemas.microsoft.com/office/drawing/2014/main" id="{C8C214BD-3D5B-0FC8-962F-C5C2ADE948D7}"/>
                  </a:ext>
                </a:extLst>
              </p:cNvPr>
              <p:cNvSpPr/>
              <p:nvPr/>
            </p:nvSpPr>
            <p:spPr>
              <a:xfrm>
                <a:off x="2694675" y="3955375"/>
                <a:ext cx="331900" cy="60150"/>
              </a:xfrm>
              <a:custGeom>
                <a:avLst/>
                <a:gdLst/>
                <a:ahLst/>
                <a:cxnLst/>
                <a:rect l="l" t="t" r="r" b="b"/>
                <a:pathLst>
                  <a:path w="13276" h="2406" extrusionOk="0">
                    <a:moveTo>
                      <a:pt x="0" y="1"/>
                    </a:moveTo>
                    <a:lnTo>
                      <a:pt x="0" y="2406"/>
                    </a:lnTo>
                    <a:lnTo>
                      <a:pt x="13276" y="2406"/>
                    </a:lnTo>
                    <a:lnTo>
                      <a:pt x="13276" y="1"/>
                    </a:lnTo>
                    <a:close/>
                  </a:path>
                </a:pathLst>
              </a:custGeom>
              <a:solidFill>
                <a:srgbClr val="3AC5CA">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734;p66">
                <a:extLst>
                  <a:ext uri="{FF2B5EF4-FFF2-40B4-BE49-F238E27FC236}">
                    <a16:creationId xmlns:a16="http://schemas.microsoft.com/office/drawing/2014/main" id="{77B51424-4383-2134-D554-291176D53B47}"/>
                  </a:ext>
                </a:extLst>
              </p:cNvPr>
              <p:cNvSpPr/>
              <p:nvPr/>
            </p:nvSpPr>
            <p:spPr>
              <a:xfrm>
                <a:off x="2393450" y="3961625"/>
                <a:ext cx="49125" cy="47350"/>
              </a:xfrm>
              <a:custGeom>
                <a:avLst/>
                <a:gdLst/>
                <a:ahLst/>
                <a:cxnLst/>
                <a:rect l="l" t="t" r="r" b="b"/>
                <a:pathLst>
                  <a:path w="1965" h="1894" extrusionOk="0">
                    <a:moveTo>
                      <a:pt x="0" y="1"/>
                    </a:moveTo>
                    <a:lnTo>
                      <a:pt x="0" y="1894"/>
                    </a:lnTo>
                    <a:lnTo>
                      <a:pt x="988" y="1501"/>
                    </a:lnTo>
                    <a:lnTo>
                      <a:pt x="1965" y="1894"/>
                    </a:ln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2735;p66">
              <a:extLst>
                <a:ext uri="{FF2B5EF4-FFF2-40B4-BE49-F238E27FC236}">
                  <a16:creationId xmlns:a16="http://schemas.microsoft.com/office/drawing/2014/main" id="{1651D94A-EDF0-1062-C09C-3871C01C4EED}"/>
                </a:ext>
              </a:extLst>
            </p:cNvPr>
            <p:cNvGrpSpPr/>
            <p:nvPr/>
          </p:nvGrpSpPr>
          <p:grpSpPr>
            <a:xfrm>
              <a:off x="3488682" y="2006365"/>
              <a:ext cx="928069" cy="2597816"/>
              <a:chOff x="2516975" y="3644450"/>
              <a:chExt cx="260474" cy="729150"/>
            </a:xfrm>
          </p:grpSpPr>
          <p:sp>
            <p:nvSpPr>
              <p:cNvPr id="212" name="Google Shape;2736;p66">
                <a:extLst>
                  <a:ext uri="{FF2B5EF4-FFF2-40B4-BE49-F238E27FC236}">
                    <a16:creationId xmlns:a16="http://schemas.microsoft.com/office/drawing/2014/main" id="{E3814462-AA9C-208F-C778-7903DEAE6B92}"/>
                  </a:ext>
                </a:extLst>
              </p:cNvPr>
              <p:cNvSpPr/>
              <p:nvPr/>
            </p:nvSpPr>
            <p:spPr>
              <a:xfrm>
                <a:off x="2685150" y="3736650"/>
                <a:ext cx="30675" cy="44500"/>
              </a:xfrm>
              <a:custGeom>
                <a:avLst/>
                <a:gdLst/>
                <a:ahLst/>
                <a:cxnLst/>
                <a:rect l="l" t="t" r="r" b="b"/>
                <a:pathLst>
                  <a:path w="1227" h="1780" extrusionOk="0">
                    <a:moveTo>
                      <a:pt x="792" y="1"/>
                    </a:moveTo>
                    <a:cubicBezTo>
                      <a:pt x="539" y="1"/>
                      <a:pt x="273" y="307"/>
                      <a:pt x="143" y="761"/>
                    </a:cubicBezTo>
                    <a:lnTo>
                      <a:pt x="143" y="772"/>
                    </a:lnTo>
                    <a:cubicBezTo>
                      <a:pt x="0" y="1237"/>
                      <a:pt x="96" y="1665"/>
                      <a:pt x="346" y="1749"/>
                    </a:cubicBezTo>
                    <a:cubicBezTo>
                      <a:pt x="357" y="1749"/>
                      <a:pt x="357" y="1749"/>
                      <a:pt x="381" y="1773"/>
                    </a:cubicBezTo>
                    <a:cubicBezTo>
                      <a:pt x="401" y="1777"/>
                      <a:pt x="421" y="1779"/>
                      <a:pt x="441" y="1779"/>
                    </a:cubicBezTo>
                    <a:cubicBezTo>
                      <a:pt x="680" y="1779"/>
                      <a:pt x="964" y="1462"/>
                      <a:pt x="1096" y="1022"/>
                    </a:cubicBezTo>
                    <a:cubicBezTo>
                      <a:pt x="1227" y="546"/>
                      <a:pt x="1131" y="82"/>
                      <a:pt x="869" y="10"/>
                    </a:cubicBezTo>
                    <a:cubicBezTo>
                      <a:pt x="844" y="4"/>
                      <a:pt x="818" y="1"/>
                      <a:pt x="792"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37;p66">
                <a:extLst>
                  <a:ext uri="{FF2B5EF4-FFF2-40B4-BE49-F238E27FC236}">
                    <a16:creationId xmlns:a16="http://schemas.microsoft.com/office/drawing/2014/main" id="{D392D27F-4FC3-4161-33FE-1077D60E1EAA}"/>
                  </a:ext>
                </a:extLst>
              </p:cNvPr>
              <p:cNvSpPr/>
              <p:nvPr/>
            </p:nvSpPr>
            <p:spPr>
              <a:xfrm>
                <a:off x="2640200" y="3774925"/>
                <a:ext cx="65500" cy="81050"/>
              </a:xfrm>
              <a:custGeom>
                <a:avLst/>
                <a:gdLst/>
                <a:ahLst/>
                <a:cxnLst/>
                <a:rect l="l" t="t" r="r" b="b"/>
                <a:pathLst>
                  <a:path w="2620" h="3242" extrusionOk="0">
                    <a:moveTo>
                      <a:pt x="1130" y="1"/>
                    </a:moveTo>
                    <a:cubicBezTo>
                      <a:pt x="610" y="1"/>
                      <a:pt x="0" y="233"/>
                      <a:pt x="227" y="1075"/>
                    </a:cubicBezTo>
                    <a:cubicBezTo>
                      <a:pt x="227" y="1075"/>
                      <a:pt x="310" y="1170"/>
                      <a:pt x="405" y="1349"/>
                    </a:cubicBezTo>
                    <a:lnTo>
                      <a:pt x="179" y="3242"/>
                    </a:lnTo>
                    <a:lnTo>
                      <a:pt x="2620" y="3242"/>
                    </a:lnTo>
                    <a:lnTo>
                      <a:pt x="1977" y="2028"/>
                    </a:lnTo>
                    <a:cubicBezTo>
                      <a:pt x="2084" y="1885"/>
                      <a:pt x="2132" y="1706"/>
                      <a:pt x="2048" y="1504"/>
                    </a:cubicBezTo>
                    <a:cubicBezTo>
                      <a:pt x="2013" y="1349"/>
                      <a:pt x="1965" y="1218"/>
                      <a:pt x="1917" y="1099"/>
                    </a:cubicBezTo>
                    <a:cubicBezTo>
                      <a:pt x="1834" y="813"/>
                      <a:pt x="1774" y="634"/>
                      <a:pt x="1751" y="504"/>
                    </a:cubicBezTo>
                    <a:cubicBezTo>
                      <a:pt x="1739" y="384"/>
                      <a:pt x="1751" y="301"/>
                      <a:pt x="1774" y="206"/>
                    </a:cubicBezTo>
                    <a:cubicBezTo>
                      <a:pt x="1799" y="109"/>
                      <a:pt x="1486" y="1"/>
                      <a:pt x="1130"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38;p66">
                <a:extLst>
                  <a:ext uri="{FF2B5EF4-FFF2-40B4-BE49-F238E27FC236}">
                    <a16:creationId xmlns:a16="http://schemas.microsoft.com/office/drawing/2014/main" id="{E74F5205-9F1B-60C3-7440-56A48BEDC8A5}"/>
                  </a:ext>
                </a:extLst>
              </p:cNvPr>
              <p:cNvSpPr/>
              <p:nvPr/>
            </p:nvSpPr>
            <p:spPr>
              <a:xfrm>
                <a:off x="2612825" y="3698850"/>
                <a:ext cx="87825" cy="103350"/>
              </a:xfrm>
              <a:custGeom>
                <a:avLst/>
                <a:gdLst/>
                <a:ahLst/>
                <a:cxnLst/>
                <a:rect l="l" t="t" r="r" b="b"/>
                <a:pathLst>
                  <a:path w="3513" h="4134" extrusionOk="0">
                    <a:moveTo>
                      <a:pt x="1945" y="0"/>
                    </a:moveTo>
                    <a:cubicBezTo>
                      <a:pt x="1874" y="0"/>
                      <a:pt x="1802" y="7"/>
                      <a:pt x="1726" y="22"/>
                    </a:cubicBezTo>
                    <a:cubicBezTo>
                      <a:pt x="595" y="225"/>
                      <a:pt x="0" y="618"/>
                      <a:pt x="214" y="1594"/>
                    </a:cubicBezTo>
                    <a:cubicBezTo>
                      <a:pt x="214" y="1594"/>
                      <a:pt x="369" y="2177"/>
                      <a:pt x="322" y="2654"/>
                    </a:cubicBezTo>
                    <a:cubicBezTo>
                      <a:pt x="274" y="3130"/>
                      <a:pt x="810" y="3880"/>
                      <a:pt x="1262" y="4082"/>
                    </a:cubicBezTo>
                    <a:cubicBezTo>
                      <a:pt x="1340" y="4118"/>
                      <a:pt x="1429" y="4134"/>
                      <a:pt x="1526" y="4134"/>
                    </a:cubicBezTo>
                    <a:cubicBezTo>
                      <a:pt x="2012" y="4134"/>
                      <a:pt x="2685" y="3737"/>
                      <a:pt x="2953" y="3439"/>
                    </a:cubicBezTo>
                    <a:cubicBezTo>
                      <a:pt x="3286" y="3082"/>
                      <a:pt x="3512" y="2189"/>
                      <a:pt x="3512" y="1796"/>
                    </a:cubicBezTo>
                    <a:cubicBezTo>
                      <a:pt x="3512" y="1418"/>
                      <a:pt x="2951" y="0"/>
                      <a:pt x="1945"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39;p66">
                <a:extLst>
                  <a:ext uri="{FF2B5EF4-FFF2-40B4-BE49-F238E27FC236}">
                    <a16:creationId xmlns:a16="http://schemas.microsoft.com/office/drawing/2014/main" id="{51C0B440-B24F-2796-2787-FD5F90610556}"/>
                  </a:ext>
                </a:extLst>
              </p:cNvPr>
              <p:cNvSpPr/>
              <p:nvPr/>
            </p:nvSpPr>
            <p:spPr>
              <a:xfrm>
                <a:off x="2601200" y="3644450"/>
                <a:ext cx="113425" cy="132050"/>
              </a:xfrm>
              <a:custGeom>
                <a:avLst/>
                <a:gdLst/>
                <a:ahLst/>
                <a:cxnLst/>
                <a:rect l="l" t="t" r="r" b="b"/>
                <a:pathLst>
                  <a:path w="4537" h="5282" extrusionOk="0">
                    <a:moveTo>
                      <a:pt x="4516" y="4008"/>
                    </a:moveTo>
                    <a:cubicBezTo>
                      <a:pt x="4519" y="4022"/>
                      <a:pt x="4522" y="4030"/>
                      <a:pt x="4525" y="4032"/>
                    </a:cubicBezTo>
                    <a:cubicBezTo>
                      <a:pt x="4523" y="4024"/>
                      <a:pt x="4520" y="4016"/>
                      <a:pt x="4516" y="4008"/>
                    </a:cubicBezTo>
                    <a:close/>
                    <a:moveTo>
                      <a:pt x="2759" y="0"/>
                    </a:moveTo>
                    <a:cubicBezTo>
                      <a:pt x="2259" y="0"/>
                      <a:pt x="1856" y="198"/>
                      <a:pt x="1751" y="531"/>
                    </a:cubicBezTo>
                    <a:cubicBezTo>
                      <a:pt x="1680" y="770"/>
                      <a:pt x="1787" y="1031"/>
                      <a:pt x="2013" y="1258"/>
                    </a:cubicBezTo>
                    <a:cubicBezTo>
                      <a:pt x="525" y="1508"/>
                      <a:pt x="1" y="2722"/>
                      <a:pt x="72" y="3687"/>
                    </a:cubicBezTo>
                    <a:cubicBezTo>
                      <a:pt x="130" y="4559"/>
                      <a:pt x="465" y="4644"/>
                      <a:pt x="594" y="4644"/>
                    </a:cubicBezTo>
                    <a:cubicBezTo>
                      <a:pt x="625" y="4644"/>
                      <a:pt x="644" y="4639"/>
                      <a:pt x="644" y="4639"/>
                    </a:cubicBezTo>
                    <a:cubicBezTo>
                      <a:pt x="644" y="4639"/>
                      <a:pt x="322" y="4127"/>
                      <a:pt x="382" y="3687"/>
                    </a:cubicBezTo>
                    <a:lnTo>
                      <a:pt x="382" y="3687"/>
                    </a:lnTo>
                    <a:cubicBezTo>
                      <a:pt x="382" y="3687"/>
                      <a:pt x="441" y="3770"/>
                      <a:pt x="525" y="3806"/>
                    </a:cubicBezTo>
                    <a:lnTo>
                      <a:pt x="798" y="4651"/>
                    </a:lnTo>
                    <a:cubicBezTo>
                      <a:pt x="798" y="4651"/>
                      <a:pt x="798" y="4210"/>
                      <a:pt x="691" y="3770"/>
                    </a:cubicBezTo>
                    <a:cubicBezTo>
                      <a:pt x="739" y="3710"/>
                      <a:pt x="894" y="3401"/>
                      <a:pt x="894" y="3163"/>
                    </a:cubicBezTo>
                    <a:cubicBezTo>
                      <a:pt x="894" y="3163"/>
                      <a:pt x="1310" y="3639"/>
                      <a:pt x="2061" y="3698"/>
                    </a:cubicBezTo>
                    <a:cubicBezTo>
                      <a:pt x="2061" y="3698"/>
                      <a:pt x="1846" y="3460"/>
                      <a:pt x="1846" y="3270"/>
                    </a:cubicBezTo>
                    <a:lnTo>
                      <a:pt x="1846" y="3270"/>
                    </a:lnTo>
                    <a:cubicBezTo>
                      <a:pt x="1846" y="3270"/>
                      <a:pt x="2632" y="3806"/>
                      <a:pt x="3442" y="3865"/>
                    </a:cubicBezTo>
                    <a:cubicBezTo>
                      <a:pt x="3442" y="3865"/>
                      <a:pt x="3168" y="3496"/>
                      <a:pt x="3192" y="3282"/>
                    </a:cubicBezTo>
                    <a:lnTo>
                      <a:pt x="3192" y="3282"/>
                    </a:lnTo>
                    <a:cubicBezTo>
                      <a:pt x="3192" y="3282"/>
                      <a:pt x="3549" y="3746"/>
                      <a:pt x="3870" y="3865"/>
                    </a:cubicBezTo>
                    <a:cubicBezTo>
                      <a:pt x="3870" y="3865"/>
                      <a:pt x="3846" y="5008"/>
                      <a:pt x="3692" y="5282"/>
                    </a:cubicBezTo>
                    <a:cubicBezTo>
                      <a:pt x="3692" y="5282"/>
                      <a:pt x="4311" y="4520"/>
                      <a:pt x="4263" y="3710"/>
                    </a:cubicBezTo>
                    <a:lnTo>
                      <a:pt x="4263" y="3710"/>
                    </a:lnTo>
                    <a:cubicBezTo>
                      <a:pt x="4263" y="3710"/>
                      <a:pt x="4461" y="3887"/>
                      <a:pt x="4516" y="4008"/>
                    </a:cubicBezTo>
                    <a:lnTo>
                      <a:pt x="4516" y="4008"/>
                    </a:lnTo>
                    <a:cubicBezTo>
                      <a:pt x="4476" y="3816"/>
                      <a:pt x="4442" y="2546"/>
                      <a:pt x="3811" y="1782"/>
                    </a:cubicBezTo>
                    <a:cubicBezTo>
                      <a:pt x="4120" y="1710"/>
                      <a:pt x="4347" y="1532"/>
                      <a:pt x="4406" y="1293"/>
                    </a:cubicBezTo>
                    <a:cubicBezTo>
                      <a:pt x="4537" y="829"/>
                      <a:pt x="4049" y="293"/>
                      <a:pt x="3323" y="79"/>
                    </a:cubicBezTo>
                    <a:cubicBezTo>
                      <a:pt x="3128" y="26"/>
                      <a:pt x="2937" y="0"/>
                      <a:pt x="2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40;p66">
                <a:extLst>
                  <a:ext uri="{FF2B5EF4-FFF2-40B4-BE49-F238E27FC236}">
                    <a16:creationId xmlns:a16="http://schemas.microsoft.com/office/drawing/2014/main" id="{701B6E91-629A-5508-605D-FB587F2308D5}"/>
                  </a:ext>
                </a:extLst>
              </p:cNvPr>
              <p:cNvSpPr/>
              <p:nvPr/>
            </p:nvSpPr>
            <p:spPr>
              <a:xfrm>
                <a:off x="2706575" y="4285475"/>
                <a:ext cx="38725" cy="72950"/>
              </a:xfrm>
              <a:custGeom>
                <a:avLst/>
                <a:gdLst/>
                <a:ahLst/>
                <a:cxnLst/>
                <a:rect l="l" t="t" r="r" b="b"/>
                <a:pathLst>
                  <a:path w="1549" h="2918" extrusionOk="0">
                    <a:moveTo>
                      <a:pt x="1405" y="1"/>
                    </a:moveTo>
                    <a:lnTo>
                      <a:pt x="1" y="394"/>
                    </a:lnTo>
                    <a:lnTo>
                      <a:pt x="322" y="2048"/>
                    </a:lnTo>
                    <a:lnTo>
                      <a:pt x="572" y="2918"/>
                    </a:lnTo>
                    <a:lnTo>
                      <a:pt x="1167" y="2918"/>
                    </a:lnTo>
                    <a:lnTo>
                      <a:pt x="1548" y="2048"/>
                    </a:lnTo>
                    <a:lnTo>
                      <a:pt x="1405"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41;p66">
                <a:extLst>
                  <a:ext uri="{FF2B5EF4-FFF2-40B4-BE49-F238E27FC236}">
                    <a16:creationId xmlns:a16="http://schemas.microsoft.com/office/drawing/2014/main" id="{90FD26AF-FBA0-F858-4690-8A1A3751ECD6}"/>
                  </a:ext>
                </a:extLst>
              </p:cNvPr>
              <p:cNvSpPr/>
              <p:nvPr/>
            </p:nvSpPr>
            <p:spPr>
              <a:xfrm>
                <a:off x="2656575" y="4336950"/>
                <a:ext cx="102700" cy="36650"/>
              </a:xfrm>
              <a:custGeom>
                <a:avLst/>
                <a:gdLst/>
                <a:ahLst/>
                <a:cxnLst/>
                <a:rect l="l" t="t" r="r" b="b"/>
                <a:pathLst>
                  <a:path w="4108" h="1466" extrusionOk="0">
                    <a:moveTo>
                      <a:pt x="3553" y="0"/>
                    </a:moveTo>
                    <a:cubicBezTo>
                      <a:pt x="3550" y="0"/>
                      <a:pt x="3548" y="1"/>
                      <a:pt x="3548" y="1"/>
                    </a:cubicBezTo>
                    <a:cubicBezTo>
                      <a:pt x="3310" y="259"/>
                      <a:pt x="3096" y="345"/>
                      <a:pt x="2916" y="345"/>
                    </a:cubicBezTo>
                    <a:cubicBezTo>
                      <a:pt x="2556" y="345"/>
                      <a:pt x="2334" y="1"/>
                      <a:pt x="2334" y="1"/>
                    </a:cubicBezTo>
                    <a:lnTo>
                      <a:pt x="2001" y="1"/>
                    </a:lnTo>
                    <a:cubicBezTo>
                      <a:pt x="1739" y="287"/>
                      <a:pt x="810" y="478"/>
                      <a:pt x="405" y="621"/>
                    </a:cubicBezTo>
                    <a:cubicBezTo>
                      <a:pt x="0" y="751"/>
                      <a:pt x="155" y="1466"/>
                      <a:pt x="155" y="1466"/>
                    </a:cubicBezTo>
                    <a:lnTo>
                      <a:pt x="4108" y="1466"/>
                    </a:lnTo>
                    <a:cubicBezTo>
                      <a:pt x="4108" y="133"/>
                      <a:pt x="3605" y="0"/>
                      <a:pt x="3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42;p66">
                <a:extLst>
                  <a:ext uri="{FF2B5EF4-FFF2-40B4-BE49-F238E27FC236}">
                    <a16:creationId xmlns:a16="http://schemas.microsoft.com/office/drawing/2014/main" id="{822C703F-8E15-6D0C-77F0-679939813498}"/>
                  </a:ext>
                </a:extLst>
              </p:cNvPr>
              <p:cNvSpPr/>
              <p:nvPr/>
            </p:nvSpPr>
            <p:spPr>
              <a:xfrm>
                <a:off x="2605375" y="4285475"/>
                <a:ext cx="38725" cy="72950"/>
              </a:xfrm>
              <a:custGeom>
                <a:avLst/>
                <a:gdLst/>
                <a:ahLst/>
                <a:cxnLst/>
                <a:rect l="l" t="t" r="r" b="b"/>
                <a:pathLst>
                  <a:path w="1549" h="2918" extrusionOk="0">
                    <a:moveTo>
                      <a:pt x="131" y="1"/>
                    </a:moveTo>
                    <a:lnTo>
                      <a:pt x="0" y="2048"/>
                    </a:lnTo>
                    <a:lnTo>
                      <a:pt x="370" y="2918"/>
                    </a:lnTo>
                    <a:lnTo>
                      <a:pt x="965" y="2918"/>
                    </a:lnTo>
                    <a:lnTo>
                      <a:pt x="1215" y="2048"/>
                    </a:lnTo>
                    <a:lnTo>
                      <a:pt x="1548" y="394"/>
                    </a:lnTo>
                    <a:lnTo>
                      <a:pt x="131"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43;p66">
                <a:extLst>
                  <a:ext uri="{FF2B5EF4-FFF2-40B4-BE49-F238E27FC236}">
                    <a16:creationId xmlns:a16="http://schemas.microsoft.com/office/drawing/2014/main" id="{5084D0F4-9F52-A3A1-27D4-DBCB4A927E03}"/>
                  </a:ext>
                </a:extLst>
              </p:cNvPr>
              <p:cNvSpPr/>
              <p:nvPr/>
            </p:nvSpPr>
            <p:spPr>
              <a:xfrm>
                <a:off x="2547325" y="4336950"/>
                <a:ext cx="102725" cy="36650"/>
              </a:xfrm>
              <a:custGeom>
                <a:avLst/>
                <a:gdLst/>
                <a:ahLst/>
                <a:cxnLst/>
                <a:rect l="l" t="t" r="r" b="b"/>
                <a:pathLst>
                  <a:path w="4109" h="1466" extrusionOk="0">
                    <a:moveTo>
                      <a:pt x="3541" y="0"/>
                    </a:moveTo>
                    <a:cubicBezTo>
                      <a:pt x="3538" y="0"/>
                      <a:pt x="3537" y="1"/>
                      <a:pt x="3537" y="1"/>
                    </a:cubicBezTo>
                    <a:cubicBezTo>
                      <a:pt x="3299" y="259"/>
                      <a:pt x="3086" y="345"/>
                      <a:pt x="2908" y="345"/>
                    </a:cubicBezTo>
                    <a:cubicBezTo>
                      <a:pt x="2551" y="345"/>
                      <a:pt x="2334" y="1"/>
                      <a:pt x="2334" y="1"/>
                    </a:cubicBezTo>
                    <a:lnTo>
                      <a:pt x="1989" y="1"/>
                    </a:lnTo>
                    <a:cubicBezTo>
                      <a:pt x="1739" y="287"/>
                      <a:pt x="798" y="478"/>
                      <a:pt x="394" y="621"/>
                    </a:cubicBezTo>
                    <a:cubicBezTo>
                      <a:pt x="1" y="751"/>
                      <a:pt x="144" y="1466"/>
                      <a:pt x="144" y="1466"/>
                    </a:cubicBezTo>
                    <a:lnTo>
                      <a:pt x="4108" y="1466"/>
                    </a:lnTo>
                    <a:cubicBezTo>
                      <a:pt x="4108" y="133"/>
                      <a:pt x="3594" y="0"/>
                      <a:pt x="3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44;p66">
                <a:extLst>
                  <a:ext uri="{FF2B5EF4-FFF2-40B4-BE49-F238E27FC236}">
                    <a16:creationId xmlns:a16="http://schemas.microsoft.com/office/drawing/2014/main" id="{D662CBC9-4F5F-43F7-8A4B-6EA4CCB90A51}"/>
                  </a:ext>
                </a:extLst>
              </p:cNvPr>
              <p:cNvSpPr/>
              <p:nvPr/>
            </p:nvSpPr>
            <p:spPr>
              <a:xfrm>
                <a:off x="2589900" y="4031575"/>
                <a:ext cx="166400" cy="293525"/>
              </a:xfrm>
              <a:custGeom>
                <a:avLst/>
                <a:gdLst/>
                <a:ahLst/>
                <a:cxnLst/>
                <a:rect l="l" t="t" r="r" b="b"/>
                <a:pathLst>
                  <a:path w="6656" h="11741" extrusionOk="0">
                    <a:moveTo>
                      <a:pt x="1048" y="1"/>
                    </a:moveTo>
                    <a:lnTo>
                      <a:pt x="0" y="11288"/>
                    </a:lnTo>
                    <a:lnTo>
                      <a:pt x="2596" y="11526"/>
                    </a:lnTo>
                    <a:lnTo>
                      <a:pt x="3536" y="3203"/>
                    </a:lnTo>
                    <a:lnTo>
                      <a:pt x="3858" y="11740"/>
                    </a:lnTo>
                    <a:lnTo>
                      <a:pt x="6656" y="11526"/>
                    </a:lnTo>
                    <a:lnTo>
                      <a:pt x="60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45;p66">
                <a:extLst>
                  <a:ext uri="{FF2B5EF4-FFF2-40B4-BE49-F238E27FC236}">
                    <a16:creationId xmlns:a16="http://schemas.microsoft.com/office/drawing/2014/main" id="{5C8DE142-AE24-0227-D58A-796F7756516C}"/>
                  </a:ext>
                </a:extLst>
              </p:cNvPr>
              <p:cNvSpPr/>
              <p:nvPr/>
            </p:nvSpPr>
            <p:spPr>
              <a:xfrm>
                <a:off x="2616100" y="3825000"/>
                <a:ext cx="68475" cy="206600"/>
              </a:xfrm>
              <a:custGeom>
                <a:avLst/>
                <a:gdLst/>
                <a:ahLst/>
                <a:cxnLst/>
                <a:rect l="l" t="t" r="r" b="b"/>
                <a:pathLst>
                  <a:path w="2739" h="8264" extrusionOk="0">
                    <a:moveTo>
                      <a:pt x="2738" y="1"/>
                    </a:moveTo>
                    <a:cubicBezTo>
                      <a:pt x="2330" y="222"/>
                      <a:pt x="1982" y="286"/>
                      <a:pt x="1716" y="286"/>
                    </a:cubicBezTo>
                    <a:cubicBezTo>
                      <a:pt x="1353" y="286"/>
                      <a:pt x="1143" y="167"/>
                      <a:pt x="1143" y="167"/>
                    </a:cubicBezTo>
                    <a:lnTo>
                      <a:pt x="0" y="8264"/>
                    </a:lnTo>
                    <a:lnTo>
                      <a:pt x="2738" y="8264"/>
                    </a:lnTo>
                    <a:lnTo>
                      <a:pt x="2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46;p66">
                <a:extLst>
                  <a:ext uri="{FF2B5EF4-FFF2-40B4-BE49-F238E27FC236}">
                    <a16:creationId xmlns:a16="http://schemas.microsoft.com/office/drawing/2014/main" id="{6868D6ED-9E3D-A6BB-7FCA-43392C250CE5}"/>
                  </a:ext>
                </a:extLst>
              </p:cNvPr>
              <p:cNvSpPr/>
              <p:nvPr/>
            </p:nvSpPr>
            <p:spPr>
              <a:xfrm>
                <a:off x="2659249" y="3798800"/>
                <a:ext cx="118200" cy="340250"/>
              </a:xfrm>
              <a:custGeom>
                <a:avLst/>
                <a:gdLst/>
                <a:ahLst/>
                <a:cxnLst/>
                <a:rect l="l" t="t" r="r" b="b"/>
                <a:pathLst>
                  <a:path w="4728" h="13610" extrusionOk="0">
                    <a:moveTo>
                      <a:pt x="1132" y="1"/>
                    </a:moveTo>
                    <a:lnTo>
                      <a:pt x="0" y="1704"/>
                    </a:lnTo>
                    <a:lnTo>
                      <a:pt x="179" y="13491"/>
                    </a:lnTo>
                    <a:lnTo>
                      <a:pt x="3894" y="13610"/>
                    </a:lnTo>
                    <a:lnTo>
                      <a:pt x="3215" y="7049"/>
                    </a:lnTo>
                    <a:lnTo>
                      <a:pt x="3215" y="7049"/>
                    </a:lnTo>
                    <a:cubicBezTo>
                      <a:pt x="3215" y="7049"/>
                      <a:pt x="3245" y="7053"/>
                      <a:pt x="3295" y="7053"/>
                    </a:cubicBezTo>
                    <a:cubicBezTo>
                      <a:pt x="3507" y="7053"/>
                      <a:pt x="4086" y="6991"/>
                      <a:pt x="4394" y="6347"/>
                    </a:cubicBezTo>
                    <a:cubicBezTo>
                      <a:pt x="4727" y="5549"/>
                      <a:pt x="2810" y="1025"/>
                      <a:pt x="2810" y="1025"/>
                    </a:cubicBezTo>
                    <a:lnTo>
                      <a:pt x="11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47;p66">
                <a:extLst>
                  <a:ext uri="{FF2B5EF4-FFF2-40B4-BE49-F238E27FC236}">
                    <a16:creationId xmlns:a16="http://schemas.microsoft.com/office/drawing/2014/main" id="{4135DCF6-75EC-2715-51BA-2FF04242961C}"/>
                  </a:ext>
                </a:extLst>
              </p:cNvPr>
              <p:cNvSpPr/>
              <p:nvPr/>
            </p:nvSpPr>
            <p:spPr>
              <a:xfrm>
                <a:off x="2540175" y="3808325"/>
                <a:ext cx="114625" cy="326275"/>
              </a:xfrm>
              <a:custGeom>
                <a:avLst/>
                <a:gdLst/>
                <a:ahLst/>
                <a:cxnLst/>
                <a:rect l="l" t="t" r="r" b="b"/>
                <a:pathLst>
                  <a:path w="4585" h="13051" extrusionOk="0">
                    <a:moveTo>
                      <a:pt x="4406" y="1"/>
                    </a:moveTo>
                    <a:lnTo>
                      <a:pt x="3085" y="953"/>
                    </a:lnTo>
                    <a:lnTo>
                      <a:pt x="2406" y="3549"/>
                    </a:lnTo>
                    <a:lnTo>
                      <a:pt x="1037" y="2120"/>
                    </a:lnTo>
                    <a:lnTo>
                      <a:pt x="1" y="2847"/>
                    </a:lnTo>
                    <a:lnTo>
                      <a:pt x="2382" y="6597"/>
                    </a:lnTo>
                    <a:lnTo>
                      <a:pt x="1680" y="12895"/>
                    </a:lnTo>
                    <a:lnTo>
                      <a:pt x="3882" y="13050"/>
                    </a:lnTo>
                    <a:lnTo>
                      <a:pt x="4585" y="1311"/>
                    </a:lnTo>
                    <a:lnTo>
                      <a:pt x="4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48;p66">
                <a:extLst>
                  <a:ext uri="{FF2B5EF4-FFF2-40B4-BE49-F238E27FC236}">
                    <a16:creationId xmlns:a16="http://schemas.microsoft.com/office/drawing/2014/main" id="{DBD24EAE-F72D-44A6-9A37-5F952AC42D9D}"/>
                  </a:ext>
                </a:extLst>
              </p:cNvPr>
              <p:cNvSpPr/>
              <p:nvPr/>
            </p:nvSpPr>
            <p:spPr>
              <a:xfrm>
                <a:off x="2660725" y="3955375"/>
                <a:ext cx="78625" cy="28900"/>
              </a:xfrm>
              <a:custGeom>
                <a:avLst/>
                <a:gdLst/>
                <a:ahLst/>
                <a:cxnLst/>
                <a:rect l="l" t="t" r="r" b="b"/>
                <a:pathLst>
                  <a:path w="3145" h="1156" extrusionOk="0">
                    <a:moveTo>
                      <a:pt x="1" y="1"/>
                    </a:moveTo>
                    <a:lnTo>
                      <a:pt x="1" y="608"/>
                    </a:lnTo>
                    <a:lnTo>
                      <a:pt x="1192" y="1156"/>
                    </a:lnTo>
                    <a:lnTo>
                      <a:pt x="1561" y="703"/>
                    </a:lnTo>
                    <a:lnTo>
                      <a:pt x="3144" y="78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49;p66">
                <a:extLst>
                  <a:ext uri="{FF2B5EF4-FFF2-40B4-BE49-F238E27FC236}">
                    <a16:creationId xmlns:a16="http://schemas.microsoft.com/office/drawing/2014/main" id="{A09DD021-D259-29DD-507F-AC19C17961FF}"/>
                  </a:ext>
                </a:extLst>
              </p:cNvPr>
              <p:cNvSpPr/>
              <p:nvPr/>
            </p:nvSpPr>
            <p:spPr>
              <a:xfrm>
                <a:off x="2711350" y="3852975"/>
                <a:ext cx="28000" cy="74150"/>
              </a:xfrm>
              <a:custGeom>
                <a:avLst/>
                <a:gdLst/>
                <a:ahLst/>
                <a:cxnLst/>
                <a:rect l="l" t="t" r="r" b="b"/>
                <a:pathLst>
                  <a:path w="1120" h="2966" extrusionOk="0">
                    <a:moveTo>
                      <a:pt x="405" y="1"/>
                    </a:moveTo>
                    <a:lnTo>
                      <a:pt x="762" y="2608"/>
                    </a:lnTo>
                    <a:lnTo>
                      <a:pt x="762" y="2608"/>
                    </a:lnTo>
                    <a:lnTo>
                      <a:pt x="262" y="2454"/>
                    </a:lnTo>
                    <a:lnTo>
                      <a:pt x="476" y="1299"/>
                    </a:lnTo>
                    <a:lnTo>
                      <a:pt x="0" y="2632"/>
                    </a:lnTo>
                    <a:lnTo>
                      <a:pt x="1119" y="2966"/>
                    </a:lnTo>
                    <a:lnTo>
                      <a:pt x="4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50;p66">
                <a:extLst>
                  <a:ext uri="{FF2B5EF4-FFF2-40B4-BE49-F238E27FC236}">
                    <a16:creationId xmlns:a16="http://schemas.microsoft.com/office/drawing/2014/main" id="{0BF8FA63-E4EA-8E10-6673-6496964ED15E}"/>
                  </a:ext>
                </a:extLst>
              </p:cNvPr>
              <p:cNvSpPr/>
              <p:nvPr/>
            </p:nvSpPr>
            <p:spPr>
              <a:xfrm>
                <a:off x="2623225" y="3953600"/>
                <a:ext cx="24150" cy="12525"/>
              </a:xfrm>
              <a:custGeom>
                <a:avLst/>
                <a:gdLst/>
                <a:ahLst/>
                <a:cxnLst/>
                <a:rect l="l" t="t" r="r" b="b"/>
                <a:pathLst>
                  <a:path w="966" h="501" extrusionOk="0">
                    <a:moveTo>
                      <a:pt x="37" y="0"/>
                    </a:moveTo>
                    <a:lnTo>
                      <a:pt x="1" y="119"/>
                    </a:lnTo>
                    <a:lnTo>
                      <a:pt x="965" y="500"/>
                    </a:lnTo>
                    <a:lnTo>
                      <a:pt x="965" y="334"/>
                    </a:lnTo>
                    <a:lnTo>
                      <a:pt x="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51;p66">
                <a:extLst>
                  <a:ext uri="{FF2B5EF4-FFF2-40B4-BE49-F238E27FC236}">
                    <a16:creationId xmlns:a16="http://schemas.microsoft.com/office/drawing/2014/main" id="{BA3414DD-A3C6-A960-EAB0-ABDB4458A355}"/>
                  </a:ext>
                </a:extLst>
              </p:cNvPr>
              <p:cNvSpPr/>
              <p:nvPr/>
            </p:nvSpPr>
            <p:spPr>
              <a:xfrm>
                <a:off x="2593475" y="3842875"/>
                <a:ext cx="29775" cy="130375"/>
              </a:xfrm>
              <a:custGeom>
                <a:avLst/>
                <a:gdLst/>
                <a:ahLst/>
                <a:cxnLst/>
                <a:rect l="l" t="t" r="r" b="b"/>
                <a:pathLst>
                  <a:path w="1191" h="5215" extrusionOk="0">
                    <a:moveTo>
                      <a:pt x="1191" y="0"/>
                    </a:moveTo>
                    <a:lnTo>
                      <a:pt x="0" y="4822"/>
                    </a:lnTo>
                    <a:lnTo>
                      <a:pt x="250" y="5215"/>
                    </a:lnTo>
                    <a:lnTo>
                      <a:pt x="1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52;p66">
                <a:extLst>
                  <a:ext uri="{FF2B5EF4-FFF2-40B4-BE49-F238E27FC236}">
                    <a16:creationId xmlns:a16="http://schemas.microsoft.com/office/drawing/2014/main" id="{409B923C-99B8-E205-551C-B9911E6F3365}"/>
                  </a:ext>
                </a:extLst>
              </p:cNvPr>
              <p:cNvSpPr/>
              <p:nvPr/>
            </p:nvSpPr>
            <p:spPr>
              <a:xfrm>
                <a:off x="2658950" y="3798800"/>
                <a:ext cx="28300" cy="42300"/>
              </a:xfrm>
              <a:custGeom>
                <a:avLst/>
                <a:gdLst/>
                <a:ahLst/>
                <a:cxnLst/>
                <a:rect l="l" t="t" r="r" b="b"/>
                <a:pathLst>
                  <a:path w="1132" h="1692" extrusionOk="0">
                    <a:moveTo>
                      <a:pt x="1132" y="1"/>
                    </a:moveTo>
                    <a:lnTo>
                      <a:pt x="965" y="1263"/>
                    </a:lnTo>
                    <a:lnTo>
                      <a:pt x="465" y="1263"/>
                    </a:lnTo>
                    <a:lnTo>
                      <a:pt x="655" y="1608"/>
                    </a:lnTo>
                    <a:lnTo>
                      <a:pt x="1" y="1692"/>
                    </a:lnTo>
                    <a:lnTo>
                      <a:pt x="1" y="1692"/>
                    </a:lnTo>
                    <a:lnTo>
                      <a:pt x="858" y="1668"/>
                    </a:lnTo>
                    <a:lnTo>
                      <a:pt x="655" y="1382"/>
                    </a:lnTo>
                    <a:lnTo>
                      <a:pt x="1096" y="1370"/>
                    </a:lnTo>
                    <a:lnTo>
                      <a:pt x="1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53;p66">
                <a:extLst>
                  <a:ext uri="{FF2B5EF4-FFF2-40B4-BE49-F238E27FC236}">
                    <a16:creationId xmlns:a16="http://schemas.microsoft.com/office/drawing/2014/main" id="{9123AF11-06A0-EF02-1313-8407ED558341}"/>
                  </a:ext>
                </a:extLst>
              </p:cNvPr>
              <p:cNvSpPr/>
              <p:nvPr/>
            </p:nvSpPr>
            <p:spPr>
              <a:xfrm>
                <a:off x="2638700" y="3808325"/>
                <a:ext cx="16100" cy="32775"/>
              </a:xfrm>
              <a:custGeom>
                <a:avLst/>
                <a:gdLst/>
                <a:ahLst/>
                <a:cxnLst/>
                <a:rect l="l" t="t" r="r" b="b"/>
                <a:pathLst>
                  <a:path w="644" h="1311" extrusionOk="0">
                    <a:moveTo>
                      <a:pt x="465" y="1"/>
                    </a:moveTo>
                    <a:lnTo>
                      <a:pt x="1" y="894"/>
                    </a:lnTo>
                    <a:lnTo>
                      <a:pt x="227" y="1001"/>
                    </a:lnTo>
                    <a:cubicBezTo>
                      <a:pt x="227" y="1001"/>
                      <a:pt x="108" y="1180"/>
                      <a:pt x="72" y="1180"/>
                    </a:cubicBezTo>
                    <a:cubicBezTo>
                      <a:pt x="49" y="1180"/>
                      <a:pt x="644" y="1311"/>
                      <a:pt x="644" y="1311"/>
                    </a:cubicBezTo>
                    <a:lnTo>
                      <a:pt x="239" y="1180"/>
                    </a:lnTo>
                    <a:lnTo>
                      <a:pt x="430" y="953"/>
                    </a:lnTo>
                    <a:lnTo>
                      <a:pt x="156" y="894"/>
                    </a:lnTo>
                    <a:lnTo>
                      <a:pt x="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54;p66">
                <a:extLst>
                  <a:ext uri="{FF2B5EF4-FFF2-40B4-BE49-F238E27FC236}">
                    <a16:creationId xmlns:a16="http://schemas.microsoft.com/office/drawing/2014/main" id="{32164FD0-9D1E-5190-9BF8-D3C17BF6BAB6}"/>
                  </a:ext>
                </a:extLst>
              </p:cNvPr>
              <p:cNvSpPr/>
              <p:nvPr/>
            </p:nvSpPr>
            <p:spPr>
              <a:xfrm>
                <a:off x="2620250" y="3860125"/>
                <a:ext cx="103025" cy="117300"/>
              </a:xfrm>
              <a:custGeom>
                <a:avLst/>
                <a:gdLst/>
                <a:ahLst/>
                <a:cxnLst/>
                <a:rect l="l" t="t" r="r" b="b"/>
                <a:pathLst>
                  <a:path w="4121" h="4692" extrusionOk="0">
                    <a:moveTo>
                      <a:pt x="1322" y="1"/>
                    </a:moveTo>
                    <a:lnTo>
                      <a:pt x="1" y="3692"/>
                    </a:lnTo>
                    <a:lnTo>
                      <a:pt x="2811" y="4692"/>
                    </a:lnTo>
                    <a:lnTo>
                      <a:pt x="3001" y="4156"/>
                    </a:lnTo>
                    <a:lnTo>
                      <a:pt x="2834" y="4108"/>
                    </a:lnTo>
                    <a:lnTo>
                      <a:pt x="1620" y="3811"/>
                    </a:lnTo>
                    <a:lnTo>
                      <a:pt x="1632" y="1977"/>
                    </a:lnTo>
                    <a:lnTo>
                      <a:pt x="3477" y="2322"/>
                    </a:lnTo>
                    <a:lnTo>
                      <a:pt x="3644" y="2346"/>
                    </a:lnTo>
                    <a:lnTo>
                      <a:pt x="4120" y="1013"/>
                    </a:lnTo>
                    <a:lnTo>
                      <a:pt x="1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55;p66">
                <a:extLst>
                  <a:ext uri="{FF2B5EF4-FFF2-40B4-BE49-F238E27FC236}">
                    <a16:creationId xmlns:a16="http://schemas.microsoft.com/office/drawing/2014/main" id="{0FD8A606-46E2-3975-3980-FC3B347B9756}"/>
                  </a:ext>
                </a:extLst>
              </p:cNvPr>
              <p:cNvSpPr/>
              <p:nvPr/>
            </p:nvSpPr>
            <p:spPr>
              <a:xfrm>
                <a:off x="2625625" y="3865200"/>
                <a:ext cx="92275" cy="105375"/>
              </a:xfrm>
              <a:custGeom>
                <a:avLst/>
                <a:gdLst/>
                <a:ahLst/>
                <a:cxnLst/>
                <a:rect l="l" t="t" r="r" b="b"/>
                <a:pathLst>
                  <a:path w="3691" h="4215" extrusionOk="0">
                    <a:moveTo>
                      <a:pt x="1179" y="0"/>
                    </a:moveTo>
                    <a:lnTo>
                      <a:pt x="0" y="3322"/>
                    </a:lnTo>
                    <a:lnTo>
                      <a:pt x="2524" y="4215"/>
                    </a:lnTo>
                    <a:lnTo>
                      <a:pt x="2619" y="3905"/>
                    </a:lnTo>
                    <a:lnTo>
                      <a:pt x="1405" y="3608"/>
                    </a:lnTo>
                    <a:lnTo>
                      <a:pt x="1417" y="1774"/>
                    </a:lnTo>
                    <a:lnTo>
                      <a:pt x="3262" y="2119"/>
                    </a:lnTo>
                    <a:lnTo>
                      <a:pt x="3691" y="917"/>
                    </a:lnTo>
                    <a:lnTo>
                      <a:pt x="1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756;p66">
                <a:extLst>
                  <a:ext uri="{FF2B5EF4-FFF2-40B4-BE49-F238E27FC236}">
                    <a16:creationId xmlns:a16="http://schemas.microsoft.com/office/drawing/2014/main" id="{C5842DFC-B60B-429A-8C45-9AEA0D3B7304}"/>
                  </a:ext>
                </a:extLst>
              </p:cNvPr>
              <p:cNvSpPr/>
              <p:nvPr/>
            </p:nvSpPr>
            <p:spPr>
              <a:xfrm>
                <a:off x="2669375" y="3864900"/>
                <a:ext cx="33950" cy="19375"/>
              </a:xfrm>
              <a:custGeom>
                <a:avLst/>
                <a:gdLst/>
                <a:ahLst/>
                <a:cxnLst/>
                <a:rect l="l" t="t" r="r" b="b"/>
                <a:pathLst>
                  <a:path w="1358" h="775" extrusionOk="0">
                    <a:moveTo>
                      <a:pt x="119" y="0"/>
                    </a:moveTo>
                    <a:lnTo>
                      <a:pt x="0" y="333"/>
                    </a:lnTo>
                    <a:lnTo>
                      <a:pt x="1239" y="774"/>
                    </a:lnTo>
                    <a:lnTo>
                      <a:pt x="1358" y="441"/>
                    </a:lnTo>
                    <a:lnTo>
                      <a:pt x="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757;p66">
                <a:extLst>
                  <a:ext uri="{FF2B5EF4-FFF2-40B4-BE49-F238E27FC236}">
                    <a16:creationId xmlns:a16="http://schemas.microsoft.com/office/drawing/2014/main" id="{88BB9C3C-B602-D56F-7E53-CC3C9FB5AB0B}"/>
                  </a:ext>
                </a:extLst>
              </p:cNvPr>
              <p:cNvSpPr/>
              <p:nvPr/>
            </p:nvSpPr>
            <p:spPr>
              <a:xfrm>
                <a:off x="2516975" y="3830075"/>
                <a:ext cx="46150" cy="45850"/>
              </a:xfrm>
              <a:custGeom>
                <a:avLst/>
                <a:gdLst/>
                <a:ahLst/>
                <a:cxnLst/>
                <a:rect l="l" t="t" r="r" b="b"/>
                <a:pathLst>
                  <a:path w="1846" h="1834" extrusionOk="0">
                    <a:moveTo>
                      <a:pt x="929" y="0"/>
                    </a:moveTo>
                    <a:cubicBezTo>
                      <a:pt x="417" y="0"/>
                      <a:pt x="0" y="405"/>
                      <a:pt x="0" y="917"/>
                    </a:cubicBezTo>
                    <a:cubicBezTo>
                      <a:pt x="0" y="1429"/>
                      <a:pt x="417" y="1834"/>
                      <a:pt x="929" y="1834"/>
                    </a:cubicBezTo>
                    <a:cubicBezTo>
                      <a:pt x="1441" y="1834"/>
                      <a:pt x="1846" y="1429"/>
                      <a:pt x="1846" y="917"/>
                    </a:cubicBezTo>
                    <a:cubicBezTo>
                      <a:pt x="1846" y="405"/>
                      <a:pt x="1441" y="0"/>
                      <a:pt x="929"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758;p66">
                <a:extLst>
                  <a:ext uri="{FF2B5EF4-FFF2-40B4-BE49-F238E27FC236}">
                    <a16:creationId xmlns:a16="http://schemas.microsoft.com/office/drawing/2014/main" id="{13107843-FBCA-15D1-BCE3-0BB94294A3D3}"/>
                  </a:ext>
                </a:extLst>
              </p:cNvPr>
              <p:cNvSpPr/>
              <p:nvPr/>
            </p:nvSpPr>
            <p:spPr>
              <a:xfrm>
                <a:off x="2627100" y="3906550"/>
                <a:ext cx="46175" cy="46175"/>
              </a:xfrm>
              <a:custGeom>
                <a:avLst/>
                <a:gdLst/>
                <a:ahLst/>
                <a:cxnLst/>
                <a:rect l="l" t="t" r="r" b="b"/>
                <a:pathLst>
                  <a:path w="1847" h="1847" extrusionOk="0">
                    <a:moveTo>
                      <a:pt x="929" y="1"/>
                    </a:moveTo>
                    <a:cubicBezTo>
                      <a:pt x="417" y="1"/>
                      <a:pt x="1" y="418"/>
                      <a:pt x="1" y="918"/>
                    </a:cubicBezTo>
                    <a:cubicBezTo>
                      <a:pt x="1" y="1430"/>
                      <a:pt x="417" y="1846"/>
                      <a:pt x="929" y="1846"/>
                    </a:cubicBezTo>
                    <a:cubicBezTo>
                      <a:pt x="1441" y="1846"/>
                      <a:pt x="1846" y="1430"/>
                      <a:pt x="1846" y="918"/>
                    </a:cubicBezTo>
                    <a:cubicBezTo>
                      <a:pt x="1846" y="418"/>
                      <a:pt x="1441" y="1"/>
                      <a:pt x="929"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759;p66">
              <a:extLst>
                <a:ext uri="{FF2B5EF4-FFF2-40B4-BE49-F238E27FC236}">
                  <a16:creationId xmlns:a16="http://schemas.microsoft.com/office/drawing/2014/main" id="{54464CF4-8CD3-7145-A930-CD88B68A925F}"/>
                </a:ext>
              </a:extLst>
            </p:cNvPr>
            <p:cNvGrpSpPr/>
            <p:nvPr/>
          </p:nvGrpSpPr>
          <p:grpSpPr>
            <a:xfrm>
              <a:off x="3120375" y="396912"/>
              <a:ext cx="1352957" cy="677094"/>
              <a:chOff x="2198175" y="2977875"/>
              <a:chExt cx="600700" cy="300650"/>
            </a:xfrm>
          </p:grpSpPr>
          <p:sp>
            <p:nvSpPr>
              <p:cNvPr id="201" name="Google Shape;2760;p66">
                <a:extLst>
                  <a:ext uri="{FF2B5EF4-FFF2-40B4-BE49-F238E27FC236}">
                    <a16:creationId xmlns:a16="http://schemas.microsoft.com/office/drawing/2014/main" id="{4A9E32A2-6295-FC82-5425-D4BC30F804F0}"/>
                  </a:ext>
                </a:extLst>
              </p:cNvPr>
              <p:cNvSpPr/>
              <p:nvPr/>
            </p:nvSpPr>
            <p:spPr>
              <a:xfrm>
                <a:off x="2198175" y="3044550"/>
                <a:ext cx="600700" cy="233975"/>
              </a:xfrm>
              <a:custGeom>
                <a:avLst/>
                <a:gdLst/>
                <a:ahLst/>
                <a:cxnLst/>
                <a:rect l="l" t="t" r="r" b="b"/>
                <a:pathLst>
                  <a:path w="24028" h="9359" extrusionOk="0">
                    <a:moveTo>
                      <a:pt x="834" y="1"/>
                    </a:moveTo>
                    <a:cubicBezTo>
                      <a:pt x="370" y="1"/>
                      <a:pt x="1" y="370"/>
                      <a:pt x="1" y="834"/>
                    </a:cubicBezTo>
                    <a:cubicBezTo>
                      <a:pt x="1" y="1286"/>
                      <a:pt x="370" y="1667"/>
                      <a:pt x="834" y="1667"/>
                    </a:cubicBezTo>
                    <a:cubicBezTo>
                      <a:pt x="1239" y="1667"/>
                      <a:pt x="1584" y="1370"/>
                      <a:pt x="1656" y="989"/>
                    </a:cubicBezTo>
                    <a:cubicBezTo>
                      <a:pt x="2001" y="1013"/>
                      <a:pt x="2441" y="1084"/>
                      <a:pt x="2930" y="1251"/>
                    </a:cubicBezTo>
                    <a:cubicBezTo>
                      <a:pt x="2918" y="1310"/>
                      <a:pt x="2918" y="1370"/>
                      <a:pt x="2918" y="1406"/>
                    </a:cubicBezTo>
                    <a:cubicBezTo>
                      <a:pt x="2918" y="1870"/>
                      <a:pt x="3287" y="2239"/>
                      <a:pt x="3751" y="2239"/>
                    </a:cubicBezTo>
                    <a:cubicBezTo>
                      <a:pt x="3989" y="2239"/>
                      <a:pt x="4204" y="2156"/>
                      <a:pt x="4346" y="1989"/>
                    </a:cubicBezTo>
                    <a:cubicBezTo>
                      <a:pt x="4644" y="2215"/>
                      <a:pt x="4930" y="2477"/>
                      <a:pt x="5216" y="2799"/>
                    </a:cubicBezTo>
                    <a:cubicBezTo>
                      <a:pt x="5073" y="2941"/>
                      <a:pt x="5001" y="3132"/>
                      <a:pt x="5001" y="3346"/>
                    </a:cubicBezTo>
                    <a:cubicBezTo>
                      <a:pt x="5001" y="3811"/>
                      <a:pt x="5370" y="4180"/>
                      <a:pt x="5835" y="4180"/>
                    </a:cubicBezTo>
                    <a:cubicBezTo>
                      <a:pt x="5942" y="4180"/>
                      <a:pt x="6049" y="4168"/>
                      <a:pt x="6132" y="4120"/>
                    </a:cubicBezTo>
                    <a:cubicBezTo>
                      <a:pt x="6180" y="4192"/>
                      <a:pt x="6228" y="4275"/>
                      <a:pt x="6251" y="4346"/>
                    </a:cubicBezTo>
                    <a:cubicBezTo>
                      <a:pt x="6418" y="4680"/>
                      <a:pt x="6597" y="4977"/>
                      <a:pt x="6775" y="5275"/>
                    </a:cubicBezTo>
                    <a:cubicBezTo>
                      <a:pt x="6621" y="5430"/>
                      <a:pt x="6537" y="5632"/>
                      <a:pt x="6537" y="5858"/>
                    </a:cubicBezTo>
                    <a:cubicBezTo>
                      <a:pt x="6537" y="6323"/>
                      <a:pt x="6906" y="6692"/>
                      <a:pt x="7371" y="6692"/>
                    </a:cubicBezTo>
                    <a:cubicBezTo>
                      <a:pt x="7502" y="6692"/>
                      <a:pt x="7621" y="6668"/>
                      <a:pt x="7728" y="6620"/>
                    </a:cubicBezTo>
                    <a:cubicBezTo>
                      <a:pt x="7990" y="6954"/>
                      <a:pt x="8276" y="7216"/>
                      <a:pt x="8549" y="7442"/>
                    </a:cubicBezTo>
                    <a:cubicBezTo>
                      <a:pt x="8490" y="7549"/>
                      <a:pt x="8454" y="7680"/>
                      <a:pt x="8454" y="7811"/>
                    </a:cubicBezTo>
                    <a:cubicBezTo>
                      <a:pt x="8454" y="8275"/>
                      <a:pt x="8823" y="8644"/>
                      <a:pt x="9288" y="8644"/>
                    </a:cubicBezTo>
                    <a:cubicBezTo>
                      <a:pt x="9573" y="8644"/>
                      <a:pt x="9811" y="8514"/>
                      <a:pt x="9954" y="8299"/>
                    </a:cubicBezTo>
                    <a:cubicBezTo>
                      <a:pt x="10407" y="8478"/>
                      <a:pt x="10823" y="8573"/>
                      <a:pt x="11193" y="8597"/>
                    </a:cubicBezTo>
                    <a:cubicBezTo>
                      <a:pt x="11288" y="9049"/>
                      <a:pt x="11621" y="9359"/>
                      <a:pt x="12038" y="9359"/>
                    </a:cubicBezTo>
                    <a:cubicBezTo>
                      <a:pt x="12455" y="9359"/>
                      <a:pt x="12800" y="9049"/>
                      <a:pt x="12859" y="8644"/>
                    </a:cubicBezTo>
                    <a:cubicBezTo>
                      <a:pt x="13252" y="8597"/>
                      <a:pt x="13669" y="8514"/>
                      <a:pt x="14110" y="8335"/>
                    </a:cubicBezTo>
                    <a:cubicBezTo>
                      <a:pt x="14264" y="8537"/>
                      <a:pt x="14514" y="8692"/>
                      <a:pt x="14800" y="8692"/>
                    </a:cubicBezTo>
                    <a:cubicBezTo>
                      <a:pt x="15253" y="8692"/>
                      <a:pt x="15634" y="8323"/>
                      <a:pt x="15634" y="7859"/>
                    </a:cubicBezTo>
                    <a:cubicBezTo>
                      <a:pt x="15634" y="7728"/>
                      <a:pt x="15598" y="7585"/>
                      <a:pt x="15538" y="7466"/>
                    </a:cubicBezTo>
                    <a:cubicBezTo>
                      <a:pt x="15836" y="7216"/>
                      <a:pt x="16146" y="6906"/>
                      <a:pt x="16467" y="6513"/>
                    </a:cubicBezTo>
                    <a:cubicBezTo>
                      <a:pt x="16562" y="6561"/>
                      <a:pt x="16681" y="6597"/>
                      <a:pt x="16824" y="6597"/>
                    </a:cubicBezTo>
                    <a:cubicBezTo>
                      <a:pt x="17277" y="6597"/>
                      <a:pt x="17658" y="6216"/>
                      <a:pt x="17658" y="5763"/>
                    </a:cubicBezTo>
                    <a:cubicBezTo>
                      <a:pt x="17658" y="5513"/>
                      <a:pt x="17550" y="5311"/>
                      <a:pt x="17396" y="5168"/>
                    </a:cubicBezTo>
                    <a:cubicBezTo>
                      <a:pt x="17539" y="4918"/>
                      <a:pt x="17681" y="4668"/>
                      <a:pt x="17812" y="4382"/>
                    </a:cubicBezTo>
                    <a:cubicBezTo>
                      <a:pt x="17860" y="4287"/>
                      <a:pt x="17920" y="4192"/>
                      <a:pt x="17967" y="4084"/>
                    </a:cubicBezTo>
                    <a:cubicBezTo>
                      <a:pt x="18074" y="4132"/>
                      <a:pt x="18170" y="4168"/>
                      <a:pt x="18289" y="4168"/>
                    </a:cubicBezTo>
                    <a:cubicBezTo>
                      <a:pt x="18753" y="4168"/>
                      <a:pt x="19122" y="3787"/>
                      <a:pt x="19122" y="3334"/>
                    </a:cubicBezTo>
                    <a:cubicBezTo>
                      <a:pt x="19122" y="3108"/>
                      <a:pt x="19039" y="2918"/>
                      <a:pt x="18908" y="2763"/>
                    </a:cubicBezTo>
                    <a:cubicBezTo>
                      <a:pt x="19170" y="2465"/>
                      <a:pt x="19455" y="2215"/>
                      <a:pt x="19741" y="1989"/>
                    </a:cubicBezTo>
                    <a:cubicBezTo>
                      <a:pt x="19884" y="2156"/>
                      <a:pt x="20110" y="2263"/>
                      <a:pt x="20348" y="2263"/>
                    </a:cubicBezTo>
                    <a:cubicBezTo>
                      <a:pt x="20813" y="2263"/>
                      <a:pt x="21182" y="1882"/>
                      <a:pt x="21182" y="1429"/>
                    </a:cubicBezTo>
                    <a:cubicBezTo>
                      <a:pt x="21182" y="1370"/>
                      <a:pt x="21170" y="1310"/>
                      <a:pt x="21170" y="1251"/>
                    </a:cubicBezTo>
                    <a:cubicBezTo>
                      <a:pt x="21622" y="1096"/>
                      <a:pt x="22039" y="1036"/>
                      <a:pt x="22373" y="1013"/>
                    </a:cubicBezTo>
                    <a:cubicBezTo>
                      <a:pt x="22432" y="1406"/>
                      <a:pt x="22777" y="1703"/>
                      <a:pt x="23194" y="1703"/>
                    </a:cubicBezTo>
                    <a:cubicBezTo>
                      <a:pt x="23646" y="1703"/>
                      <a:pt x="24027" y="1334"/>
                      <a:pt x="24027" y="870"/>
                    </a:cubicBezTo>
                    <a:cubicBezTo>
                      <a:pt x="24027" y="417"/>
                      <a:pt x="23646" y="36"/>
                      <a:pt x="23194" y="36"/>
                    </a:cubicBezTo>
                    <a:cubicBezTo>
                      <a:pt x="22777" y="36"/>
                      <a:pt x="22432" y="334"/>
                      <a:pt x="22373" y="739"/>
                    </a:cubicBezTo>
                    <a:cubicBezTo>
                      <a:pt x="22015" y="774"/>
                      <a:pt x="21551" y="846"/>
                      <a:pt x="21063" y="1013"/>
                    </a:cubicBezTo>
                    <a:cubicBezTo>
                      <a:pt x="20908" y="774"/>
                      <a:pt x="20646" y="596"/>
                      <a:pt x="20348" y="596"/>
                    </a:cubicBezTo>
                    <a:cubicBezTo>
                      <a:pt x="19884" y="596"/>
                      <a:pt x="19515" y="965"/>
                      <a:pt x="19515" y="1429"/>
                    </a:cubicBezTo>
                    <a:cubicBezTo>
                      <a:pt x="19515" y="1548"/>
                      <a:pt x="19539" y="1667"/>
                      <a:pt x="19586" y="1763"/>
                    </a:cubicBezTo>
                    <a:cubicBezTo>
                      <a:pt x="19277" y="1989"/>
                      <a:pt x="18979" y="2263"/>
                      <a:pt x="18682" y="2584"/>
                    </a:cubicBezTo>
                    <a:cubicBezTo>
                      <a:pt x="18563" y="2525"/>
                      <a:pt x="18432" y="2477"/>
                      <a:pt x="18277" y="2477"/>
                    </a:cubicBezTo>
                    <a:cubicBezTo>
                      <a:pt x="17812" y="2477"/>
                      <a:pt x="17443" y="2858"/>
                      <a:pt x="17443" y="3310"/>
                    </a:cubicBezTo>
                    <a:cubicBezTo>
                      <a:pt x="17443" y="3549"/>
                      <a:pt x="17550" y="3775"/>
                      <a:pt x="17717" y="3930"/>
                    </a:cubicBezTo>
                    <a:cubicBezTo>
                      <a:pt x="17658" y="4025"/>
                      <a:pt x="17598" y="4132"/>
                      <a:pt x="17550" y="4239"/>
                    </a:cubicBezTo>
                    <a:cubicBezTo>
                      <a:pt x="17420" y="4501"/>
                      <a:pt x="17277" y="4739"/>
                      <a:pt x="17146" y="4977"/>
                    </a:cubicBezTo>
                    <a:cubicBezTo>
                      <a:pt x="17039" y="4942"/>
                      <a:pt x="16919" y="4906"/>
                      <a:pt x="16800" y="4906"/>
                    </a:cubicBezTo>
                    <a:cubicBezTo>
                      <a:pt x="16348" y="4906"/>
                      <a:pt x="15967" y="5275"/>
                      <a:pt x="15967" y="5739"/>
                    </a:cubicBezTo>
                    <a:cubicBezTo>
                      <a:pt x="15967" y="5977"/>
                      <a:pt x="16062" y="6192"/>
                      <a:pt x="16229" y="6335"/>
                    </a:cubicBezTo>
                    <a:cubicBezTo>
                      <a:pt x="15943" y="6692"/>
                      <a:pt x="15645" y="6978"/>
                      <a:pt x="15360" y="7216"/>
                    </a:cubicBezTo>
                    <a:cubicBezTo>
                      <a:pt x="15217" y="7085"/>
                      <a:pt x="15014" y="6990"/>
                      <a:pt x="14800" y="6990"/>
                    </a:cubicBezTo>
                    <a:cubicBezTo>
                      <a:pt x="14336" y="6990"/>
                      <a:pt x="13967" y="7359"/>
                      <a:pt x="13967" y="7823"/>
                    </a:cubicBezTo>
                    <a:cubicBezTo>
                      <a:pt x="13967" y="7894"/>
                      <a:pt x="13979" y="7978"/>
                      <a:pt x="13991" y="8049"/>
                    </a:cubicBezTo>
                    <a:cubicBezTo>
                      <a:pt x="13586" y="8216"/>
                      <a:pt x="13205" y="8287"/>
                      <a:pt x="12848" y="8335"/>
                    </a:cubicBezTo>
                    <a:cubicBezTo>
                      <a:pt x="12776" y="7942"/>
                      <a:pt x="12431" y="7656"/>
                      <a:pt x="12026" y="7656"/>
                    </a:cubicBezTo>
                    <a:cubicBezTo>
                      <a:pt x="11621" y="7656"/>
                      <a:pt x="11288" y="7942"/>
                      <a:pt x="11204" y="8335"/>
                    </a:cubicBezTo>
                    <a:cubicBezTo>
                      <a:pt x="10871" y="8287"/>
                      <a:pt x="10490" y="8216"/>
                      <a:pt x="10097" y="8049"/>
                    </a:cubicBezTo>
                    <a:cubicBezTo>
                      <a:pt x="10109" y="7978"/>
                      <a:pt x="10121" y="7894"/>
                      <a:pt x="10121" y="7811"/>
                    </a:cubicBezTo>
                    <a:cubicBezTo>
                      <a:pt x="10121" y="7347"/>
                      <a:pt x="9752" y="6978"/>
                      <a:pt x="9288" y="6978"/>
                    </a:cubicBezTo>
                    <a:cubicBezTo>
                      <a:pt x="9061" y="6978"/>
                      <a:pt x="8859" y="7061"/>
                      <a:pt x="8704" y="7216"/>
                    </a:cubicBezTo>
                    <a:cubicBezTo>
                      <a:pt x="8454" y="7001"/>
                      <a:pt x="8204" y="6751"/>
                      <a:pt x="7954" y="6466"/>
                    </a:cubicBezTo>
                    <a:cubicBezTo>
                      <a:pt x="8097" y="6323"/>
                      <a:pt x="8192" y="6108"/>
                      <a:pt x="8192" y="5870"/>
                    </a:cubicBezTo>
                    <a:cubicBezTo>
                      <a:pt x="8192" y="5418"/>
                      <a:pt x="7811" y="5037"/>
                      <a:pt x="7359" y="5037"/>
                    </a:cubicBezTo>
                    <a:cubicBezTo>
                      <a:pt x="7216" y="5037"/>
                      <a:pt x="7097" y="5073"/>
                      <a:pt x="6978" y="5132"/>
                    </a:cubicBezTo>
                    <a:cubicBezTo>
                      <a:pt x="6823" y="4858"/>
                      <a:pt x="6656" y="4561"/>
                      <a:pt x="6490" y="4239"/>
                    </a:cubicBezTo>
                    <a:cubicBezTo>
                      <a:pt x="6442" y="4144"/>
                      <a:pt x="6406" y="4072"/>
                      <a:pt x="6359" y="4001"/>
                    </a:cubicBezTo>
                    <a:cubicBezTo>
                      <a:pt x="6537" y="3846"/>
                      <a:pt x="6656" y="3608"/>
                      <a:pt x="6656" y="3358"/>
                    </a:cubicBezTo>
                    <a:cubicBezTo>
                      <a:pt x="6656" y="2894"/>
                      <a:pt x="6287" y="2525"/>
                      <a:pt x="5823" y="2525"/>
                    </a:cubicBezTo>
                    <a:cubicBezTo>
                      <a:pt x="5668" y="2525"/>
                      <a:pt x="5537" y="2572"/>
                      <a:pt x="5418" y="2632"/>
                    </a:cubicBezTo>
                    <a:cubicBezTo>
                      <a:pt x="5120" y="2287"/>
                      <a:pt x="4811" y="2001"/>
                      <a:pt x="4501" y="1786"/>
                    </a:cubicBezTo>
                    <a:cubicBezTo>
                      <a:pt x="4561" y="1679"/>
                      <a:pt x="4585" y="1548"/>
                      <a:pt x="4585" y="1429"/>
                    </a:cubicBezTo>
                    <a:cubicBezTo>
                      <a:pt x="4585" y="965"/>
                      <a:pt x="4215" y="596"/>
                      <a:pt x="3751" y="596"/>
                    </a:cubicBezTo>
                    <a:cubicBezTo>
                      <a:pt x="3442" y="596"/>
                      <a:pt x="3168" y="751"/>
                      <a:pt x="3025" y="1013"/>
                    </a:cubicBezTo>
                    <a:cubicBezTo>
                      <a:pt x="2501" y="834"/>
                      <a:pt x="2025" y="751"/>
                      <a:pt x="1656" y="727"/>
                    </a:cubicBezTo>
                    <a:cubicBezTo>
                      <a:pt x="1596" y="322"/>
                      <a:pt x="1251" y="1"/>
                      <a:pt x="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61;p66">
                <a:extLst>
                  <a:ext uri="{FF2B5EF4-FFF2-40B4-BE49-F238E27FC236}">
                    <a16:creationId xmlns:a16="http://schemas.microsoft.com/office/drawing/2014/main" id="{B3172C60-5A22-221A-B823-84C7DE66E217}"/>
                  </a:ext>
                </a:extLst>
              </p:cNvPr>
              <p:cNvSpPr/>
              <p:nvPr/>
            </p:nvSpPr>
            <p:spPr>
              <a:xfrm>
                <a:off x="2198175" y="2977875"/>
                <a:ext cx="600700" cy="233975"/>
              </a:xfrm>
              <a:custGeom>
                <a:avLst/>
                <a:gdLst/>
                <a:ahLst/>
                <a:cxnLst/>
                <a:rect l="l" t="t" r="r" b="b"/>
                <a:pathLst>
                  <a:path w="24028" h="9359" extrusionOk="0">
                    <a:moveTo>
                      <a:pt x="12038" y="1"/>
                    </a:moveTo>
                    <a:cubicBezTo>
                      <a:pt x="11621" y="1"/>
                      <a:pt x="11288" y="310"/>
                      <a:pt x="11193" y="763"/>
                    </a:cubicBezTo>
                    <a:cubicBezTo>
                      <a:pt x="10823" y="786"/>
                      <a:pt x="10407" y="882"/>
                      <a:pt x="9954" y="1060"/>
                    </a:cubicBezTo>
                    <a:cubicBezTo>
                      <a:pt x="9811" y="846"/>
                      <a:pt x="9573" y="715"/>
                      <a:pt x="9288" y="715"/>
                    </a:cubicBezTo>
                    <a:cubicBezTo>
                      <a:pt x="8823" y="715"/>
                      <a:pt x="8454" y="1084"/>
                      <a:pt x="8454" y="1548"/>
                    </a:cubicBezTo>
                    <a:cubicBezTo>
                      <a:pt x="8454" y="1679"/>
                      <a:pt x="8490" y="1822"/>
                      <a:pt x="8549" y="1917"/>
                    </a:cubicBezTo>
                    <a:cubicBezTo>
                      <a:pt x="8276" y="2144"/>
                      <a:pt x="7990" y="2418"/>
                      <a:pt x="7728" y="2739"/>
                    </a:cubicBezTo>
                    <a:cubicBezTo>
                      <a:pt x="7621" y="2691"/>
                      <a:pt x="7502" y="2668"/>
                      <a:pt x="7371" y="2668"/>
                    </a:cubicBezTo>
                    <a:cubicBezTo>
                      <a:pt x="6906" y="2668"/>
                      <a:pt x="6537" y="3037"/>
                      <a:pt x="6537" y="3501"/>
                    </a:cubicBezTo>
                    <a:cubicBezTo>
                      <a:pt x="6537" y="3727"/>
                      <a:pt x="6621" y="3930"/>
                      <a:pt x="6775" y="4084"/>
                    </a:cubicBezTo>
                    <a:cubicBezTo>
                      <a:pt x="6597" y="4382"/>
                      <a:pt x="6418" y="4680"/>
                      <a:pt x="6251" y="5013"/>
                    </a:cubicBezTo>
                    <a:cubicBezTo>
                      <a:pt x="6228" y="5096"/>
                      <a:pt x="6180" y="5168"/>
                      <a:pt x="6132" y="5239"/>
                    </a:cubicBezTo>
                    <a:cubicBezTo>
                      <a:pt x="6049" y="5192"/>
                      <a:pt x="5942" y="5180"/>
                      <a:pt x="5835" y="5180"/>
                    </a:cubicBezTo>
                    <a:cubicBezTo>
                      <a:pt x="5370" y="5180"/>
                      <a:pt x="5001" y="5549"/>
                      <a:pt x="5001" y="6013"/>
                    </a:cubicBezTo>
                    <a:cubicBezTo>
                      <a:pt x="5001" y="6228"/>
                      <a:pt x="5073" y="6418"/>
                      <a:pt x="5216" y="6561"/>
                    </a:cubicBezTo>
                    <a:cubicBezTo>
                      <a:pt x="4930" y="6882"/>
                      <a:pt x="4644" y="7144"/>
                      <a:pt x="4346" y="7371"/>
                    </a:cubicBezTo>
                    <a:cubicBezTo>
                      <a:pt x="4204" y="7204"/>
                      <a:pt x="3989" y="7120"/>
                      <a:pt x="3751" y="7120"/>
                    </a:cubicBezTo>
                    <a:cubicBezTo>
                      <a:pt x="3287" y="7120"/>
                      <a:pt x="2918" y="7490"/>
                      <a:pt x="2918" y="7954"/>
                    </a:cubicBezTo>
                    <a:cubicBezTo>
                      <a:pt x="2918" y="7990"/>
                      <a:pt x="2918" y="8049"/>
                      <a:pt x="2930" y="8109"/>
                    </a:cubicBezTo>
                    <a:cubicBezTo>
                      <a:pt x="2441" y="8275"/>
                      <a:pt x="2001" y="8347"/>
                      <a:pt x="1656" y="8371"/>
                    </a:cubicBezTo>
                    <a:cubicBezTo>
                      <a:pt x="1584" y="7990"/>
                      <a:pt x="1239" y="7692"/>
                      <a:pt x="834" y="7692"/>
                    </a:cubicBezTo>
                    <a:cubicBezTo>
                      <a:pt x="370" y="7692"/>
                      <a:pt x="1" y="8073"/>
                      <a:pt x="1" y="8525"/>
                    </a:cubicBezTo>
                    <a:cubicBezTo>
                      <a:pt x="1" y="8990"/>
                      <a:pt x="370" y="9359"/>
                      <a:pt x="834" y="9359"/>
                    </a:cubicBezTo>
                    <a:cubicBezTo>
                      <a:pt x="1251" y="9359"/>
                      <a:pt x="1596" y="9037"/>
                      <a:pt x="1656" y="8633"/>
                    </a:cubicBezTo>
                    <a:cubicBezTo>
                      <a:pt x="2025" y="8609"/>
                      <a:pt x="2501" y="8525"/>
                      <a:pt x="3025" y="8347"/>
                    </a:cubicBezTo>
                    <a:cubicBezTo>
                      <a:pt x="3168" y="8609"/>
                      <a:pt x="3442" y="8764"/>
                      <a:pt x="3751" y="8764"/>
                    </a:cubicBezTo>
                    <a:cubicBezTo>
                      <a:pt x="4215" y="8764"/>
                      <a:pt x="4585" y="8394"/>
                      <a:pt x="4585" y="7930"/>
                    </a:cubicBezTo>
                    <a:cubicBezTo>
                      <a:pt x="4585" y="7811"/>
                      <a:pt x="4561" y="7680"/>
                      <a:pt x="4501" y="7573"/>
                    </a:cubicBezTo>
                    <a:cubicBezTo>
                      <a:pt x="4811" y="7359"/>
                      <a:pt x="5120" y="7073"/>
                      <a:pt x="5418" y="6728"/>
                    </a:cubicBezTo>
                    <a:cubicBezTo>
                      <a:pt x="5537" y="6787"/>
                      <a:pt x="5668" y="6835"/>
                      <a:pt x="5823" y="6835"/>
                    </a:cubicBezTo>
                    <a:cubicBezTo>
                      <a:pt x="6287" y="6835"/>
                      <a:pt x="6656" y="6466"/>
                      <a:pt x="6656" y="6001"/>
                    </a:cubicBezTo>
                    <a:cubicBezTo>
                      <a:pt x="6656" y="5751"/>
                      <a:pt x="6537" y="5513"/>
                      <a:pt x="6359" y="5358"/>
                    </a:cubicBezTo>
                    <a:cubicBezTo>
                      <a:pt x="6406" y="5287"/>
                      <a:pt x="6442" y="5215"/>
                      <a:pt x="6490" y="5120"/>
                    </a:cubicBezTo>
                    <a:cubicBezTo>
                      <a:pt x="6656" y="4799"/>
                      <a:pt x="6823" y="4501"/>
                      <a:pt x="6978" y="4227"/>
                    </a:cubicBezTo>
                    <a:cubicBezTo>
                      <a:pt x="7097" y="4287"/>
                      <a:pt x="7216" y="4323"/>
                      <a:pt x="7359" y="4323"/>
                    </a:cubicBezTo>
                    <a:cubicBezTo>
                      <a:pt x="7811" y="4323"/>
                      <a:pt x="8192" y="3942"/>
                      <a:pt x="8192" y="3489"/>
                    </a:cubicBezTo>
                    <a:cubicBezTo>
                      <a:pt x="8192" y="3251"/>
                      <a:pt x="8097" y="3037"/>
                      <a:pt x="7954" y="2894"/>
                    </a:cubicBezTo>
                    <a:cubicBezTo>
                      <a:pt x="8204" y="2608"/>
                      <a:pt x="8454" y="2358"/>
                      <a:pt x="8704" y="2144"/>
                    </a:cubicBezTo>
                    <a:cubicBezTo>
                      <a:pt x="8859" y="2298"/>
                      <a:pt x="9061" y="2382"/>
                      <a:pt x="9288" y="2382"/>
                    </a:cubicBezTo>
                    <a:cubicBezTo>
                      <a:pt x="9752" y="2382"/>
                      <a:pt x="10121" y="2013"/>
                      <a:pt x="10121" y="1548"/>
                    </a:cubicBezTo>
                    <a:cubicBezTo>
                      <a:pt x="10121" y="1465"/>
                      <a:pt x="10109" y="1382"/>
                      <a:pt x="10097" y="1310"/>
                    </a:cubicBezTo>
                    <a:cubicBezTo>
                      <a:pt x="10490" y="1144"/>
                      <a:pt x="10871" y="1072"/>
                      <a:pt x="11204" y="1025"/>
                    </a:cubicBezTo>
                    <a:cubicBezTo>
                      <a:pt x="11288" y="1417"/>
                      <a:pt x="11621" y="1703"/>
                      <a:pt x="12026" y="1703"/>
                    </a:cubicBezTo>
                    <a:cubicBezTo>
                      <a:pt x="12431" y="1703"/>
                      <a:pt x="12776" y="1417"/>
                      <a:pt x="12848" y="1025"/>
                    </a:cubicBezTo>
                    <a:cubicBezTo>
                      <a:pt x="13205" y="1072"/>
                      <a:pt x="13586" y="1144"/>
                      <a:pt x="13991" y="1310"/>
                    </a:cubicBezTo>
                    <a:cubicBezTo>
                      <a:pt x="13979" y="1382"/>
                      <a:pt x="13967" y="1465"/>
                      <a:pt x="13967" y="1536"/>
                    </a:cubicBezTo>
                    <a:cubicBezTo>
                      <a:pt x="13967" y="2001"/>
                      <a:pt x="14336" y="2370"/>
                      <a:pt x="14800" y="2370"/>
                    </a:cubicBezTo>
                    <a:cubicBezTo>
                      <a:pt x="15014" y="2370"/>
                      <a:pt x="15217" y="2275"/>
                      <a:pt x="15360" y="2144"/>
                    </a:cubicBezTo>
                    <a:cubicBezTo>
                      <a:pt x="15645" y="2382"/>
                      <a:pt x="15943" y="2668"/>
                      <a:pt x="16229" y="3025"/>
                    </a:cubicBezTo>
                    <a:cubicBezTo>
                      <a:pt x="16062" y="3168"/>
                      <a:pt x="15967" y="3382"/>
                      <a:pt x="15967" y="3620"/>
                    </a:cubicBezTo>
                    <a:cubicBezTo>
                      <a:pt x="15967" y="4084"/>
                      <a:pt x="16348" y="4453"/>
                      <a:pt x="16800" y="4453"/>
                    </a:cubicBezTo>
                    <a:cubicBezTo>
                      <a:pt x="16919" y="4453"/>
                      <a:pt x="17039" y="4418"/>
                      <a:pt x="17146" y="4382"/>
                    </a:cubicBezTo>
                    <a:cubicBezTo>
                      <a:pt x="17277" y="4620"/>
                      <a:pt x="17420" y="4858"/>
                      <a:pt x="17550" y="5120"/>
                    </a:cubicBezTo>
                    <a:cubicBezTo>
                      <a:pt x="17598" y="5227"/>
                      <a:pt x="17658" y="5335"/>
                      <a:pt x="17717" y="5430"/>
                    </a:cubicBezTo>
                    <a:cubicBezTo>
                      <a:pt x="17550" y="5585"/>
                      <a:pt x="17443" y="5811"/>
                      <a:pt x="17443" y="6049"/>
                    </a:cubicBezTo>
                    <a:cubicBezTo>
                      <a:pt x="17443" y="6501"/>
                      <a:pt x="17812" y="6882"/>
                      <a:pt x="18277" y="6882"/>
                    </a:cubicBezTo>
                    <a:cubicBezTo>
                      <a:pt x="18432" y="6882"/>
                      <a:pt x="18563" y="6835"/>
                      <a:pt x="18682" y="6775"/>
                    </a:cubicBezTo>
                    <a:cubicBezTo>
                      <a:pt x="18979" y="7097"/>
                      <a:pt x="19277" y="7371"/>
                      <a:pt x="19586" y="7597"/>
                    </a:cubicBezTo>
                    <a:cubicBezTo>
                      <a:pt x="19539" y="7692"/>
                      <a:pt x="19515" y="7811"/>
                      <a:pt x="19515" y="7930"/>
                    </a:cubicBezTo>
                    <a:cubicBezTo>
                      <a:pt x="19515" y="8394"/>
                      <a:pt x="19884" y="8764"/>
                      <a:pt x="20348" y="8764"/>
                    </a:cubicBezTo>
                    <a:cubicBezTo>
                      <a:pt x="20646" y="8764"/>
                      <a:pt x="20908" y="8585"/>
                      <a:pt x="21063" y="8347"/>
                    </a:cubicBezTo>
                    <a:cubicBezTo>
                      <a:pt x="21551" y="8514"/>
                      <a:pt x="22015" y="8585"/>
                      <a:pt x="22373" y="8621"/>
                    </a:cubicBezTo>
                    <a:cubicBezTo>
                      <a:pt x="22432" y="9025"/>
                      <a:pt x="22777" y="9323"/>
                      <a:pt x="23194" y="9323"/>
                    </a:cubicBezTo>
                    <a:cubicBezTo>
                      <a:pt x="23646" y="9323"/>
                      <a:pt x="24027" y="8942"/>
                      <a:pt x="24027" y="8490"/>
                    </a:cubicBezTo>
                    <a:cubicBezTo>
                      <a:pt x="24027" y="8025"/>
                      <a:pt x="23646" y="7656"/>
                      <a:pt x="23194" y="7656"/>
                    </a:cubicBezTo>
                    <a:cubicBezTo>
                      <a:pt x="22777" y="7656"/>
                      <a:pt x="22432" y="7954"/>
                      <a:pt x="22373" y="8347"/>
                    </a:cubicBezTo>
                    <a:cubicBezTo>
                      <a:pt x="22039" y="8323"/>
                      <a:pt x="21622" y="8263"/>
                      <a:pt x="21170" y="8109"/>
                    </a:cubicBezTo>
                    <a:cubicBezTo>
                      <a:pt x="21170" y="8049"/>
                      <a:pt x="21182" y="7990"/>
                      <a:pt x="21182" y="7930"/>
                    </a:cubicBezTo>
                    <a:cubicBezTo>
                      <a:pt x="21182" y="7478"/>
                      <a:pt x="20813" y="7097"/>
                      <a:pt x="20348" y="7097"/>
                    </a:cubicBezTo>
                    <a:cubicBezTo>
                      <a:pt x="20110" y="7097"/>
                      <a:pt x="19884" y="7204"/>
                      <a:pt x="19741" y="7371"/>
                    </a:cubicBezTo>
                    <a:cubicBezTo>
                      <a:pt x="19455" y="7144"/>
                      <a:pt x="19170" y="6894"/>
                      <a:pt x="18908" y="6597"/>
                    </a:cubicBezTo>
                    <a:cubicBezTo>
                      <a:pt x="19039" y="6442"/>
                      <a:pt x="19122" y="6251"/>
                      <a:pt x="19122" y="6025"/>
                    </a:cubicBezTo>
                    <a:cubicBezTo>
                      <a:pt x="19122" y="5573"/>
                      <a:pt x="18753" y="5192"/>
                      <a:pt x="18289" y="5192"/>
                    </a:cubicBezTo>
                    <a:cubicBezTo>
                      <a:pt x="18170" y="5192"/>
                      <a:pt x="18074" y="5227"/>
                      <a:pt x="17967" y="5275"/>
                    </a:cubicBezTo>
                    <a:cubicBezTo>
                      <a:pt x="17920" y="5168"/>
                      <a:pt x="17860" y="5073"/>
                      <a:pt x="17812" y="4977"/>
                    </a:cubicBezTo>
                    <a:cubicBezTo>
                      <a:pt x="17681" y="4692"/>
                      <a:pt x="17539" y="4442"/>
                      <a:pt x="17396" y="4203"/>
                    </a:cubicBezTo>
                    <a:cubicBezTo>
                      <a:pt x="17550" y="4049"/>
                      <a:pt x="17658" y="3846"/>
                      <a:pt x="17658" y="3608"/>
                    </a:cubicBezTo>
                    <a:cubicBezTo>
                      <a:pt x="17658" y="3144"/>
                      <a:pt x="17277" y="2775"/>
                      <a:pt x="16824" y="2775"/>
                    </a:cubicBezTo>
                    <a:cubicBezTo>
                      <a:pt x="16681" y="2775"/>
                      <a:pt x="16562" y="2799"/>
                      <a:pt x="16467" y="2846"/>
                    </a:cubicBezTo>
                    <a:cubicBezTo>
                      <a:pt x="16146" y="2453"/>
                      <a:pt x="15836" y="2144"/>
                      <a:pt x="15538" y="1894"/>
                    </a:cubicBezTo>
                    <a:cubicBezTo>
                      <a:pt x="15598" y="1775"/>
                      <a:pt x="15634" y="1632"/>
                      <a:pt x="15634" y="1501"/>
                    </a:cubicBezTo>
                    <a:cubicBezTo>
                      <a:pt x="15634" y="1036"/>
                      <a:pt x="15253" y="667"/>
                      <a:pt x="14800" y="667"/>
                    </a:cubicBezTo>
                    <a:cubicBezTo>
                      <a:pt x="14514" y="667"/>
                      <a:pt x="14264" y="822"/>
                      <a:pt x="14110" y="1025"/>
                    </a:cubicBezTo>
                    <a:cubicBezTo>
                      <a:pt x="13669" y="846"/>
                      <a:pt x="13252" y="763"/>
                      <a:pt x="12859" y="715"/>
                    </a:cubicBezTo>
                    <a:cubicBezTo>
                      <a:pt x="12800" y="310"/>
                      <a:pt x="12455" y="1"/>
                      <a:pt x="12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62;p66">
                <a:extLst>
                  <a:ext uri="{FF2B5EF4-FFF2-40B4-BE49-F238E27FC236}">
                    <a16:creationId xmlns:a16="http://schemas.microsoft.com/office/drawing/2014/main" id="{440FD325-6091-5908-AB4A-006CCEF4097C}"/>
                  </a:ext>
                </a:extLst>
              </p:cNvPr>
              <p:cNvSpPr/>
              <p:nvPr/>
            </p:nvSpPr>
            <p:spPr>
              <a:xfrm>
                <a:off x="2777425" y="3096350"/>
                <a:ext cx="3875" cy="67575"/>
              </a:xfrm>
              <a:custGeom>
                <a:avLst/>
                <a:gdLst/>
                <a:ahLst/>
                <a:cxnLst/>
                <a:rect l="l" t="t" r="r" b="b"/>
                <a:pathLst>
                  <a:path w="155" h="2703" extrusionOk="0">
                    <a:moveTo>
                      <a:pt x="84" y="0"/>
                    </a:moveTo>
                    <a:cubicBezTo>
                      <a:pt x="36" y="0"/>
                      <a:pt x="0" y="24"/>
                      <a:pt x="0" y="72"/>
                    </a:cubicBezTo>
                    <a:lnTo>
                      <a:pt x="0" y="2632"/>
                    </a:lnTo>
                    <a:cubicBezTo>
                      <a:pt x="0" y="2679"/>
                      <a:pt x="36" y="2703"/>
                      <a:pt x="84" y="2703"/>
                    </a:cubicBezTo>
                    <a:cubicBezTo>
                      <a:pt x="119" y="2703"/>
                      <a:pt x="155" y="2679"/>
                      <a:pt x="155" y="2632"/>
                    </a:cubicBezTo>
                    <a:lnTo>
                      <a:pt x="155" y="72"/>
                    </a:lnTo>
                    <a:cubicBezTo>
                      <a:pt x="155" y="24"/>
                      <a:pt x="119"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63;p66">
                <a:extLst>
                  <a:ext uri="{FF2B5EF4-FFF2-40B4-BE49-F238E27FC236}">
                    <a16:creationId xmlns:a16="http://schemas.microsoft.com/office/drawing/2014/main" id="{AA778852-C76C-8FAD-0256-917CE082CEEE}"/>
                  </a:ext>
                </a:extLst>
              </p:cNvPr>
              <p:cNvSpPr/>
              <p:nvPr/>
            </p:nvSpPr>
            <p:spPr>
              <a:xfrm>
                <a:off x="2610425" y="3096350"/>
                <a:ext cx="3900" cy="67575"/>
              </a:xfrm>
              <a:custGeom>
                <a:avLst/>
                <a:gdLst/>
                <a:ahLst/>
                <a:cxnLst/>
                <a:rect l="l" t="t" r="r" b="b"/>
                <a:pathLst>
                  <a:path w="156" h="2703" extrusionOk="0">
                    <a:moveTo>
                      <a:pt x="72" y="0"/>
                    </a:moveTo>
                    <a:cubicBezTo>
                      <a:pt x="37" y="0"/>
                      <a:pt x="1" y="24"/>
                      <a:pt x="1" y="72"/>
                    </a:cubicBezTo>
                    <a:lnTo>
                      <a:pt x="1" y="2632"/>
                    </a:lnTo>
                    <a:cubicBezTo>
                      <a:pt x="1" y="2679"/>
                      <a:pt x="37" y="2703"/>
                      <a:pt x="72" y="2703"/>
                    </a:cubicBezTo>
                    <a:cubicBezTo>
                      <a:pt x="120" y="2703"/>
                      <a:pt x="156" y="2679"/>
                      <a:pt x="156" y="2632"/>
                    </a:cubicBezTo>
                    <a:lnTo>
                      <a:pt x="156" y="72"/>
                    </a:lnTo>
                    <a:cubicBezTo>
                      <a:pt x="156" y="24"/>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64;p66">
                <a:extLst>
                  <a:ext uri="{FF2B5EF4-FFF2-40B4-BE49-F238E27FC236}">
                    <a16:creationId xmlns:a16="http://schemas.microsoft.com/office/drawing/2014/main" id="{9A9AA639-95CD-0E63-65E5-81CF69903EE8}"/>
                  </a:ext>
                </a:extLst>
              </p:cNvPr>
              <p:cNvSpPr/>
              <p:nvPr/>
            </p:nvSpPr>
            <p:spPr>
              <a:xfrm>
                <a:off x="2382725" y="3096050"/>
                <a:ext cx="3900" cy="67875"/>
              </a:xfrm>
              <a:custGeom>
                <a:avLst/>
                <a:gdLst/>
                <a:ahLst/>
                <a:cxnLst/>
                <a:rect l="l" t="t" r="r" b="b"/>
                <a:pathLst>
                  <a:path w="156" h="2715" extrusionOk="0">
                    <a:moveTo>
                      <a:pt x="72" y="0"/>
                    </a:moveTo>
                    <a:cubicBezTo>
                      <a:pt x="36" y="0"/>
                      <a:pt x="1" y="36"/>
                      <a:pt x="1" y="84"/>
                    </a:cubicBezTo>
                    <a:lnTo>
                      <a:pt x="1" y="2644"/>
                    </a:lnTo>
                    <a:cubicBezTo>
                      <a:pt x="1" y="2679"/>
                      <a:pt x="36" y="2715"/>
                      <a:pt x="72" y="2715"/>
                    </a:cubicBezTo>
                    <a:cubicBezTo>
                      <a:pt x="120" y="2715"/>
                      <a:pt x="155" y="2691"/>
                      <a:pt x="155" y="2644"/>
                    </a:cubicBezTo>
                    <a:lnTo>
                      <a:pt x="155" y="84"/>
                    </a:lnTo>
                    <a:cubicBezTo>
                      <a:pt x="155" y="36"/>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65;p66">
                <a:extLst>
                  <a:ext uri="{FF2B5EF4-FFF2-40B4-BE49-F238E27FC236}">
                    <a16:creationId xmlns:a16="http://schemas.microsoft.com/office/drawing/2014/main" id="{CCEE3075-7938-CB95-E30C-23750988F217}"/>
                  </a:ext>
                </a:extLst>
              </p:cNvPr>
              <p:cNvSpPr/>
              <p:nvPr/>
            </p:nvSpPr>
            <p:spPr>
              <a:xfrm>
                <a:off x="2428875" y="3043650"/>
                <a:ext cx="3575" cy="167625"/>
              </a:xfrm>
              <a:custGeom>
                <a:avLst/>
                <a:gdLst/>
                <a:ahLst/>
                <a:cxnLst/>
                <a:rect l="l" t="t" r="r" b="b"/>
                <a:pathLst>
                  <a:path w="143" h="6705" extrusionOk="0">
                    <a:moveTo>
                      <a:pt x="71" y="1"/>
                    </a:moveTo>
                    <a:cubicBezTo>
                      <a:pt x="36" y="1"/>
                      <a:pt x="0" y="37"/>
                      <a:pt x="0" y="84"/>
                    </a:cubicBezTo>
                    <a:lnTo>
                      <a:pt x="0" y="6633"/>
                    </a:lnTo>
                    <a:cubicBezTo>
                      <a:pt x="0" y="6668"/>
                      <a:pt x="36" y="6704"/>
                      <a:pt x="71" y="6704"/>
                    </a:cubicBezTo>
                    <a:cubicBezTo>
                      <a:pt x="119" y="6704"/>
                      <a:pt x="143" y="6668"/>
                      <a:pt x="143" y="6633"/>
                    </a:cubicBezTo>
                    <a:lnTo>
                      <a:pt x="143" y="84"/>
                    </a:lnTo>
                    <a:cubicBezTo>
                      <a:pt x="143" y="37"/>
                      <a:pt x="119"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66;p66">
                <a:extLst>
                  <a:ext uri="{FF2B5EF4-FFF2-40B4-BE49-F238E27FC236}">
                    <a16:creationId xmlns:a16="http://schemas.microsoft.com/office/drawing/2014/main" id="{22DBB915-D4A1-57D5-62B1-01A0B7A22994}"/>
                  </a:ext>
                </a:extLst>
              </p:cNvPr>
              <p:cNvSpPr/>
              <p:nvPr/>
            </p:nvSpPr>
            <p:spPr>
              <a:xfrm>
                <a:off x="2561625" y="3043650"/>
                <a:ext cx="3875" cy="167625"/>
              </a:xfrm>
              <a:custGeom>
                <a:avLst/>
                <a:gdLst/>
                <a:ahLst/>
                <a:cxnLst/>
                <a:rect l="l" t="t" r="r" b="b"/>
                <a:pathLst>
                  <a:path w="155" h="6705" extrusionOk="0">
                    <a:moveTo>
                      <a:pt x="84" y="1"/>
                    </a:moveTo>
                    <a:cubicBezTo>
                      <a:pt x="36" y="1"/>
                      <a:pt x="0" y="37"/>
                      <a:pt x="0" y="84"/>
                    </a:cubicBezTo>
                    <a:lnTo>
                      <a:pt x="0" y="6633"/>
                    </a:lnTo>
                    <a:cubicBezTo>
                      <a:pt x="0" y="6668"/>
                      <a:pt x="36" y="6704"/>
                      <a:pt x="84" y="6704"/>
                    </a:cubicBezTo>
                    <a:cubicBezTo>
                      <a:pt x="119" y="6704"/>
                      <a:pt x="155" y="6668"/>
                      <a:pt x="155" y="6633"/>
                    </a:cubicBezTo>
                    <a:lnTo>
                      <a:pt x="155" y="84"/>
                    </a:lnTo>
                    <a:cubicBezTo>
                      <a:pt x="155" y="37"/>
                      <a:pt x="119"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67;p66">
                <a:extLst>
                  <a:ext uri="{FF2B5EF4-FFF2-40B4-BE49-F238E27FC236}">
                    <a16:creationId xmlns:a16="http://schemas.microsoft.com/office/drawing/2014/main" id="{528CAEAA-E83D-0809-1098-EA8F55FD669C}"/>
                  </a:ext>
                </a:extLst>
              </p:cNvPr>
              <p:cNvSpPr/>
              <p:nvPr/>
            </p:nvSpPr>
            <p:spPr>
              <a:xfrm>
                <a:off x="2497025" y="3037100"/>
                <a:ext cx="3600" cy="186075"/>
              </a:xfrm>
              <a:custGeom>
                <a:avLst/>
                <a:gdLst/>
                <a:ahLst/>
                <a:cxnLst/>
                <a:rect l="l" t="t" r="r" b="b"/>
                <a:pathLst>
                  <a:path w="144" h="7443" extrusionOk="0">
                    <a:moveTo>
                      <a:pt x="72" y="1"/>
                    </a:moveTo>
                    <a:cubicBezTo>
                      <a:pt x="24" y="1"/>
                      <a:pt x="1" y="25"/>
                      <a:pt x="1" y="72"/>
                    </a:cubicBezTo>
                    <a:lnTo>
                      <a:pt x="1" y="7371"/>
                    </a:lnTo>
                    <a:cubicBezTo>
                      <a:pt x="1" y="7407"/>
                      <a:pt x="24" y="7442"/>
                      <a:pt x="72" y="7442"/>
                    </a:cubicBezTo>
                    <a:cubicBezTo>
                      <a:pt x="120" y="7430"/>
                      <a:pt x="143" y="7395"/>
                      <a:pt x="143" y="7371"/>
                    </a:cubicBezTo>
                    <a:lnTo>
                      <a:pt x="143" y="72"/>
                    </a:lnTo>
                    <a:cubicBezTo>
                      <a:pt x="143"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68;p66">
                <a:extLst>
                  <a:ext uri="{FF2B5EF4-FFF2-40B4-BE49-F238E27FC236}">
                    <a16:creationId xmlns:a16="http://schemas.microsoft.com/office/drawing/2014/main" id="{97C2CA0D-20A7-8970-7392-0AFAA0E49456}"/>
                  </a:ext>
                </a:extLst>
              </p:cNvPr>
              <p:cNvSpPr/>
              <p:nvPr/>
            </p:nvSpPr>
            <p:spPr>
              <a:xfrm>
                <a:off x="2705675" y="3106750"/>
                <a:ext cx="3900" cy="45875"/>
              </a:xfrm>
              <a:custGeom>
                <a:avLst/>
                <a:gdLst/>
                <a:ahLst/>
                <a:cxnLst/>
                <a:rect l="l" t="t" r="r" b="b"/>
                <a:pathLst>
                  <a:path w="156" h="1835" extrusionOk="0">
                    <a:moveTo>
                      <a:pt x="72" y="1"/>
                    </a:moveTo>
                    <a:cubicBezTo>
                      <a:pt x="37" y="1"/>
                      <a:pt x="1" y="25"/>
                      <a:pt x="1" y="72"/>
                    </a:cubicBezTo>
                    <a:lnTo>
                      <a:pt x="1" y="1763"/>
                    </a:lnTo>
                    <a:cubicBezTo>
                      <a:pt x="1" y="1811"/>
                      <a:pt x="37" y="1835"/>
                      <a:pt x="72" y="1835"/>
                    </a:cubicBezTo>
                    <a:cubicBezTo>
                      <a:pt x="120" y="1835"/>
                      <a:pt x="156" y="1811"/>
                      <a:pt x="156" y="1763"/>
                    </a:cubicBezTo>
                    <a:lnTo>
                      <a:pt x="156" y="72"/>
                    </a:lnTo>
                    <a:cubicBezTo>
                      <a:pt x="156"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69;p66">
                <a:extLst>
                  <a:ext uri="{FF2B5EF4-FFF2-40B4-BE49-F238E27FC236}">
                    <a16:creationId xmlns:a16="http://schemas.microsoft.com/office/drawing/2014/main" id="{68622B25-5288-AE66-0B0D-AEEB9BCC1905}"/>
                  </a:ext>
                </a:extLst>
              </p:cNvPr>
              <p:cNvSpPr/>
              <p:nvPr/>
            </p:nvSpPr>
            <p:spPr>
              <a:xfrm>
                <a:off x="2212775" y="3096050"/>
                <a:ext cx="3575" cy="67875"/>
              </a:xfrm>
              <a:custGeom>
                <a:avLst/>
                <a:gdLst/>
                <a:ahLst/>
                <a:cxnLst/>
                <a:rect l="l" t="t" r="r" b="b"/>
                <a:pathLst>
                  <a:path w="143" h="2715" extrusionOk="0">
                    <a:moveTo>
                      <a:pt x="72" y="0"/>
                    </a:moveTo>
                    <a:cubicBezTo>
                      <a:pt x="24" y="0"/>
                      <a:pt x="0" y="36"/>
                      <a:pt x="0" y="84"/>
                    </a:cubicBezTo>
                    <a:lnTo>
                      <a:pt x="0" y="2644"/>
                    </a:lnTo>
                    <a:cubicBezTo>
                      <a:pt x="0" y="2679"/>
                      <a:pt x="24" y="2715"/>
                      <a:pt x="72" y="2715"/>
                    </a:cubicBezTo>
                    <a:cubicBezTo>
                      <a:pt x="119" y="2715"/>
                      <a:pt x="143" y="2691"/>
                      <a:pt x="143" y="2644"/>
                    </a:cubicBezTo>
                    <a:lnTo>
                      <a:pt x="143" y="84"/>
                    </a:lnTo>
                    <a:cubicBezTo>
                      <a:pt x="143" y="36"/>
                      <a:pt x="119"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70;p66">
                <a:extLst>
                  <a:ext uri="{FF2B5EF4-FFF2-40B4-BE49-F238E27FC236}">
                    <a16:creationId xmlns:a16="http://schemas.microsoft.com/office/drawing/2014/main" id="{E3814D8A-AF31-097D-1B0C-F72D615B6D53}"/>
                  </a:ext>
                </a:extLst>
              </p:cNvPr>
              <p:cNvSpPr/>
              <p:nvPr/>
            </p:nvSpPr>
            <p:spPr>
              <a:xfrm>
                <a:off x="2284500" y="3106750"/>
                <a:ext cx="3900" cy="45875"/>
              </a:xfrm>
              <a:custGeom>
                <a:avLst/>
                <a:gdLst/>
                <a:ahLst/>
                <a:cxnLst/>
                <a:rect l="l" t="t" r="r" b="b"/>
                <a:pathLst>
                  <a:path w="156" h="1835" extrusionOk="0">
                    <a:moveTo>
                      <a:pt x="72" y="1"/>
                    </a:moveTo>
                    <a:cubicBezTo>
                      <a:pt x="36" y="1"/>
                      <a:pt x="0" y="25"/>
                      <a:pt x="0" y="72"/>
                    </a:cubicBezTo>
                    <a:lnTo>
                      <a:pt x="0" y="1763"/>
                    </a:lnTo>
                    <a:cubicBezTo>
                      <a:pt x="0" y="1811"/>
                      <a:pt x="36" y="1835"/>
                      <a:pt x="72" y="1835"/>
                    </a:cubicBezTo>
                    <a:cubicBezTo>
                      <a:pt x="120" y="1835"/>
                      <a:pt x="155" y="1811"/>
                      <a:pt x="155" y="1763"/>
                    </a:cubicBezTo>
                    <a:lnTo>
                      <a:pt x="155" y="72"/>
                    </a:lnTo>
                    <a:cubicBezTo>
                      <a:pt x="155"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6" name="Google Shape;2782;p66">
            <a:extLst>
              <a:ext uri="{FF2B5EF4-FFF2-40B4-BE49-F238E27FC236}">
                <a16:creationId xmlns:a16="http://schemas.microsoft.com/office/drawing/2014/main" id="{9AA40F0B-52FD-B750-30C6-AD23C6447B0B}"/>
              </a:ext>
            </a:extLst>
          </p:cNvPr>
          <p:cNvSpPr/>
          <p:nvPr/>
        </p:nvSpPr>
        <p:spPr>
          <a:xfrm>
            <a:off x="272917" y="693052"/>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a16="http://schemas.microsoft.com/office/drawing/2014/main"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784;p66">
            <a:extLst>
              <a:ext uri="{FF2B5EF4-FFF2-40B4-BE49-F238E27FC236}">
                <a16:creationId xmlns:a16="http://schemas.microsoft.com/office/drawing/2014/main" id="{261A2610-E45B-E68E-34C9-D1B651F12022}"/>
              </a:ext>
            </a:extLst>
          </p:cNvPr>
          <p:cNvGrpSpPr/>
          <p:nvPr/>
        </p:nvGrpSpPr>
        <p:grpSpPr>
          <a:xfrm>
            <a:off x="368005" y="1604046"/>
            <a:ext cx="463454" cy="463454"/>
            <a:chOff x="292035" y="246950"/>
            <a:chExt cx="461700" cy="461700"/>
          </a:xfrm>
        </p:grpSpPr>
        <p:sp>
          <p:nvSpPr>
            <p:cNvPr id="269" name="Google Shape;2785;p66">
              <a:extLst>
                <a:ext uri="{FF2B5EF4-FFF2-40B4-BE49-F238E27FC236}">
                  <a16:creationId xmlns:a16="http://schemas.microsoft.com/office/drawing/2014/main" id="{902F2737-31C2-33A3-CF9A-6DDC3256C3FA}"/>
                </a:ext>
              </a:extLst>
            </p:cNvPr>
            <p:cNvSpPr/>
            <p:nvPr/>
          </p:nvSpPr>
          <p:spPr>
            <a:xfrm>
              <a:off x="487635" y="246950"/>
              <a:ext cx="705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86;p66">
              <a:extLst>
                <a:ext uri="{FF2B5EF4-FFF2-40B4-BE49-F238E27FC236}">
                  <a16:creationId xmlns:a16="http://schemas.microsoft.com/office/drawing/2014/main" id="{A5452F56-9446-4916-230E-B204D2621366}"/>
                </a:ext>
              </a:extLst>
            </p:cNvPr>
            <p:cNvSpPr/>
            <p:nvPr/>
          </p:nvSpPr>
          <p:spPr>
            <a:xfrm rot="27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87;p66">
              <a:extLst>
                <a:ext uri="{FF2B5EF4-FFF2-40B4-BE49-F238E27FC236}">
                  <a16:creationId xmlns:a16="http://schemas.microsoft.com/office/drawing/2014/main" id="{B0C022CF-44CB-CADE-944A-372B39B9D1FE}"/>
                </a:ext>
              </a:extLst>
            </p:cNvPr>
            <p:cNvSpPr/>
            <p:nvPr/>
          </p:nvSpPr>
          <p:spPr>
            <a:xfrm rot="5400000">
              <a:off x="487485" y="247000"/>
              <a:ext cx="708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88;p66">
              <a:extLst>
                <a:ext uri="{FF2B5EF4-FFF2-40B4-BE49-F238E27FC236}">
                  <a16:creationId xmlns:a16="http://schemas.microsoft.com/office/drawing/2014/main" id="{6B503217-52F3-8C8F-1B0A-E25C2E53D1DC}"/>
                </a:ext>
              </a:extLst>
            </p:cNvPr>
            <p:cNvSpPr/>
            <p:nvPr/>
          </p:nvSpPr>
          <p:spPr>
            <a:xfrm rot="81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7"/>
        <p:cNvGrpSpPr/>
        <p:nvPr/>
      </p:nvGrpSpPr>
      <p:grpSpPr>
        <a:xfrm>
          <a:off x="0" y="0"/>
          <a:ext cx="0" cy="0"/>
          <a:chOff x="0" y="0"/>
          <a:chExt cx="0" cy="0"/>
        </a:xfrm>
      </p:grpSpPr>
      <p:grpSp>
        <p:nvGrpSpPr>
          <p:cNvPr id="3288" name="Google Shape;3288;p42"/>
          <p:cNvGrpSpPr/>
          <p:nvPr/>
        </p:nvGrpSpPr>
        <p:grpSpPr>
          <a:xfrm>
            <a:off x="3109613" y="828408"/>
            <a:ext cx="3493490" cy="2329165"/>
            <a:chOff x="2609018" y="535000"/>
            <a:chExt cx="3589284" cy="2294657"/>
          </a:xfrm>
        </p:grpSpPr>
        <p:sp>
          <p:nvSpPr>
            <p:cNvPr id="3289" name="Google Shape;3289;p42"/>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2"/>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1" name="Google Shape;3291;p42"/>
            <p:cNvGrpSpPr/>
            <p:nvPr/>
          </p:nvGrpSpPr>
          <p:grpSpPr>
            <a:xfrm>
              <a:off x="2609018" y="535000"/>
              <a:ext cx="3589284" cy="2294657"/>
              <a:chOff x="2609018" y="535000"/>
              <a:chExt cx="3589284" cy="2294657"/>
            </a:xfrm>
          </p:grpSpPr>
          <p:sp>
            <p:nvSpPr>
              <p:cNvPr id="3292" name="Google Shape;3292;p42"/>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2"/>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2"/>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295" name="Google Shape;3295;p42"/>
          <p:cNvSpPr/>
          <p:nvPr/>
        </p:nvSpPr>
        <p:spPr>
          <a:xfrm>
            <a:off x="3506993" y="2025614"/>
            <a:ext cx="2829839" cy="655495"/>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2"/>
          <p:cNvSpPr txBox="1">
            <a:spLocks noGrp="1"/>
          </p:cNvSpPr>
          <p:nvPr>
            <p:ph type="title" idx="2"/>
          </p:nvPr>
        </p:nvSpPr>
        <p:spPr>
          <a:xfrm>
            <a:off x="3506993" y="1245471"/>
            <a:ext cx="1550093" cy="69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I.</a:t>
            </a:r>
            <a:endParaRPr>
              <a:latin typeface="Times New Roman" panose="02020603050405020304" pitchFamily="18" charset="0"/>
              <a:cs typeface="Times New Roman" panose="02020603050405020304" pitchFamily="18" charset="0"/>
            </a:endParaRPr>
          </a:p>
        </p:txBody>
      </p:sp>
      <p:sp>
        <p:nvSpPr>
          <p:cNvPr id="3298" name="Google Shape;3298;p42"/>
          <p:cNvSpPr txBox="1">
            <a:spLocks noGrp="1"/>
          </p:cNvSpPr>
          <p:nvPr>
            <p:ph type="title"/>
          </p:nvPr>
        </p:nvSpPr>
        <p:spPr>
          <a:xfrm>
            <a:off x="3663002" y="2201358"/>
            <a:ext cx="2673830"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PHÂN TỬ</a:t>
            </a:r>
            <a:endParaRPr sz="4000">
              <a:latin typeface="Times New Roman" panose="02020603050405020304" pitchFamily="18" charset="0"/>
            </a:endParaRPr>
          </a:p>
        </p:txBody>
      </p:sp>
      <p:sp>
        <p:nvSpPr>
          <p:cNvPr id="3377" name="Google Shape;3377;p42">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2">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2">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2">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4598;p54">
            <a:extLst>
              <a:ext uri="{FF2B5EF4-FFF2-40B4-BE49-F238E27FC236}">
                <a16:creationId xmlns:a16="http://schemas.microsoft.com/office/drawing/2014/main" id="{EF41BD5A-08D1-BBE4-D056-70C3A241A13D}"/>
              </a:ext>
            </a:extLst>
          </p:cNvPr>
          <p:cNvGrpSpPr/>
          <p:nvPr/>
        </p:nvGrpSpPr>
        <p:grpSpPr>
          <a:xfrm>
            <a:off x="1659843" y="981640"/>
            <a:ext cx="1260735" cy="3497286"/>
            <a:chOff x="637263" y="1221316"/>
            <a:chExt cx="1258847" cy="3497286"/>
          </a:xfrm>
        </p:grpSpPr>
        <p:sp>
          <p:nvSpPr>
            <p:cNvPr id="98" name="Google Shape;4599;p54">
              <a:extLst>
                <a:ext uri="{FF2B5EF4-FFF2-40B4-BE49-F238E27FC236}">
                  <a16:creationId xmlns:a16="http://schemas.microsoft.com/office/drawing/2014/main" id="{E300DC01-EF5A-9589-AD15-434D46F408FA}"/>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600;p54">
              <a:extLst>
                <a:ext uri="{FF2B5EF4-FFF2-40B4-BE49-F238E27FC236}">
                  <a16:creationId xmlns:a16="http://schemas.microsoft.com/office/drawing/2014/main" id="{DE9BD162-D064-36E2-C804-09950F9B6795}"/>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601;p54">
              <a:extLst>
                <a:ext uri="{FF2B5EF4-FFF2-40B4-BE49-F238E27FC236}">
                  <a16:creationId xmlns:a16="http://schemas.microsoft.com/office/drawing/2014/main" id="{800F8EF1-7C38-E61C-234C-3DEF7203D4B5}"/>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602;p54">
              <a:extLst>
                <a:ext uri="{FF2B5EF4-FFF2-40B4-BE49-F238E27FC236}">
                  <a16:creationId xmlns:a16="http://schemas.microsoft.com/office/drawing/2014/main" id="{2ACEF7A7-03DE-2655-7356-E4A88EE389C4}"/>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603;p54">
              <a:extLst>
                <a:ext uri="{FF2B5EF4-FFF2-40B4-BE49-F238E27FC236}">
                  <a16:creationId xmlns:a16="http://schemas.microsoft.com/office/drawing/2014/main" id="{6E19A2F6-DC73-B947-997F-26236B7BAA5D}"/>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604;p54">
              <a:extLst>
                <a:ext uri="{FF2B5EF4-FFF2-40B4-BE49-F238E27FC236}">
                  <a16:creationId xmlns:a16="http://schemas.microsoft.com/office/drawing/2014/main" id="{C526B1A9-EB91-2509-0883-F92A8D4D738D}"/>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605;p54">
              <a:extLst>
                <a:ext uri="{FF2B5EF4-FFF2-40B4-BE49-F238E27FC236}">
                  <a16:creationId xmlns:a16="http://schemas.microsoft.com/office/drawing/2014/main" id="{E70D5923-C17A-0C63-B6F8-CBBE3A15F479}"/>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606;p54">
              <a:extLst>
                <a:ext uri="{FF2B5EF4-FFF2-40B4-BE49-F238E27FC236}">
                  <a16:creationId xmlns:a16="http://schemas.microsoft.com/office/drawing/2014/main" id="{941D047B-CCBE-E13C-9646-C764839C864F}"/>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607;p54">
              <a:extLst>
                <a:ext uri="{FF2B5EF4-FFF2-40B4-BE49-F238E27FC236}">
                  <a16:creationId xmlns:a16="http://schemas.microsoft.com/office/drawing/2014/main" id="{9404F2CB-A743-9157-BD24-1B7EF01C30F1}"/>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608;p54">
              <a:extLst>
                <a:ext uri="{FF2B5EF4-FFF2-40B4-BE49-F238E27FC236}">
                  <a16:creationId xmlns:a16="http://schemas.microsoft.com/office/drawing/2014/main" id="{64016ECB-522B-5928-6049-0C7122DC881E}"/>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609;p54">
              <a:extLst>
                <a:ext uri="{FF2B5EF4-FFF2-40B4-BE49-F238E27FC236}">
                  <a16:creationId xmlns:a16="http://schemas.microsoft.com/office/drawing/2014/main" id="{3EE4287F-108D-C3A8-C923-DCFF014929D3}"/>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610;p54">
              <a:extLst>
                <a:ext uri="{FF2B5EF4-FFF2-40B4-BE49-F238E27FC236}">
                  <a16:creationId xmlns:a16="http://schemas.microsoft.com/office/drawing/2014/main" id="{6820A4FC-CA8A-DC7B-ADE1-C058E0B29448}"/>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611;p54">
              <a:extLst>
                <a:ext uri="{FF2B5EF4-FFF2-40B4-BE49-F238E27FC236}">
                  <a16:creationId xmlns:a16="http://schemas.microsoft.com/office/drawing/2014/main" id="{264ECFB0-13B1-877E-6246-CC47776F260B}"/>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612;p54">
              <a:extLst>
                <a:ext uri="{FF2B5EF4-FFF2-40B4-BE49-F238E27FC236}">
                  <a16:creationId xmlns:a16="http://schemas.microsoft.com/office/drawing/2014/main" id="{911DD6AD-8647-236E-4ACB-CAE10F30E6AA}"/>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613;p54">
              <a:extLst>
                <a:ext uri="{FF2B5EF4-FFF2-40B4-BE49-F238E27FC236}">
                  <a16:creationId xmlns:a16="http://schemas.microsoft.com/office/drawing/2014/main" id="{7CC1B262-7398-CBA6-BBEA-1129E91128F2}"/>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614;p54">
              <a:extLst>
                <a:ext uri="{FF2B5EF4-FFF2-40B4-BE49-F238E27FC236}">
                  <a16:creationId xmlns:a16="http://schemas.microsoft.com/office/drawing/2014/main" id="{B279A8D6-D569-5E13-29A4-7182805056D8}"/>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615;p54">
              <a:extLst>
                <a:ext uri="{FF2B5EF4-FFF2-40B4-BE49-F238E27FC236}">
                  <a16:creationId xmlns:a16="http://schemas.microsoft.com/office/drawing/2014/main" id="{EF644D35-D85C-8639-177F-C931E0AF87C2}"/>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616;p54">
              <a:extLst>
                <a:ext uri="{FF2B5EF4-FFF2-40B4-BE49-F238E27FC236}">
                  <a16:creationId xmlns:a16="http://schemas.microsoft.com/office/drawing/2014/main" id="{3245EB77-305E-8BF7-B50B-226363FB6FBE}"/>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617;p54">
              <a:extLst>
                <a:ext uri="{FF2B5EF4-FFF2-40B4-BE49-F238E27FC236}">
                  <a16:creationId xmlns:a16="http://schemas.microsoft.com/office/drawing/2014/main" id="{49131052-051F-096E-27CD-39AB3B1D78F9}"/>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618;p54">
              <a:extLst>
                <a:ext uri="{FF2B5EF4-FFF2-40B4-BE49-F238E27FC236}">
                  <a16:creationId xmlns:a16="http://schemas.microsoft.com/office/drawing/2014/main" id="{D3B2842E-8971-E0C1-8CD9-A4713C86AEE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619;p54">
              <a:extLst>
                <a:ext uri="{FF2B5EF4-FFF2-40B4-BE49-F238E27FC236}">
                  <a16:creationId xmlns:a16="http://schemas.microsoft.com/office/drawing/2014/main" id="{5AEBC13D-9E33-3359-935F-DB5F9F35D083}"/>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620;p54">
              <a:extLst>
                <a:ext uri="{FF2B5EF4-FFF2-40B4-BE49-F238E27FC236}">
                  <a16:creationId xmlns:a16="http://schemas.microsoft.com/office/drawing/2014/main" id="{FD62AE5A-BABF-E448-B63C-9D1952928309}"/>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621;p54">
              <a:extLst>
                <a:ext uri="{FF2B5EF4-FFF2-40B4-BE49-F238E27FC236}">
                  <a16:creationId xmlns:a16="http://schemas.microsoft.com/office/drawing/2014/main" id="{3272C737-E24C-B90D-ADBE-A1AA3189F79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622;p54">
              <a:extLst>
                <a:ext uri="{FF2B5EF4-FFF2-40B4-BE49-F238E27FC236}">
                  <a16:creationId xmlns:a16="http://schemas.microsoft.com/office/drawing/2014/main" id="{C163EB08-53A1-BDF8-DE54-9DCA5E47697D}"/>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623;p54">
              <a:extLst>
                <a:ext uri="{FF2B5EF4-FFF2-40B4-BE49-F238E27FC236}">
                  <a16:creationId xmlns:a16="http://schemas.microsoft.com/office/drawing/2014/main" id="{72AB1634-4E34-5B22-675B-A8976E4A53EF}"/>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624;p54">
              <a:extLst>
                <a:ext uri="{FF2B5EF4-FFF2-40B4-BE49-F238E27FC236}">
                  <a16:creationId xmlns:a16="http://schemas.microsoft.com/office/drawing/2014/main" id="{906088EE-84E2-16AB-6E2D-87C8E3DC3AC4}"/>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625;p54">
              <a:extLst>
                <a:ext uri="{FF2B5EF4-FFF2-40B4-BE49-F238E27FC236}">
                  <a16:creationId xmlns:a16="http://schemas.microsoft.com/office/drawing/2014/main" id="{7F8D61C6-C6A3-35BD-8338-3A66726FB12D}"/>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626;p54">
              <a:extLst>
                <a:ext uri="{FF2B5EF4-FFF2-40B4-BE49-F238E27FC236}">
                  <a16:creationId xmlns:a16="http://schemas.microsoft.com/office/drawing/2014/main" id="{FED0C077-868F-7508-21CE-012FD697F872}"/>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627;p54">
              <a:extLst>
                <a:ext uri="{FF2B5EF4-FFF2-40B4-BE49-F238E27FC236}">
                  <a16:creationId xmlns:a16="http://schemas.microsoft.com/office/drawing/2014/main" id="{07571B11-4854-70E9-6D02-3BA9D6FDF201}"/>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628;p54">
              <a:extLst>
                <a:ext uri="{FF2B5EF4-FFF2-40B4-BE49-F238E27FC236}">
                  <a16:creationId xmlns:a16="http://schemas.microsoft.com/office/drawing/2014/main" id="{F63C054B-9310-EE2C-A434-D597D3FBD80F}"/>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629;p54">
              <a:extLst>
                <a:ext uri="{FF2B5EF4-FFF2-40B4-BE49-F238E27FC236}">
                  <a16:creationId xmlns:a16="http://schemas.microsoft.com/office/drawing/2014/main" id="{C72603AC-75D7-D47B-1BF1-8494D6D634F6}"/>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630;p54">
              <a:extLst>
                <a:ext uri="{FF2B5EF4-FFF2-40B4-BE49-F238E27FC236}">
                  <a16:creationId xmlns:a16="http://schemas.microsoft.com/office/drawing/2014/main" id="{54D356FA-0AD4-3527-189F-9359A96C2F56}"/>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631;p54">
              <a:extLst>
                <a:ext uri="{FF2B5EF4-FFF2-40B4-BE49-F238E27FC236}">
                  <a16:creationId xmlns:a16="http://schemas.microsoft.com/office/drawing/2014/main" id="{276DC02F-2DA4-E886-82F2-5D748F226EDD}"/>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632;p54">
              <a:extLst>
                <a:ext uri="{FF2B5EF4-FFF2-40B4-BE49-F238E27FC236}">
                  <a16:creationId xmlns:a16="http://schemas.microsoft.com/office/drawing/2014/main" id="{41BA78E5-47B3-BD0D-E5CA-644BF2469779}"/>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633;p54">
              <a:extLst>
                <a:ext uri="{FF2B5EF4-FFF2-40B4-BE49-F238E27FC236}">
                  <a16:creationId xmlns:a16="http://schemas.microsoft.com/office/drawing/2014/main" id="{9431B00D-FBD4-21D4-8582-5E235A3A3D15}"/>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634;p54">
              <a:extLst>
                <a:ext uri="{FF2B5EF4-FFF2-40B4-BE49-F238E27FC236}">
                  <a16:creationId xmlns:a16="http://schemas.microsoft.com/office/drawing/2014/main" id="{43F8629A-224F-9330-BDB3-AA0F60D304E4}"/>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635;p54">
              <a:extLst>
                <a:ext uri="{FF2B5EF4-FFF2-40B4-BE49-F238E27FC236}">
                  <a16:creationId xmlns:a16="http://schemas.microsoft.com/office/drawing/2014/main" id="{9ABE7B99-DA09-17FF-CF89-D53466A844CF}"/>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636;p54">
              <a:extLst>
                <a:ext uri="{FF2B5EF4-FFF2-40B4-BE49-F238E27FC236}">
                  <a16:creationId xmlns:a16="http://schemas.microsoft.com/office/drawing/2014/main" id="{87F7C116-8F95-3E28-1280-FCC4EFA9CE3A}"/>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637;p54">
              <a:extLst>
                <a:ext uri="{FF2B5EF4-FFF2-40B4-BE49-F238E27FC236}">
                  <a16:creationId xmlns:a16="http://schemas.microsoft.com/office/drawing/2014/main" id="{CAE34CA2-268B-82EA-3A60-4134DE8E9D94}"/>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638;p54">
              <a:extLst>
                <a:ext uri="{FF2B5EF4-FFF2-40B4-BE49-F238E27FC236}">
                  <a16:creationId xmlns:a16="http://schemas.microsoft.com/office/drawing/2014/main" id="{D9FA1F76-AF18-C71E-2EDC-E6B0C09B03A9}"/>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639;p54">
              <a:extLst>
                <a:ext uri="{FF2B5EF4-FFF2-40B4-BE49-F238E27FC236}">
                  <a16:creationId xmlns:a16="http://schemas.microsoft.com/office/drawing/2014/main" id="{EB04DEE4-FDA9-7D7F-1EDA-F334D304B277}"/>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640;p54">
              <a:extLst>
                <a:ext uri="{FF2B5EF4-FFF2-40B4-BE49-F238E27FC236}">
                  <a16:creationId xmlns:a16="http://schemas.microsoft.com/office/drawing/2014/main" id="{97BE2DD8-63A7-00B6-27CF-C9F4BB953C1F}"/>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641;p54">
              <a:extLst>
                <a:ext uri="{FF2B5EF4-FFF2-40B4-BE49-F238E27FC236}">
                  <a16:creationId xmlns:a16="http://schemas.microsoft.com/office/drawing/2014/main" id="{E0645B5E-1751-4919-8371-B17DF48554AE}"/>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42;p54">
              <a:extLst>
                <a:ext uri="{FF2B5EF4-FFF2-40B4-BE49-F238E27FC236}">
                  <a16:creationId xmlns:a16="http://schemas.microsoft.com/office/drawing/2014/main" id="{343D20D6-7BE4-BEB0-F350-E3AEC792ACE2}"/>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643;p54">
              <a:extLst>
                <a:ext uri="{FF2B5EF4-FFF2-40B4-BE49-F238E27FC236}">
                  <a16:creationId xmlns:a16="http://schemas.microsoft.com/office/drawing/2014/main" id="{308EA138-62C4-B213-E0A0-D0FD58EEB6E7}"/>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44;p54">
              <a:extLst>
                <a:ext uri="{FF2B5EF4-FFF2-40B4-BE49-F238E27FC236}">
                  <a16:creationId xmlns:a16="http://schemas.microsoft.com/office/drawing/2014/main" id="{8044EC64-9345-6560-4183-8A4D3043E2EE}"/>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45;p54">
              <a:extLst>
                <a:ext uri="{FF2B5EF4-FFF2-40B4-BE49-F238E27FC236}">
                  <a16:creationId xmlns:a16="http://schemas.microsoft.com/office/drawing/2014/main" id="{96038973-B4A6-7A1C-C8E5-E3306C7E16D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46;p54">
              <a:extLst>
                <a:ext uri="{FF2B5EF4-FFF2-40B4-BE49-F238E27FC236}">
                  <a16:creationId xmlns:a16="http://schemas.microsoft.com/office/drawing/2014/main" id="{3A652FBD-5D04-BE35-1BE2-1ACE58BD0D35}"/>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47;p54">
              <a:extLst>
                <a:ext uri="{FF2B5EF4-FFF2-40B4-BE49-F238E27FC236}">
                  <a16:creationId xmlns:a16="http://schemas.microsoft.com/office/drawing/2014/main" id="{289BD2AD-A756-E86C-0580-19237B4B48A2}"/>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48;p54">
              <a:extLst>
                <a:ext uri="{FF2B5EF4-FFF2-40B4-BE49-F238E27FC236}">
                  <a16:creationId xmlns:a16="http://schemas.microsoft.com/office/drawing/2014/main" id="{2C46F849-2E68-13D5-BE59-D6D9B857305F}"/>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49;p54">
              <a:extLst>
                <a:ext uri="{FF2B5EF4-FFF2-40B4-BE49-F238E27FC236}">
                  <a16:creationId xmlns:a16="http://schemas.microsoft.com/office/drawing/2014/main" id="{B3E0A6CA-8A77-59A5-5769-C3283AF040FE}"/>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50;p54">
              <a:extLst>
                <a:ext uri="{FF2B5EF4-FFF2-40B4-BE49-F238E27FC236}">
                  <a16:creationId xmlns:a16="http://schemas.microsoft.com/office/drawing/2014/main" id="{D08FBEFB-CC20-4B94-EBA8-1048F0374BD8}"/>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51;p54">
              <a:extLst>
                <a:ext uri="{FF2B5EF4-FFF2-40B4-BE49-F238E27FC236}">
                  <a16:creationId xmlns:a16="http://schemas.microsoft.com/office/drawing/2014/main" id="{C7162E26-640C-9FDE-54F4-F165D894C1EC}"/>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652;p54">
              <a:extLst>
                <a:ext uri="{FF2B5EF4-FFF2-40B4-BE49-F238E27FC236}">
                  <a16:creationId xmlns:a16="http://schemas.microsoft.com/office/drawing/2014/main" id="{F57E66FA-A550-7EAB-C847-F41398B9FC96}"/>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653;p54">
              <a:extLst>
                <a:ext uri="{FF2B5EF4-FFF2-40B4-BE49-F238E27FC236}">
                  <a16:creationId xmlns:a16="http://schemas.microsoft.com/office/drawing/2014/main" id="{5AA7B5D8-7AA0-7E46-D08C-000039440E8A}"/>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54;p54">
              <a:extLst>
                <a:ext uri="{FF2B5EF4-FFF2-40B4-BE49-F238E27FC236}">
                  <a16:creationId xmlns:a16="http://schemas.microsoft.com/office/drawing/2014/main" id="{AE135DD1-AB5A-13C9-A686-CC846F7F763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55;p54">
              <a:extLst>
                <a:ext uri="{FF2B5EF4-FFF2-40B4-BE49-F238E27FC236}">
                  <a16:creationId xmlns:a16="http://schemas.microsoft.com/office/drawing/2014/main" id="{6AD7AB68-7142-445C-E968-2AF32A72B32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56;p54">
              <a:extLst>
                <a:ext uri="{FF2B5EF4-FFF2-40B4-BE49-F238E27FC236}">
                  <a16:creationId xmlns:a16="http://schemas.microsoft.com/office/drawing/2014/main" id="{65FE3096-7238-664E-B1B6-74E301B216B1}"/>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57;p54">
              <a:extLst>
                <a:ext uri="{FF2B5EF4-FFF2-40B4-BE49-F238E27FC236}">
                  <a16:creationId xmlns:a16="http://schemas.microsoft.com/office/drawing/2014/main" id="{4E5FD208-35A4-EDD2-3EB4-483D825F3817}"/>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58;p54">
              <a:extLst>
                <a:ext uri="{FF2B5EF4-FFF2-40B4-BE49-F238E27FC236}">
                  <a16:creationId xmlns:a16="http://schemas.microsoft.com/office/drawing/2014/main" id="{46E67468-1F70-8ACC-4C8E-88041C81D934}"/>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59;p54">
              <a:extLst>
                <a:ext uri="{FF2B5EF4-FFF2-40B4-BE49-F238E27FC236}">
                  <a16:creationId xmlns:a16="http://schemas.microsoft.com/office/drawing/2014/main" id="{1DA9A1CD-7829-F374-D7F6-F803D7BAF941}"/>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660;p54">
              <a:extLst>
                <a:ext uri="{FF2B5EF4-FFF2-40B4-BE49-F238E27FC236}">
                  <a16:creationId xmlns:a16="http://schemas.microsoft.com/office/drawing/2014/main" id="{43EA5A5C-6B59-7E0F-7CC3-2C2D12A33995}"/>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661;p54">
              <a:extLst>
                <a:ext uri="{FF2B5EF4-FFF2-40B4-BE49-F238E27FC236}">
                  <a16:creationId xmlns:a16="http://schemas.microsoft.com/office/drawing/2014/main" id="{07A8E89C-724E-F08E-64C4-88B5988E68E0}"/>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662;p54">
              <a:extLst>
                <a:ext uri="{FF2B5EF4-FFF2-40B4-BE49-F238E27FC236}">
                  <a16:creationId xmlns:a16="http://schemas.microsoft.com/office/drawing/2014/main" id="{F5D67E0E-298B-8517-1184-26611D151B6D}"/>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663;p54">
              <a:extLst>
                <a:ext uri="{FF2B5EF4-FFF2-40B4-BE49-F238E27FC236}">
                  <a16:creationId xmlns:a16="http://schemas.microsoft.com/office/drawing/2014/main" id="{CEF27D2B-F993-4613-EE00-3C0CBE3C16A1}"/>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664;p54">
              <a:extLst>
                <a:ext uri="{FF2B5EF4-FFF2-40B4-BE49-F238E27FC236}">
                  <a16:creationId xmlns:a16="http://schemas.microsoft.com/office/drawing/2014/main" id="{360F3BAE-255A-280F-C1FA-35E3E05EC15E}"/>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665;p54">
              <a:extLst>
                <a:ext uri="{FF2B5EF4-FFF2-40B4-BE49-F238E27FC236}">
                  <a16:creationId xmlns:a16="http://schemas.microsoft.com/office/drawing/2014/main" id="{D83F5236-199B-B9C8-ECE2-C68BF38ACFC1}"/>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666;p54">
              <a:extLst>
                <a:ext uri="{FF2B5EF4-FFF2-40B4-BE49-F238E27FC236}">
                  <a16:creationId xmlns:a16="http://schemas.microsoft.com/office/drawing/2014/main" id="{A37F5B27-E6E8-6C53-BBFC-CFBE68C12AD3}"/>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67;p54">
              <a:extLst>
                <a:ext uri="{FF2B5EF4-FFF2-40B4-BE49-F238E27FC236}">
                  <a16:creationId xmlns:a16="http://schemas.microsoft.com/office/drawing/2014/main" id="{17498522-5F21-D8D0-8B0E-F6D1D9DE7467}"/>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68;p54">
              <a:extLst>
                <a:ext uri="{FF2B5EF4-FFF2-40B4-BE49-F238E27FC236}">
                  <a16:creationId xmlns:a16="http://schemas.microsoft.com/office/drawing/2014/main" id="{2BB0E8B3-438B-340C-C066-5C1EC9CF7DD6}"/>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69;p54">
              <a:extLst>
                <a:ext uri="{FF2B5EF4-FFF2-40B4-BE49-F238E27FC236}">
                  <a16:creationId xmlns:a16="http://schemas.microsoft.com/office/drawing/2014/main" id="{4A3F07F4-EF27-0B95-C55B-869EBE796362}"/>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70;p54">
              <a:extLst>
                <a:ext uri="{FF2B5EF4-FFF2-40B4-BE49-F238E27FC236}">
                  <a16:creationId xmlns:a16="http://schemas.microsoft.com/office/drawing/2014/main" id="{6A150D06-C566-B1CB-6DBB-9E720B2774BB}"/>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71;p54">
              <a:extLst>
                <a:ext uri="{FF2B5EF4-FFF2-40B4-BE49-F238E27FC236}">
                  <a16:creationId xmlns:a16="http://schemas.microsoft.com/office/drawing/2014/main" id="{F8511977-750C-825C-FC18-6DF7CE8F85D9}"/>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72;p54">
              <a:extLst>
                <a:ext uri="{FF2B5EF4-FFF2-40B4-BE49-F238E27FC236}">
                  <a16:creationId xmlns:a16="http://schemas.microsoft.com/office/drawing/2014/main" id="{3B634EAC-15A6-74BC-EE0E-5A0F53FB84A0}"/>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73;p54">
              <a:extLst>
                <a:ext uri="{FF2B5EF4-FFF2-40B4-BE49-F238E27FC236}">
                  <a16:creationId xmlns:a16="http://schemas.microsoft.com/office/drawing/2014/main" id="{11C6A3E6-DC1A-3D2B-4057-79ED5D70921F}"/>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4;p54">
              <a:extLst>
                <a:ext uri="{FF2B5EF4-FFF2-40B4-BE49-F238E27FC236}">
                  <a16:creationId xmlns:a16="http://schemas.microsoft.com/office/drawing/2014/main" id="{5B8DDDDB-A7D9-E188-50E8-99C456F2C4E4}"/>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75;p54">
              <a:extLst>
                <a:ext uri="{FF2B5EF4-FFF2-40B4-BE49-F238E27FC236}">
                  <a16:creationId xmlns:a16="http://schemas.microsoft.com/office/drawing/2014/main" id="{AA358D30-4F2B-7A83-8555-4475227F9D26}"/>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76;p54">
              <a:extLst>
                <a:ext uri="{FF2B5EF4-FFF2-40B4-BE49-F238E27FC236}">
                  <a16:creationId xmlns:a16="http://schemas.microsoft.com/office/drawing/2014/main" id="{3173C57C-79A4-A083-E01C-89A207E7738F}"/>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677;p54">
              <a:extLst>
                <a:ext uri="{FF2B5EF4-FFF2-40B4-BE49-F238E27FC236}">
                  <a16:creationId xmlns:a16="http://schemas.microsoft.com/office/drawing/2014/main" id="{E4510705-B456-E755-7B09-DC50D59B9F8F}"/>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678;p54">
              <a:extLst>
                <a:ext uri="{FF2B5EF4-FFF2-40B4-BE49-F238E27FC236}">
                  <a16:creationId xmlns:a16="http://schemas.microsoft.com/office/drawing/2014/main" id="{60CDD43D-B085-3275-DD1D-10895FF06B29}"/>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679;p54">
              <a:extLst>
                <a:ext uri="{FF2B5EF4-FFF2-40B4-BE49-F238E27FC236}">
                  <a16:creationId xmlns:a16="http://schemas.microsoft.com/office/drawing/2014/main" id="{E0CB26E8-C974-6BEB-B72C-BDBAC9D006EA}"/>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680;p54">
              <a:extLst>
                <a:ext uri="{FF2B5EF4-FFF2-40B4-BE49-F238E27FC236}">
                  <a16:creationId xmlns:a16="http://schemas.microsoft.com/office/drawing/2014/main" id="{CF057875-0B1B-8DA9-B50E-2E4B14C2C061}"/>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681;p54">
              <a:extLst>
                <a:ext uri="{FF2B5EF4-FFF2-40B4-BE49-F238E27FC236}">
                  <a16:creationId xmlns:a16="http://schemas.microsoft.com/office/drawing/2014/main" id="{56730CE2-9477-9FA2-7507-A8767E18314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682;p54">
              <a:extLst>
                <a:ext uri="{FF2B5EF4-FFF2-40B4-BE49-F238E27FC236}">
                  <a16:creationId xmlns:a16="http://schemas.microsoft.com/office/drawing/2014/main" id="{DBC42EFF-AB6C-4CFB-3DF1-9F1BEA30E1E5}"/>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683;p54">
              <a:extLst>
                <a:ext uri="{FF2B5EF4-FFF2-40B4-BE49-F238E27FC236}">
                  <a16:creationId xmlns:a16="http://schemas.microsoft.com/office/drawing/2014/main" id="{88C27423-2F3E-F80B-649A-C1A945A3359B}"/>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684;p54">
              <a:extLst>
                <a:ext uri="{FF2B5EF4-FFF2-40B4-BE49-F238E27FC236}">
                  <a16:creationId xmlns:a16="http://schemas.microsoft.com/office/drawing/2014/main" id="{7C0B2775-3F17-ED62-50B9-0BF148DB371F}"/>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685;p54">
              <a:extLst>
                <a:ext uri="{FF2B5EF4-FFF2-40B4-BE49-F238E27FC236}">
                  <a16:creationId xmlns:a16="http://schemas.microsoft.com/office/drawing/2014/main" id="{BD7F988F-592B-87A1-4B91-A34A5B901C0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686;p54">
              <a:extLst>
                <a:ext uri="{FF2B5EF4-FFF2-40B4-BE49-F238E27FC236}">
                  <a16:creationId xmlns:a16="http://schemas.microsoft.com/office/drawing/2014/main" id="{C757870C-D563-CE67-2E43-041DC1915E53}"/>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687;p54">
              <a:extLst>
                <a:ext uri="{FF2B5EF4-FFF2-40B4-BE49-F238E27FC236}">
                  <a16:creationId xmlns:a16="http://schemas.microsoft.com/office/drawing/2014/main" id="{E0CEB806-EF26-865F-F3DA-DE7C79C91100}"/>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688;p54">
              <a:extLst>
                <a:ext uri="{FF2B5EF4-FFF2-40B4-BE49-F238E27FC236}">
                  <a16:creationId xmlns:a16="http://schemas.microsoft.com/office/drawing/2014/main" id="{7663DC71-2288-621E-07E5-D678F96FF01B}"/>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689;p54">
              <a:extLst>
                <a:ext uri="{FF2B5EF4-FFF2-40B4-BE49-F238E27FC236}">
                  <a16:creationId xmlns:a16="http://schemas.microsoft.com/office/drawing/2014/main" id="{2BBB5B77-832D-65C0-8379-F622C1179C90}"/>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690;p54">
              <a:extLst>
                <a:ext uri="{FF2B5EF4-FFF2-40B4-BE49-F238E27FC236}">
                  <a16:creationId xmlns:a16="http://schemas.microsoft.com/office/drawing/2014/main" id="{A47AC0C9-A5BE-71D3-8914-7DF54D4ADDB9}"/>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87"/>
        <p:cNvGrpSpPr/>
        <p:nvPr/>
      </p:nvGrpSpPr>
      <p:grpSpPr>
        <a:xfrm>
          <a:off x="0" y="0"/>
          <a:ext cx="0" cy="0"/>
          <a:chOff x="0" y="0"/>
          <a:chExt cx="0" cy="0"/>
        </a:xfrm>
      </p:grpSpPr>
      <p:pic>
        <p:nvPicPr>
          <p:cNvPr id="30" name="Picture 29" descr="A picture containing indoor, single, dark, milk&#10;&#10;Description automatically generated">
            <a:extLst>
              <a:ext uri="{FF2B5EF4-FFF2-40B4-BE49-F238E27FC236}">
                <a16:creationId xmlns:a16="http://schemas.microsoft.com/office/drawing/2014/main" id="{2AA5D8E2-5E01-4D47-7174-343DB6367C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2589" y="500263"/>
            <a:ext cx="1889100" cy="3544565"/>
          </a:xfrm>
          <a:prstGeom prst="rect">
            <a:avLst/>
          </a:prstGeom>
        </p:spPr>
      </p:pic>
      <p:pic>
        <p:nvPicPr>
          <p:cNvPr id="32" name="Picture 31" descr="A close-up of a bottle&#10;&#10;Description automatically generated with low confidence">
            <a:extLst>
              <a:ext uri="{FF2B5EF4-FFF2-40B4-BE49-F238E27FC236}">
                <a16:creationId xmlns:a16="http://schemas.microsoft.com/office/drawing/2014/main" id="{ADA5CCF7-509B-5D96-5AC6-D3F066FC5E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409584"/>
            <a:ext cx="2489811" cy="3635244"/>
          </a:xfrm>
          <a:prstGeom prst="rect">
            <a:avLst/>
          </a:prstGeom>
        </p:spPr>
      </p:pic>
      <p:sp>
        <p:nvSpPr>
          <p:cNvPr id="140" name="TextBox 139">
            <a:extLst>
              <a:ext uri="{FF2B5EF4-FFF2-40B4-BE49-F238E27FC236}">
                <a16:creationId xmlns:a16="http://schemas.microsoft.com/office/drawing/2014/main" id="{B1EC0FF2-FF78-A696-47B5-1D3287875839}"/>
              </a:ext>
            </a:extLst>
          </p:cNvPr>
          <p:cNvSpPr txBox="1"/>
          <p:nvPr/>
        </p:nvSpPr>
        <p:spPr>
          <a:xfrm>
            <a:off x="1846249" y="3998269"/>
            <a:ext cx="1691608" cy="400110"/>
          </a:xfrm>
          <a:prstGeom prst="rect">
            <a:avLst/>
          </a:prstGeom>
          <a:noFill/>
        </p:spPr>
        <p:txBody>
          <a:bodyPr wrap="square" rtlCol="0">
            <a:spAutoFit/>
          </a:bodyPr>
          <a:lstStyle/>
          <a:p>
            <a:r>
              <a:rPr lang="en-US" sz="2000">
                <a:latin typeface="Times New Roman" panose="02020603050405020304" pitchFamily="18" charset="0"/>
              </a:rPr>
              <a:t>a, Ban đầu</a:t>
            </a:r>
          </a:p>
        </p:txBody>
      </p:sp>
      <p:sp>
        <p:nvSpPr>
          <p:cNvPr id="141" name="TextBox 140">
            <a:extLst>
              <a:ext uri="{FF2B5EF4-FFF2-40B4-BE49-F238E27FC236}">
                <a16:creationId xmlns:a16="http://schemas.microsoft.com/office/drawing/2014/main" id="{526C7FA6-3763-083B-EE2E-08AEA7FBE5B4}"/>
              </a:ext>
            </a:extLst>
          </p:cNvPr>
          <p:cNvSpPr txBox="1"/>
          <p:nvPr/>
        </p:nvSpPr>
        <p:spPr>
          <a:xfrm>
            <a:off x="4660449" y="4047689"/>
            <a:ext cx="4222294" cy="400110"/>
          </a:xfrm>
          <a:prstGeom prst="rect">
            <a:avLst/>
          </a:prstGeom>
          <a:noFill/>
        </p:spPr>
        <p:txBody>
          <a:bodyPr wrap="square" rtlCol="0">
            <a:spAutoFit/>
          </a:bodyPr>
          <a:lstStyle/>
          <a:p>
            <a:r>
              <a:rPr lang="en-US" sz="2000">
                <a:latin typeface="Times New Roman" panose="02020603050405020304" pitchFamily="18" charset="0"/>
              </a:rPr>
              <a:t>b, Sau khi đặt bình vào nước ấm</a:t>
            </a:r>
          </a:p>
        </p:txBody>
      </p:sp>
      <p:sp>
        <p:nvSpPr>
          <p:cNvPr id="142" name="TextBox 141">
            <a:extLst>
              <a:ext uri="{FF2B5EF4-FFF2-40B4-BE49-F238E27FC236}">
                <a16:creationId xmlns:a16="http://schemas.microsoft.com/office/drawing/2014/main" id="{E7FA6A20-A0EF-8717-D4C0-37854637D3D7}"/>
              </a:ext>
            </a:extLst>
          </p:cNvPr>
          <p:cNvSpPr txBox="1"/>
          <p:nvPr/>
        </p:nvSpPr>
        <p:spPr>
          <a:xfrm>
            <a:off x="2848416" y="4533861"/>
            <a:ext cx="392318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4.1. Sự lan toả của iodine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86"/>
        <p:cNvGrpSpPr/>
        <p:nvPr/>
      </p:nvGrpSpPr>
      <p:grpSpPr>
        <a:xfrm>
          <a:off x="0" y="0"/>
          <a:ext cx="0" cy="0"/>
          <a:chOff x="0" y="0"/>
          <a:chExt cx="0" cy="0"/>
        </a:xfrm>
      </p:grpSpPr>
      <p:sp>
        <p:nvSpPr>
          <p:cNvPr id="3871" name="Google Shape;3871;p46"/>
          <p:cNvSpPr txBox="1">
            <a:spLocks noGrp="1"/>
          </p:cNvSpPr>
          <p:nvPr>
            <p:ph type="title"/>
          </p:nvPr>
        </p:nvSpPr>
        <p:spPr>
          <a:xfrm>
            <a:off x="905057" y="613137"/>
            <a:ext cx="7704000" cy="4095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a:latin typeface="Times New Roman" panose="02020603050405020304" pitchFamily="18" charset="0"/>
              </a:rPr>
              <a:t>C</a:t>
            </a:r>
            <a:r>
              <a:rPr lang="en">
                <a:latin typeface="Times New Roman" panose="02020603050405020304" pitchFamily="18" charset="0"/>
              </a:rPr>
              <a:t>ác phân tử của cùng một chất giống nhau về thành phần và hình dạng</a:t>
            </a:r>
            <a:endParaRPr>
              <a:latin typeface="Times New Roman" panose="02020603050405020304" pitchFamily="18" charset="0"/>
            </a:endParaRPr>
          </a:p>
        </p:txBody>
      </p:sp>
      <p:pic>
        <p:nvPicPr>
          <p:cNvPr id="4" name="Picture 3">
            <a:extLst>
              <a:ext uri="{FF2B5EF4-FFF2-40B4-BE49-F238E27FC236}">
                <a16:creationId xmlns:a16="http://schemas.microsoft.com/office/drawing/2014/main" id="{27138A33-37D5-12F7-DA8A-E7493F257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000" y="1471983"/>
            <a:ext cx="2870925" cy="2960408"/>
          </a:xfrm>
          <a:prstGeom prst="rect">
            <a:avLst/>
          </a:prstGeom>
        </p:spPr>
      </p:pic>
      <p:pic>
        <p:nvPicPr>
          <p:cNvPr id="13" name="Picture 12">
            <a:extLst>
              <a:ext uri="{FF2B5EF4-FFF2-40B4-BE49-F238E27FC236}">
                <a16:creationId xmlns:a16="http://schemas.microsoft.com/office/drawing/2014/main" id="{6E94B450-E81C-8F17-42CE-20568EFDF7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6337" y="1354416"/>
            <a:ext cx="3285929" cy="2890467"/>
          </a:xfrm>
          <a:prstGeom prst="rect">
            <a:avLst/>
          </a:prstGeom>
        </p:spPr>
      </p:pic>
      <p:sp>
        <p:nvSpPr>
          <p:cNvPr id="18" name="TextBox 17">
            <a:extLst>
              <a:ext uri="{FF2B5EF4-FFF2-40B4-BE49-F238E27FC236}">
                <a16:creationId xmlns:a16="http://schemas.microsoft.com/office/drawing/2014/main" id="{F4D38DEA-8DF0-69D8-A568-67029922C0EE}"/>
              </a:ext>
            </a:extLst>
          </p:cNvPr>
          <p:cNvSpPr txBox="1"/>
          <p:nvPr/>
        </p:nvSpPr>
        <p:spPr>
          <a:xfrm>
            <a:off x="2116807" y="4099502"/>
            <a:ext cx="1447883" cy="400110"/>
          </a:xfrm>
          <a:prstGeom prst="rect">
            <a:avLst/>
          </a:prstGeom>
          <a:noFill/>
        </p:spPr>
        <p:txBody>
          <a:bodyPr wrap="square" rtlCol="0">
            <a:spAutoFit/>
          </a:bodyPr>
          <a:lstStyle/>
          <a:p>
            <a:r>
              <a:rPr lang="en-US" sz="2000">
                <a:latin typeface="Times New Roman" panose="02020603050405020304" pitchFamily="18" charset="0"/>
              </a:rPr>
              <a:t>a, Nước</a:t>
            </a:r>
          </a:p>
        </p:txBody>
      </p:sp>
      <p:sp>
        <p:nvSpPr>
          <p:cNvPr id="19" name="TextBox 18">
            <a:extLst>
              <a:ext uri="{FF2B5EF4-FFF2-40B4-BE49-F238E27FC236}">
                <a16:creationId xmlns:a16="http://schemas.microsoft.com/office/drawing/2014/main" id="{6CEE9A15-4B9F-BB88-B86A-85A84AD3A56B}"/>
              </a:ext>
            </a:extLst>
          </p:cNvPr>
          <p:cNvSpPr txBox="1"/>
          <p:nvPr/>
        </p:nvSpPr>
        <p:spPr>
          <a:xfrm>
            <a:off x="5749020" y="4044828"/>
            <a:ext cx="1447883" cy="400110"/>
          </a:xfrm>
          <a:prstGeom prst="rect">
            <a:avLst/>
          </a:prstGeom>
          <a:noFill/>
        </p:spPr>
        <p:txBody>
          <a:bodyPr wrap="square" rtlCol="0">
            <a:spAutoFit/>
          </a:bodyPr>
          <a:lstStyle/>
          <a:p>
            <a:r>
              <a:rPr lang="en-US" sz="2000">
                <a:latin typeface="Times New Roman" panose="02020603050405020304" pitchFamily="18" charset="0"/>
              </a:rPr>
              <a:t>b, Iodine</a:t>
            </a:r>
          </a:p>
        </p:txBody>
      </p:sp>
      <p:sp>
        <p:nvSpPr>
          <p:cNvPr id="20" name="TextBox 19">
            <a:extLst>
              <a:ext uri="{FF2B5EF4-FFF2-40B4-BE49-F238E27FC236}">
                <a16:creationId xmlns:a16="http://schemas.microsoft.com/office/drawing/2014/main" id="{B36AC9A1-23D7-6D5D-C961-01DCFF5DE250}"/>
              </a:ext>
            </a:extLst>
          </p:cNvPr>
          <p:cNvSpPr txBox="1"/>
          <p:nvPr/>
        </p:nvSpPr>
        <p:spPr>
          <a:xfrm>
            <a:off x="1846249" y="4598434"/>
            <a:ext cx="5886931"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4.2. Mô hình phân tử nước và iodine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FA608615-085D-22C1-B0C0-CB2A6424EFE3}"/>
              </a:ext>
            </a:extLst>
          </p:cNvPr>
          <p:cNvSpPr txBox="1"/>
          <p:nvPr/>
        </p:nvSpPr>
        <p:spPr>
          <a:xfrm>
            <a:off x="407159" y="977338"/>
            <a:ext cx="8693563" cy="707886"/>
          </a:xfrm>
          <a:prstGeom prst="rect">
            <a:avLst/>
          </a:prstGeom>
          <a:noFill/>
        </p:spPr>
        <p:txBody>
          <a:bodyPr wrap="square" rtlCol="0">
            <a:spAutoFit/>
          </a:bodyPr>
          <a:lstStyle/>
          <a:p>
            <a:pPr algn="just"/>
            <a:r>
              <a:rPr lang="en-US" sz="2000" b="1"/>
              <a:t>Đọc thông tin SGK, thảo luận theo cặp đôi trả lời các câu hỏi trong phiếu học tập số 1</a:t>
            </a:r>
          </a:p>
        </p:txBody>
      </p:sp>
      <p:sp>
        <p:nvSpPr>
          <p:cNvPr id="118" name="TextBox 117">
            <a:extLst>
              <a:ext uri="{FF2B5EF4-FFF2-40B4-BE49-F238E27FC236}">
                <a16:creationId xmlns:a16="http://schemas.microsoft.com/office/drawing/2014/main" id="{8FFA82FD-73AA-0576-A85D-633325A04A50}"/>
              </a:ext>
            </a:extLst>
          </p:cNvPr>
          <p:cNvSpPr txBox="1"/>
          <p:nvPr/>
        </p:nvSpPr>
        <p:spPr>
          <a:xfrm>
            <a:off x="2486839" y="321324"/>
            <a:ext cx="3988979" cy="646331"/>
          </a:xfrm>
          <a:prstGeom prst="rect">
            <a:avLst/>
          </a:prstGeom>
          <a:noFill/>
        </p:spPr>
        <p:txBody>
          <a:bodyPr wrap="square" rtlCol="0">
            <a:spAutoFit/>
          </a:bodyPr>
          <a:lstStyle/>
          <a:p>
            <a:pPr algn="ctr"/>
            <a:r>
              <a:rPr lang="en-US" sz="3600" b="1">
                <a:solidFill>
                  <a:srgbClr val="0070C0"/>
                </a:solidFill>
                <a:latin typeface="UTM Avo"/>
              </a:rPr>
              <a:t>THẢO LUẬN NHÓM</a:t>
            </a:r>
          </a:p>
        </p:txBody>
      </p:sp>
      <p:pic>
        <p:nvPicPr>
          <p:cNvPr id="107" name="Graphic 4" descr="Help">
            <a:extLst>
              <a:ext uri="{FF2B5EF4-FFF2-40B4-BE49-F238E27FC236}">
                <a16:creationId xmlns:a16="http://schemas.microsoft.com/office/drawing/2014/main" id="{8B388D75-F659-2747-DD17-7771B66AEDD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a16="http://schemas.microsoft.com/office/drawing/2014/main" id="{394C2BC2-E986-6849-58B5-1B5E121F7714}"/>
              </a:ext>
            </a:extLst>
          </p:cNvPr>
          <p:cNvSpPr txBox="1"/>
          <p:nvPr/>
        </p:nvSpPr>
        <p:spPr>
          <a:xfrm>
            <a:off x="1259115" y="1866707"/>
            <a:ext cx="7056210" cy="2107741"/>
          </a:xfrm>
          <a:custGeom>
            <a:avLst/>
            <a:gdLst>
              <a:gd name="connsiteX0" fmla="*/ 0 w 7056210"/>
              <a:gd name="connsiteY0" fmla="*/ 351297 h 2107741"/>
              <a:gd name="connsiteX1" fmla="*/ 351297 w 7056210"/>
              <a:gd name="connsiteY1" fmla="*/ 0 h 2107741"/>
              <a:gd name="connsiteX2" fmla="*/ 801826 w 7056210"/>
              <a:gd name="connsiteY2" fmla="*/ 0 h 2107741"/>
              <a:gd name="connsiteX3" fmla="*/ 1252355 w 7056210"/>
              <a:gd name="connsiteY3" fmla="*/ 0 h 2107741"/>
              <a:gd name="connsiteX4" fmla="*/ 1829957 w 7056210"/>
              <a:gd name="connsiteY4" fmla="*/ 0 h 2107741"/>
              <a:gd name="connsiteX5" fmla="*/ 2471094 w 7056210"/>
              <a:gd name="connsiteY5" fmla="*/ 0 h 2107741"/>
              <a:gd name="connsiteX6" fmla="*/ 2985160 w 7056210"/>
              <a:gd name="connsiteY6" fmla="*/ 0 h 2107741"/>
              <a:gd name="connsiteX7" fmla="*/ 3372153 w 7056210"/>
              <a:gd name="connsiteY7" fmla="*/ 0 h 2107741"/>
              <a:gd name="connsiteX8" fmla="*/ 3822682 w 7056210"/>
              <a:gd name="connsiteY8" fmla="*/ 0 h 2107741"/>
              <a:gd name="connsiteX9" fmla="*/ 4400283 w 7056210"/>
              <a:gd name="connsiteY9" fmla="*/ 0 h 2107741"/>
              <a:gd name="connsiteX10" fmla="*/ 4850812 w 7056210"/>
              <a:gd name="connsiteY10" fmla="*/ 0 h 2107741"/>
              <a:gd name="connsiteX11" fmla="*/ 5428414 w 7056210"/>
              <a:gd name="connsiteY11" fmla="*/ 0 h 2107741"/>
              <a:gd name="connsiteX12" fmla="*/ 5815407 w 7056210"/>
              <a:gd name="connsiteY12" fmla="*/ 0 h 2107741"/>
              <a:gd name="connsiteX13" fmla="*/ 6704913 w 7056210"/>
              <a:gd name="connsiteY13" fmla="*/ 0 h 2107741"/>
              <a:gd name="connsiteX14" fmla="*/ 7056210 w 7056210"/>
              <a:gd name="connsiteY14" fmla="*/ 351297 h 2107741"/>
              <a:gd name="connsiteX15" fmla="*/ 7056210 w 7056210"/>
              <a:gd name="connsiteY15" fmla="*/ 777525 h 2107741"/>
              <a:gd name="connsiteX16" fmla="*/ 7056210 w 7056210"/>
              <a:gd name="connsiteY16" fmla="*/ 1217804 h 2107741"/>
              <a:gd name="connsiteX17" fmla="*/ 7056210 w 7056210"/>
              <a:gd name="connsiteY17" fmla="*/ 1756444 h 2107741"/>
              <a:gd name="connsiteX18" fmla="*/ 6704913 w 7056210"/>
              <a:gd name="connsiteY18" fmla="*/ 2107741 h 2107741"/>
              <a:gd name="connsiteX19" fmla="*/ 6000239 w 7056210"/>
              <a:gd name="connsiteY19" fmla="*/ 2107741 h 2107741"/>
              <a:gd name="connsiteX20" fmla="*/ 5613246 w 7056210"/>
              <a:gd name="connsiteY20" fmla="*/ 2107741 h 2107741"/>
              <a:gd name="connsiteX21" fmla="*/ 5035645 w 7056210"/>
              <a:gd name="connsiteY21" fmla="*/ 2107741 h 2107741"/>
              <a:gd name="connsiteX22" fmla="*/ 4458043 w 7056210"/>
              <a:gd name="connsiteY22" fmla="*/ 2107741 h 2107741"/>
              <a:gd name="connsiteX23" fmla="*/ 3943978 w 7056210"/>
              <a:gd name="connsiteY23" fmla="*/ 2107741 h 2107741"/>
              <a:gd name="connsiteX24" fmla="*/ 3239304 w 7056210"/>
              <a:gd name="connsiteY24" fmla="*/ 2107741 h 2107741"/>
              <a:gd name="connsiteX25" fmla="*/ 2598167 w 7056210"/>
              <a:gd name="connsiteY25" fmla="*/ 2107741 h 2107741"/>
              <a:gd name="connsiteX26" fmla="*/ 1893493 w 7056210"/>
              <a:gd name="connsiteY26" fmla="*/ 2107741 h 2107741"/>
              <a:gd name="connsiteX27" fmla="*/ 1252355 w 7056210"/>
              <a:gd name="connsiteY27" fmla="*/ 2107741 h 2107741"/>
              <a:gd name="connsiteX28" fmla="*/ 351297 w 7056210"/>
              <a:gd name="connsiteY28" fmla="*/ 2107741 h 2107741"/>
              <a:gd name="connsiteX29" fmla="*/ 0 w 7056210"/>
              <a:gd name="connsiteY29" fmla="*/ 1756444 h 2107741"/>
              <a:gd name="connsiteX30" fmla="*/ 0 w 7056210"/>
              <a:gd name="connsiteY30" fmla="*/ 1302113 h 2107741"/>
              <a:gd name="connsiteX31" fmla="*/ 0 w 7056210"/>
              <a:gd name="connsiteY31" fmla="*/ 875885 h 2107741"/>
              <a:gd name="connsiteX32" fmla="*/ 0 w 7056210"/>
              <a:gd name="connsiteY32" fmla="*/ 351297 h 210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56210" h="2107741" extrusionOk="0">
                <a:moveTo>
                  <a:pt x="0" y="351297"/>
                </a:moveTo>
                <a:cubicBezTo>
                  <a:pt x="30701" y="144027"/>
                  <a:pt x="128265" y="27726"/>
                  <a:pt x="351297" y="0"/>
                </a:cubicBezTo>
                <a:cubicBezTo>
                  <a:pt x="459768" y="-18743"/>
                  <a:pt x="608948" y="18250"/>
                  <a:pt x="801826" y="0"/>
                </a:cubicBezTo>
                <a:cubicBezTo>
                  <a:pt x="994704" y="-18250"/>
                  <a:pt x="1046980" y="47291"/>
                  <a:pt x="1252355" y="0"/>
                </a:cubicBezTo>
                <a:cubicBezTo>
                  <a:pt x="1457730" y="-47291"/>
                  <a:pt x="1611095" y="29260"/>
                  <a:pt x="1829957" y="0"/>
                </a:cubicBezTo>
                <a:cubicBezTo>
                  <a:pt x="2048819" y="-29260"/>
                  <a:pt x="2287096" y="65277"/>
                  <a:pt x="2471094" y="0"/>
                </a:cubicBezTo>
                <a:cubicBezTo>
                  <a:pt x="2655092" y="-65277"/>
                  <a:pt x="2798635" y="48788"/>
                  <a:pt x="2985160" y="0"/>
                </a:cubicBezTo>
                <a:cubicBezTo>
                  <a:pt x="3171685" y="-48788"/>
                  <a:pt x="3239177" y="12978"/>
                  <a:pt x="3372153" y="0"/>
                </a:cubicBezTo>
                <a:cubicBezTo>
                  <a:pt x="3505129" y="-12978"/>
                  <a:pt x="3620093" y="39121"/>
                  <a:pt x="3822682" y="0"/>
                </a:cubicBezTo>
                <a:cubicBezTo>
                  <a:pt x="4025271" y="-39121"/>
                  <a:pt x="4221556" y="2282"/>
                  <a:pt x="4400283" y="0"/>
                </a:cubicBezTo>
                <a:cubicBezTo>
                  <a:pt x="4579010" y="-2282"/>
                  <a:pt x="4626002" y="4371"/>
                  <a:pt x="4850812" y="0"/>
                </a:cubicBezTo>
                <a:cubicBezTo>
                  <a:pt x="5075622" y="-4371"/>
                  <a:pt x="5288183" y="43810"/>
                  <a:pt x="5428414" y="0"/>
                </a:cubicBezTo>
                <a:cubicBezTo>
                  <a:pt x="5568645" y="-43810"/>
                  <a:pt x="5633593" y="3101"/>
                  <a:pt x="5815407" y="0"/>
                </a:cubicBezTo>
                <a:cubicBezTo>
                  <a:pt x="5997221" y="-3101"/>
                  <a:pt x="6419087" y="39172"/>
                  <a:pt x="6704913" y="0"/>
                </a:cubicBezTo>
                <a:cubicBezTo>
                  <a:pt x="6872698" y="-1885"/>
                  <a:pt x="7071454" y="135349"/>
                  <a:pt x="7056210" y="351297"/>
                </a:cubicBezTo>
                <a:cubicBezTo>
                  <a:pt x="7063285" y="516918"/>
                  <a:pt x="7043713" y="618595"/>
                  <a:pt x="7056210" y="777525"/>
                </a:cubicBezTo>
                <a:cubicBezTo>
                  <a:pt x="7068707" y="936455"/>
                  <a:pt x="7004230" y="1106343"/>
                  <a:pt x="7056210" y="1217804"/>
                </a:cubicBezTo>
                <a:cubicBezTo>
                  <a:pt x="7108190" y="1329265"/>
                  <a:pt x="7014740" y="1624470"/>
                  <a:pt x="7056210" y="1756444"/>
                </a:cubicBezTo>
                <a:cubicBezTo>
                  <a:pt x="7067699" y="1992255"/>
                  <a:pt x="6901395" y="2081441"/>
                  <a:pt x="6704913" y="2107741"/>
                </a:cubicBezTo>
                <a:cubicBezTo>
                  <a:pt x="6413997" y="2128480"/>
                  <a:pt x="6204273" y="2061916"/>
                  <a:pt x="6000239" y="2107741"/>
                </a:cubicBezTo>
                <a:cubicBezTo>
                  <a:pt x="5796205" y="2153566"/>
                  <a:pt x="5804314" y="2096486"/>
                  <a:pt x="5613246" y="2107741"/>
                </a:cubicBezTo>
                <a:cubicBezTo>
                  <a:pt x="5422178" y="2118996"/>
                  <a:pt x="5187529" y="2101320"/>
                  <a:pt x="5035645" y="2107741"/>
                </a:cubicBezTo>
                <a:cubicBezTo>
                  <a:pt x="4883761" y="2114162"/>
                  <a:pt x="4603338" y="2081058"/>
                  <a:pt x="4458043" y="2107741"/>
                </a:cubicBezTo>
                <a:cubicBezTo>
                  <a:pt x="4312748" y="2134424"/>
                  <a:pt x="4105916" y="2092625"/>
                  <a:pt x="3943978" y="2107741"/>
                </a:cubicBezTo>
                <a:cubicBezTo>
                  <a:pt x="3782040" y="2122857"/>
                  <a:pt x="3585792" y="2099987"/>
                  <a:pt x="3239304" y="2107741"/>
                </a:cubicBezTo>
                <a:cubicBezTo>
                  <a:pt x="2892816" y="2115495"/>
                  <a:pt x="2766223" y="2084308"/>
                  <a:pt x="2598167" y="2107741"/>
                </a:cubicBezTo>
                <a:cubicBezTo>
                  <a:pt x="2430111" y="2131174"/>
                  <a:pt x="2186827" y="2027800"/>
                  <a:pt x="1893493" y="2107741"/>
                </a:cubicBezTo>
                <a:cubicBezTo>
                  <a:pt x="1600159" y="2187682"/>
                  <a:pt x="1464231" y="2038212"/>
                  <a:pt x="1252355" y="2107741"/>
                </a:cubicBezTo>
                <a:cubicBezTo>
                  <a:pt x="1040479" y="2177270"/>
                  <a:pt x="752897" y="2006943"/>
                  <a:pt x="351297" y="2107741"/>
                </a:cubicBezTo>
                <a:cubicBezTo>
                  <a:pt x="171665" y="2130730"/>
                  <a:pt x="-2716" y="1941852"/>
                  <a:pt x="0" y="1756444"/>
                </a:cubicBezTo>
                <a:cubicBezTo>
                  <a:pt x="-22525" y="1653243"/>
                  <a:pt x="11445" y="1439406"/>
                  <a:pt x="0" y="1302113"/>
                </a:cubicBezTo>
                <a:cubicBezTo>
                  <a:pt x="-11445" y="1164820"/>
                  <a:pt x="20273" y="1064585"/>
                  <a:pt x="0" y="875885"/>
                </a:cubicBezTo>
                <a:cubicBezTo>
                  <a:pt x="-20273" y="687185"/>
                  <a:pt x="18352" y="566108"/>
                  <a:pt x="0" y="351297"/>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a:latin typeface="Arial" panose="020B0604020202020204" pitchFamily="34" charset="0"/>
              </a:rPr>
              <a:t>Câu hỏi 1: Giải thích một số hiện tượng sau:</a:t>
            </a:r>
          </a:p>
          <a:p>
            <a:pPr lvl="0" algn="just">
              <a:lnSpc>
                <a:spcPct val="120000"/>
              </a:lnSpc>
              <a:defRPr/>
            </a:pPr>
            <a:r>
              <a:rPr lang="vi-VN" sz="2000">
                <a:latin typeface="Arial" panose="020B0604020202020204" pitchFamily="34" charset="0"/>
              </a:rPr>
              <a:t>a) Khi mở lọ nước hoa hoặc mở lọ đựng một số loại tinh dầu sẽ ngửi thấy có mùi thơm.</a:t>
            </a:r>
          </a:p>
          <a:p>
            <a:pPr lvl="0" algn="just">
              <a:lnSpc>
                <a:spcPct val="120000"/>
              </a:lnSpc>
              <a:defRPr/>
            </a:pPr>
            <a:r>
              <a:rPr lang="vi-VN" sz="2000">
                <a:latin typeface="Arial" panose="020B0604020202020204" pitchFamily="34" charset="0"/>
              </a:rPr>
              <a:t>b) Quần áo sau khi giặt xong, phơi trong không khí một thời gian sẽ khô.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FA608615-085D-22C1-B0C0-CB2A6424EFE3}"/>
              </a:ext>
            </a:extLst>
          </p:cNvPr>
          <p:cNvSpPr txBox="1"/>
          <p:nvPr/>
        </p:nvSpPr>
        <p:spPr>
          <a:xfrm>
            <a:off x="311634" y="948852"/>
            <a:ext cx="8693563" cy="707886"/>
          </a:xfrm>
          <a:prstGeom prst="rect">
            <a:avLst/>
          </a:prstGeom>
          <a:noFill/>
        </p:spPr>
        <p:txBody>
          <a:bodyPr wrap="square" rtlCol="0">
            <a:spAutoFit/>
          </a:bodyPr>
          <a:lstStyle/>
          <a:p>
            <a:pPr algn="just"/>
            <a:r>
              <a:rPr lang="en-US" sz="2000" b="1"/>
              <a:t>Đọc thông tin SGK, thảo luận theo cặp đôi trả lời các câu hỏi trong phiếu học tập số 1</a:t>
            </a:r>
          </a:p>
        </p:txBody>
      </p:sp>
      <p:sp>
        <p:nvSpPr>
          <p:cNvPr id="118" name="TextBox 117">
            <a:extLst>
              <a:ext uri="{FF2B5EF4-FFF2-40B4-BE49-F238E27FC236}">
                <a16:creationId xmlns:a16="http://schemas.microsoft.com/office/drawing/2014/main" id="{8FFA82FD-73AA-0576-A85D-633325A04A50}"/>
              </a:ext>
            </a:extLst>
          </p:cNvPr>
          <p:cNvSpPr txBox="1"/>
          <p:nvPr/>
        </p:nvSpPr>
        <p:spPr>
          <a:xfrm>
            <a:off x="2486839" y="321324"/>
            <a:ext cx="3988979" cy="646331"/>
          </a:xfrm>
          <a:prstGeom prst="rect">
            <a:avLst/>
          </a:prstGeom>
          <a:noFill/>
        </p:spPr>
        <p:txBody>
          <a:bodyPr wrap="square" rtlCol="0">
            <a:spAutoFit/>
          </a:bodyPr>
          <a:lstStyle/>
          <a:p>
            <a:pPr algn="ctr"/>
            <a:r>
              <a:rPr lang="en-US" sz="3600" b="1">
                <a:solidFill>
                  <a:srgbClr val="0070C0"/>
                </a:solidFill>
                <a:latin typeface="UTM Avo"/>
              </a:rPr>
              <a:t>THẢO LUẬN NHÓM</a:t>
            </a:r>
          </a:p>
        </p:txBody>
      </p:sp>
      <p:pic>
        <p:nvPicPr>
          <p:cNvPr id="107" name="Graphic 4" descr="Help">
            <a:extLst>
              <a:ext uri="{FF2B5EF4-FFF2-40B4-BE49-F238E27FC236}">
                <a16:creationId xmlns:a16="http://schemas.microsoft.com/office/drawing/2014/main" id="{8B388D75-F659-2747-DD17-7771B66AEDD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a16="http://schemas.microsoft.com/office/drawing/2014/main" id="{394C2BC2-E986-6849-58B5-1B5E121F7714}"/>
              </a:ext>
            </a:extLst>
          </p:cNvPr>
          <p:cNvSpPr txBox="1"/>
          <p:nvPr/>
        </p:nvSpPr>
        <p:spPr>
          <a:xfrm>
            <a:off x="1259114" y="1866707"/>
            <a:ext cx="7177193" cy="2516363"/>
          </a:xfrm>
          <a:custGeom>
            <a:avLst/>
            <a:gdLst>
              <a:gd name="connsiteX0" fmla="*/ 0 w 7177193"/>
              <a:gd name="connsiteY0" fmla="*/ 419402 h 2516363"/>
              <a:gd name="connsiteX1" fmla="*/ 419402 w 7177193"/>
              <a:gd name="connsiteY1" fmla="*/ 0 h 2516363"/>
              <a:gd name="connsiteX2" fmla="*/ 868851 w 7177193"/>
              <a:gd name="connsiteY2" fmla="*/ 0 h 2516363"/>
              <a:gd name="connsiteX3" fmla="*/ 1318301 w 7177193"/>
              <a:gd name="connsiteY3" fmla="*/ 0 h 2516363"/>
              <a:gd name="connsiteX4" fmla="*/ 1894518 w 7177193"/>
              <a:gd name="connsiteY4" fmla="*/ 0 h 2516363"/>
              <a:gd name="connsiteX5" fmla="*/ 2534119 w 7177193"/>
              <a:gd name="connsiteY5" fmla="*/ 0 h 2516363"/>
              <a:gd name="connsiteX6" fmla="*/ 3046952 w 7177193"/>
              <a:gd name="connsiteY6" fmla="*/ 0 h 2516363"/>
              <a:gd name="connsiteX7" fmla="*/ 3433018 w 7177193"/>
              <a:gd name="connsiteY7" fmla="*/ 0 h 2516363"/>
              <a:gd name="connsiteX8" fmla="*/ 3882467 w 7177193"/>
              <a:gd name="connsiteY8" fmla="*/ 0 h 2516363"/>
              <a:gd name="connsiteX9" fmla="*/ 4458684 w 7177193"/>
              <a:gd name="connsiteY9" fmla="*/ 0 h 2516363"/>
              <a:gd name="connsiteX10" fmla="*/ 4908134 w 7177193"/>
              <a:gd name="connsiteY10" fmla="*/ 0 h 2516363"/>
              <a:gd name="connsiteX11" fmla="*/ 5484351 w 7177193"/>
              <a:gd name="connsiteY11" fmla="*/ 0 h 2516363"/>
              <a:gd name="connsiteX12" fmla="*/ 5870417 w 7177193"/>
              <a:gd name="connsiteY12" fmla="*/ 0 h 2516363"/>
              <a:gd name="connsiteX13" fmla="*/ 6757791 w 7177193"/>
              <a:gd name="connsiteY13" fmla="*/ 0 h 2516363"/>
              <a:gd name="connsiteX14" fmla="*/ 7177193 w 7177193"/>
              <a:gd name="connsiteY14" fmla="*/ 419402 h 2516363"/>
              <a:gd name="connsiteX15" fmla="*/ 7177193 w 7177193"/>
              <a:gd name="connsiteY15" fmla="*/ 928262 h 2516363"/>
              <a:gd name="connsiteX16" fmla="*/ 7177193 w 7177193"/>
              <a:gd name="connsiteY16" fmla="*/ 1453897 h 2516363"/>
              <a:gd name="connsiteX17" fmla="*/ 7177193 w 7177193"/>
              <a:gd name="connsiteY17" fmla="*/ 2096961 h 2516363"/>
              <a:gd name="connsiteX18" fmla="*/ 6757791 w 7177193"/>
              <a:gd name="connsiteY18" fmla="*/ 2516363 h 2516363"/>
              <a:gd name="connsiteX19" fmla="*/ 6054806 w 7177193"/>
              <a:gd name="connsiteY19" fmla="*/ 2516363 h 2516363"/>
              <a:gd name="connsiteX20" fmla="*/ 5668741 w 7177193"/>
              <a:gd name="connsiteY20" fmla="*/ 2516363 h 2516363"/>
              <a:gd name="connsiteX21" fmla="*/ 5092523 w 7177193"/>
              <a:gd name="connsiteY21" fmla="*/ 2516363 h 2516363"/>
              <a:gd name="connsiteX22" fmla="*/ 4516306 w 7177193"/>
              <a:gd name="connsiteY22" fmla="*/ 2516363 h 2516363"/>
              <a:gd name="connsiteX23" fmla="*/ 4003473 w 7177193"/>
              <a:gd name="connsiteY23" fmla="*/ 2516363 h 2516363"/>
              <a:gd name="connsiteX24" fmla="*/ 3300488 w 7177193"/>
              <a:gd name="connsiteY24" fmla="*/ 2516363 h 2516363"/>
              <a:gd name="connsiteX25" fmla="*/ 2660887 w 7177193"/>
              <a:gd name="connsiteY25" fmla="*/ 2516363 h 2516363"/>
              <a:gd name="connsiteX26" fmla="*/ 1957902 w 7177193"/>
              <a:gd name="connsiteY26" fmla="*/ 2516363 h 2516363"/>
              <a:gd name="connsiteX27" fmla="*/ 1318301 w 7177193"/>
              <a:gd name="connsiteY27" fmla="*/ 2516363 h 2516363"/>
              <a:gd name="connsiteX28" fmla="*/ 419402 w 7177193"/>
              <a:gd name="connsiteY28" fmla="*/ 2516363 h 2516363"/>
              <a:gd name="connsiteX29" fmla="*/ 0 w 7177193"/>
              <a:gd name="connsiteY29" fmla="*/ 2096961 h 2516363"/>
              <a:gd name="connsiteX30" fmla="*/ 0 w 7177193"/>
              <a:gd name="connsiteY30" fmla="*/ 1554550 h 2516363"/>
              <a:gd name="connsiteX31" fmla="*/ 0 w 7177193"/>
              <a:gd name="connsiteY31" fmla="*/ 1045691 h 2516363"/>
              <a:gd name="connsiteX32" fmla="*/ 0 w 7177193"/>
              <a:gd name="connsiteY32" fmla="*/ 419402 h 251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77193" h="2516363" extrusionOk="0">
                <a:moveTo>
                  <a:pt x="0" y="419402"/>
                </a:moveTo>
                <a:cubicBezTo>
                  <a:pt x="53557" y="164651"/>
                  <a:pt x="160589" y="25976"/>
                  <a:pt x="419402" y="0"/>
                </a:cubicBezTo>
                <a:cubicBezTo>
                  <a:pt x="570997" y="-52480"/>
                  <a:pt x="679694" y="33502"/>
                  <a:pt x="868851" y="0"/>
                </a:cubicBezTo>
                <a:cubicBezTo>
                  <a:pt x="1058008" y="-33502"/>
                  <a:pt x="1157043" y="16847"/>
                  <a:pt x="1318301" y="0"/>
                </a:cubicBezTo>
                <a:cubicBezTo>
                  <a:pt x="1479559" y="-16847"/>
                  <a:pt x="1642747" y="21662"/>
                  <a:pt x="1894518" y="0"/>
                </a:cubicBezTo>
                <a:cubicBezTo>
                  <a:pt x="2146289" y="-21662"/>
                  <a:pt x="2345904" y="72016"/>
                  <a:pt x="2534119" y="0"/>
                </a:cubicBezTo>
                <a:cubicBezTo>
                  <a:pt x="2722334" y="-72016"/>
                  <a:pt x="2931064" y="45761"/>
                  <a:pt x="3046952" y="0"/>
                </a:cubicBezTo>
                <a:cubicBezTo>
                  <a:pt x="3162840" y="-45761"/>
                  <a:pt x="3259539" y="18899"/>
                  <a:pt x="3433018" y="0"/>
                </a:cubicBezTo>
                <a:cubicBezTo>
                  <a:pt x="3606497" y="-18899"/>
                  <a:pt x="3746717" y="32381"/>
                  <a:pt x="3882467" y="0"/>
                </a:cubicBezTo>
                <a:cubicBezTo>
                  <a:pt x="4018217" y="-32381"/>
                  <a:pt x="4212359" y="32832"/>
                  <a:pt x="4458684" y="0"/>
                </a:cubicBezTo>
                <a:cubicBezTo>
                  <a:pt x="4705009" y="-32832"/>
                  <a:pt x="4744527" y="45472"/>
                  <a:pt x="4908134" y="0"/>
                </a:cubicBezTo>
                <a:cubicBezTo>
                  <a:pt x="5071741" y="-45472"/>
                  <a:pt x="5315474" y="31891"/>
                  <a:pt x="5484351" y="0"/>
                </a:cubicBezTo>
                <a:cubicBezTo>
                  <a:pt x="5653228" y="-31891"/>
                  <a:pt x="5761445" y="18702"/>
                  <a:pt x="5870417" y="0"/>
                </a:cubicBezTo>
                <a:cubicBezTo>
                  <a:pt x="5979389" y="-18702"/>
                  <a:pt x="6490463" y="34443"/>
                  <a:pt x="6757791" y="0"/>
                </a:cubicBezTo>
                <a:cubicBezTo>
                  <a:pt x="6979340" y="-724"/>
                  <a:pt x="7190736" y="168288"/>
                  <a:pt x="7177193" y="419402"/>
                </a:cubicBezTo>
                <a:cubicBezTo>
                  <a:pt x="7227305" y="624464"/>
                  <a:pt x="7160261" y="718202"/>
                  <a:pt x="7177193" y="928262"/>
                </a:cubicBezTo>
                <a:cubicBezTo>
                  <a:pt x="7194125" y="1138322"/>
                  <a:pt x="7118089" y="1191978"/>
                  <a:pt x="7177193" y="1453897"/>
                </a:cubicBezTo>
                <a:cubicBezTo>
                  <a:pt x="7236297" y="1715817"/>
                  <a:pt x="7159506" y="1881065"/>
                  <a:pt x="7177193" y="2096961"/>
                </a:cubicBezTo>
                <a:cubicBezTo>
                  <a:pt x="7181340" y="2343678"/>
                  <a:pt x="6995802" y="2448298"/>
                  <a:pt x="6757791" y="2516363"/>
                </a:cubicBezTo>
                <a:cubicBezTo>
                  <a:pt x="6423826" y="2522345"/>
                  <a:pt x="6254488" y="2471710"/>
                  <a:pt x="6054806" y="2516363"/>
                </a:cubicBezTo>
                <a:cubicBezTo>
                  <a:pt x="5855124" y="2561016"/>
                  <a:pt x="5807923" y="2473802"/>
                  <a:pt x="5668741" y="2516363"/>
                </a:cubicBezTo>
                <a:cubicBezTo>
                  <a:pt x="5529559" y="2558924"/>
                  <a:pt x="5219956" y="2463849"/>
                  <a:pt x="5092523" y="2516363"/>
                </a:cubicBezTo>
                <a:cubicBezTo>
                  <a:pt x="4965090" y="2568877"/>
                  <a:pt x="4757197" y="2489239"/>
                  <a:pt x="4516306" y="2516363"/>
                </a:cubicBezTo>
                <a:cubicBezTo>
                  <a:pt x="4275415" y="2543487"/>
                  <a:pt x="4232394" y="2495108"/>
                  <a:pt x="4003473" y="2516363"/>
                </a:cubicBezTo>
                <a:cubicBezTo>
                  <a:pt x="3774552" y="2537618"/>
                  <a:pt x="3464207" y="2434140"/>
                  <a:pt x="3300488" y="2516363"/>
                </a:cubicBezTo>
                <a:cubicBezTo>
                  <a:pt x="3136769" y="2598586"/>
                  <a:pt x="2797573" y="2458563"/>
                  <a:pt x="2660887" y="2516363"/>
                </a:cubicBezTo>
                <a:cubicBezTo>
                  <a:pt x="2524201" y="2574163"/>
                  <a:pt x="2174993" y="2457077"/>
                  <a:pt x="1957902" y="2516363"/>
                </a:cubicBezTo>
                <a:cubicBezTo>
                  <a:pt x="1740811" y="2575649"/>
                  <a:pt x="1553434" y="2501100"/>
                  <a:pt x="1318301" y="2516363"/>
                </a:cubicBezTo>
                <a:cubicBezTo>
                  <a:pt x="1083168" y="2531626"/>
                  <a:pt x="717532" y="2464292"/>
                  <a:pt x="419402" y="2516363"/>
                </a:cubicBezTo>
                <a:cubicBezTo>
                  <a:pt x="209834" y="2551622"/>
                  <a:pt x="-8426" y="2301887"/>
                  <a:pt x="0" y="2096961"/>
                </a:cubicBezTo>
                <a:cubicBezTo>
                  <a:pt x="-12684" y="1945107"/>
                  <a:pt x="62377" y="1720678"/>
                  <a:pt x="0" y="1554550"/>
                </a:cubicBezTo>
                <a:cubicBezTo>
                  <a:pt x="-62377" y="1388422"/>
                  <a:pt x="5310" y="1220104"/>
                  <a:pt x="0" y="1045691"/>
                </a:cubicBezTo>
                <a:cubicBezTo>
                  <a:pt x="-5310" y="871278"/>
                  <a:pt x="48906" y="551130"/>
                  <a:pt x="0" y="419402"/>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a:latin typeface="Arial" panose="020B0604020202020204" pitchFamily="34" charset="0"/>
              </a:rPr>
              <a:t>Câu hỏi </a:t>
            </a:r>
            <a:r>
              <a:rPr lang="en-US" sz="2000">
                <a:latin typeface="Arial" panose="020B0604020202020204" pitchFamily="34" charset="0"/>
              </a:rPr>
              <a:t>2</a:t>
            </a:r>
            <a:r>
              <a:rPr lang="vi-VN" sz="2000">
                <a:latin typeface="Arial" panose="020B0604020202020204" pitchFamily="34" charset="0"/>
              </a:rPr>
              <a:t>: Khi nói về nước có hai ý kiến như sau:</a:t>
            </a:r>
          </a:p>
          <a:p>
            <a:pPr lvl="0" algn="just">
              <a:lnSpc>
                <a:spcPct val="120000"/>
              </a:lnSpc>
              <a:defRPr/>
            </a:pPr>
            <a:r>
              <a:rPr lang="vi-VN" sz="2000">
                <a:latin typeface="Arial" panose="020B0604020202020204" pitchFamily="34" charset="0"/>
              </a:rPr>
              <a:t>(1) Phân tử nước trong nước đá, nước lỏng và hơi nước là giống nhau.</a:t>
            </a:r>
          </a:p>
          <a:p>
            <a:pPr lvl="0" algn="just">
              <a:lnSpc>
                <a:spcPct val="120000"/>
              </a:lnSpc>
              <a:defRPr/>
            </a:pPr>
            <a:r>
              <a:rPr lang="vi-VN" sz="2000">
                <a:latin typeface="Arial" panose="020B0604020202020204" pitchFamily="34" charset="0"/>
              </a:rPr>
              <a:t>(2) Phân tử nước trong nước đá, nước lỏng và hơi nước là khác nhau.</a:t>
            </a:r>
          </a:p>
          <a:p>
            <a:pPr lvl="0" algn="just">
              <a:lnSpc>
                <a:spcPct val="120000"/>
              </a:lnSpc>
              <a:defRPr/>
            </a:pPr>
            <a:r>
              <a:rPr lang="vi-VN" sz="2000">
                <a:latin typeface="Arial" panose="020B0604020202020204" pitchFamily="34" charset="0"/>
              </a:rPr>
              <a:t>Theo em, ý kiến nào là đúng? Vì sao?</a:t>
            </a:r>
          </a:p>
        </p:txBody>
      </p:sp>
    </p:spTree>
    <p:extLst>
      <p:ext uri="{BB962C8B-B14F-4D97-AF65-F5344CB8AC3E}">
        <p14:creationId xmlns:p14="http://schemas.microsoft.com/office/powerpoint/2010/main" val="9903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sp>
        <p:nvSpPr>
          <p:cNvPr id="168" name="TextBox 167">
            <a:extLst>
              <a:ext uri="{FF2B5EF4-FFF2-40B4-BE49-F238E27FC236}">
                <a16:creationId xmlns:a16="http://schemas.microsoft.com/office/drawing/2014/main" id="{17206153-21D4-F14F-D0B5-F4C5943CD1BF}"/>
              </a:ext>
            </a:extLst>
          </p:cNvPr>
          <p:cNvSpPr txBox="1"/>
          <p:nvPr/>
        </p:nvSpPr>
        <p:spPr>
          <a:xfrm>
            <a:off x="1246640" y="2429373"/>
            <a:ext cx="1592812" cy="661207"/>
          </a:xfrm>
          <a:prstGeom prst="rect">
            <a:avLst/>
          </a:prstGeom>
          <a:noFill/>
        </p:spPr>
        <p:txBody>
          <a:bodyPr wrap="square" rtlCol="0">
            <a:spAutoFit/>
          </a:bodyPr>
          <a:lstStyle/>
          <a:p>
            <a:pPr algn="just" defTabSz="914400">
              <a:lnSpc>
                <a:spcPct val="150000"/>
              </a:lnSpc>
              <a:defRPr/>
            </a:pPr>
            <a:r>
              <a:rPr lang="en-US" sz="28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Phân tử</a:t>
            </a:r>
            <a:endParaRPr lang="vi-VN" sz="28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169" name="Group 168">
            <a:extLst>
              <a:ext uri="{FF2B5EF4-FFF2-40B4-BE49-F238E27FC236}">
                <a16:creationId xmlns:a16="http://schemas.microsoft.com/office/drawing/2014/main" id="{864E63F7-C2D9-EC13-E01D-26604A8A3AC9}"/>
              </a:ext>
            </a:extLst>
          </p:cNvPr>
          <p:cNvGrpSpPr/>
          <p:nvPr/>
        </p:nvGrpSpPr>
        <p:grpSpPr>
          <a:xfrm>
            <a:off x="1171074" y="1532021"/>
            <a:ext cx="6970294" cy="2999873"/>
            <a:chOff x="1515910" y="1306591"/>
            <a:chExt cx="9569385" cy="4425614"/>
          </a:xfrm>
        </p:grpSpPr>
        <p:sp>
          <p:nvSpPr>
            <p:cNvPr id="170" name="Freeform: Shape 3">
              <a:extLst>
                <a:ext uri="{FF2B5EF4-FFF2-40B4-BE49-F238E27FC236}">
                  <a16:creationId xmlns:a16="http://schemas.microsoft.com/office/drawing/2014/main" id="{8128A7D5-6DCA-2FF9-B68F-42F7D4B24A4B}"/>
                </a:ext>
              </a:extLst>
            </p:cNvPr>
            <p:cNvSpPr/>
            <p:nvPr/>
          </p:nvSpPr>
          <p:spPr>
            <a:xfrm>
              <a:off x="1515910" y="1607904"/>
              <a:ext cx="9569385" cy="4124300"/>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71" name="Oval 170">
              <a:extLst>
                <a:ext uri="{FF2B5EF4-FFF2-40B4-BE49-F238E27FC236}">
                  <a16:creationId xmlns:a16="http://schemas.microsoft.com/office/drawing/2014/main" id="{F9FF214A-02FB-77BB-EAAB-10376594479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30482C5C-8DDC-6105-075A-0478EF234890}"/>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DBE4C202-8D7A-8C98-90F0-83841A0A0D6F}"/>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4D898683-B453-786A-0432-9C439E8995E5}"/>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75" name="Google Shape;1498;p78">
            <a:extLst>
              <a:ext uri="{FF2B5EF4-FFF2-40B4-BE49-F238E27FC236}">
                <a16:creationId xmlns:a16="http://schemas.microsoft.com/office/drawing/2014/main" id="{B3216F58-B391-7FDD-37A2-2B155A45DDBB}"/>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176" name="Picture 175">
            <a:extLst>
              <a:ext uri="{FF2B5EF4-FFF2-40B4-BE49-F238E27FC236}">
                <a16:creationId xmlns:a16="http://schemas.microsoft.com/office/drawing/2014/main" id="{AEB136F9-0784-6853-AE56-6A71143360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a:off x="2397206" y="490826"/>
            <a:ext cx="4254936" cy="1308820"/>
          </a:xfrm>
          <a:prstGeom prst="rect">
            <a:avLst/>
          </a:prstGeom>
        </p:spPr>
      </p:pic>
      <p:sp>
        <p:nvSpPr>
          <p:cNvPr id="177" name="TextBox 176">
            <a:extLst>
              <a:ext uri="{FF2B5EF4-FFF2-40B4-BE49-F238E27FC236}">
                <a16:creationId xmlns:a16="http://schemas.microsoft.com/office/drawing/2014/main" id="{F59BDCF7-2C47-7217-48B9-59C5008CCF0C}"/>
              </a:ext>
            </a:extLst>
          </p:cNvPr>
          <p:cNvSpPr txBox="1"/>
          <p:nvPr/>
        </p:nvSpPr>
        <p:spPr>
          <a:xfrm>
            <a:off x="1842123" y="914839"/>
            <a:ext cx="4254938" cy="400110"/>
          </a:xfrm>
          <a:prstGeom prst="rect">
            <a:avLst/>
          </a:prstGeom>
          <a:noFill/>
        </p:spPr>
        <p:txBody>
          <a:bodyPr wrap="square" rtlCol="0">
            <a:spAutoFit/>
          </a:bodyPr>
          <a:lstStyle/>
          <a:p>
            <a:pPr algn="r"/>
            <a:r>
              <a:rPr lang="fr-FR"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01. Khái niệm phân tử</a:t>
            </a:r>
            <a:endPar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791D9519-248B-6F5F-4ECD-CD51561F9918}"/>
              </a:ext>
            </a:extLst>
          </p:cNvPr>
          <p:cNvSpPr txBox="1"/>
          <p:nvPr/>
        </p:nvSpPr>
        <p:spPr>
          <a:xfrm>
            <a:off x="3217314" y="1894805"/>
            <a:ext cx="3393436" cy="498663"/>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là hạt đại diện cho chất;</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79" name="TextBox 178">
            <a:extLst>
              <a:ext uri="{FF2B5EF4-FFF2-40B4-BE49-F238E27FC236}">
                <a16:creationId xmlns:a16="http://schemas.microsoft.com/office/drawing/2014/main" id="{D733B7B1-BA59-8BB6-C003-70BD84EF191D}"/>
              </a:ext>
            </a:extLst>
          </p:cNvPr>
          <p:cNvSpPr txBox="1"/>
          <p:nvPr/>
        </p:nvSpPr>
        <p:spPr>
          <a:xfrm>
            <a:off x="3217313" y="2438996"/>
            <a:ext cx="4254935" cy="960328"/>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gồm một số nguyên tử liên kết với nhau bằng liên kết hoá học; </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80" name="TextBox 179">
            <a:extLst>
              <a:ext uri="{FF2B5EF4-FFF2-40B4-BE49-F238E27FC236}">
                <a16:creationId xmlns:a16="http://schemas.microsoft.com/office/drawing/2014/main" id="{D26B53FA-D56B-22CF-31D7-0A7D56E55841}"/>
              </a:ext>
            </a:extLst>
          </p:cNvPr>
          <p:cNvSpPr txBox="1"/>
          <p:nvPr/>
        </p:nvSpPr>
        <p:spPr>
          <a:xfrm>
            <a:off x="3217314" y="3516262"/>
            <a:ext cx="4482897" cy="498663"/>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thể hiện đầy đủ tính chất hoá học của chất</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A0F7D236-44F8-7F52-317B-CBB5B5FC57F7}"/>
              </a:ext>
            </a:extLst>
          </p:cNvPr>
          <p:cNvCxnSpPr/>
          <p:nvPr/>
        </p:nvCxnSpPr>
        <p:spPr>
          <a:xfrm flipV="1">
            <a:off x="2558716" y="2310063"/>
            <a:ext cx="658598" cy="529390"/>
          </a:xfrm>
          <a:prstGeom prst="line">
            <a:avLst/>
          </a:prstGeom>
          <a:ln w="19050"/>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AA040950-C29A-5D8D-EF0F-E6216AAEF939}"/>
              </a:ext>
            </a:extLst>
          </p:cNvPr>
          <p:cNvCxnSpPr>
            <a:cxnSpLocks/>
          </p:cNvCxnSpPr>
          <p:nvPr/>
        </p:nvCxnSpPr>
        <p:spPr>
          <a:xfrm flipV="1">
            <a:off x="2558716" y="2803527"/>
            <a:ext cx="658598" cy="28316"/>
          </a:xfrm>
          <a:prstGeom prst="line">
            <a:avLst/>
          </a:prstGeom>
          <a:ln w="19050"/>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616188D7-70D9-ECAC-2050-C302857884C8}"/>
              </a:ext>
            </a:extLst>
          </p:cNvPr>
          <p:cNvCxnSpPr>
            <a:cxnSpLocks/>
            <a:endCxn id="180" idx="1"/>
          </p:cNvCxnSpPr>
          <p:nvPr/>
        </p:nvCxnSpPr>
        <p:spPr>
          <a:xfrm>
            <a:off x="2558716" y="2839432"/>
            <a:ext cx="658598" cy="926162"/>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sld>
</file>

<file path=ppt/theme/theme1.xml><?xml version="1.0" encoding="utf-8"?>
<a:theme xmlns:a="http://schemas.openxmlformats.org/drawingml/2006/main" name="STEM Education Workshop for Teachers by Slidesgo">
  <a:themeElements>
    <a:clrScheme name="Simple Light">
      <a:dk1>
        <a:srgbClr val="060607"/>
      </a:dk1>
      <a:lt1>
        <a:srgbClr val="FFFFFF"/>
      </a:lt1>
      <a:dk2>
        <a:srgbClr val="2E3B46"/>
      </a:dk2>
      <a:lt2>
        <a:srgbClr val="465557"/>
      </a:lt2>
      <a:accent1>
        <a:srgbClr val="AAB18E"/>
      </a:accent1>
      <a:accent2>
        <a:srgbClr val="C0D6C2"/>
      </a:accent2>
      <a:accent3>
        <a:srgbClr val="E3E5D2"/>
      </a:accent3>
      <a:accent4>
        <a:srgbClr val="CDAE46"/>
      </a:accent4>
      <a:accent5>
        <a:srgbClr val="BB8A59"/>
      </a:accent5>
      <a:accent6>
        <a:srgbClr val="9E663A"/>
      </a:accent6>
      <a:hlink>
        <a:srgbClr val="0606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2509</Words>
  <Application>Microsoft Office PowerPoint</Application>
  <PresentationFormat>On-screen Show (16:9)</PresentationFormat>
  <Paragraphs>207</Paragraphs>
  <Slides>32</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Muli</vt:lpstr>
      <vt:lpstr>Arial</vt:lpstr>
      <vt:lpstr>Open Sans</vt:lpstr>
      <vt:lpstr>UTM Avo</vt:lpstr>
      <vt:lpstr>Corbel</vt:lpstr>
      <vt:lpstr>Bebas Neue</vt:lpstr>
      <vt:lpstr>Balsamiq Sans</vt:lpstr>
      <vt:lpstr>Times New Roman</vt:lpstr>
      <vt:lpstr>Arial</vt:lpstr>
      <vt:lpstr>Calibri</vt:lpstr>
      <vt:lpstr>Wingdings</vt:lpstr>
      <vt:lpstr>STEM Education Workshop for Teachers by Slidesgo</vt:lpstr>
      <vt:lpstr>PowerPoint Presentation</vt:lpstr>
      <vt:lpstr>BÀI 4:  PHÂN TỬ, ĐƠN CHẤT, HỢP CHẤT</vt:lpstr>
      <vt:lpstr>I.</vt:lpstr>
      <vt:lpstr>I.</vt:lpstr>
      <vt:lpstr>PowerPoint Presentation</vt:lpstr>
      <vt:lpstr>Các phân tử của cùng một chất giống nhau về thành phần và hình dạng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ĐƠN CHẤT</vt:lpstr>
      <vt:lpstr>PowerPoint Presentation</vt:lpstr>
      <vt:lpstr>PowerPoint Presentation</vt:lpstr>
      <vt:lpstr>PowerPoint Presentation</vt:lpstr>
      <vt:lpstr>Các đơn chất kim loại đều ở thể rắn (trừ Mercury)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VnTeach.Com</cp:keywords>
  <cp:lastModifiedBy/>
  <cp:revision>1</cp:revision>
  <dcterms:modified xsi:type="dcterms:W3CDTF">2023-09-13T09:15:13Z</dcterms:modified>
</cp:coreProperties>
</file>