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53" r:id="rId7"/>
    <p:sldId id="443" r:id="rId8"/>
    <p:sldId id="449" r:id="rId9"/>
    <p:sldId id="450" r:id="rId10"/>
    <p:sldId id="451" r:id="rId11"/>
    <p:sldId id="454" r:id="rId12"/>
    <p:sldId id="446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0000CC"/>
    <a:srgbClr val="FF0066"/>
    <a:srgbClr val="C5F3F3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53257" y="453928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BÀI TẬP LÀM VĂN (T1,2)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55575" y="5401878"/>
            <a:ext cx="5315744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Thỉnh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lại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như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ói, 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chẳng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BÀI TẬP LÀM VĂN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(T1,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18600" y="3657601"/>
            <a:ext cx="8773438" cy="3352800"/>
            <a:chOff x="6418600" y="4495869"/>
            <a:chExt cx="8773438" cy="4563537"/>
          </a:xfrm>
        </p:grpSpPr>
        <p:pic>
          <p:nvPicPr>
            <p:cNvPr id="2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127315" y="5931998"/>
              <a:ext cx="7356005" cy="1128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hành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73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4: BÀI TẬP LÀM VĂN (T2)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7611" y="2961620"/>
            <a:ext cx="7677807" cy="1089969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Cô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92" y="4270389"/>
            <a:ext cx="7727126" cy="114179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viết: “Em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nhiều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611" y="5749941"/>
            <a:ext cx="7411108" cy="1157456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119" y="7274679"/>
            <a:ext cx="6611006" cy="1105153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nhiều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theed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09255" y="3049404"/>
            <a:ext cx="59033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 Đánh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nói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62319" y="4418324"/>
            <a:ext cx="6409946" cy="1347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Đánh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62319" y="6156178"/>
            <a:ext cx="59502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Đánh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endCxn id="21" idx="1"/>
          </p:cNvCxnSpPr>
          <p:nvPr/>
        </p:nvCxnSpPr>
        <p:spPr>
          <a:xfrm>
            <a:off x="7817250" y="3312050"/>
            <a:ext cx="1845069" cy="33013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17250" y="4841284"/>
            <a:ext cx="1845069" cy="19591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1"/>
          </p:cNvCxnSpPr>
          <p:nvPr/>
        </p:nvCxnSpPr>
        <p:spPr>
          <a:xfrm flipV="1">
            <a:off x="7038899" y="5091869"/>
            <a:ext cx="2623420" cy="2881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9" idx="1"/>
          </p:cNvCxnSpPr>
          <p:nvPr/>
        </p:nvCxnSpPr>
        <p:spPr>
          <a:xfrm flipV="1">
            <a:off x="7528719" y="3506604"/>
            <a:ext cx="2180536" cy="28220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42119" y="1455358"/>
            <a:ext cx="3429000" cy="707886"/>
            <a:chOff x="1508919" y="1888664"/>
            <a:chExt cx="3120775" cy="1186207"/>
          </a:xfrm>
        </p:grpSpPr>
        <p:sp>
          <p:nvSpPr>
            <p:cNvPr id="27" name="Rectangle 26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18319" y="219778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mỗi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70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16480"/>
            <a:ext cx="1447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2) Viết lại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để đánh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BÀI TẬP LÀM VĂN (T2)</a:t>
            </a:r>
          </a:p>
        </p:txBody>
      </p:sp>
      <p:sp>
        <p:nvSpPr>
          <p:cNvPr id="2" name="Oval 1"/>
          <p:cNvSpPr/>
          <p:nvPr/>
        </p:nvSpPr>
        <p:spPr>
          <a:xfrm>
            <a:off x="1069975" y="3890169"/>
            <a:ext cx="743744" cy="681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76091" y="3925669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Em nói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“Bài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!”.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13719" y="4642425"/>
            <a:ext cx="12725400" cy="301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Em 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“Đoạn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nói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những việc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những việc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527640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42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051719" y="3657600"/>
            <a:ext cx="138684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59" t="63125" r="14116" b="25318"/>
          <a:stretch/>
        </p:blipFill>
        <p:spPr>
          <a:xfrm>
            <a:off x="213520" y="381000"/>
            <a:ext cx="15544799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BÀI TẬP LÀM VĂN (T1,2)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ngắt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iọng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9431" y="7190812"/>
            <a:ext cx="258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618" y="1450032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04120" y="4251469"/>
            <a:ext cx="1356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Thỉnh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những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131203" y="7237823"/>
            <a:ext cx="225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xoe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0897" y="2128151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91440" y="6286651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BÀI TẬP LÀM VĂN (T 1, 2)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006906" y="2842962"/>
            <a:ext cx="2507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22142" y="2823188"/>
            <a:ext cx="2480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iều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08923" y="2850673"/>
            <a:ext cx="208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ộp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242112" y="2826652"/>
            <a:ext cx="3030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79961" y="3467978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00897" y="3450401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ói,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22852" y="3505401"/>
            <a:ext cx="3251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oảng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3914" y="3523844"/>
            <a:ext cx="2122697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006906" y="4437834"/>
            <a:ext cx="147830" cy="515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790991" y="4411842"/>
            <a:ext cx="147830" cy="515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619890" y="4437834"/>
            <a:ext cx="147830" cy="515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684842" y="5170164"/>
            <a:ext cx="147830" cy="515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357519" y="5170164"/>
            <a:ext cx="147830" cy="515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242112" y="5170007"/>
            <a:ext cx="147830" cy="515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45163" y="2831227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Liu-xi-a, 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60815" y="2848307"/>
            <a:ext cx="1824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Cô-li-a,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7" grpId="0"/>
      <p:bldP spid="28" grpId="0"/>
      <p:bldP spid="8" grpId="0"/>
      <p:bldP spid="12" grpId="0"/>
      <p:bldP spid="13" grpId="0"/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4: BÀI TẬP LÀM VĂN (T 1, 2)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4618" y="1450032"/>
            <a:ext cx="6781801" cy="707886"/>
            <a:chOff x="1508918" y="1888664"/>
            <a:chExt cx="6172201" cy="1186207"/>
          </a:xfrm>
        </p:grpSpPr>
        <p:sp>
          <p:nvSpPr>
            <p:cNvPr id="12" name="Rectangle 11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204119" y="2187207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3719" y="32766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719" y="47244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3719" y="61722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Viết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3719" y="7468107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48185" y="3276600"/>
            <a:ext cx="4572002" cy="9144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(có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43573" y="4477732"/>
            <a:ext cx="6409946" cy="134709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46077" y="6172200"/>
            <a:ext cx="5950242" cy="9144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viết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3573" y="7620000"/>
            <a:ext cx="6409946" cy="1143507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71319" y="3810000"/>
            <a:ext cx="3505199" cy="426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71319" y="5151278"/>
            <a:ext cx="3505199" cy="121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71319" y="3962400"/>
            <a:ext cx="3426875" cy="39218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35870" y="6646985"/>
            <a:ext cx="35077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55575" y="5401878"/>
            <a:ext cx="5315744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Thỉnh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ộp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như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việc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ói, 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chẳng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52318" y="2832790"/>
            <a:ext cx="10287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Câu 1: Tìm những chi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Cô-li-a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48753" y="4096659"/>
            <a:ext cx="10285766" cy="301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Cô-li-a loay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Cô-li-a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Cô-li-a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những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để viết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BÀI TẬP LÀM VĂN (T 1, 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55575" y="5401878"/>
            <a:ext cx="5315744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Thỉnh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lại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như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ói, 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chẳng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2316" y="2551901"/>
            <a:ext cx="10287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Câu 2: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Cô-li-a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việc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34" y="3693846"/>
            <a:ext cx="1028576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lót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việc Cô-li-a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BÀI TẬP LÀM VĂN (T 1, 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52316" y="4834169"/>
            <a:ext cx="102870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Câu 3: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Cô-li-a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a)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76899" y="6727546"/>
            <a:ext cx="9851585" cy="242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việc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95988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55575" y="5401878"/>
            <a:ext cx="5315744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Thỉnh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lại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.//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như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việc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ói, 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chẳng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2318" y="2832790"/>
            <a:ext cx="1028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Câu 4: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tên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8753" y="4096659"/>
            <a:ext cx="10285766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hành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BÀI TẬP LÀM VĂN (T1, 2)</a:t>
            </a:r>
          </a:p>
        </p:txBody>
      </p:sp>
    </p:spTree>
    <p:extLst>
      <p:ext uri="{BB962C8B-B14F-4D97-AF65-F5344CB8AC3E}">
        <p14:creationId xmlns:p14="http://schemas.microsoft.com/office/powerpoint/2010/main" val="22674233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10265</TotalTime>
  <Words>1190</Words>
  <Application>Microsoft Office PowerPoint</Application>
  <PresentationFormat>Custom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1109</cp:revision>
  <dcterms:created xsi:type="dcterms:W3CDTF">2008-09-09T22:52:10Z</dcterms:created>
  <dcterms:modified xsi:type="dcterms:W3CDTF">2022-08-25T10:21:51Z</dcterms:modified>
</cp:coreProperties>
</file>