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49" r:id="rId3"/>
    <p:sldId id="302" r:id="rId4"/>
    <p:sldId id="292" r:id="rId5"/>
    <p:sldId id="412" r:id="rId6"/>
    <p:sldId id="334" r:id="rId7"/>
    <p:sldId id="336" r:id="rId8"/>
    <p:sldId id="399" r:id="rId9"/>
    <p:sldId id="408" r:id="rId10"/>
    <p:sldId id="409" r:id="rId11"/>
    <p:sldId id="410" r:id="rId12"/>
    <p:sldId id="345" r:id="rId13"/>
    <p:sldId id="428" r:id="rId14"/>
    <p:sldId id="427" r:id="rId15"/>
    <p:sldId id="429" r:id="rId16"/>
    <p:sldId id="414" r:id="rId17"/>
    <p:sldId id="415" r:id="rId18"/>
    <p:sldId id="416" r:id="rId19"/>
    <p:sldId id="417" r:id="rId20"/>
    <p:sldId id="418" r:id="rId21"/>
    <p:sldId id="422" r:id="rId22"/>
    <p:sldId id="423" r:id="rId23"/>
    <p:sldId id="424" r:id="rId24"/>
    <p:sldId id="413" r:id="rId25"/>
    <p:sldId id="419" r:id="rId26"/>
    <p:sldId id="420" r:id="rId27"/>
    <p:sldId id="421" r:id="rId28"/>
    <p:sldId id="295" r:id="rId29"/>
    <p:sldId id="401" r:id="rId30"/>
    <p:sldId id="387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students to choose 2 squares (two numbers) to make a pair. Then students make sentences (I have…. or He’s in the ….). If not, close them and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575"/>
            <a:ext cx="3457575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899012"/>
            <a:ext cx="3352800" cy="400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69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33658" y="1148471"/>
            <a:ext cx="3873586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1745627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7" y="1883909"/>
            <a:ext cx="3324225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22" y="1604836"/>
            <a:ext cx="3286125" cy="4038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2136" y="1323566"/>
            <a:ext cx="3159630" cy="649877"/>
          </a:xfrm>
          <a:prstGeom prst="wedgeRoundRectCallout">
            <a:avLst>
              <a:gd name="adj1" fmla="val -50778"/>
              <a:gd name="adj2" fmla="val 954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26432" y="1148471"/>
            <a:ext cx="3080812" cy="649877"/>
          </a:xfrm>
          <a:prstGeom prst="wedgeRoundRectCallout">
            <a:avLst>
              <a:gd name="adj1" fmla="val -48676"/>
              <a:gd name="adj2" fmla="val 919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2259" y="1883909"/>
            <a:ext cx="3396839" cy="649877"/>
          </a:xfrm>
          <a:prstGeom prst="wedgeRoundRectCallout">
            <a:avLst>
              <a:gd name="adj1" fmla="val 46890"/>
              <a:gd name="adj2" fmla="val 908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yard.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188" y="2286294"/>
            <a:ext cx="3811718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018000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6F0A-889D-024D-B081-51CD071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98C27-7DD6-7733-516F-68CA7FFD7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39" y="1565638"/>
            <a:ext cx="4886325" cy="4508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6E483-8ABB-C068-B819-0C03E117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10" y="1565638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38940C2B-737A-7E41-3B4E-5AB680E4763E}"/>
              </a:ext>
            </a:extLst>
          </p:cNvPr>
          <p:cNvSpPr/>
          <p:nvPr/>
        </p:nvSpPr>
        <p:spPr>
          <a:xfrm>
            <a:off x="0" y="2208759"/>
            <a:ext cx="2385391" cy="882310"/>
          </a:xfrm>
          <a:prstGeom prst="wedgeRoundRectCallout">
            <a:avLst>
              <a:gd name="adj1" fmla="val -163"/>
              <a:gd name="adj2" fmla="val 922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40CA2952-5084-CB3B-0703-491E44B938DC}"/>
              </a:ext>
            </a:extLst>
          </p:cNvPr>
          <p:cNvSpPr/>
          <p:nvPr/>
        </p:nvSpPr>
        <p:spPr>
          <a:xfrm>
            <a:off x="1" y="1240699"/>
            <a:ext cx="3409122" cy="649877"/>
          </a:xfrm>
          <a:prstGeom prst="wedgeRoundRectCallout">
            <a:avLst>
              <a:gd name="adj1" fmla="val 43980"/>
              <a:gd name="adj2" fmla="val 108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3C13C706-53F3-C74F-0069-4FB0770B394A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9A47A866-DD1D-FD47-3D49-EC3B47A5D6E7}"/>
              </a:ext>
            </a:extLst>
          </p:cNvPr>
          <p:cNvSpPr/>
          <p:nvPr/>
        </p:nvSpPr>
        <p:spPr>
          <a:xfrm>
            <a:off x="5332864" y="1162310"/>
            <a:ext cx="4482580" cy="649877"/>
          </a:xfrm>
          <a:prstGeom prst="wedgeRoundRectCallout">
            <a:avLst>
              <a:gd name="adj1" fmla="val 42200"/>
              <a:gd name="adj2" fmla="val 101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F93D98C-63D1-3E18-39C7-ECCBA880F07E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977474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B691E-C424-C01F-22D4-842A4961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F74AD-3A5D-5CFD-9C71-B532E184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9" y="1755192"/>
            <a:ext cx="4886325" cy="466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1C067-A8B0-22F5-EF3D-93BEC017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38" y="1473109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E1E45DE-AA72-9DA9-EFEE-816CBD2E2583}"/>
              </a:ext>
            </a:extLst>
          </p:cNvPr>
          <p:cNvSpPr/>
          <p:nvPr/>
        </p:nvSpPr>
        <p:spPr>
          <a:xfrm>
            <a:off x="0" y="2417481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C99C536-9261-2452-43DE-59235D1C84D0}"/>
              </a:ext>
            </a:extLst>
          </p:cNvPr>
          <p:cNvSpPr/>
          <p:nvPr/>
        </p:nvSpPr>
        <p:spPr>
          <a:xfrm>
            <a:off x="0" y="1328661"/>
            <a:ext cx="4244733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DAD4DC8-430E-82F5-985D-70629BA3612E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E0AF94BB-AF31-87A6-E891-E0B6C47AEFEB}"/>
              </a:ext>
            </a:extLst>
          </p:cNvPr>
          <p:cNvSpPr/>
          <p:nvPr/>
        </p:nvSpPr>
        <p:spPr>
          <a:xfrm>
            <a:off x="5375657" y="1133955"/>
            <a:ext cx="4886325" cy="649877"/>
          </a:xfrm>
          <a:prstGeom prst="wedgeRoundRectCallout">
            <a:avLst>
              <a:gd name="adj1" fmla="val 37987"/>
              <a:gd name="adj2" fmla="val 1156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2A0C0B0-D794-2E0C-9091-BBFD1BE36AD6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5F0FD-84FC-5053-26F2-FF0ED5371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564" y="2181443"/>
            <a:ext cx="1226763" cy="1158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07A3C-C5E7-8073-5B2C-7E72C62CF6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59" y="1870751"/>
            <a:ext cx="1226763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1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4B50C-D0C7-A8E0-1250-D2C3751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52A17-F57F-FE0C-409B-39BA45B2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46" y="1391194"/>
            <a:ext cx="5583055" cy="5129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77FD8-5FDF-9E71-2D63-4C51D13BF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97" y="1780979"/>
            <a:ext cx="1432675" cy="1392058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BE45E263-350F-2F0B-75A4-EA871D2AB832}"/>
              </a:ext>
            </a:extLst>
          </p:cNvPr>
          <p:cNvSpPr/>
          <p:nvPr/>
        </p:nvSpPr>
        <p:spPr>
          <a:xfrm>
            <a:off x="2179414" y="2477008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D9B66529-5CBD-0976-F834-3DC059751503}"/>
              </a:ext>
            </a:extLst>
          </p:cNvPr>
          <p:cNvSpPr/>
          <p:nvPr/>
        </p:nvSpPr>
        <p:spPr>
          <a:xfrm>
            <a:off x="2830785" y="1129594"/>
            <a:ext cx="3389246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002558E-9E75-832C-B92F-554A60638211}"/>
              </a:ext>
            </a:extLst>
          </p:cNvPr>
          <p:cNvSpPr/>
          <p:nvPr/>
        </p:nvSpPr>
        <p:spPr>
          <a:xfrm>
            <a:off x="6878692" y="3383208"/>
            <a:ext cx="1042795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9767398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58" y="1307388"/>
            <a:ext cx="3924600" cy="455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58" y="1307388"/>
            <a:ext cx="4065218" cy="4718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6597" y="2350555"/>
            <a:ext cx="243840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living 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6596" y="3648537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Tom’s in the living 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1E64-E709-7272-CA30-75AC943BAD84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34849"/>
            <a:ext cx="4779432" cy="498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5" y="934849"/>
            <a:ext cx="4779432" cy="498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4352" y="2094680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6596" y="3779167"/>
            <a:ext cx="412641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Alex’s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92692-5D5C-FB7C-E835-3F5D9FC9CBB5}"/>
              </a:ext>
            </a:extLst>
          </p:cNvPr>
          <p:cNvSpPr/>
          <p:nvPr/>
        </p:nvSpPr>
        <p:spPr>
          <a:xfrm>
            <a:off x="870981" y="410193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5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1386444"/>
            <a:ext cx="3797357" cy="431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0" y="1343425"/>
            <a:ext cx="3797357" cy="431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7725" y="2201231"/>
            <a:ext cx="222324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6595" y="3779167"/>
            <a:ext cx="467505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Mom’s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AAD26-001A-F49F-B1A2-72399E7566E5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2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82" y="1420484"/>
            <a:ext cx="3676736" cy="4245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3852" y="2331859"/>
            <a:ext cx="206188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2" y="1420483"/>
            <a:ext cx="3676736" cy="424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6596" y="3779167"/>
            <a:ext cx="44791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Lucy’s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9F4E4-4F6D-FDFD-E49E-246BFACE8556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7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62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0770" y="25923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0770" y="4396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7021" y="54908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8853" y="353476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867" y="52937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2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947406"/>
            <a:ext cx="4141695" cy="496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546" y="1874659"/>
            <a:ext cx="215152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3" y="833106"/>
            <a:ext cx="4141695" cy="4963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9556" y="3779167"/>
            <a:ext cx="455748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Alfie’s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8CCCE-FAC5-BBC0-1023-0E599D150B06}"/>
              </a:ext>
            </a:extLst>
          </p:cNvPr>
          <p:cNvSpPr/>
          <p:nvPr/>
        </p:nvSpPr>
        <p:spPr>
          <a:xfrm>
            <a:off x="1677805" y="293316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17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103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0" y="1640069"/>
            <a:ext cx="11411380" cy="3577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72235" y="4532811"/>
            <a:ext cx="36934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yard.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058" y="4532811"/>
            <a:ext cx="37741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2541282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356914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8" y="1699665"/>
            <a:ext cx="11635903" cy="348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35" y="4519746"/>
            <a:ext cx="45988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She’s in the bathroom.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9" y="4519746"/>
            <a:ext cx="46975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7559590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9429" y="1951955"/>
            <a:ext cx="224117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9429" y="3302042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 /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49A7-77C4-9A11-6D9A-899D95741DC3}"/>
              </a:ext>
            </a:extLst>
          </p:cNvPr>
          <p:cNvSpPr/>
          <p:nvPr/>
        </p:nvSpPr>
        <p:spPr>
          <a:xfrm>
            <a:off x="5769429" y="4804473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BAF3A1A-581E-7D8D-1705-F82F1EA3B649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099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94" y="1123545"/>
            <a:ext cx="3786371" cy="4610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7718" y="1722279"/>
            <a:ext cx="152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yard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4" y="1013910"/>
            <a:ext cx="3786371" cy="4610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7718" y="3130538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 /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CB3F8-F3C4-27E9-55F4-24849361EBFF}"/>
              </a:ext>
            </a:extLst>
          </p:cNvPr>
          <p:cNvSpPr/>
          <p:nvPr/>
        </p:nvSpPr>
        <p:spPr>
          <a:xfrm>
            <a:off x="6167718" y="4405716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Dad’s in the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982D77-7FB4-241D-D378-2361D0DA06FD}"/>
              </a:ext>
            </a:extLst>
          </p:cNvPr>
          <p:cNvSpPr/>
          <p:nvPr/>
        </p:nvSpPr>
        <p:spPr>
          <a:xfrm>
            <a:off x="1949224" y="406254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73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773783"/>
            <a:ext cx="4320989" cy="531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377" y="1700307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9" y="773783"/>
            <a:ext cx="4320989" cy="5310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377" y="3105833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 /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66496-E553-9686-B036-6FDEFAF0DA05}"/>
              </a:ext>
            </a:extLst>
          </p:cNvPr>
          <p:cNvSpPr/>
          <p:nvPr/>
        </p:nvSpPr>
        <p:spPr>
          <a:xfrm>
            <a:off x="6519903" y="4481542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5106036-FF1D-CC9A-5D3C-B9E8602381DF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141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41088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(bedroom, yard, kitchen, bathroom,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living room) 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65" y="1284738"/>
            <a:ext cx="9968754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39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55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28.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</a:t>
            </a:r>
            <a:r>
              <a:rPr lang="en-US" sz="3600" i="1">
                <a:solidFill>
                  <a:srgbClr val="FF0000"/>
                </a:solidFill>
              </a:rPr>
              <a:t>the bathroom.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678315"/>
            <a:ext cx="1504950" cy="13620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7" y="4782502"/>
            <a:ext cx="1485900" cy="1381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4792027"/>
            <a:ext cx="1466850" cy="1371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7" y="659265"/>
            <a:ext cx="1514475" cy="1381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239" y="4834887"/>
            <a:ext cx="1457325" cy="13239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341" y="4780187"/>
            <a:ext cx="1514475" cy="1381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1" y="600397"/>
            <a:ext cx="1504950" cy="1362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22" y="2921609"/>
            <a:ext cx="1485900" cy="1381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2730408"/>
            <a:ext cx="1466850" cy="1371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1" y="4806313"/>
            <a:ext cx="1457325" cy="1323975"/>
          </a:xfrm>
          <a:prstGeom prst="rect">
            <a:avLst/>
          </a:prstGeom>
        </p:spPr>
      </p:pic>
      <p:sp>
        <p:nvSpPr>
          <p:cNvPr id="67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263088" y="581566"/>
            <a:ext cx="1915642" cy="171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8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1684446" y="1818005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6762304" y="2634493"/>
            <a:ext cx="1774799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8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8107443" y="4026623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471111" y="2685826"/>
            <a:ext cx="1760866" cy="174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9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885598" y="3981351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306501" y="4735918"/>
            <a:ext cx="1869308" cy="1638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11</a:t>
            </a:r>
          </a:p>
        </p:txBody>
      </p:sp>
      <p:sp>
        <p:nvSpPr>
          <p:cNvPr id="93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1533175" y="5903517"/>
            <a:ext cx="343840" cy="36281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4526840" y="4651490"/>
            <a:ext cx="1808047" cy="1629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13</a:t>
            </a:r>
          </a:p>
        </p:txBody>
      </p:sp>
      <p:sp>
        <p:nvSpPr>
          <p:cNvPr id="9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5953207" y="5798832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00246" y="4667596"/>
            <a:ext cx="1928950" cy="1625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14</a:t>
            </a:r>
          </a:p>
        </p:txBody>
      </p:sp>
      <p:sp>
        <p:nvSpPr>
          <p:cNvPr id="9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185936" y="5950977"/>
            <a:ext cx="354811" cy="359986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8690026" y="4651490"/>
            <a:ext cx="1760866" cy="165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15</a:t>
            </a:r>
          </a:p>
        </p:txBody>
      </p:sp>
      <p:sp>
        <p:nvSpPr>
          <p:cNvPr id="10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0000190" y="5897237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10529123" y="4735918"/>
            <a:ext cx="1673597" cy="163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16</a:t>
            </a:r>
          </a:p>
        </p:txBody>
      </p:sp>
      <p:sp>
        <p:nvSpPr>
          <p:cNvPr id="10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1841283" y="5863715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607" y="604057"/>
            <a:ext cx="2185498" cy="12535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55" y="2685826"/>
            <a:ext cx="1926901" cy="16827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862" y="622330"/>
            <a:ext cx="1798012" cy="1559170"/>
          </a:xfrm>
          <a:prstGeom prst="rect">
            <a:avLst/>
          </a:prstGeom>
        </p:spPr>
      </p:pic>
      <p:sp>
        <p:nvSpPr>
          <p:cNvPr id="109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6740799" y="549618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10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124810" y="1789282"/>
            <a:ext cx="384907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4389" y="581566"/>
            <a:ext cx="1694311" cy="1682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92" y="2866474"/>
            <a:ext cx="1332993" cy="152342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304" y="2814962"/>
            <a:ext cx="1423138" cy="1626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04" y="4709445"/>
            <a:ext cx="1809072" cy="14801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16" y="2959347"/>
            <a:ext cx="1634935" cy="1337674"/>
          </a:xfrm>
          <a:prstGeom prst="rect">
            <a:avLst/>
          </a:prstGeom>
        </p:spPr>
      </p:pic>
      <p:sp>
        <p:nvSpPr>
          <p:cNvPr id="126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4570458" y="2665779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127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6152979" y="3949235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302417" y="58156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57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3916629" y="192225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4572000" y="564204"/>
            <a:ext cx="2003678" cy="178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5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176175" y="1903859"/>
            <a:ext cx="368556" cy="39614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8790011" y="581566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6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10529123" y="564204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62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048479" y="1854435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1806106" y="1844032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93344" y="2730407"/>
            <a:ext cx="1986166" cy="171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70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2388295" y="2691357"/>
            <a:ext cx="1986166" cy="1733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71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1674810" y="3995890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3991043" y="4013089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8667131" y="2685826"/>
            <a:ext cx="1913321" cy="178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76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10179408" y="3982986"/>
            <a:ext cx="351936" cy="39497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2304528" y="468316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78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3977028" y="604428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04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86" grpId="0" animBg="1"/>
      <p:bldP spid="86" grpId="1" animBg="1"/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9" grpId="0" animBg="1"/>
      <p:bldP spid="109" grpId="1" animBg="1"/>
      <p:bldP spid="126" grpId="0" animBg="1"/>
      <p:bldP spid="126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70" grpId="0" animBg="1"/>
      <p:bldP spid="70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9" y="1790714"/>
            <a:ext cx="3435531" cy="3987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76" y="2184814"/>
            <a:ext cx="3705225" cy="38671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344364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323566"/>
            <a:ext cx="3266885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Alex?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461389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51721" y="2461389"/>
            <a:ext cx="3840279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935"/>
            <a:ext cx="33623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99154"/>
            <a:ext cx="3324225" cy="38385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70"/>
            <a:ext cx="3120783" cy="568656"/>
          </a:xfrm>
          <a:prstGeom prst="wedgeRoundRectCallout">
            <a:avLst>
              <a:gd name="adj1" fmla="val -49979"/>
              <a:gd name="adj2" fmla="val 995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148471"/>
            <a:ext cx="3266885" cy="649877"/>
          </a:xfrm>
          <a:prstGeom prst="wedgeRoundRectCallout">
            <a:avLst>
              <a:gd name="adj1" fmla="val -57215"/>
              <a:gd name="adj2" fmla="val 10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46151"/>
              <a:gd name="adj2" fmla="val 881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8087</TotalTime>
  <Words>490</Words>
  <Application>Microsoft Office PowerPoint</Application>
  <PresentationFormat>Màn hình rộng</PresentationFormat>
  <Paragraphs>124</Paragraphs>
  <Slides>31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327</cp:revision>
  <dcterms:created xsi:type="dcterms:W3CDTF">2020-12-08T03:17:05Z</dcterms:created>
  <dcterms:modified xsi:type="dcterms:W3CDTF">2022-08-02T01:52:24Z</dcterms:modified>
</cp:coreProperties>
</file>