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664E"/>
    <a:srgbClr val="680E17"/>
    <a:srgbClr val="37287B"/>
    <a:srgbClr val="5146AF"/>
    <a:srgbClr val="DA5431"/>
    <a:srgbClr val="1A1A1A"/>
    <a:srgbClr val="FFD41D"/>
    <a:srgbClr val="FFE471"/>
    <a:srgbClr val="FDBC00"/>
    <a:srgbClr val="FFD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96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32850" y="2419045"/>
            <a:ext cx="5306332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2263" y="3946095"/>
            <a:ext cx="5292558" cy="88083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011"/>
            <a:ext cx="8246070" cy="89984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350111"/>
            <a:ext cx="8246070" cy="3417152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3194" y="460824"/>
            <a:ext cx="6410827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3194" y="1323749"/>
            <a:ext cx="6393606" cy="3344113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232" y="135155"/>
            <a:ext cx="8076896" cy="90286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4123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1363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4123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1363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2020-08-20T11:35:08Z</dcterms:modified>
</cp:coreProperties>
</file>