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664E"/>
    <a:srgbClr val="680E17"/>
    <a:srgbClr val="37287B"/>
    <a:srgbClr val="5146AF"/>
    <a:srgbClr val="DA5431"/>
    <a:srgbClr val="1A1A1A"/>
    <a:srgbClr val="FFD41D"/>
    <a:srgbClr val="FFE471"/>
    <a:srgbClr val="FDBC00"/>
    <a:srgbClr val="FFD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32850" y="2419045"/>
            <a:ext cx="5306332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2263" y="3946095"/>
            <a:ext cx="5292558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011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3194" y="460824"/>
            <a:ext cx="6410827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194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232" y="135155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3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2020-08-20T11:35:08Z</dcterms:modified>
</cp:coreProperties>
</file>