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Main Color">
      <a:dk1>
        <a:srgbClr val="000000"/>
      </a:dk1>
      <a:lt1>
        <a:srgbClr val="FFFFFF"/>
      </a:lt1>
      <a:dk2>
        <a:srgbClr val="1C1C1C"/>
      </a:dk2>
      <a:lt2>
        <a:srgbClr val="FFFFFF"/>
      </a:lt2>
      <a:accent1>
        <a:srgbClr val="00B8E6"/>
      </a:accent1>
      <a:accent2>
        <a:srgbClr val="F95700"/>
      </a:accent2>
      <a:accent3>
        <a:srgbClr val="0071D4"/>
      </a:accent3>
      <a:accent4>
        <a:srgbClr val="EBA17C"/>
      </a:accent4>
      <a:accent5>
        <a:srgbClr val="95B33D"/>
      </a:accent5>
      <a:accent6>
        <a:srgbClr val="5B9BD5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2021-03-21T13:45:07Z</dcterms:modified>
</cp:coreProperties>
</file>