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3" r:id="rId2"/>
    <p:sldId id="256" r:id="rId3"/>
    <p:sldId id="258" r:id="rId4"/>
    <p:sldId id="265" r:id="rId5"/>
    <p:sldId id="285" r:id="rId6"/>
    <p:sldId id="296" r:id="rId7"/>
    <p:sldId id="264" r:id="rId8"/>
    <p:sldId id="286" r:id="rId9"/>
    <p:sldId id="287" r:id="rId10"/>
    <p:sldId id="288" r:id="rId11"/>
    <p:sldId id="289" r:id="rId12"/>
    <p:sldId id="291" r:id="rId13"/>
    <p:sldId id="290" r:id="rId14"/>
    <p:sldId id="267" r:id="rId15"/>
    <p:sldId id="292" r:id="rId16"/>
    <p:sldId id="295" r:id="rId17"/>
    <p:sldId id="293" r:id="rId18"/>
    <p:sldId id="294" r:id="rId19"/>
    <p:sldId id="297" r:id="rId20"/>
    <p:sldId id="298" r:id="rId21"/>
    <p:sldId id="299" r:id="rId22"/>
    <p:sldId id="300" r:id="rId23"/>
    <p:sldId id="270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8B"/>
    <a:srgbClr val="88E5A9"/>
    <a:srgbClr val="81D4DE"/>
    <a:srgbClr val="FF9CAF"/>
    <a:srgbClr val="FFE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023F-D9B7-432B-B6C8-23B87A174715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2C30C-C53A-476A-BF69-48A50D1F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6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9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37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480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3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03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61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315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19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18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006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5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75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1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289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45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9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30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31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78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1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65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25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79" y="1268413"/>
            <a:ext cx="882495" cy="15831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13" y="3866880"/>
            <a:ext cx="1045864" cy="13541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338" y="1441619"/>
            <a:ext cx="1389944" cy="1185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452" y="4249736"/>
            <a:ext cx="1302179" cy="1449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452" y="3206983"/>
            <a:ext cx="436104" cy="450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9746" y="1904180"/>
            <a:ext cx="488014" cy="479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9892" y="1596316"/>
            <a:ext cx="825094" cy="876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2143" y="2603500"/>
            <a:ext cx="418894" cy="381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1834" y="3480478"/>
            <a:ext cx="896134" cy="2218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2746" y="3206983"/>
            <a:ext cx="496492" cy="5823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31176" y="1500148"/>
            <a:ext cx="112774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20</a:t>
            </a: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en-US" altLang="zh-CN" sz="7200" dirty="0" smtClean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  <a:p>
            <a:pPr algn="ctr"/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Nước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ngầm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7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bang </a:t>
            </a:r>
            <a:r>
              <a:rPr lang="en-US" altLang="zh-CN" sz="7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hà</a:t>
            </a:r>
            <a:endParaRPr lang="zh-CN" altLang="en-US" sz="7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9828213" y="1293813"/>
            <a:ext cx="1157287" cy="1309687"/>
            <a:chOff x="6191" y="815"/>
            <a:chExt cx="729" cy="825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91" y="815"/>
              <a:ext cx="729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6178" y="776"/>
              <a:ext cx="742" cy="731"/>
            </a:xfrm>
            <a:custGeom>
              <a:avLst/>
              <a:gdLst>
                <a:gd name="T0" fmla="*/ 159 w 229"/>
                <a:gd name="T1" fmla="*/ 23 h 226"/>
                <a:gd name="T2" fmla="*/ 26 w 229"/>
                <a:gd name="T3" fmla="*/ 61 h 226"/>
                <a:gd name="T4" fmla="*/ 56 w 229"/>
                <a:gd name="T5" fmla="*/ 197 h 226"/>
                <a:gd name="T6" fmla="*/ 195 w 229"/>
                <a:gd name="T7" fmla="*/ 172 h 226"/>
                <a:gd name="T8" fmla="*/ 159 w 229"/>
                <a:gd name="T9" fmla="*/ 23 h 226"/>
                <a:gd name="T10" fmla="*/ 153 w 229"/>
                <a:gd name="T11" fmla="*/ 33 h 226"/>
                <a:gd name="T12" fmla="*/ 188 w 229"/>
                <a:gd name="T13" fmla="*/ 161 h 226"/>
                <a:gd name="T14" fmla="*/ 62 w 229"/>
                <a:gd name="T15" fmla="*/ 187 h 226"/>
                <a:gd name="T16" fmla="*/ 34 w 229"/>
                <a:gd name="T17" fmla="*/ 72 h 226"/>
                <a:gd name="T18" fmla="*/ 153 w 229"/>
                <a:gd name="T19" fmla="*/ 33 h 226"/>
                <a:gd name="T20" fmla="*/ 159 w 229"/>
                <a:gd name="T21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226">
                  <a:moveTo>
                    <a:pt x="159" y="23"/>
                  </a:moveTo>
                  <a:cubicBezTo>
                    <a:pt x="107" y="0"/>
                    <a:pt x="56" y="8"/>
                    <a:pt x="26" y="61"/>
                  </a:cubicBezTo>
                  <a:cubicBezTo>
                    <a:pt x="0" y="107"/>
                    <a:pt x="11" y="168"/>
                    <a:pt x="56" y="197"/>
                  </a:cubicBezTo>
                  <a:cubicBezTo>
                    <a:pt x="100" y="226"/>
                    <a:pt x="164" y="213"/>
                    <a:pt x="195" y="172"/>
                  </a:cubicBezTo>
                  <a:cubicBezTo>
                    <a:pt x="229" y="128"/>
                    <a:pt x="212" y="46"/>
                    <a:pt x="159" y="23"/>
                  </a:cubicBezTo>
                  <a:cubicBezTo>
                    <a:pt x="152" y="20"/>
                    <a:pt x="146" y="30"/>
                    <a:pt x="153" y="33"/>
                  </a:cubicBezTo>
                  <a:cubicBezTo>
                    <a:pt x="200" y="54"/>
                    <a:pt x="211" y="120"/>
                    <a:pt x="188" y="161"/>
                  </a:cubicBezTo>
                  <a:cubicBezTo>
                    <a:pt x="163" y="204"/>
                    <a:pt x="102" y="209"/>
                    <a:pt x="62" y="187"/>
                  </a:cubicBezTo>
                  <a:cubicBezTo>
                    <a:pt x="22" y="164"/>
                    <a:pt x="17" y="110"/>
                    <a:pt x="34" y="72"/>
                  </a:cubicBezTo>
                  <a:cubicBezTo>
                    <a:pt x="57" y="21"/>
                    <a:pt x="106" y="13"/>
                    <a:pt x="153" y="33"/>
                  </a:cubicBezTo>
                  <a:cubicBezTo>
                    <a:pt x="160" y="37"/>
                    <a:pt x="166" y="26"/>
                    <a:pt x="159" y="2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6233" y="802"/>
              <a:ext cx="684" cy="725"/>
            </a:xfrm>
            <a:custGeom>
              <a:avLst/>
              <a:gdLst>
                <a:gd name="T0" fmla="*/ 160 w 211"/>
                <a:gd name="T1" fmla="*/ 14 h 224"/>
                <a:gd name="T2" fmla="*/ 199 w 211"/>
                <a:gd name="T3" fmla="*/ 98 h 224"/>
                <a:gd name="T4" fmla="*/ 169 w 211"/>
                <a:gd name="T5" fmla="*/ 180 h 224"/>
                <a:gd name="T6" fmla="*/ 94 w 211"/>
                <a:gd name="T7" fmla="*/ 210 h 224"/>
                <a:gd name="T8" fmla="*/ 13 w 211"/>
                <a:gd name="T9" fmla="*/ 169 h 224"/>
                <a:gd name="T10" fmla="*/ 5 w 211"/>
                <a:gd name="T11" fmla="*/ 178 h 224"/>
                <a:gd name="T12" fmla="*/ 94 w 211"/>
                <a:gd name="T13" fmla="*/ 222 h 224"/>
                <a:gd name="T14" fmla="*/ 178 w 211"/>
                <a:gd name="T15" fmla="*/ 189 h 224"/>
                <a:gd name="T16" fmla="*/ 211 w 211"/>
                <a:gd name="T17" fmla="*/ 98 h 224"/>
                <a:gd name="T18" fmla="*/ 168 w 211"/>
                <a:gd name="T19" fmla="*/ 6 h 224"/>
                <a:gd name="T20" fmla="*/ 160 w 211"/>
                <a:gd name="T21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24">
                  <a:moveTo>
                    <a:pt x="160" y="14"/>
                  </a:moveTo>
                  <a:cubicBezTo>
                    <a:pt x="181" y="39"/>
                    <a:pt x="197" y="65"/>
                    <a:pt x="199" y="98"/>
                  </a:cubicBezTo>
                  <a:cubicBezTo>
                    <a:pt x="200" y="127"/>
                    <a:pt x="189" y="159"/>
                    <a:pt x="169" y="180"/>
                  </a:cubicBezTo>
                  <a:cubicBezTo>
                    <a:pt x="150" y="202"/>
                    <a:pt x="122" y="210"/>
                    <a:pt x="94" y="210"/>
                  </a:cubicBezTo>
                  <a:cubicBezTo>
                    <a:pt x="60" y="210"/>
                    <a:pt x="35" y="193"/>
                    <a:pt x="13" y="169"/>
                  </a:cubicBezTo>
                  <a:cubicBezTo>
                    <a:pt x="8" y="164"/>
                    <a:pt x="0" y="172"/>
                    <a:pt x="5" y="178"/>
                  </a:cubicBezTo>
                  <a:cubicBezTo>
                    <a:pt x="30" y="205"/>
                    <a:pt x="56" y="220"/>
                    <a:pt x="94" y="222"/>
                  </a:cubicBezTo>
                  <a:cubicBezTo>
                    <a:pt x="125" y="224"/>
                    <a:pt x="156" y="211"/>
                    <a:pt x="178" y="189"/>
                  </a:cubicBezTo>
                  <a:cubicBezTo>
                    <a:pt x="201" y="166"/>
                    <a:pt x="211" y="130"/>
                    <a:pt x="211" y="98"/>
                  </a:cubicBezTo>
                  <a:cubicBezTo>
                    <a:pt x="211" y="63"/>
                    <a:pt x="190" y="32"/>
                    <a:pt x="168" y="6"/>
                  </a:cubicBezTo>
                  <a:cubicBezTo>
                    <a:pt x="163" y="0"/>
                    <a:pt x="155" y="9"/>
                    <a:pt x="160" y="14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6314" y="1430"/>
              <a:ext cx="110" cy="113"/>
            </a:xfrm>
            <a:custGeom>
              <a:avLst/>
              <a:gdLst>
                <a:gd name="T0" fmla="*/ 8 w 34"/>
                <a:gd name="T1" fmla="*/ 3 h 35"/>
                <a:gd name="T2" fmla="*/ 1 w 34"/>
                <a:gd name="T3" fmla="*/ 20 h 35"/>
                <a:gd name="T4" fmla="*/ 8 w 34"/>
                <a:gd name="T5" fmla="*/ 33 h 35"/>
                <a:gd name="T6" fmla="*/ 23 w 34"/>
                <a:gd name="T7" fmla="*/ 32 h 35"/>
                <a:gd name="T8" fmla="*/ 33 w 34"/>
                <a:gd name="T9" fmla="*/ 16 h 35"/>
                <a:gd name="T10" fmla="*/ 21 w 34"/>
                <a:gd name="T11" fmla="*/ 13 h 35"/>
                <a:gd name="T12" fmla="*/ 20 w 34"/>
                <a:gd name="T13" fmla="*/ 18 h 35"/>
                <a:gd name="T14" fmla="*/ 19 w 34"/>
                <a:gd name="T15" fmla="*/ 20 h 35"/>
                <a:gd name="T16" fmla="*/ 17 w 34"/>
                <a:gd name="T17" fmla="*/ 22 h 35"/>
                <a:gd name="T18" fmla="*/ 16 w 34"/>
                <a:gd name="T19" fmla="*/ 22 h 35"/>
                <a:gd name="T20" fmla="*/ 15 w 34"/>
                <a:gd name="T21" fmla="*/ 23 h 35"/>
                <a:gd name="T22" fmla="*/ 14 w 34"/>
                <a:gd name="T23" fmla="*/ 22 h 35"/>
                <a:gd name="T24" fmla="*/ 13 w 34"/>
                <a:gd name="T25" fmla="*/ 22 h 35"/>
                <a:gd name="T26" fmla="*/ 14 w 34"/>
                <a:gd name="T27" fmla="*/ 22 h 35"/>
                <a:gd name="T28" fmla="*/ 13 w 34"/>
                <a:gd name="T29" fmla="*/ 22 h 35"/>
                <a:gd name="T30" fmla="*/ 13 w 34"/>
                <a:gd name="T31" fmla="*/ 21 h 35"/>
                <a:gd name="T32" fmla="*/ 13 w 34"/>
                <a:gd name="T33" fmla="*/ 21 h 35"/>
                <a:gd name="T34" fmla="*/ 13 w 34"/>
                <a:gd name="T35" fmla="*/ 20 h 35"/>
                <a:gd name="T36" fmla="*/ 13 w 34"/>
                <a:gd name="T37" fmla="*/ 20 h 35"/>
                <a:gd name="T38" fmla="*/ 13 w 34"/>
                <a:gd name="T39" fmla="*/ 19 h 35"/>
                <a:gd name="T40" fmla="*/ 13 w 34"/>
                <a:gd name="T41" fmla="*/ 19 h 35"/>
                <a:gd name="T42" fmla="*/ 13 w 34"/>
                <a:gd name="T43" fmla="*/ 16 h 35"/>
                <a:gd name="T44" fmla="*/ 14 w 34"/>
                <a:gd name="T45" fmla="*/ 16 h 35"/>
                <a:gd name="T46" fmla="*/ 15 w 34"/>
                <a:gd name="T47" fmla="*/ 14 h 35"/>
                <a:gd name="T48" fmla="*/ 16 w 34"/>
                <a:gd name="T49" fmla="*/ 11 h 35"/>
                <a:gd name="T50" fmla="*/ 16 w 34"/>
                <a:gd name="T51" fmla="*/ 3 h 35"/>
                <a:gd name="T52" fmla="*/ 8 w 34"/>
                <a:gd name="T5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5">
                  <a:moveTo>
                    <a:pt x="8" y="3"/>
                  </a:moveTo>
                  <a:cubicBezTo>
                    <a:pt x="4" y="8"/>
                    <a:pt x="0" y="14"/>
                    <a:pt x="1" y="20"/>
                  </a:cubicBezTo>
                  <a:cubicBezTo>
                    <a:pt x="1" y="25"/>
                    <a:pt x="3" y="30"/>
                    <a:pt x="8" y="33"/>
                  </a:cubicBezTo>
                  <a:cubicBezTo>
                    <a:pt x="13" y="35"/>
                    <a:pt x="18" y="35"/>
                    <a:pt x="23" y="32"/>
                  </a:cubicBezTo>
                  <a:cubicBezTo>
                    <a:pt x="28" y="29"/>
                    <a:pt x="31" y="23"/>
                    <a:pt x="33" y="16"/>
                  </a:cubicBezTo>
                  <a:cubicBezTo>
                    <a:pt x="34" y="9"/>
                    <a:pt x="23" y="6"/>
                    <a:pt x="21" y="13"/>
                  </a:cubicBezTo>
                  <a:cubicBezTo>
                    <a:pt x="21" y="15"/>
                    <a:pt x="20" y="17"/>
                    <a:pt x="20" y="18"/>
                  </a:cubicBezTo>
                  <a:cubicBezTo>
                    <a:pt x="19" y="19"/>
                    <a:pt x="18" y="21"/>
                    <a:pt x="19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1"/>
                    <a:pt x="16" y="22"/>
                    <a:pt x="16" y="22"/>
                  </a:cubicBezTo>
                  <a:cubicBezTo>
                    <a:pt x="17" y="22"/>
                    <a:pt x="15" y="22"/>
                    <a:pt x="15" y="23"/>
                  </a:cubicBezTo>
                  <a:cubicBezTo>
                    <a:pt x="17" y="22"/>
                    <a:pt x="15" y="22"/>
                    <a:pt x="14" y="22"/>
                  </a:cubicBezTo>
                  <a:cubicBezTo>
                    <a:pt x="16" y="23"/>
                    <a:pt x="14" y="22"/>
                    <a:pt x="13" y="22"/>
                  </a:cubicBezTo>
                  <a:cubicBezTo>
                    <a:pt x="16" y="23"/>
                    <a:pt x="12" y="21"/>
                    <a:pt x="14" y="22"/>
                  </a:cubicBezTo>
                  <a:cubicBezTo>
                    <a:pt x="13" y="22"/>
                    <a:pt x="12" y="21"/>
                    <a:pt x="13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2" y="20"/>
                    <a:pt x="13" y="23"/>
                    <a:pt x="13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2" y="19"/>
                    <a:pt x="13" y="22"/>
                    <a:pt x="13" y="20"/>
                  </a:cubicBezTo>
                  <a:cubicBezTo>
                    <a:pt x="12" y="20"/>
                    <a:pt x="12" y="20"/>
                    <a:pt x="13" y="19"/>
                  </a:cubicBezTo>
                  <a:cubicBezTo>
                    <a:pt x="13" y="18"/>
                    <a:pt x="12" y="21"/>
                    <a:pt x="13" y="19"/>
                  </a:cubicBezTo>
                  <a:cubicBezTo>
                    <a:pt x="13" y="18"/>
                    <a:pt x="13" y="17"/>
                    <a:pt x="13" y="16"/>
                  </a:cubicBezTo>
                  <a:cubicBezTo>
                    <a:pt x="13" y="17"/>
                    <a:pt x="13" y="17"/>
                    <a:pt x="14" y="16"/>
                  </a:cubicBezTo>
                  <a:cubicBezTo>
                    <a:pt x="14" y="15"/>
                    <a:pt x="14" y="15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9" y="9"/>
                    <a:pt x="19" y="5"/>
                    <a:pt x="16" y="3"/>
                  </a:cubicBezTo>
                  <a:cubicBezTo>
                    <a:pt x="14" y="1"/>
                    <a:pt x="10" y="0"/>
                    <a:pt x="8" y="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6165" y="1443"/>
              <a:ext cx="344" cy="216"/>
            </a:xfrm>
            <a:custGeom>
              <a:avLst/>
              <a:gdLst>
                <a:gd name="T0" fmla="*/ 52 w 106"/>
                <a:gd name="T1" fmla="*/ 7 h 67"/>
                <a:gd name="T2" fmla="*/ 8 w 106"/>
                <a:gd name="T3" fmla="*/ 15 h 67"/>
                <a:gd name="T4" fmla="*/ 38 w 106"/>
                <a:gd name="T5" fmla="*/ 51 h 67"/>
                <a:gd name="T6" fmla="*/ 89 w 106"/>
                <a:gd name="T7" fmla="*/ 59 h 67"/>
                <a:gd name="T8" fmla="*/ 76 w 106"/>
                <a:gd name="T9" fmla="*/ 19 h 67"/>
                <a:gd name="T10" fmla="*/ 67 w 106"/>
                <a:gd name="T11" fmla="*/ 28 h 67"/>
                <a:gd name="T12" fmla="*/ 78 w 106"/>
                <a:gd name="T13" fmla="*/ 50 h 67"/>
                <a:gd name="T14" fmla="*/ 44 w 106"/>
                <a:gd name="T15" fmla="*/ 41 h 67"/>
                <a:gd name="T16" fmla="*/ 19 w 106"/>
                <a:gd name="T17" fmla="*/ 22 h 67"/>
                <a:gd name="T18" fmla="*/ 49 w 106"/>
                <a:gd name="T19" fmla="*/ 19 h 67"/>
                <a:gd name="T20" fmla="*/ 52 w 106"/>
                <a:gd name="T21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67">
                  <a:moveTo>
                    <a:pt x="52" y="7"/>
                  </a:moveTo>
                  <a:cubicBezTo>
                    <a:pt x="40" y="4"/>
                    <a:pt x="15" y="0"/>
                    <a:pt x="8" y="15"/>
                  </a:cubicBezTo>
                  <a:cubicBezTo>
                    <a:pt x="0" y="33"/>
                    <a:pt x="26" y="46"/>
                    <a:pt x="38" y="51"/>
                  </a:cubicBezTo>
                  <a:cubicBezTo>
                    <a:pt x="52" y="58"/>
                    <a:pt x="74" y="67"/>
                    <a:pt x="89" y="59"/>
                  </a:cubicBezTo>
                  <a:cubicBezTo>
                    <a:pt x="106" y="49"/>
                    <a:pt x="84" y="26"/>
                    <a:pt x="76" y="19"/>
                  </a:cubicBezTo>
                  <a:cubicBezTo>
                    <a:pt x="70" y="14"/>
                    <a:pt x="61" y="23"/>
                    <a:pt x="67" y="28"/>
                  </a:cubicBezTo>
                  <a:cubicBezTo>
                    <a:pt x="71" y="30"/>
                    <a:pt x="91" y="48"/>
                    <a:pt x="78" y="50"/>
                  </a:cubicBezTo>
                  <a:cubicBezTo>
                    <a:pt x="67" y="51"/>
                    <a:pt x="54" y="45"/>
                    <a:pt x="44" y="41"/>
                  </a:cubicBezTo>
                  <a:cubicBezTo>
                    <a:pt x="37" y="38"/>
                    <a:pt x="20" y="31"/>
                    <a:pt x="19" y="22"/>
                  </a:cubicBezTo>
                  <a:cubicBezTo>
                    <a:pt x="18" y="13"/>
                    <a:pt x="45" y="18"/>
                    <a:pt x="49" y="19"/>
                  </a:cubicBezTo>
                  <a:cubicBezTo>
                    <a:pt x="57" y="20"/>
                    <a:pt x="60" y="9"/>
                    <a:pt x="52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6567" y="857"/>
              <a:ext cx="282" cy="282"/>
            </a:xfrm>
            <a:custGeom>
              <a:avLst/>
              <a:gdLst>
                <a:gd name="T0" fmla="*/ 38 w 87"/>
                <a:gd name="T1" fmla="*/ 7 h 87"/>
                <a:gd name="T2" fmla="*/ 13 w 87"/>
                <a:gd name="T3" fmla="*/ 35 h 87"/>
                <a:gd name="T4" fmla="*/ 2 w 87"/>
                <a:gd name="T5" fmla="*/ 56 h 87"/>
                <a:gd name="T6" fmla="*/ 27 w 87"/>
                <a:gd name="T7" fmla="*/ 79 h 87"/>
                <a:gd name="T8" fmla="*/ 80 w 87"/>
                <a:gd name="T9" fmla="*/ 86 h 87"/>
                <a:gd name="T10" fmla="*/ 80 w 87"/>
                <a:gd name="T11" fmla="*/ 74 h 87"/>
                <a:gd name="T12" fmla="*/ 38 w 87"/>
                <a:gd name="T13" fmla="*/ 70 h 87"/>
                <a:gd name="T14" fmla="*/ 16 w 87"/>
                <a:gd name="T15" fmla="*/ 48 h 87"/>
                <a:gd name="T16" fmla="*/ 48 w 87"/>
                <a:gd name="T17" fmla="*/ 13 h 87"/>
                <a:gd name="T18" fmla="*/ 38 w 87"/>
                <a:gd name="T19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38" y="7"/>
                  </a:moveTo>
                  <a:cubicBezTo>
                    <a:pt x="33" y="19"/>
                    <a:pt x="22" y="26"/>
                    <a:pt x="13" y="35"/>
                  </a:cubicBezTo>
                  <a:cubicBezTo>
                    <a:pt x="7" y="40"/>
                    <a:pt x="0" y="47"/>
                    <a:pt x="2" y="56"/>
                  </a:cubicBezTo>
                  <a:cubicBezTo>
                    <a:pt x="5" y="67"/>
                    <a:pt x="17" y="75"/>
                    <a:pt x="27" y="79"/>
                  </a:cubicBezTo>
                  <a:cubicBezTo>
                    <a:pt x="44" y="86"/>
                    <a:pt x="62" y="84"/>
                    <a:pt x="80" y="86"/>
                  </a:cubicBezTo>
                  <a:cubicBezTo>
                    <a:pt x="87" y="87"/>
                    <a:pt x="87" y="75"/>
                    <a:pt x="80" y="74"/>
                  </a:cubicBezTo>
                  <a:cubicBezTo>
                    <a:pt x="66" y="72"/>
                    <a:pt x="52" y="73"/>
                    <a:pt x="38" y="70"/>
                  </a:cubicBezTo>
                  <a:cubicBezTo>
                    <a:pt x="31" y="68"/>
                    <a:pt x="8" y="59"/>
                    <a:pt x="16" y="48"/>
                  </a:cubicBezTo>
                  <a:cubicBezTo>
                    <a:pt x="26" y="35"/>
                    <a:pt x="42" y="29"/>
                    <a:pt x="48" y="13"/>
                  </a:cubicBezTo>
                  <a:cubicBezTo>
                    <a:pt x="51" y="6"/>
                    <a:pt x="41" y="0"/>
                    <a:pt x="38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6466" y="1093"/>
              <a:ext cx="379" cy="379"/>
            </a:xfrm>
            <a:custGeom>
              <a:avLst/>
              <a:gdLst>
                <a:gd name="T0" fmla="*/ 109 w 117"/>
                <a:gd name="T1" fmla="*/ 40 h 117"/>
                <a:gd name="T2" fmla="*/ 42 w 117"/>
                <a:gd name="T3" fmla="*/ 7 h 117"/>
                <a:gd name="T4" fmla="*/ 12 w 117"/>
                <a:gd name="T5" fmla="*/ 16 h 117"/>
                <a:gd name="T6" fmla="*/ 16 w 117"/>
                <a:gd name="T7" fmla="*/ 33 h 117"/>
                <a:gd name="T8" fmla="*/ 23 w 117"/>
                <a:gd name="T9" fmla="*/ 43 h 117"/>
                <a:gd name="T10" fmla="*/ 30 w 117"/>
                <a:gd name="T11" fmla="*/ 63 h 117"/>
                <a:gd name="T12" fmla="*/ 15 w 117"/>
                <a:gd name="T13" fmla="*/ 110 h 117"/>
                <a:gd name="T14" fmla="*/ 23 w 117"/>
                <a:gd name="T15" fmla="*/ 102 h 117"/>
                <a:gd name="T16" fmla="*/ 48 w 117"/>
                <a:gd name="T17" fmla="*/ 58 h 117"/>
                <a:gd name="T18" fmla="*/ 28 w 117"/>
                <a:gd name="T19" fmla="*/ 30 h 117"/>
                <a:gd name="T20" fmla="*/ 34 w 117"/>
                <a:gd name="T21" fmla="*/ 17 h 117"/>
                <a:gd name="T22" fmla="*/ 61 w 117"/>
                <a:gd name="T23" fmla="*/ 31 h 117"/>
                <a:gd name="T24" fmla="*/ 106 w 117"/>
                <a:gd name="T25" fmla="*/ 52 h 117"/>
                <a:gd name="T26" fmla="*/ 109 w 117"/>
                <a:gd name="T27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117">
                  <a:moveTo>
                    <a:pt x="109" y="40"/>
                  </a:moveTo>
                  <a:cubicBezTo>
                    <a:pt x="84" y="34"/>
                    <a:pt x="66" y="16"/>
                    <a:pt x="42" y="7"/>
                  </a:cubicBezTo>
                  <a:cubicBezTo>
                    <a:pt x="33" y="4"/>
                    <a:pt x="13" y="0"/>
                    <a:pt x="12" y="16"/>
                  </a:cubicBezTo>
                  <a:cubicBezTo>
                    <a:pt x="11" y="22"/>
                    <a:pt x="13" y="28"/>
                    <a:pt x="16" y="33"/>
                  </a:cubicBezTo>
                  <a:cubicBezTo>
                    <a:pt x="18" y="37"/>
                    <a:pt x="20" y="40"/>
                    <a:pt x="23" y="43"/>
                  </a:cubicBezTo>
                  <a:cubicBezTo>
                    <a:pt x="29" y="51"/>
                    <a:pt x="39" y="53"/>
                    <a:pt x="30" y="63"/>
                  </a:cubicBezTo>
                  <a:cubicBezTo>
                    <a:pt x="16" y="78"/>
                    <a:pt x="0" y="91"/>
                    <a:pt x="15" y="110"/>
                  </a:cubicBezTo>
                  <a:cubicBezTo>
                    <a:pt x="20" y="117"/>
                    <a:pt x="28" y="108"/>
                    <a:pt x="23" y="102"/>
                  </a:cubicBezTo>
                  <a:cubicBezTo>
                    <a:pt x="11" y="86"/>
                    <a:pt x="47" y="72"/>
                    <a:pt x="48" y="58"/>
                  </a:cubicBezTo>
                  <a:cubicBezTo>
                    <a:pt x="48" y="45"/>
                    <a:pt x="35" y="39"/>
                    <a:pt x="28" y="30"/>
                  </a:cubicBezTo>
                  <a:cubicBezTo>
                    <a:pt x="22" y="22"/>
                    <a:pt x="21" y="14"/>
                    <a:pt x="34" y="17"/>
                  </a:cubicBezTo>
                  <a:cubicBezTo>
                    <a:pt x="44" y="19"/>
                    <a:pt x="53" y="26"/>
                    <a:pt x="61" y="31"/>
                  </a:cubicBezTo>
                  <a:cubicBezTo>
                    <a:pt x="75" y="40"/>
                    <a:pt x="89" y="48"/>
                    <a:pt x="106" y="52"/>
                  </a:cubicBezTo>
                  <a:cubicBezTo>
                    <a:pt x="113" y="53"/>
                    <a:pt x="117" y="42"/>
                    <a:pt x="109" y="40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6308" y="825"/>
              <a:ext cx="285" cy="178"/>
            </a:xfrm>
            <a:custGeom>
              <a:avLst/>
              <a:gdLst>
                <a:gd name="T0" fmla="*/ 75 w 88"/>
                <a:gd name="T1" fmla="*/ 7 h 55"/>
                <a:gd name="T2" fmla="*/ 63 w 88"/>
                <a:gd name="T3" fmla="*/ 25 h 55"/>
                <a:gd name="T4" fmla="*/ 47 w 88"/>
                <a:gd name="T5" fmla="*/ 19 h 55"/>
                <a:gd name="T6" fmla="*/ 36 w 88"/>
                <a:gd name="T7" fmla="*/ 28 h 55"/>
                <a:gd name="T8" fmla="*/ 33 w 88"/>
                <a:gd name="T9" fmla="*/ 38 h 55"/>
                <a:gd name="T10" fmla="*/ 14 w 88"/>
                <a:gd name="T11" fmla="*/ 28 h 55"/>
                <a:gd name="T12" fmla="*/ 4 w 88"/>
                <a:gd name="T13" fmla="*/ 35 h 55"/>
                <a:gd name="T14" fmla="*/ 29 w 88"/>
                <a:gd name="T15" fmla="*/ 53 h 55"/>
                <a:gd name="T16" fmla="*/ 41 w 88"/>
                <a:gd name="T17" fmla="*/ 47 h 55"/>
                <a:gd name="T18" fmla="*/ 52 w 88"/>
                <a:gd name="T19" fmla="*/ 32 h 55"/>
                <a:gd name="T20" fmla="*/ 76 w 88"/>
                <a:gd name="T21" fmla="*/ 38 h 55"/>
                <a:gd name="T22" fmla="*/ 87 w 88"/>
                <a:gd name="T23" fmla="*/ 7 h 55"/>
                <a:gd name="T24" fmla="*/ 75 w 88"/>
                <a:gd name="T25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5">
                  <a:moveTo>
                    <a:pt x="75" y="7"/>
                  </a:moveTo>
                  <a:cubicBezTo>
                    <a:pt x="75" y="14"/>
                    <a:pt x="73" y="35"/>
                    <a:pt x="63" y="25"/>
                  </a:cubicBezTo>
                  <a:cubicBezTo>
                    <a:pt x="58" y="21"/>
                    <a:pt x="54" y="18"/>
                    <a:pt x="47" y="19"/>
                  </a:cubicBezTo>
                  <a:cubicBezTo>
                    <a:pt x="42" y="19"/>
                    <a:pt x="38" y="23"/>
                    <a:pt x="36" y="28"/>
                  </a:cubicBezTo>
                  <a:cubicBezTo>
                    <a:pt x="34" y="31"/>
                    <a:pt x="34" y="34"/>
                    <a:pt x="33" y="38"/>
                  </a:cubicBezTo>
                  <a:cubicBezTo>
                    <a:pt x="29" y="50"/>
                    <a:pt x="15" y="31"/>
                    <a:pt x="14" y="28"/>
                  </a:cubicBezTo>
                  <a:cubicBezTo>
                    <a:pt x="10" y="22"/>
                    <a:pt x="0" y="28"/>
                    <a:pt x="4" y="35"/>
                  </a:cubicBezTo>
                  <a:cubicBezTo>
                    <a:pt x="8" y="44"/>
                    <a:pt x="18" y="55"/>
                    <a:pt x="29" y="53"/>
                  </a:cubicBezTo>
                  <a:cubicBezTo>
                    <a:pt x="34" y="52"/>
                    <a:pt x="39" y="51"/>
                    <a:pt x="41" y="47"/>
                  </a:cubicBezTo>
                  <a:cubicBezTo>
                    <a:pt x="43" y="44"/>
                    <a:pt x="47" y="27"/>
                    <a:pt x="52" y="32"/>
                  </a:cubicBezTo>
                  <a:cubicBezTo>
                    <a:pt x="60" y="38"/>
                    <a:pt x="66" y="43"/>
                    <a:pt x="76" y="38"/>
                  </a:cubicBezTo>
                  <a:cubicBezTo>
                    <a:pt x="85" y="33"/>
                    <a:pt x="88" y="17"/>
                    <a:pt x="87" y="7"/>
                  </a:cubicBezTo>
                  <a:cubicBezTo>
                    <a:pt x="86" y="0"/>
                    <a:pt x="74" y="0"/>
                    <a:pt x="75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6256" y="977"/>
              <a:ext cx="210" cy="430"/>
            </a:xfrm>
            <a:custGeom>
              <a:avLst/>
              <a:gdLst>
                <a:gd name="T0" fmla="*/ 2 w 65"/>
                <a:gd name="T1" fmla="*/ 11 h 133"/>
                <a:gd name="T2" fmla="*/ 17 w 65"/>
                <a:gd name="T3" fmla="*/ 29 h 133"/>
                <a:gd name="T4" fmla="*/ 43 w 65"/>
                <a:gd name="T5" fmla="*/ 54 h 133"/>
                <a:gd name="T6" fmla="*/ 26 w 65"/>
                <a:gd name="T7" fmla="*/ 79 h 133"/>
                <a:gd name="T8" fmla="*/ 30 w 65"/>
                <a:gd name="T9" fmla="*/ 88 h 133"/>
                <a:gd name="T10" fmla="*/ 23 w 65"/>
                <a:gd name="T11" fmla="*/ 119 h 133"/>
                <a:gd name="T12" fmla="*/ 32 w 65"/>
                <a:gd name="T13" fmla="*/ 128 h 133"/>
                <a:gd name="T14" fmla="*/ 49 w 65"/>
                <a:gd name="T15" fmla="*/ 92 h 133"/>
                <a:gd name="T16" fmla="*/ 40 w 65"/>
                <a:gd name="T17" fmla="*/ 81 h 133"/>
                <a:gd name="T18" fmla="*/ 57 w 65"/>
                <a:gd name="T19" fmla="*/ 56 h 133"/>
                <a:gd name="T20" fmla="*/ 54 w 65"/>
                <a:gd name="T21" fmla="*/ 29 h 133"/>
                <a:gd name="T22" fmla="*/ 13 w 65"/>
                <a:gd name="T23" fmla="*/ 8 h 133"/>
                <a:gd name="T24" fmla="*/ 2 w 65"/>
                <a:gd name="T25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33">
                  <a:moveTo>
                    <a:pt x="2" y="11"/>
                  </a:moveTo>
                  <a:cubicBezTo>
                    <a:pt x="4" y="19"/>
                    <a:pt x="8" y="26"/>
                    <a:pt x="17" y="29"/>
                  </a:cubicBezTo>
                  <a:cubicBezTo>
                    <a:pt x="26" y="33"/>
                    <a:pt x="61" y="35"/>
                    <a:pt x="43" y="54"/>
                  </a:cubicBezTo>
                  <a:cubicBezTo>
                    <a:pt x="36" y="61"/>
                    <a:pt x="26" y="69"/>
                    <a:pt x="26" y="79"/>
                  </a:cubicBezTo>
                  <a:cubicBezTo>
                    <a:pt x="26" y="82"/>
                    <a:pt x="27" y="86"/>
                    <a:pt x="30" y="88"/>
                  </a:cubicBezTo>
                  <a:cubicBezTo>
                    <a:pt x="40" y="99"/>
                    <a:pt x="34" y="111"/>
                    <a:pt x="23" y="119"/>
                  </a:cubicBezTo>
                  <a:cubicBezTo>
                    <a:pt x="17" y="124"/>
                    <a:pt x="26" y="133"/>
                    <a:pt x="32" y="128"/>
                  </a:cubicBezTo>
                  <a:cubicBezTo>
                    <a:pt x="43" y="119"/>
                    <a:pt x="55" y="108"/>
                    <a:pt x="49" y="92"/>
                  </a:cubicBezTo>
                  <a:cubicBezTo>
                    <a:pt x="47" y="88"/>
                    <a:pt x="43" y="85"/>
                    <a:pt x="40" y="81"/>
                  </a:cubicBezTo>
                  <a:cubicBezTo>
                    <a:pt x="34" y="75"/>
                    <a:pt x="54" y="60"/>
                    <a:pt x="57" y="56"/>
                  </a:cubicBezTo>
                  <a:cubicBezTo>
                    <a:pt x="65" y="46"/>
                    <a:pt x="62" y="37"/>
                    <a:pt x="54" y="29"/>
                  </a:cubicBezTo>
                  <a:cubicBezTo>
                    <a:pt x="42" y="18"/>
                    <a:pt x="17" y="26"/>
                    <a:pt x="13" y="8"/>
                  </a:cubicBezTo>
                  <a:cubicBezTo>
                    <a:pt x="12" y="0"/>
                    <a:pt x="0" y="3"/>
                    <a:pt x="2" y="11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Group 15"/>
          <p:cNvGrpSpPr>
            <a:grpSpLocks noChangeAspect="1"/>
          </p:cNvGrpSpPr>
          <p:nvPr/>
        </p:nvGrpSpPr>
        <p:grpSpPr bwMode="auto">
          <a:xfrm>
            <a:off x="9688513" y="4402138"/>
            <a:ext cx="1065212" cy="1203325"/>
            <a:chOff x="6103" y="2773"/>
            <a:chExt cx="671" cy="758"/>
          </a:xfrm>
        </p:grpSpPr>
        <p:sp>
          <p:nvSpPr>
            <p:cNvPr id="2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6103" y="2773"/>
              <a:ext cx="671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34842" y="4605941"/>
            <a:ext cx="2023340" cy="468000"/>
            <a:chOff x="5134842" y="4810129"/>
            <a:chExt cx="2023340" cy="468000"/>
          </a:xfrm>
        </p:grpSpPr>
        <p:sp>
          <p:nvSpPr>
            <p:cNvPr id="37" name="任意多边形 36"/>
            <p:cNvSpPr/>
            <p:nvPr/>
          </p:nvSpPr>
          <p:spPr>
            <a:xfrm>
              <a:off x="5250453" y="4810129"/>
              <a:ext cx="1691094" cy="468000"/>
            </a:xfrm>
            <a:custGeom>
              <a:avLst/>
              <a:gdLst>
                <a:gd name="connsiteX0" fmla="*/ 22225 w 3025775"/>
                <a:gd name="connsiteY0" fmla="*/ 34925 h 809625"/>
                <a:gd name="connsiteX1" fmla="*/ 0 w 3025775"/>
                <a:gd name="connsiteY1" fmla="*/ 581025 h 809625"/>
                <a:gd name="connsiteX2" fmla="*/ 3175 w 3025775"/>
                <a:gd name="connsiteY2" fmla="*/ 762000 h 809625"/>
                <a:gd name="connsiteX3" fmla="*/ 63500 w 3025775"/>
                <a:gd name="connsiteY3" fmla="*/ 809625 h 809625"/>
                <a:gd name="connsiteX4" fmla="*/ 2936875 w 3025775"/>
                <a:gd name="connsiteY4" fmla="*/ 752475 h 809625"/>
                <a:gd name="connsiteX5" fmla="*/ 3022600 w 3025775"/>
                <a:gd name="connsiteY5" fmla="*/ 717550 h 809625"/>
                <a:gd name="connsiteX6" fmla="*/ 3025775 w 3025775"/>
                <a:gd name="connsiteY6" fmla="*/ 660400 h 809625"/>
                <a:gd name="connsiteX7" fmla="*/ 3003550 w 3025775"/>
                <a:gd name="connsiteY7" fmla="*/ 50800 h 809625"/>
                <a:gd name="connsiteX8" fmla="*/ 2946400 w 3025775"/>
                <a:gd name="connsiteY8" fmla="*/ 9525 h 809625"/>
                <a:gd name="connsiteX9" fmla="*/ 2419350 w 3025775"/>
                <a:gd name="connsiteY9" fmla="*/ 0 h 809625"/>
                <a:gd name="connsiteX10" fmla="*/ 22225 w 3025775"/>
                <a:gd name="connsiteY10" fmla="*/ 349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5775" h="809625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noFill/>
            <a:ln w="19050">
              <a:solidFill>
                <a:srgbClr val="FFE88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134842" y="4846138"/>
              <a:ext cx="20233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err="1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Giáo</a:t>
              </a:r>
              <a:r>
                <a:rPr lang="en-US" altLang="zh-CN" sz="1050" dirty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1050" dirty="0" err="1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viên</a:t>
              </a:r>
              <a:r>
                <a:rPr lang="zh-CN" altLang="en-US" sz="1050" dirty="0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：</a:t>
              </a:r>
              <a:r>
                <a:rPr lang="en-US" altLang="zh-CN" sz="1050" dirty="0" err="1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Ngọc</a:t>
              </a:r>
              <a:r>
                <a:rPr lang="en-US" altLang="zh-CN" sz="1050" dirty="0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1050" dirty="0" err="1" smtClean="0">
                  <a:solidFill>
                    <a:srgbClr val="FFE88B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Nguyễn</a:t>
              </a:r>
              <a:endParaRPr lang="zh-CN" altLang="en-US" sz="1050" dirty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4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2597845"/>
            <a:ext cx="3229185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Em hãy cho biết Nước ngầm là gì?Nước ngầm được hình thành từ đâu?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325" y="1390650"/>
            <a:ext cx="4227525" cy="35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39976" y="2684423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Sự hình thành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  <p:sp>
        <p:nvSpPr>
          <p:cNvPr id="103" name="矩形 55"/>
          <p:cNvSpPr/>
          <p:nvPr/>
        </p:nvSpPr>
        <p:spPr>
          <a:xfrm>
            <a:off x="1547998" y="3742614"/>
            <a:ext cx="3229185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Lượng nước ngầm 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34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3071201"/>
            <a:ext cx="3229185" cy="10747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ngầm được tạo nên chủ yếu bới nước mưa, nước sông, hồ,... thấm xuống đất.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972062" y="1450893"/>
            <a:ext cx="3886437" cy="33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900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2.Nước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287885" y="3083620"/>
            <a:ext cx="32291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 trò của nước ngầm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205" y="1324770"/>
            <a:ext cx="4213359" cy="365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77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7465689" cy="625183"/>
            <a:chOff x="994820" y="496392"/>
            <a:chExt cx="5969827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368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Vai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trò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nước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56720" y="2235669"/>
            <a:ext cx="10449468" cy="658642"/>
            <a:chOff x="956720" y="2235669"/>
            <a:chExt cx="10449468" cy="658642"/>
          </a:xfrm>
        </p:grpSpPr>
        <p:sp>
          <p:nvSpPr>
            <p:cNvPr id="56" name="矩形 55"/>
            <p:cNvSpPr/>
            <p:nvPr/>
          </p:nvSpPr>
          <p:spPr>
            <a:xfrm>
              <a:off x="956720" y="2235669"/>
              <a:ext cx="9212516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476178" y="2235669"/>
              <a:ext cx="1930010" cy="6586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200" b="1" dirty="0">
                <a:solidFill>
                  <a:schemeClr val="accent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394690" y="3112315"/>
            <a:ext cx="9929091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56720" y="3938267"/>
            <a:ext cx="10016080" cy="4968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94690" y="4662135"/>
            <a:ext cx="10367061" cy="9400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sông,đồng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899037" y="5284074"/>
            <a:ext cx="295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03.Băng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hà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3" y="539304"/>
            <a:ext cx="4163492" cy="32891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829" y="539304"/>
            <a:ext cx="4496080" cy="3372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78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858768"/>
            <a:ext cx="3229185" cy="15327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Băng hà có ở những đâu và có vai trò gì đối với tự nhiên và đời sông?.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424" y="1304505"/>
            <a:ext cx="4229849" cy="36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2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97" y="1361988"/>
            <a:ext cx="4209539" cy="361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12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4912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chiếm 10% diện tích lục địa của Trái Đất. 99% khối lượng băng hà nằm tại Châu Nam Cực và đảo Grơn – len, 1% còn lại phân bố rải rác trên núi cao của các lục địa.</a:t>
            </a: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83" y="1303907"/>
            <a:ext cx="4124933" cy="361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56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3.Băng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516486" y="2627863"/>
            <a:ext cx="3229185" cy="21588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hà góp phần điều hòa nhiệt độ trên Trái Đất, cung cấp nước cho các dòng sông.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 70% trữ lượng nước ngọt trên Trái Đất và ít bị ô nhiễm.</a:t>
            </a: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17" y="1298648"/>
            <a:ext cx="4331422" cy="36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07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834392" y="2128591"/>
            <a:ext cx="3672000" cy="620959"/>
            <a:chOff x="4081792" y="2338141"/>
            <a:chExt cx="3672000" cy="620959"/>
          </a:xfrm>
        </p:grpSpPr>
        <p:sp>
          <p:nvSpPr>
            <p:cNvPr id="23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26479" y="2338141"/>
              <a:ext cx="2977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01.Sông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34392" y="3027116"/>
            <a:ext cx="3672000" cy="620959"/>
            <a:chOff x="4081792" y="2338141"/>
            <a:chExt cx="3672000" cy="620959"/>
          </a:xfrm>
        </p:grpSpPr>
        <p:sp>
          <p:nvSpPr>
            <p:cNvPr id="28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533878" y="2338141"/>
              <a:ext cx="2762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02.Nước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ngầm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34392" y="3925641"/>
            <a:ext cx="3672000" cy="620959"/>
            <a:chOff x="4081792" y="2338141"/>
            <a:chExt cx="3672000" cy="620959"/>
          </a:xfrm>
        </p:grpSpPr>
        <p:sp>
          <p:nvSpPr>
            <p:cNvPr id="31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748679" y="2338141"/>
              <a:ext cx="2332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03.Băng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hà</a:t>
              </a:r>
              <a:endParaRPr lang="zh-CN" altLang="en-US" sz="28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2568575" y="2239963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38142" y="620177"/>
            <a:ext cx="4067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err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Nội</a:t>
            </a:r>
            <a:r>
              <a:rPr lang="en-US" altLang="zh-CN" sz="3600" dirty="0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dung </a:t>
            </a:r>
            <a:r>
              <a:rPr lang="en-US" altLang="zh-CN" sz="3600" dirty="0" err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chính</a:t>
            </a:r>
            <a:endParaRPr lang="zh-CN" altLang="en-US" sz="3600" dirty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8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31"/>
          <p:cNvSpPr/>
          <p:nvPr/>
        </p:nvSpPr>
        <p:spPr>
          <a:xfrm>
            <a:off x="1566278" y="2137410"/>
            <a:ext cx="235421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31"/>
          <p:cNvSpPr/>
          <p:nvPr/>
        </p:nvSpPr>
        <p:spPr>
          <a:xfrm>
            <a:off x="4488872" y="2137410"/>
            <a:ext cx="3241964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31"/>
          <p:cNvSpPr/>
          <p:nvPr/>
        </p:nvSpPr>
        <p:spPr>
          <a:xfrm>
            <a:off x="8386616" y="2137410"/>
            <a:ext cx="3149602" cy="33374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3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21" name="组合 20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2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595870" y="496392"/>
              <a:ext cx="2406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Luyện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tập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4" name="矩形 55"/>
          <p:cNvSpPr/>
          <p:nvPr/>
        </p:nvSpPr>
        <p:spPr>
          <a:xfrm>
            <a:off x="1636041" y="2960370"/>
            <a:ext cx="2113405" cy="19205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 descr="Attapeu, ngược dòng Xekaman đến hồ Thiên đường • Tạp chí Lào -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45" y="2261112"/>
            <a:ext cx="2964872" cy="3049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347" y="2320432"/>
            <a:ext cx="2932944" cy="306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矩形 55"/>
          <p:cNvSpPr/>
          <p:nvPr/>
        </p:nvSpPr>
        <p:spPr>
          <a:xfrm>
            <a:off x="6484794" y="5657924"/>
            <a:ext cx="4553126" cy="81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0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9571580" cy="625183"/>
            <a:chOff x="994820" y="496392"/>
            <a:chExt cx="6275912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5674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Sự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khác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nhau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giữa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71355"/>
              </p:ext>
            </p:extLst>
          </p:nvPr>
        </p:nvGraphicFramePr>
        <p:xfrm>
          <a:off x="994820" y="1737883"/>
          <a:ext cx="10049691" cy="437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897">
                  <a:extLst>
                    <a:ext uri="{9D8B030D-6E8A-4147-A177-3AD203B41FA5}">
                      <a16:colId xmlns:a16="http://schemas.microsoft.com/office/drawing/2014/main" val="3987590993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val="1100470905"/>
                    </a:ext>
                  </a:extLst>
                </a:gridCol>
                <a:gridCol w="3349897">
                  <a:extLst>
                    <a:ext uri="{9D8B030D-6E8A-4147-A177-3AD203B41FA5}">
                      <a16:colId xmlns:a16="http://schemas.microsoft.com/office/drawing/2014/main" val="1478599359"/>
                    </a:ext>
                  </a:extLst>
                </a:gridCol>
              </a:tblGrid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622593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64756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044497"/>
                  </a:ext>
                </a:extLst>
              </a:tr>
              <a:tr h="1063734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91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367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1" y="610692"/>
            <a:ext cx="5359798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21595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Vận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dụng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9992" y="952501"/>
            <a:ext cx="5236683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1626684" y="2525776"/>
            <a:ext cx="2937828" cy="27128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71" y="1379741"/>
            <a:ext cx="4092171" cy="3372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3" name="组合 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95870" y="496392"/>
              <a:ext cx="36407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Chuẩn bị ở nhà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2267179" y="3281893"/>
            <a:ext cx="2128204" cy="2335423"/>
            <a:chOff x="1619" y="2187"/>
            <a:chExt cx="1140" cy="125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725" y="2271"/>
              <a:ext cx="708" cy="1158"/>
            </a:xfrm>
            <a:custGeom>
              <a:avLst/>
              <a:gdLst>
                <a:gd name="T0" fmla="*/ 66 w 161"/>
                <a:gd name="T1" fmla="*/ 7 h 263"/>
                <a:gd name="T2" fmla="*/ 1 w 161"/>
                <a:gd name="T3" fmla="*/ 209 h 263"/>
                <a:gd name="T4" fmla="*/ 3 w 161"/>
                <a:gd name="T5" fmla="*/ 215 h 263"/>
                <a:gd name="T6" fmla="*/ 150 w 161"/>
                <a:gd name="T7" fmla="*/ 262 h 263"/>
                <a:gd name="T8" fmla="*/ 154 w 161"/>
                <a:gd name="T9" fmla="*/ 250 h 263"/>
                <a:gd name="T10" fmla="*/ 9 w 161"/>
                <a:gd name="T11" fmla="*/ 205 h 263"/>
                <a:gd name="T12" fmla="*/ 12 w 161"/>
                <a:gd name="T13" fmla="*/ 212 h 263"/>
                <a:gd name="T14" fmla="*/ 76 w 161"/>
                <a:gd name="T15" fmla="*/ 13 h 263"/>
                <a:gd name="T16" fmla="*/ 66 w 161"/>
                <a:gd name="T17" fmla="*/ 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63">
                  <a:moveTo>
                    <a:pt x="66" y="7"/>
                  </a:moveTo>
                  <a:cubicBezTo>
                    <a:pt x="35" y="71"/>
                    <a:pt x="19" y="141"/>
                    <a:pt x="1" y="209"/>
                  </a:cubicBezTo>
                  <a:cubicBezTo>
                    <a:pt x="0" y="211"/>
                    <a:pt x="1" y="214"/>
                    <a:pt x="3" y="215"/>
                  </a:cubicBezTo>
                  <a:cubicBezTo>
                    <a:pt x="47" y="242"/>
                    <a:pt x="101" y="251"/>
                    <a:pt x="150" y="262"/>
                  </a:cubicBezTo>
                  <a:cubicBezTo>
                    <a:pt x="158" y="263"/>
                    <a:pt x="161" y="252"/>
                    <a:pt x="154" y="250"/>
                  </a:cubicBezTo>
                  <a:cubicBezTo>
                    <a:pt x="106" y="240"/>
                    <a:pt x="52" y="231"/>
                    <a:pt x="9" y="205"/>
                  </a:cubicBezTo>
                  <a:cubicBezTo>
                    <a:pt x="10" y="207"/>
                    <a:pt x="11" y="210"/>
                    <a:pt x="12" y="212"/>
                  </a:cubicBezTo>
                  <a:cubicBezTo>
                    <a:pt x="31" y="145"/>
                    <a:pt x="46" y="76"/>
                    <a:pt x="76" y="13"/>
                  </a:cubicBezTo>
                  <a:cubicBezTo>
                    <a:pt x="80" y="7"/>
                    <a:pt x="69" y="0"/>
                    <a:pt x="6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998" y="2253"/>
              <a:ext cx="761" cy="1185"/>
            </a:xfrm>
            <a:custGeom>
              <a:avLst/>
              <a:gdLst>
                <a:gd name="T0" fmla="*/ 11 w 173"/>
                <a:gd name="T1" fmla="*/ 20 h 269"/>
                <a:gd name="T2" fmla="*/ 164 w 173"/>
                <a:gd name="T3" fmla="*/ 55 h 269"/>
                <a:gd name="T4" fmla="*/ 160 w 173"/>
                <a:gd name="T5" fmla="*/ 47 h 269"/>
                <a:gd name="T6" fmla="*/ 86 w 173"/>
                <a:gd name="T7" fmla="*/ 259 h 269"/>
                <a:gd name="T8" fmla="*/ 97 w 173"/>
                <a:gd name="T9" fmla="*/ 262 h 269"/>
                <a:gd name="T10" fmla="*/ 172 w 173"/>
                <a:gd name="T11" fmla="*/ 51 h 269"/>
                <a:gd name="T12" fmla="*/ 168 w 173"/>
                <a:gd name="T13" fmla="*/ 43 h 269"/>
                <a:gd name="T14" fmla="*/ 8 w 173"/>
                <a:gd name="T15" fmla="*/ 9 h 269"/>
                <a:gd name="T16" fmla="*/ 11 w 173"/>
                <a:gd name="T17" fmla="*/ 2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69">
                  <a:moveTo>
                    <a:pt x="11" y="20"/>
                  </a:moveTo>
                  <a:cubicBezTo>
                    <a:pt x="63" y="12"/>
                    <a:pt x="116" y="38"/>
                    <a:pt x="164" y="55"/>
                  </a:cubicBezTo>
                  <a:cubicBezTo>
                    <a:pt x="163" y="52"/>
                    <a:pt x="162" y="50"/>
                    <a:pt x="160" y="47"/>
                  </a:cubicBezTo>
                  <a:cubicBezTo>
                    <a:pt x="144" y="121"/>
                    <a:pt x="113" y="189"/>
                    <a:pt x="86" y="259"/>
                  </a:cubicBezTo>
                  <a:cubicBezTo>
                    <a:pt x="83" y="266"/>
                    <a:pt x="95" y="269"/>
                    <a:pt x="97" y="262"/>
                  </a:cubicBezTo>
                  <a:cubicBezTo>
                    <a:pt x="124" y="192"/>
                    <a:pt x="155" y="124"/>
                    <a:pt x="172" y="51"/>
                  </a:cubicBezTo>
                  <a:cubicBezTo>
                    <a:pt x="173" y="47"/>
                    <a:pt x="171" y="44"/>
                    <a:pt x="168" y="43"/>
                  </a:cubicBezTo>
                  <a:cubicBezTo>
                    <a:pt x="116" y="26"/>
                    <a:pt x="63" y="0"/>
                    <a:pt x="8" y="9"/>
                  </a:cubicBezTo>
                  <a:cubicBezTo>
                    <a:pt x="0" y="10"/>
                    <a:pt x="3" y="21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619" y="2187"/>
              <a:ext cx="484" cy="1053"/>
            </a:xfrm>
            <a:custGeom>
              <a:avLst/>
              <a:gdLst>
                <a:gd name="T0" fmla="*/ 94 w 110"/>
                <a:gd name="T1" fmla="*/ 26 h 239"/>
                <a:gd name="T2" fmla="*/ 107 w 110"/>
                <a:gd name="T3" fmla="*/ 74 h 239"/>
                <a:gd name="T4" fmla="*/ 108 w 110"/>
                <a:gd name="T5" fmla="*/ 67 h 239"/>
                <a:gd name="T6" fmla="*/ 48 w 110"/>
                <a:gd name="T7" fmla="*/ 69 h 239"/>
                <a:gd name="T8" fmla="*/ 102 w 110"/>
                <a:gd name="T9" fmla="*/ 115 h 239"/>
                <a:gd name="T10" fmla="*/ 105 w 110"/>
                <a:gd name="T11" fmla="*/ 105 h 239"/>
                <a:gd name="T12" fmla="*/ 34 w 110"/>
                <a:gd name="T13" fmla="*/ 116 h 239"/>
                <a:gd name="T14" fmla="*/ 84 w 110"/>
                <a:gd name="T15" fmla="*/ 150 h 239"/>
                <a:gd name="T16" fmla="*/ 84 w 110"/>
                <a:gd name="T17" fmla="*/ 142 h 239"/>
                <a:gd name="T18" fmla="*/ 28 w 110"/>
                <a:gd name="T19" fmla="*/ 139 h 239"/>
                <a:gd name="T20" fmla="*/ 37 w 110"/>
                <a:gd name="T21" fmla="*/ 202 h 239"/>
                <a:gd name="T22" fmla="*/ 62 w 110"/>
                <a:gd name="T23" fmla="*/ 201 h 239"/>
                <a:gd name="T24" fmla="*/ 51 w 110"/>
                <a:gd name="T25" fmla="*/ 173 h 239"/>
                <a:gd name="T26" fmla="*/ 11 w 110"/>
                <a:gd name="T27" fmla="*/ 186 h 239"/>
                <a:gd name="T28" fmla="*/ 27 w 110"/>
                <a:gd name="T29" fmla="*/ 234 h 239"/>
                <a:gd name="T30" fmla="*/ 33 w 110"/>
                <a:gd name="T31" fmla="*/ 224 h 239"/>
                <a:gd name="T32" fmla="*/ 37 w 110"/>
                <a:gd name="T33" fmla="*/ 182 h 239"/>
                <a:gd name="T34" fmla="*/ 52 w 110"/>
                <a:gd name="T35" fmla="*/ 187 h 239"/>
                <a:gd name="T36" fmla="*/ 48 w 110"/>
                <a:gd name="T37" fmla="*/ 194 h 239"/>
                <a:gd name="T38" fmla="*/ 35 w 110"/>
                <a:gd name="T39" fmla="*/ 168 h 239"/>
                <a:gd name="T40" fmla="*/ 41 w 110"/>
                <a:gd name="T41" fmla="*/ 139 h 239"/>
                <a:gd name="T42" fmla="*/ 75 w 110"/>
                <a:gd name="T43" fmla="*/ 150 h 239"/>
                <a:gd name="T44" fmla="*/ 75 w 110"/>
                <a:gd name="T45" fmla="*/ 142 h 239"/>
                <a:gd name="T46" fmla="*/ 54 w 110"/>
                <a:gd name="T47" fmla="*/ 106 h 239"/>
                <a:gd name="T48" fmla="*/ 96 w 110"/>
                <a:gd name="T49" fmla="*/ 114 h 239"/>
                <a:gd name="T50" fmla="*/ 99 w 110"/>
                <a:gd name="T51" fmla="*/ 104 h 239"/>
                <a:gd name="T52" fmla="*/ 59 w 110"/>
                <a:gd name="T53" fmla="*/ 83 h 239"/>
                <a:gd name="T54" fmla="*/ 98 w 110"/>
                <a:gd name="T55" fmla="*/ 73 h 239"/>
                <a:gd name="T56" fmla="*/ 99 w 110"/>
                <a:gd name="T57" fmla="*/ 65 h 239"/>
                <a:gd name="T58" fmla="*/ 90 w 110"/>
                <a:gd name="T59" fmla="*/ 38 h 239"/>
                <a:gd name="T60" fmla="*/ 94 w 110"/>
                <a:gd name="T61" fmla="*/ 2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239">
                  <a:moveTo>
                    <a:pt x="94" y="26"/>
                  </a:moveTo>
                  <a:cubicBezTo>
                    <a:pt x="26" y="0"/>
                    <a:pt x="62" y="123"/>
                    <a:pt x="107" y="74"/>
                  </a:cubicBezTo>
                  <a:cubicBezTo>
                    <a:pt x="109" y="72"/>
                    <a:pt x="110" y="69"/>
                    <a:pt x="108" y="67"/>
                  </a:cubicBezTo>
                  <a:cubicBezTo>
                    <a:pt x="95" y="49"/>
                    <a:pt x="54" y="40"/>
                    <a:pt x="48" y="69"/>
                  </a:cubicBezTo>
                  <a:cubicBezTo>
                    <a:pt x="42" y="99"/>
                    <a:pt x="74" y="124"/>
                    <a:pt x="102" y="115"/>
                  </a:cubicBezTo>
                  <a:cubicBezTo>
                    <a:pt x="106" y="114"/>
                    <a:pt x="109" y="108"/>
                    <a:pt x="105" y="105"/>
                  </a:cubicBezTo>
                  <a:cubicBezTo>
                    <a:pt x="85" y="89"/>
                    <a:pt x="39" y="81"/>
                    <a:pt x="34" y="116"/>
                  </a:cubicBezTo>
                  <a:cubicBezTo>
                    <a:pt x="29" y="144"/>
                    <a:pt x="60" y="169"/>
                    <a:pt x="84" y="150"/>
                  </a:cubicBezTo>
                  <a:cubicBezTo>
                    <a:pt x="86" y="148"/>
                    <a:pt x="86" y="144"/>
                    <a:pt x="84" y="142"/>
                  </a:cubicBezTo>
                  <a:cubicBezTo>
                    <a:pt x="67" y="126"/>
                    <a:pt x="40" y="111"/>
                    <a:pt x="28" y="139"/>
                  </a:cubicBezTo>
                  <a:cubicBezTo>
                    <a:pt x="20" y="157"/>
                    <a:pt x="20" y="189"/>
                    <a:pt x="37" y="202"/>
                  </a:cubicBezTo>
                  <a:cubicBezTo>
                    <a:pt x="44" y="207"/>
                    <a:pt x="55" y="207"/>
                    <a:pt x="62" y="201"/>
                  </a:cubicBezTo>
                  <a:cubicBezTo>
                    <a:pt x="75" y="191"/>
                    <a:pt x="63" y="178"/>
                    <a:pt x="51" y="173"/>
                  </a:cubicBezTo>
                  <a:cubicBezTo>
                    <a:pt x="35" y="166"/>
                    <a:pt x="20" y="171"/>
                    <a:pt x="11" y="186"/>
                  </a:cubicBezTo>
                  <a:cubicBezTo>
                    <a:pt x="0" y="203"/>
                    <a:pt x="13" y="225"/>
                    <a:pt x="27" y="234"/>
                  </a:cubicBezTo>
                  <a:cubicBezTo>
                    <a:pt x="34" y="239"/>
                    <a:pt x="40" y="228"/>
                    <a:pt x="33" y="224"/>
                  </a:cubicBezTo>
                  <a:cubicBezTo>
                    <a:pt x="19" y="214"/>
                    <a:pt x="11" y="183"/>
                    <a:pt x="37" y="182"/>
                  </a:cubicBezTo>
                  <a:cubicBezTo>
                    <a:pt x="42" y="182"/>
                    <a:pt x="47" y="184"/>
                    <a:pt x="52" y="187"/>
                  </a:cubicBezTo>
                  <a:cubicBezTo>
                    <a:pt x="61" y="192"/>
                    <a:pt x="49" y="194"/>
                    <a:pt x="48" y="194"/>
                  </a:cubicBezTo>
                  <a:cubicBezTo>
                    <a:pt x="38" y="194"/>
                    <a:pt x="36" y="175"/>
                    <a:pt x="35" y="168"/>
                  </a:cubicBezTo>
                  <a:cubicBezTo>
                    <a:pt x="34" y="158"/>
                    <a:pt x="36" y="148"/>
                    <a:pt x="41" y="139"/>
                  </a:cubicBezTo>
                  <a:cubicBezTo>
                    <a:pt x="50" y="125"/>
                    <a:pt x="68" y="144"/>
                    <a:pt x="75" y="150"/>
                  </a:cubicBezTo>
                  <a:cubicBezTo>
                    <a:pt x="75" y="148"/>
                    <a:pt x="75" y="145"/>
                    <a:pt x="75" y="142"/>
                  </a:cubicBezTo>
                  <a:cubicBezTo>
                    <a:pt x="55" y="158"/>
                    <a:pt x="34" y="119"/>
                    <a:pt x="54" y="106"/>
                  </a:cubicBezTo>
                  <a:cubicBezTo>
                    <a:pt x="66" y="98"/>
                    <a:pt x="86" y="105"/>
                    <a:pt x="96" y="114"/>
                  </a:cubicBezTo>
                  <a:cubicBezTo>
                    <a:pt x="97" y="110"/>
                    <a:pt x="98" y="107"/>
                    <a:pt x="99" y="104"/>
                  </a:cubicBezTo>
                  <a:cubicBezTo>
                    <a:pt x="83" y="109"/>
                    <a:pt x="65" y="99"/>
                    <a:pt x="59" y="83"/>
                  </a:cubicBezTo>
                  <a:cubicBezTo>
                    <a:pt x="50" y="58"/>
                    <a:pt x="88" y="59"/>
                    <a:pt x="98" y="73"/>
                  </a:cubicBezTo>
                  <a:cubicBezTo>
                    <a:pt x="98" y="70"/>
                    <a:pt x="98" y="68"/>
                    <a:pt x="99" y="65"/>
                  </a:cubicBezTo>
                  <a:cubicBezTo>
                    <a:pt x="72" y="94"/>
                    <a:pt x="47" y="21"/>
                    <a:pt x="90" y="38"/>
                  </a:cubicBezTo>
                  <a:cubicBezTo>
                    <a:pt x="98" y="41"/>
                    <a:pt x="101" y="29"/>
                    <a:pt x="9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147" y="2553"/>
              <a:ext cx="304" cy="255"/>
            </a:xfrm>
            <a:custGeom>
              <a:avLst/>
              <a:gdLst>
                <a:gd name="T0" fmla="*/ 18 w 69"/>
                <a:gd name="T1" fmla="*/ 6 h 58"/>
                <a:gd name="T2" fmla="*/ 2 w 69"/>
                <a:gd name="T3" fmla="*/ 32 h 58"/>
                <a:gd name="T4" fmla="*/ 9 w 69"/>
                <a:gd name="T5" fmla="*/ 40 h 58"/>
                <a:gd name="T6" fmla="*/ 38 w 69"/>
                <a:gd name="T7" fmla="*/ 26 h 58"/>
                <a:gd name="T8" fmla="*/ 31 w 69"/>
                <a:gd name="T9" fmla="*/ 18 h 58"/>
                <a:gd name="T10" fmla="*/ 26 w 69"/>
                <a:gd name="T11" fmla="*/ 41 h 58"/>
                <a:gd name="T12" fmla="*/ 34 w 69"/>
                <a:gd name="T13" fmla="*/ 48 h 58"/>
                <a:gd name="T14" fmla="*/ 66 w 69"/>
                <a:gd name="T15" fmla="*/ 28 h 58"/>
                <a:gd name="T16" fmla="*/ 56 w 69"/>
                <a:gd name="T17" fmla="*/ 22 h 58"/>
                <a:gd name="T18" fmla="*/ 53 w 69"/>
                <a:gd name="T19" fmla="*/ 51 h 58"/>
                <a:gd name="T20" fmla="*/ 65 w 69"/>
                <a:gd name="T21" fmla="*/ 51 h 58"/>
                <a:gd name="T22" fmla="*/ 67 w 69"/>
                <a:gd name="T23" fmla="*/ 25 h 58"/>
                <a:gd name="T24" fmla="*/ 57 w 69"/>
                <a:gd name="T25" fmla="*/ 19 h 58"/>
                <a:gd name="T26" fmla="*/ 31 w 69"/>
                <a:gd name="T27" fmla="*/ 36 h 58"/>
                <a:gd name="T28" fmla="*/ 38 w 69"/>
                <a:gd name="T29" fmla="*/ 44 h 58"/>
                <a:gd name="T30" fmla="*/ 42 w 69"/>
                <a:gd name="T31" fmla="*/ 21 h 58"/>
                <a:gd name="T32" fmla="*/ 35 w 69"/>
                <a:gd name="T33" fmla="*/ 14 h 58"/>
                <a:gd name="T34" fmla="*/ 6 w 69"/>
                <a:gd name="T35" fmla="*/ 29 h 58"/>
                <a:gd name="T36" fmla="*/ 12 w 69"/>
                <a:gd name="T37" fmla="*/ 38 h 58"/>
                <a:gd name="T38" fmla="*/ 28 w 69"/>
                <a:gd name="T39" fmla="*/ 13 h 58"/>
                <a:gd name="T40" fmla="*/ 18 w 69"/>
                <a:gd name="T41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58">
                  <a:moveTo>
                    <a:pt x="18" y="6"/>
                  </a:moveTo>
                  <a:cubicBezTo>
                    <a:pt x="12" y="15"/>
                    <a:pt x="7" y="23"/>
                    <a:pt x="2" y="32"/>
                  </a:cubicBezTo>
                  <a:cubicBezTo>
                    <a:pt x="0" y="36"/>
                    <a:pt x="3" y="43"/>
                    <a:pt x="9" y="40"/>
                  </a:cubicBezTo>
                  <a:cubicBezTo>
                    <a:pt x="19" y="36"/>
                    <a:pt x="28" y="30"/>
                    <a:pt x="38" y="26"/>
                  </a:cubicBezTo>
                  <a:cubicBezTo>
                    <a:pt x="36" y="23"/>
                    <a:pt x="33" y="21"/>
                    <a:pt x="31" y="18"/>
                  </a:cubicBezTo>
                  <a:cubicBezTo>
                    <a:pt x="28" y="26"/>
                    <a:pt x="29" y="33"/>
                    <a:pt x="26" y="41"/>
                  </a:cubicBezTo>
                  <a:cubicBezTo>
                    <a:pt x="25" y="45"/>
                    <a:pt x="30" y="49"/>
                    <a:pt x="34" y="48"/>
                  </a:cubicBezTo>
                  <a:cubicBezTo>
                    <a:pt x="46" y="44"/>
                    <a:pt x="56" y="36"/>
                    <a:pt x="66" y="28"/>
                  </a:cubicBezTo>
                  <a:cubicBezTo>
                    <a:pt x="62" y="26"/>
                    <a:pt x="59" y="24"/>
                    <a:pt x="56" y="22"/>
                  </a:cubicBezTo>
                  <a:cubicBezTo>
                    <a:pt x="54" y="31"/>
                    <a:pt x="53" y="41"/>
                    <a:pt x="53" y="51"/>
                  </a:cubicBezTo>
                  <a:cubicBezTo>
                    <a:pt x="53" y="58"/>
                    <a:pt x="65" y="58"/>
                    <a:pt x="65" y="51"/>
                  </a:cubicBezTo>
                  <a:cubicBezTo>
                    <a:pt x="65" y="42"/>
                    <a:pt x="65" y="33"/>
                    <a:pt x="67" y="25"/>
                  </a:cubicBezTo>
                  <a:cubicBezTo>
                    <a:pt x="69" y="19"/>
                    <a:pt x="62" y="15"/>
                    <a:pt x="57" y="19"/>
                  </a:cubicBezTo>
                  <a:cubicBezTo>
                    <a:pt x="49" y="26"/>
                    <a:pt x="41" y="33"/>
                    <a:pt x="31" y="36"/>
                  </a:cubicBezTo>
                  <a:cubicBezTo>
                    <a:pt x="33" y="39"/>
                    <a:pt x="36" y="41"/>
                    <a:pt x="38" y="44"/>
                  </a:cubicBezTo>
                  <a:cubicBezTo>
                    <a:pt x="41" y="37"/>
                    <a:pt x="40" y="29"/>
                    <a:pt x="42" y="21"/>
                  </a:cubicBezTo>
                  <a:cubicBezTo>
                    <a:pt x="44" y="17"/>
                    <a:pt x="39" y="12"/>
                    <a:pt x="35" y="14"/>
                  </a:cubicBezTo>
                  <a:cubicBezTo>
                    <a:pt x="25" y="18"/>
                    <a:pt x="16" y="25"/>
                    <a:pt x="6" y="29"/>
                  </a:cubicBezTo>
                  <a:cubicBezTo>
                    <a:pt x="8" y="32"/>
                    <a:pt x="10" y="35"/>
                    <a:pt x="12" y="38"/>
                  </a:cubicBezTo>
                  <a:cubicBezTo>
                    <a:pt x="17" y="29"/>
                    <a:pt x="22" y="21"/>
                    <a:pt x="28" y="13"/>
                  </a:cubicBezTo>
                  <a:cubicBezTo>
                    <a:pt x="33" y="6"/>
                    <a:pt x="22" y="0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077" y="2808"/>
              <a:ext cx="308" cy="132"/>
            </a:xfrm>
            <a:custGeom>
              <a:avLst/>
              <a:gdLst>
                <a:gd name="T0" fmla="*/ 7 w 70"/>
                <a:gd name="T1" fmla="*/ 14 h 30"/>
                <a:gd name="T2" fmla="*/ 59 w 70"/>
                <a:gd name="T3" fmla="*/ 28 h 30"/>
                <a:gd name="T4" fmla="*/ 62 w 70"/>
                <a:gd name="T5" fmla="*/ 17 h 30"/>
                <a:gd name="T6" fmla="*/ 10 w 70"/>
                <a:gd name="T7" fmla="*/ 3 h 30"/>
                <a:gd name="T8" fmla="*/ 7 w 7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7" y="14"/>
                  </a:moveTo>
                  <a:cubicBezTo>
                    <a:pt x="24" y="20"/>
                    <a:pt x="42" y="24"/>
                    <a:pt x="59" y="28"/>
                  </a:cubicBezTo>
                  <a:cubicBezTo>
                    <a:pt x="67" y="30"/>
                    <a:pt x="70" y="19"/>
                    <a:pt x="62" y="17"/>
                  </a:cubicBezTo>
                  <a:cubicBezTo>
                    <a:pt x="45" y="13"/>
                    <a:pt x="27" y="9"/>
                    <a:pt x="10" y="3"/>
                  </a:cubicBezTo>
                  <a:cubicBezTo>
                    <a:pt x="3" y="0"/>
                    <a:pt x="0" y="12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050" y="2931"/>
              <a:ext cx="278" cy="132"/>
            </a:xfrm>
            <a:custGeom>
              <a:avLst/>
              <a:gdLst>
                <a:gd name="T0" fmla="*/ 6 w 63"/>
                <a:gd name="T1" fmla="*/ 14 h 30"/>
                <a:gd name="T2" fmla="*/ 53 w 63"/>
                <a:gd name="T3" fmla="*/ 27 h 30"/>
                <a:gd name="T4" fmla="*/ 56 w 63"/>
                <a:gd name="T5" fmla="*/ 16 h 30"/>
                <a:gd name="T6" fmla="*/ 12 w 63"/>
                <a:gd name="T7" fmla="*/ 3 h 30"/>
                <a:gd name="T8" fmla="*/ 6 w 6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0">
                  <a:moveTo>
                    <a:pt x="6" y="14"/>
                  </a:moveTo>
                  <a:cubicBezTo>
                    <a:pt x="21" y="22"/>
                    <a:pt x="37" y="22"/>
                    <a:pt x="53" y="27"/>
                  </a:cubicBezTo>
                  <a:cubicBezTo>
                    <a:pt x="60" y="30"/>
                    <a:pt x="63" y="18"/>
                    <a:pt x="56" y="16"/>
                  </a:cubicBezTo>
                  <a:cubicBezTo>
                    <a:pt x="42" y="11"/>
                    <a:pt x="26" y="11"/>
                    <a:pt x="12" y="3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25363" y="1990612"/>
            <a:ext cx="5302192" cy="4253170"/>
            <a:chOff x="4825363" y="1990612"/>
            <a:chExt cx="5302192" cy="2493283"/>
          </a:xfrm>
        </p:grpSpPr>
        <p:sp>
          <p:nvSpPr>
            <p:cNvPr id="7" name="任意多边形 6"/>
            <p:cNvSpPr/>
            <p:nvPr/>
          </p:nvSpPr>
          <p:spPr>
            <a:xfrm>
              <a:off x="4825363" y="1990612"/>
              <a:ext cx="5302192" cy="2493283"/>
            </a:xfrm>
            <a:custGeom>
              <a:avLst/>
              <a:gdLst>
                <a:gd name="connsiteX0" fmla="*/ 6111936 w 6416813"/>
                <a:gd name="connsiteY0" fmla="*/ 519638 h 3001581"/>
                <a:gd name="connsiteX1" fmla="*/ 3290358 w 6416813"/>
                <a:gd name="connsiteY1" fmla="*/ 23250 h 3001581"/>
                <a:gd name="connsiteX2" fmla="*/ 103021 w 6416813"/>
                <a:gd name="connsiteY2" fmla="*/ 1029090 h 3001581"/>
                <a:gd name="connsiteX3" fmla="*/ 769227 w 6416813"/>
                <a:gd name="connsiteY3" fmla="*/ 2531318 h 3001581"/>
                <a:gd name="connsiteX4" fmla="*/ 272838 w 6416813"/>
                <a:gd name="connsiteY4" fmla="*/ 3001581 h 3001581"/>
                <a:gd name="connsiteX5" fmla="*/ 1539936 w 6416813"/>
                <a:gd name="connsiteY5" fmla="*/ 2688072 h 3001581"/>
                <a:gd name="connsiteX6" fmla="*/ 5824553 w 6416813"/>
                <a:gd name="connsiteY6" fmla="*/ 2648884 h 3001581"/>
                <a:gd name="connsiteX7" fmla="*/ 6111936 w 6416813"/>
                <a:gd name="connsiteY7" fmla="*/ 519638 h 3001581"/>
                <a:gd name="connsiteX0-1" fmla="*/ 6111936 w 6416813"/>
                <a:gd name="connsiteY0-2" fmla="*/ 519638 h 3001581"/>
                <a:gd name="connsiteX1-3" fmla="*/ 3290358 w 6416813"/>
                <a:gd name="connsiteY1-4" fmla="*/ 23250 h 3001581"/>
                <a:gd name="connsiteX2-5" fmla="*/ 103021 w 6416813"/>
                <a:gd name="connsiteY2-6" fmla="*/ 1029090 h 3001581"/>
                <a:gd name="connsiteX3-7" fmla="*/ 769227 w 6416813"/>
                <a:gd name="connsiteY3-8" fmla="*/ 2531318 h 3001581"/>
                <a:gd name="connsiteX4-9" fmla="*/ 272838 w 6416813"/>
                <a:gd name="connsiteY4-10" fmla="*/ 3001581 h 3001581"/>
                <a:gd name="connsiteX5-11" fmla="*/ 1539936 w 6416813"/>
                <a:gd name="connsiteY5-12" fmla="*/ 2688072 h 3001581"/>
                <a:gd name="connsiteX6-13" fmla="*/ 5824553 w 6416813"/>
                <a:gd name="connsiteY6-14" fmla="*/ 2648884 h 3001581"/>
                <a:gd name="connsiteX7-15" fmla="*/ 6111936 w 6416813"/>
                <a:gd name="connsiteY7-16" fmla="*/ 519638 h 3001581"/>
                <a:gd name="connsiteX0-17" fmla="*/ 6111936 w 6416813"/>
                <a:gd name="connsiteY0-18" fmla="*/ 519638 h 3001581"/>
                <a:gd name="connsiteX1-19" fmla="*/ 3290358 w 6416813"/>
                <a:gd name="connsiteY1-20" fmla="*/ 23250 h 3001581"/>
                <a:gd name="connsiteX2-21" fmla="*/ 103021 w 6416813"/>
                <a:gd name="connsiteY2-22" fmla="*/ 1029090 h 3001581"/>
                <a:gd name="connsiteX3-23" fmla="*/ 769227 w 6416813"/>
                <a:gd name="connsiteY3-24" fmla="*/ 2531318 h 3001581"/>
                <a:gd name="connsiteX4-25" fmla="*/ 272838 w 6416813"/>
                <a:gd name="connsiteY4-26" fmla="*/ 3001581 h 3001581"/>
                <a:gd name="connsiteX5-27" fmla="*/ 1539936 w 6416813"/>
                <a:gd name="connsiteY5-28" fmla="*/ 2688072 h 3001581"/>
                <a:gd name="connsiteX6-29" fmla="*/ 5824553 w 6416813"/>
                <a:gd name="connsiteY6-30" fmla="*/ 2648884 h 3001581"/>
                <a:gd name="connsiteX7-31" fmla="*/ 6111936 w 6416813"/>
                <a:gd name="connsiteY7-32" fmla="*/ 519638 h 3001581"/>
                <a:gd name="connsiteX0-33" fmla="*/ 6072123 w 6377000"/>
                <a:gd name="connsiteY0-34" fmla="*/ 519638 h 3001581"/>
                <a:gd name="connsiteX1-35" fmla="*/ 3250545 w 6377000"/>
                <a:gd name="connsiteY1-36" fmla="*/ 23250 h 3001581"/>
                <a:gd name="connsiteX2-37" fmla="*/ 63208 w 6377000"/>
                <a:gd name="connsiteY2-38" fmla="*/ 1029090 h 3001581"/>
                <a:gd name="connsiteX3-39" fmla="*/ 729414 w 6377000"/>
                <a:gd name="connsiteY3-40" fmla="*/ 2531318 h 3001581"/>
                <a:gd name="connsiteX4-41" fmla="*/ 233025 w 6377000"/>
                <a:gd name="connsiteY4-42" fmla="*/ 3001581 h 3001581"/>
                <a:gd name="connsiteX5-43" fmla="*/ 1500123 w 6377000"/>
                <a:gd name="connsiteY5-44" fmla="*/ 2688072 h 3001581"/>
                <a:gd name="connsiteX6-45" fmla="*/ 5784740 w 6377000"/>
                <a:gd name="connsiteY6-46" fmla="*/ 2648884 h 3001581"/>
                <a:gd name="connsiteX7-47" fmla="*/ 6072123 w 6377000"/>
                <a:gd name="connsiteY7-48" fmla="*/ 519638 h 3001581"/>
                <a:gd name="connsiteX0-49" fmla="*/ 6202752 w 6463800"/>
                <a:gd name="connsiteY0-50" fmla="*/ 673348 h 2985474"/>
                <a:gd name="connsiteX1-51" fmla="*/ 3250545 w 6463800"/>
                <a:gd name="connsiteY1-52" fmla="*/ 7143 h 2985474"/>
                <a:gd name="connsiteX2-53" fmla="*/ 63208 w 6463800"/>
                <a:gd name="connsiteY2-54" fmla="*/ 1012983 h 2985474"/>
                <a:gd name="connsiteX3-55" fmla="*/ 729414 w 6463800"/>
                <a:gd name="connsiteY3-56" fmla="*/ 2515211 h 2985474"/>
                <a:gd name="connsiteX4-57" fmla="*/ 233025 w 6463800"/>
                <a:gd name="connsiteY4-58" fmla="*/ 2985474 h 2985474"/>
                <a:gd name="connsiteX5-59" fmla="*/ 1500123 w 6463800"/>
                <a:gd name="connsiteY5-60" fmla="*/ 2671965 h 2985474"/>
                <a:gd name="connsiteX6-61" fmla="*/ 5784740 w 6463800"/>
                <a:gd name="connsiteY6-62" fmla="*/ 2632777 h 2985474"/>
                <a:gd name="connsiteX7-63" fmla="*/ 6202752 w 6463800"/>
                <a:gd name="connsiteY7-64" fmla="*/ 673348 h 2985474"/>
                <a:gd name="connsiteX0-65" fmla="*/ 6202752 w 6463800"/>
                <a:gd name="connsiteY0-66" fmla="*/ 673348 h 3037725"/>
                <a:gd name="connsiteX1-67" fmla="*/ 3250545 w 6463800"/>
                <a:gd name="connsiteY1-68" fmla="*/ 7143 h 3037725"/>
                <a:gd name="connsiteX2-69" fmla="*/ 63208 w 6463800"/>
                <a:gd name="connsiteY2-70" fmla="*/ 1012983 h 3037725"/>
                <a:gd name="connsiteX3-71" fmla="*/ 729414 w 6463800"/>
                <a:gd name="connsiteY3-72" fmla="*/ 2515211 h 3037725"/>
                <a:gd name="connsiteX4-73" fmla="*/ 533471 w 6463800"/>
                <a:gd name="connsiteY4-74" fmla="*/ 3037725 h 3037725"/>
                <a:gd name="connsiteX5-75" fmla="*/ 1500123 w 6463800"/>
                <a:gd name="connsiteY5-76" fmla="*/ 2671965 h 3037725"/>
                <a:gd name="connsiteX6-77" fmla="*/ 5784740 w 6463800"/>
                <a:gd name="connsiteY6-78" fmla="*/ 2632777 h 3037725"/>
                <a:gd name="connsiteX7-79" fmla="*/ 6202752 w 6463800"/>
                <a:gd name="connsiteY7-80" fmla="*/ 673348 h 3037725"/>
                <a:gd name="connsiteX0-81" fmla="*/ 6202752 w 6399662"/>
                <a:gd name="connsiteY0-82" fmla="*/ 673568 h 3037945"/>
                <a:gd name="connsiteX1-83" fmla="*/ 3250545 w 6399662"/>
                <a:gd name="connsiteY1-84" fmla="*/ 7363 h 3037945"/>
                <a:gd name="connsiteX2-85" fmla="*/ 63208 w 6399662"/>
                <a:gd name="connsiteY2-86" fmla="*/ 1013203 h 3037945"/>
                <a:gd name="connsiteX3-87" fmla="*/ 729414 w 6399662"/>
                <a:gd name="connsiteY3-88" fmla="*/ 2515431 h 3037945"/>
                <a:gd name="connsiteX4-89" fmla="*/ 533471 w 6399662"/>
                <a:gd name="connsiteY4-90" fmla="*/ 3037945 h 3037945"/>
                <a:gd name="connsiteX5-91" fmla="*/ 1500123 w 6399662"/>
                <a:gd name="connsiteY5-92" fmla="*/ 2672185 h 3037945"/>
                <a:gd name="connsiteX6-93" fmla="*/ 5614923 w 6399662"/>
                <a:gd name="connsiteY6-94" fmla="*/ 2698311 h 3037945"/>
                <a:gd name="connsiteX7-95" fmla="*/ 6202752 w 6399662"/>
                <a:gd name="connsiteY7-96" fmla="*/ 673568 h 3037945"/>
                <a:gd name="connsiteX0-97" fmla="*/ 6202752 w 6427727"/>
                <a:gd name="connsiteY0-98" fmla="*/ 673568 h 3037945"/>
                <a:gd name="connsiteX1-99" fmla="*/ 3250545 w 6427727"/>
                <a:gd name="connsiteY1-100" fmla="*/ 7363 h 3037945"/>
                <a:gd name="connsiteX2-101" fmla="*/ 63208 w 6427727"/>
                <a:gd name="connsiteY2-102" fmla="*/ 1013203 h 3037945"/>
                <a:gd name="connsiteX3-103" fmla="*/ 729414 w 6427727"/>
                <a:gd name="connsiteY3-104" fmla="*/ 2515431 h 3037945"/>
                <a:gd name="connsiteX4-105" fmla="*/ 533471 w 6427727"/>
                <a:gd name="connsiteY4-106" fmla="*/ 3037945 h 3037945"/>
                <a:gd name="connsiteX5-107" fmla="*/ 1500123 w 6427727"/>
                <a:gd name="connsiteY5-108" fmla="*/ 2672185 h 3037945"/>
                <a:gd name="connsiteX6-109" fmla="*/ 5614923 w 6427727"/>
                <a:gd name="connsiteY6-110" fmla="*/ 2698311 h 3037945"/>
                <a:gd name="connsiteX7-111" fmla="*/ 6202752 w 6427727"/>
                <a:gd name="connsiteY7-112" fmla="*/ 673568 h 3037945"/>
                <a:gd name="connsiteX0-113" fmla="*/ 6202752 w 6427727"/>
                <a:gd name="connsiteY0-114" fmla="*/ 666268 h 3030645"/>
                <a:gd name="connsiteX1-115" fmla="*/ 3250545 w 6427727"/>
                <a:gd name="connsiteY1-116" fmla="*/ 63 h 3030645"/>
                <a:gd name="connsiteX2-117" fmla="*/ 63208 w 6427727"/>
                <a:gd name="connsiteY2-118" fmla="*/ 1005903 h 3030645"/>
                <a:gd name="connsiteX3-119" fmla="*/ 729414 w 6427727"/>
                <a:gd name="connsiteY3-120" fmla="*/ 2508131 h 3030645"/>
                <a:gd name="connsiteX4-121" fmla="*/ 533471 w 6427727"/>
                <a:gd name="connsiteY4-122" fmla="*/ 3030645 h 3030645"/>
                <a:gd name="connsiteX5-123" fmla="*/ 1500123 w 6427727"/>
                <a:gd name="connsiteY5-124" fmla="*/ 2664885 h 3030645"/>
                <a:gd name="connsiteX6-125" fmla="*/ 5614923 w 6427727"/>
                <a:gd name="connsiteY6-126" fmla="*/ 2691011 h 3030645"/>
                <a:gd name="connsiteX7-127" fmla="*/ 6202752 w 6427727"/>
                <a:gd name="connsiteY7-128" fmla="*/ 666268 h 3030645"/>
                <a:gd name="connsiteX0-129" fmla="*/ 6202752 w 6445028"/>
                <a:gd name="connsiteY0-130" fmla="*/ 666309 h 3030686"/>
                <a:gd name="connsiteX1-131" fmla="*/ 3250545 w 6445028"/>
                <a:gd name="connsiteY1-132" fmla="*/ 104 h 3030686"/>
                <a:gd name="connsiteX2-133" fmla="*/ 63208 w 6445028"/>
                <a:gd name="connsiteY2-134" fmla="*/ 1005944 h 3030686"/>
                <a:gd name="connsiteX3-135" fmla="*/ 729414 w 6445028"/>
                <a:gd name="connsiteY3-136" fmla="*/ 2508172 h 3030686"/>
                <a:gd name="connsiteX4-137" fmla="*/ 533471 w 6445028"/>
                <a:gd name="connsiteY4-138" fmla="*/ 3030686 h 3030686"/>
                <a:gd name="connsiteX5-139" fmla="*/ 1500123 w 6445028"/>
                <a:gd name="connsiteY5-140" fmla="*/ 2664926 h 3030686"/>
                <a:gd name="connsiteX6-141" fmla="*/ 5614923 w 6445028"/>
                <a:gd name="connsiteY6-142" fmla="*/ 2691052 h 3030686"/>
                <a:gd name="connsiteX7-143" fmla="*/ 6202752 w 6445028"/>
                <a:gd name="connsiteY7-144" fmla="*/ 666309 h 3030686"/>
              </a:gdLst>
              <a:ahLst/>
              <a:cxnLst>
                <a:cxn ang="0">
                  <a:pos x="connsiteX0-129" y="connsiteY0-130"/>
                </a:cxn>
                <a:cxn ang="0">
                  <a:pos x="connsiteX1-131" y="connsiteY1-132"/>
                </a:cxn>
                <a:cxn ang="0">
                  <a:pos x="connsiteX2-133" y="connsiteY2-134"/>
                </a:cxn>
                <a:cxn ang="0">
                  <a:pos x="connsiteX3-135" y="connsiteY3-136"/>
                </a:cxn>
                <a:cxn ang="0">
                  <a:pos x="connsiteX4-137" y="connsiteY4-138"/>
                </a:cxn>
                <a:cxn ang="0">
                  <a:pos x="connsiteX5-139" y="connsiteY5-140"/>
                </a:cxn>
                <a:cxn ang="0">
                  <a:pos x="connsiteX6-141" y="connsiteY6-142"/>
                </a:cxn>
                <a:cxn ang="0">
                  <a:pos x="connsiteX7-143" y="connsiteY7-144"/>
                </a:cxn>
              </a:cxnLst>
              <a:rect l="l" t="t" r="r" b="b"/>
              <a:pathLst>
                <a:path w="6445028" h="3030686">
                  <a:moveTo>
                    <a:pt x="6202752" y="666309"/>
                  </a:moveTo>
                  <a:cubicBezTo>
                    <a:pt x="5769501" y="126378"/>
                    <a:pt x="4286865" y="-4250"/>
                    <a:pt x="3250545" y="104"/>
                  </a:cubicBezTo>
                  <a:cubicBezTo>
                    <a:pt x="2214225" y="4458"/>
                    <a:pt x="365830" y="169922"/>
                    <a:pt x="63208" y="1005944"/>
                  </a:cubicBezTo>
                  <a:cubicBezTo>
                    <a:pt x="-239414" y="1841966"/>
                    <a:pt x="637974" y="2244738"/>
                    <a:pt x="729414" y="2508172"/>
                  </a:cubicBezTo>
                  <a:lnTo>
                    <a:pt x="533471" y="3030686"/>
                  </a:lnTo>
                  <a:lnTo>
                    <a:pt x="1500123" y="2664926"/>
                  </a:lnTo>
                  <a:cubicBezTo>
                    <a:pt x="2242529" y="2749835"/>
                    <a:pt x="4713586" y="2919652"/>
                    <a:pt x="5614923" y="2691052"/>
                  </a:cubicBezTo>
                  <a:cubicBezTo>
                    <a:pt x="6516260" y="2462452"/>
                    <a:pt x="6636003" y="1206240"/>
                    <a:pt x="6202752" y="666309"/>
                  </a:cubicBez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664858" y="2292748"/>
              <a:ext cx="4033323" cy="1464957"/>
              <a:chOff x="1131375" y="2508648"/>
              <a:chExt cx="4033323" cy="146495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279158" y="3140046"/>
                <a:ext cx="3327636" cy="83355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Tìm hiểu trước bài ở nhà! Tìm kiếm các thông tin, tranh ảnh chuẩn bị cho bài học.</a:t>
                </a:r>
                <a:endParaRPr lang="zh-CN" altLang="en-US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131375" y="2508648"/>
                <a:ext cx="4033323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altLang="zh-CN" sz="2400" b="1" dirty="0" smtClean="0">
                    <a:solidFill>
                      <a:schemeClr val="bg1"/>
                    </a:solidFill>
                    <a:latin typeface="汉仪喵魂体W" panose="00020600040101010101" pitchFamily="18" charset="-122"/>
                    <a:ea typeface="汉仪喵魂体W" panose="00020600040101010101" pitchFamily="18" charset="-122"/>
                  </a:rPr>
                  <a:t>Bài 21: Biển và đại dương –SGK 163</a:t>
                </a:r>
                <a:endParaRPr lang="zh-CN" altLang="en-US" sz="2400" b="1" dirty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51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5267320" y="1587064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483058" y="5284074"/>
            <a:ext cx="378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01.Sông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6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6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2576B3-32A3-4CCB-8AAF-C58CB4482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22" y="534738"/>
            <a:ext cx="4424235" cy="2952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1509334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Sông</a:t>
            </a:r>
            <a:r>
              <a:rPr lang="en-US" sz="2400" b="1" dirty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#9Slide04 Philosopher Bold" panose="00000800000000000000" pitchFamily="2" charset="0"/>
              </a:rPr>
              <a:t>Hồng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  <p:pic>
        <p:nvPicPr>
          <p:cNvPr id="17" name="Picture 3" descr="C:\Users\Administrator\Desktop\Hồ\Hồ Tây (Hồ móng ngựa).jpg">
            <a:extLst>
              <a:ext uri="{FF2B5EF4-FFF2-40B4-BE49-F238E27FC236}">
                <a16:creationId xmlns:a16="http://schemas.microsoft.com/office/drawing/2014/main" id="{D11368A7-777C-48FD-BE34-876E4003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41" y="539305"/>
            <a:ext cx="4142741" cy="294760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C9625F29-5F2C-4242-A4A2-0307114B21C8}"/>
              </a:ext>
            </a:extLst>
          </p:cNvPr>
          <p:cNvSpPr/>
          <p:nvPr/>
        </p:nvSpPr>
        <p:spPr>
          <a:xfrm>
            <a:off x="8459698" y="3725265"/>
            <a:ext cx="1978040" cy="512748"/>
          </a:xfrm>
          <a:prstGeom prst="roundRect">
            <a:avLst/>
          </a:prstGeom>
          <a:solidFill>
            <a:srgbClr val="0C5D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Hồ</a:t>
            </a:r>
            <a:r>
              <a:rPr lang="en-US" sz="2400" b="1" dirty="0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#9Slide04 Philosopher Bold" panose="00000800000000000000" pitchFamily="2" charset="0"/>
              </a:rPr>
              <a:t>Tây</a:t>
            </a:r>
            <a:endParaRPr lang="en-US" sz="4000" b="1" dirty="0">
              <a:solidFill>
                <a:schemeClr val="bg1"/>
              </a:solidFill>
              <a:latin typeface="#9Slide04 Philosopher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6629" y="2059404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423612" y="737440"/>
            <a:ext cx="3109117" cy="270182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2072964" y="2870671"/>
            <a:ext cx="3531438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khái niệm sông và hồ? Các nguồn cung cấp nước cho sông và hồ?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Sông và hồ có cấu tạo như thế nào?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29008"/>
              </p:ext>
            </p:extLst>
          </p:nvPr>
        </p:nvGraphicFramePr>
        <p:xfrm>
          <a:off x="6612367" y="3777038"/>
          <a:ext cx="4637524" cy="2251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926">
                  <a:extLst>
                    <a:ext uri="{9D8B030D-6E8A-4147-A177-3AD203B41FA5}">
                      <a16:colId xmlns:a16="http://schemas.microsoft.com/office/drawing/2014/main" val="466742749"/>
                    </a:ext>
                  </a:extLst>
                </a:gridCol>
                <a:gridCol w="1513150">
                  <a:extLst>
                    <a:ext uri="{9D8B030D-6E8A-4147-A177-3AD203B41FA5}">
                      <a16:colId xmlns:a16="http://schemas.microsoft.com/office/drawing/2014/main" val="3758974012"/>
                    </a:ext>
                  </a:extLst>
                </a:gridCol>
                <a:gridCol w="1905448">
                  <a:extLst>
                    <a:ext uri="{9D8B030D-6E8A-4147-A177-3AD203B41FA5}">
                      <a16:colId xmlns:a16="http://schemas.microsoft.com/office/drawing/2014/main" val="2779379467"/>
                    </a:ext>
                  </a:extLst>
                </a:gridCol>
              </a:tblGrid>
              <a:tr h="440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886452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336655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293232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336245"/>
                  </a:ext>
                </a:extLst>
              </a:tr>
              <a:tr h="440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989115"/>
                  </a:ext>
                </a:extLst>
              </a:tr>
            </a:tbl>
          </a:graphicData>
        </a:graphic>
      </p:graphicFrame>
      <p:pic>
        <p:nvPicPr>
          <p:cNvPr id="105" name="Picture 104">
            <a:extLst>
              <a:ext uri="{FF2B5EF4-FFF2-40B4-BE49-F238E27FC236}">
                <a16:creationId xmlns:a16="http://schemas.microsoft.com/office/drawing/2014/main" id="{7CD23FD2-85DE-48D6-9148-54FE994BD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6540"/>
          <a:stretch/>
        </p:blipFill>
        <p:spPr>
          <a:xfrm>
            <a:off x="7713804" y="933445"/>
            <a:ext cx="2557031" cy="194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3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515" y="1611729"/>
            <a:ext cx="4900887" cy="3459918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9217891" y="516777"/>
            <a:ext cx="2272145" cy="1438195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339267" y="2471134"/>
            <a:ext cx="3531438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Nêu khái niệm sông và hồ? Các nguồn cung cấp nước cho sông và hồ?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vi-VN" b="1" dirty="0">
                <a:solidFill>
                  <a:schemeClr val="bg1"/>
                </a:solidFill>
              </a:rPr>
              <a:t>? Sông và hồ có cấu tạo như thế nào?</a:t>
            </a:r>
            <a:endParaRPr lang="vi-VN" dirty="0">
              <a:solidFill>
                <a:schemeClr val="bg1"/>
              </a:solidFill>
            </a:endParaRPr>
          </a:p>
        </p:txBody>
      </p: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436689"/>
              </p:ext>
            </p:extLst>
          </p:nvPr>
        </p:nvGraphicFramePr>
        <p:xfrm>
          <a:off x="6604109" y="2059403"/>
          <a:ext cx="5061418" cy="3870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137">
                  <a:extLst>
                    <a:ext uri="{9D8B030D-6E8A-4147-A177-3AD203B41FA5}">
                      <a16:colId xmlns:a16="http://schemas.microsoft.com/office/drawing/2014/main" val="2087047593"/>
                    </a:ext>
                  </a:extLst>
                </a:gridCol>
                <a:gridCol w="2109503">
                  <a:extLst>
                    <a:ext uri="{9D8B030D-6E8A-4147-A177-3AD203B41FA5}">
                      <a16:colId xmlns:a16="http://schemas.microsoft.com/office/drawing/2014/main" val="3020537194"/>
                    </a:ext>
                  </a:extLst>
                </a:gridCol>
                <a:gridCol w="1690778">
                  <a:extLst>
                    <a:ext uri="{9D8B030D-6E8A-4147-A177-3AD203B41FA5}">
                      <a16:colId xmlns:a16="http://schemas.microsoft.com/office/drawing/2014/main" val="320017506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671087"/>
                  </a:ext>
                </a:extLst>
              </a:tr>
              <a:tr h="1079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dòng chảy thường xuyên tương đối lớn trên bề mặt lục địa.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vùng trũng chứa nước trên bề mặt Trái Đất, không thông với biển.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44674"/>
                  </a:ext>
                </a:extLst>
              </a:tr>
              <a:tr h="736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cung cấp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mưa, nước ngầm, nước băng tuyết tan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mưa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881552"/>
                  </a:ext>
                </a:extLst>
              </a:tr>
              <a:tr h="5397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lưu vực xác định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không có diện tích nhất định.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06658"/>
                  </a:ext>
                </a:extLst>
              </a:tr>
              <a:tr h="9814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 tạp:gồm chi lưu, phụ lưu, sông chính...tạo thành hệ thống Sông.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cấu tạo đơn giản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58757"/>
                  </a:ext>
                </a:extLst>
              </a:tr>
            </a:tbl>
          </a:graphicData>
        </a:graphic>
      </p:graphicFrame>
      <p:pic>
        <p:nvPicPr>
          <p:cNvPr id="104" name="Picture 103">
            <a:extLst>
              <a:ext uri="{FF2B5EF4-FFF2-40B4-BE49-F238E27FC236}">
                <a16:creationId xmlns:a16="http://schemas.microsoft.com/office/drawing/2014/main" id="{9A0754B0-8D4E-41C6-8764-89C8B39AAB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-319" r="1493" b="319"/>
          <a:stretch/>
        </p:blipFill>
        <p:spPr>
          <a:xfrm>
            <a:off x="9428230" y="609082"/>
            <a:ext cx="1858605" cy="105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74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4988" y="1569788"/>
            <a:ext cx="3341157" cy="2281776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41344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Cấu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tạo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của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006940" y="1419534"/>
            <a:ext cx="6569328" cy="5019674"/>
            <a:chOff x="1375849" y="1901211"/>
            <a:chExt cx="4233329" cy="3678765"/>
          </a:xfrm>
        </p:grpSpPr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5" name="矩形 55"/>
          <p:cNvSpPr/>
          <p:nvPr/>
        </p:nvSpPr>
        <p:spPr>
          <a:xfrm>
            <a:off x="909195" y="1905118"/>
            <a:ext cx="2128272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vi-VN" altLang="zh-CN" sz="2400" b="1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 có cấu tạo phức tạp :</a:t>
            </a:r>
            <a:endParaRPr lang="zh-CN" altLang="en-US" sz="2400" b="1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13" y="1833814"/>
            <a:ext cx="5385842" cy="3587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94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1538201" y="1980663"/>
            <a:ext cx="3933268" cy="1421928"/>
            <a:chOff x="1538201" y="1980663"/>
            <a:chExt cx="3933268" cy="1421928"/>
          </a:xfrm>
        </p:grpSpPr>
        <p:sp>
          <p:nvSpPr>
            <p:cNvPr id="2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06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7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8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9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0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1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2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3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4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5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6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7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8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9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3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4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5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6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7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8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9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0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1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2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3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4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5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6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7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8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5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điện năng</a:t>
              </a:r>
            </a:p>
            <a:p>
              <a:pPr algn="just">
                <a:lnSpc>
                  <a:spcPct val="120000"/>
                </a:lnSpc>
              </a:pP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792198" y="4089244"/>
            <a:ext cx="3679271" cy="978729"/>
            <a:chOff x="1792198" y="4089244"/>
            <a:chExt cx="3679271" cy="978729"/>
          </a:xfrm>
        </p:grpSpPr>
        <p:sp>
          <p:nvSpPr>
            <p:cNvPr id="7" name="任意多边形 6"/>
            <p:cNvSpPr/>
            <p:nvPr/>
          </p:nvSpPr>
          <p:spPr>
            <a:xfrm>
              <a:off x="278077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792198" y="4561646"/>
              <a:ext cx="525205" cy="403093"/>
              <a:chOff x="2165351" y="4137025"/>
              <a:chExt cx="703263" cy="539751"/>
            </a:xfrm>
            <a:solidFill>
              <a:schemeClr val="accent2"/>
            </a:solidFill>
          </p:grpSpPr>
          <p:sp>
            <p:nvSpPr>
              <p:cNvPr id="62" name="Freeform 608"/>
              <p:cNvSpPr/>
              <p:nvPr/>
            </p:nvSpPr>
            <p:spPr bwMode="auto">
              <a:xfrm>
                <a:off x="2178051" y="4143375"/>
                <a:ext cx="104775" cy="100013"/>
              </a:xfrm>
              <a:custGeom>
                <a:avLst/>
                <a:gdLst/>
                <a:ahLst/>
                <a:cxnLst>
                  <a:cxn ang="0">
                    <a:pos x="192" y="1"/>
                  </a:cxn>
                  <a:cxn ang="0">
                    <a:pos x="192" y="1"/>
                  </a:cxn>
                  <a:cxn ang="0">
                    <a:pos x="180" y="11"/>
                  </a:cxn>
                  <a:cxn ang="0">
                    <a:pos x="167" y="21"/>
                  </a:cxn>
                  <a:cxn ang="0">
                    <a:pos x="144" y="43"/>
                  </a:cxn>
                  <a:cxn ang="0">
                    <a:pos x="123" y="66"/>
                  </a:cxn>
                  <a:cxn ang="0">
                    <a:pos x="110" y="77"/>
                  </a:cxn>
                  <a:cxn ang="0">
                    <a:pos x="99" y="87"/>
                  </a:cxn>
                  <a:cxn ang="0">
                    <a:pos x="99" y="87"/>
                  </a:cxn>
                  <a:cxn ang="0">
                    <a:pos x="73" y="110"/>
                  </a:cxn>
                  <a:cxn ang="0">
                    <a:pos x="48" y="133"/>
                  </a:cxn>
                  <a:cxn ang="0">
                    <a:pos x="1" y="181"/>
                  </a:cxn>
                  <a:cxn ang="0">
                    <a:pos x="1" y="181"/>
                  </a:cxn>
                  <a:cxn ang="0">
                    <a:pos x="0" y="184"/>
                  </a:cxn>
                  <a:cxn ang="0">
                    <a:pos x="0" y="187"/>
                  </a:cxn>
                  <a:cxn ang="0">
                    <a:pos x="2" y="189"/>
                  </a:cxn>
                  <a:cxn ang="0">
                    <a:pos x="5" y="190"/>
                  </a:cxn>
                  <a:cxn ang="0">
                    <a:pos x="9" y="190"/>
                  </a:cxn>
                  <a:cxn ang="0">
                    <a:pos x="9" y="190"/>
                  </a:cxn>
                  <a:cxn ang="0">
                    <a:pos x="12" y="189"/>
                  </a:cxn>
                  <a:cxn ang="0">
                    <a:pos x="13" y="188"/>
                  </a:cxn>
                  <a:cxn ang="0">
                    <a:pos x="14" y="185"/>
                  </a:cxn>
                  <a:cxn ang="0">
                    <a:pos x="13" y="183"/>
                  </a:cxn>
                  <a:cxn ang="0">
                    <a:pos x="13" y="183"/>
                  </a:cxn>
                  <a:cxn ang="0">
                    <a:pos x="56" y="141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123" y="77"/>
                  </a:cxn>
                  <a:cxn ang="0">
                    <a:pos x="147" y="53"/>
                  </a:cxn>
                  <a:cxn ang="0">
                    <a:pos x="171" y="30"/>
                  </a:cxn>
                  <a:cxn ang="0">
                    <a:pos x="184" y="19"/>
                  </a:cxn>
                  <a:cxn ang="0">
                    <a:pos x="197" y="9"/>
                  </a:cxn>
                  <a:cxn ang="0">
                    <a:pos x="197" y="9"/>
                  </a:cxn>
                  <a:cxn ang="0">
                    <a:pos x="198" y="7"/>
                  </a:cxn>
                  <a:cxn ang="0">
                    <a:pos x="199" y="6"/>
                  </a:cxn>
                  <a:cxn ang="0">
                    <a:pos x="198" y="2"/>
                  </a:cxn>
                  <a:cxn ang="0">
                    <a:pos x="197" y="1"/>
                  </a:cxn>
                  <a:cxn ang="0">
                    <a:pos x="195" y="0"/>
                  </a:cxn>
                  <a:cxn ang="0">
                    <a:pos x="194" y="0"/>
                  </a:cxn>
                  <a:cxn ang="0">
                    <a:pos x="192" y="1"/>
                  </a:cxn>
                  <a:cxn ang="0">
                    <a:pos x="192" y="1"/>
                  </a:cxn>
                </a:cxnLst>
                <a:rect l="0" t="0" r="r" b="b"/>
                <a:pathLst>
                  <a:path w="199" h="190">
                    <a:moveTo>
                      <a:pt x="192" y="1"/>
                    </a:moveTo>
                    <a:lnTo>
                      <a:pt x="192" y="1"/>
                    </a:lnTo>
                    <a:lnTo>
                      <a:pt x="180" y="11"/>
                    </a:lnTo>
                    <a:lnTo>
                      <a:pt x="167" y="21"/>
                    </a:lnTo>
                    <a:lnTo>
                      <a:pt x="144" y="43"/>
                    </a:lnTo>
                    <a:lnTo>
                      <a:pt x="123" y="66"/>
                    </a:lnTo>
                    <a:lnTo>
                      <a:pt x="110" y="77"/>
                    </a:lnTo>
                    <a:lnTo>
                      <a:pt x="99" y="87"/>
                    </a:lnTo>
                    <a:lnTo>
                      <a:pt x="99" y="87"/>
                    </a:lnTo>
                    <a:lnTo>
                      <a:pt x="73" y="110"/>
                    </a:lnTo>
                    <a:lnTo>
                      <a:pt x="48" y="133"/>
                    </a:lnTo>
                    <a:lnTo>
                      <a:pt x="1" y="181"/>
                    </a:lnTo>
                    <a:lnTo>
                      <a:pt x="1" y="181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2" y="189"/>
                    </a:lnTo>
                    <a:lnTo>
                      <a:pt x="5" y="190"/>
                    </a:lnTo>
                    <a:lnTo>
                      <a:pt x="9" y="190"/>
                    </a:lnTo>
                    <a:lnTo>
                      <a:pt x="9" y="190"/>
                    </a:lnTo>
                    <a:lnTo>
                      <a:pt x="12" y="189"/>
                    </a:lnTo>
                    <a:lnTo>
                      <a:pt x="13" y="188"/>
                    </a:lnTo>
                    <a:lnTo>
                      <a:pt x="14" y="185"/>
                    </a:lnTo>
                    <a:lnTo>
                      <a:pt x="13" y="183"/>
                    </a:lnTo>
                    <a:lnTo>
                      <a:pt x="13" y="183"/>
                    </a:lnTo>
                    <a:lnTo>
                      <a:pt x="56" y="141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123" y="77"/>
                    </a:lnTo>
                    <a:lnTo>
                      <a:pt x="147" y="53"/>
                    </a:lnTo>
                    <a:lnTo>
                      <a:pt x="171" y="30"/>
                    </a:lnTo>
                    <a:lnTo>
                      <a:pt x="184" y="1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8" y="7"/>
                    </a:lnTo>
                    <a:lnTo>
                      <a:pt x="199" y="6"/>
                    </a:lnTo>
                    <a:lnTo>
                      <a:pt x="198" y="2"/>
                    </a:lnTo>
                    <a:lnTo>
                      <a:pt x="197" y="1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609"/>
              <p:cNvSpPr/>
              <p:nvPr/>
            </p:nvSpPr>
            <p:spPr bwMode="auto">
              <a:xfrm>
                <a:off x="2170113" y="4137025"/>
                <a:ext cx="147638" cy="149225"/>
              </a:xfrm>
              <a:custGeom>
                <a:avLst/>
                <a:gdLst/>
                <a:ahLst/>
                <a:cxnLst>
                  <a:cxn ang="0">
                    <a:pos x="272" y="1"/>
                  </a:cxn>
                  <a:cxn ang="0">
                    <a:pos x="272" y="1"/>
                  </a:cxn>
                  <a:cxn ang="0">
                    <a:pos x="257" y="19"/>
                  </a:cxn>
                  <a:cxn ang="0">
                    <a:pos x="242" y="38"/>
                  </a:cxn>
                  <a:cxn ang="0">
                    <a:pos x="228" y="56"/>
                  </a:cxn>
                  <a:cxn ang="0">
                    <a:pos x="212" y="74"/>
                  </a:cxn>
                  <a:cxn ang="0">
                    <a:pos x="212" y="74"/>
                  </a:cxn>
                  <a:cxn ang="0">
                    <a:pos x="196" y="90"/>
                  </a:cxn>
                  <a:cxn ang="0">
                    <a:pos x="179" y="106"/>
                  </a:cxn>
                  <a:cxn ang="0">
                    <a:pos x="145" y="139"/>
                  </a:cxn>
                  <a:cxn ang="0">
                    <a:pos x="145" y="139"/>
                  </a:cxn>
                  <a:cxn ang="0">
                    <a:pos x="77" y="203"/>
                  </a:cxn>
                  <a:cxn ang="0">
                    <a:pos x="8" y="267"/>
                  </a:cxn>
                  <a:cxn ang="0">
                    <a:pos x="8" y="267"/>
                  </a:cxn>
                  <a:cxn ang="0">
                    <a:pos x="7" y="268"/>
                  </a:cxn>
                  <a:cxn ang="0">
                    <a:pos x="7" y="268"/>
                  </a:cxn>
                  <a:cxn ang="0">
                    <a:pos x="2" y="272"/>
                  </a:cxn>
                  <a:cxn ang="0">
                    <a:pos x="2" y="272"/>
                  </a:cxn>
                  <a:cxn ang="0">
                    <a:pos x="1" y="273"/>
                  </a:cxn>
                  <a:cxn ang="0">
                    <a:pos x="0" y="275"/>
                  </a:cxn>
                  <a:cxn ang="0">
                    <a:pos x="1" y="277"/>
                  </a:cxn>
                  <a:cxn ang="0">
                    <a:pos x="3" y="279"/>
                  </a:cxn>
                  <a:cxn ang="0">
                    <a:pos x="7" y="280"/>
                  </a:cxn>
                  <a:cxn ang="0">
                    <a:pos x="7" y="280"/>
                  </a:cxn>
                  <a:cxn ang="0">
                    <a:pos x="10" y="279"/>
                  </a:cxn>
                  <a:cxn ang="0">
                    <a:pos x="12" y="278"/>
                  </a:cxn>
                  <a:cxn ang="0">
                    <a:pos x="14" y="274"/>
                  </a:cxn>
                  <a:cxn ang="0">
                    <a:pos x="14" y="274"/>
                  </a:cxn>
                  <a:cxn ang="0">
                    <a:pos x="84" y="210"/>
                  </a:cxn>
                  <a:cxn ang="0">
                    <a:pos x="118" y="178"/>
                  </a:cxn>
                  <a:cxn ang="0">
                    <a:pos x="152" y="145"/>
                  </a:cxn>
                  <a:cxn ang="0">
                    <a:pos x="152" y="145"/>
                  </a:cxn>
                  <a:cxn ang="0">
                    <a:pos x="185" y="113"/>
                  </a:cxn>
                  <a:cxn ang="0">
                    <a:pos x="218" y="80"/>
                  </a:cxn>
                  <a:cxn ang="0">
                    <a:pos x="218" y="80"/>
                  </a:cxn>
                  <a:cxn ang="0">
                    <a:pos x="234" y="62"/>
                  </a:cxn>
                  <a:cxn ang="0">
                    <a:pos x="249" y="45"/>
                  </a:cxn>
                  <a:cxn ang="0">
                    <a:pos x="264" y="26"/>
                  </a:cxn>
                  <a:cxn ang="0">
                    <a:pos x="279" y="9"/>
                  </a:cxn>
                  <a:cxn ang="0">
                    <a:pos x="279" y="9"/>
                  </a:cxn>
                  <a:cxn ang="0">
                    <a:pos x="280" y="7"/>
                  </a:cxn>
                  <a:cxn ang="0">
                    <a:pos x="280" y="5"/>
                  </a:cxn>
                  <a:cxn ang="0">
                    <a:pos x="280" y="3"/>
                  </a:cxn>
                  <a:cxn ang="0">
                    <a:pos x="279" y="1"/>
                  </a:cxn>
                  <a:cxn ang="0">
                    <a:pos x="277" y="0"/>
                  </a:cxn>
                  <a:cxn ang="0">
                    <a:pos x="276" y="0"/>
                  </a:cxn>
                  <a:cxn ang="0">
                    <a:pos x="274" y="0"/>
                  </a:cxn>
                  <a:cxn ang="0">
                    <a:pos x="272" y="1"/>
                  </a:cxn>
                  <a:cxn ang="0">
                    <a:pos x="272" y="1"/>
                  </a:cxn>
                </a:cxnLst>
                <a:rect l="0" t="0" r="r" b="b"/>
                <a:pathLst>
                  <a:path w="280" h="280">
                    <a:moveTo>
                      <a:pt x="272" y="1"/>
                    </a:moveTo>
                    <a:lnTo>
                      <a:pt x="272" y="1"/>
                    </a:lnTo>
                    <a:lnTo>
                      <a:pt x="257" y="19"/>
                    </a:lnTo>
                    <a:lnTo>
                      <a:pt x="242" y="38"/>
                    </a:lnTo>
                    <a:lnTo>
                      <a:pt x="228" y="56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196" y="90"/>
                    </a:lnTo>
                    <a:lnTo>
                      <a:pt x="179" y="106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77" y="203"/>
                    </a:lnTo>
                    <a:lnTo>
                      <a:pt x="8" y="267"/>
                    </a:lnTo>
                    <a:lnTo>
                      <a:pt x="8" y="267"/>
                    </a:lnTo>
                    <a:lnTo>
                      <a:pt x="7" y="268"/>
                    </a:lnTo>
                    <a:lnTo>
                      <a:pt x="7" y="268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1" y="273"/>
                    </a:lnTo>
                    <a:lnTo>
                      <a:pt x="0" y="275"/>
                    </a:lnTo>
                    <a:lnTo>
                      <a:pt x="1" y="277"/>
                    </a:lnTo>
                    <a:lnTo>
                      <a:pt x="3" y="279"/>
                    </a:lnTo>
                    <a:lnTo>
                      <a:pt x="7" y="280"/>
                    </a:lnTo>
                    <a:lnTo>
                      <a:pt x="7" y="280"/>
                    </a:lnTo>
                    <a:lnTo>
                      <a:pt x="10" y="279"/>
                    </a:lnTo>
                    <a:lnTo>
                      <a:pt x="12" y="278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84" y="210"/>
                    </a:lnTo>
                    <a:lnTo>
                      <a:pt x="118" y="178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85" y="113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34" y="62"/>
                    </a:lnTo>
                    <a:lnTo>
                      <a:pt x="249" y="45"/>
                    </a:lnTo>
                    <a:lnTo>
                      <a:pt x="264" y="26"/>
                    </a:lnTo>
                    <a:lnTo>
                      <a:pt x="279" y="9"/>
                    </a:lnTo>
                    <a:lnTo>
                      <a:pt x="279" y="9"/>
                    </a:lnTo>
                    <a:lnTo>
                      <a:pt x="280" y="7"/>
                    </a:lnTo>
                    <a:lnTo>
                      <a:pt x="280" y="5"/>
                    </a:lnTo>
                    <a:lnTo>
                      <a:pt x="280" y="3"/>
                    </a:lnTo>
                    <a:lnTo>
                      <a:pt x="279" y="1"/>
                    </a:lnTo>
                    <a:lnTo>
                      <a:pt x="277" y="0"/>
                    </a:lnTo>
                    <a:lnTo>
                      <a:pt x="276" y="0"/>
                    </a:lnTo>
                    <a:lnTo>
                      <a:pt x="274" y="0"/>
                    </a:lnTo>
                    <a:lnTo>
                      <a:pt x="272" y="1"/>
                    </a:lnTo>
                    <a:lnTo>
                      <a:pt x="27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610"/>
              <p:cNvSpPr/>
              <p:nvPr/>
            </p:nvSpPr>
            <p:spPr bwMode="auto">
              <a:xfrm>
                <a:off x="2198688" y="4140200"/>
                <a:ext cx="157163" cy="176213"/>
              </a:xfrm>
              <a:custGeom>
                <a:avLst/>
                <a:gdLst/>
                <a:ahLst/>
                <a:cxnLst>
                  <a:cxn ang="0">
                    <a:pos x="290" y="1"/>
                  </a:cxn>
                  <a:cxn ang="0">
                    <a:pos x="290" y="1"/>
                  </a:cxn>
                  <a:cxn ang="0">
                    <a:pos x="199" y="101"/>
                  </a:cxn>
                  <a:cxn ang="0">
                    <a:pos x="154" y="149"/>
                  </a:cxn>
                  <a:cxn ang="0">
                    <a:pos x="107" y="199"/>
                  </a:cxn>
                  <a:cxn ang="0">
                    <a:pos x="107" y="199"/>
                  </a:cxn>
                  <a:cxn ang="0">
                    <a:pos x="88" y="220"/>
                  </a:cxn>
                  <a:cxn ang="0">
                    <a:pos x="69" y="240"/>
                  </a:cxn>
                  <a:cxn ang="0">
                    <a:pos x="51" y="262"/>
                  </a:cxn>
                  <a:cxn ang="0">
                    <a:pos x="31" y="284"/>
                  </a:cxn>
                  <a:cxn ang="0">
                    <a:pos x="31" y="284"/>
                  </a:cxn>
                  <a:cxn ang="0">
                    <a:pos x="13" y="302"/>
                  </a:cxn>
                  <a:cxn ang="0">
                    <a:pos x="5" y="314"/>
                  </a:cxn>
                  <a:cxn ang="0">
                    <a:pos x="2" y="319"/>
                  </a:cxn>
                  <a:cxn ang="0">
                    <a:pos x="0" y="325"/>
                  </a:cxn>
                  <a:cxn ang="0">
                    <a:pos x="0" y="325"/>
                  </a:cxn>
                  <a:cxn ang="0">
                    <a:pos x="0" y="327"/>
                  </a:cxn>
                  <a:cxn ang="0">
                    <a:pos x="1" y="329"/>
                  </a:cxn>
                  <a:cxn ang="0">
                    <a:pos x="1" y="329"/>
                  </a:cxn>
                  <a:cxn ang="0">
                    <a:pos x="1" y="330"/>
                  </a:cxn>
                  <a:cxn ang="0">
                    <a:pos x="1" y="330"/>
                  </a:cxn>
                  <a:cxn ang="0">
                    <a:pos x="3" y="331"/>
                  </a:cxn>
                  <a:cxn ang="0">
                    <a:pos x="5" y="331"/>
                  </a:cxn>
                  <a:cxn ang="0">
                    <a:pos x="6" y="330"/>
                  </a:cxn>
                  <a:cxn ang="0">
                    <a:pos x="8" y="329"/>
                  </a:cxn>
                  <a:cxn ang="0">
                    <a:pos x="9" y="328"/>
                  </a:cxn>
                  <a:cxn ang="0">
                    <a:pos x="9" y="326"/>
                  </a:cxn>
                  <a:cxn ang="0">
                    <a:pos x="9" y="325"/>
                  </a:cxn>
                  <a:cxn ang="0">
                    <a:pos x="8" y="323"/>
                  </a:cxn>
                  <a:cxn ang="0">
                    <a:pos x="8" y="323"/>
                  </a:cxn>
                  <a:cxn ang="0">
                    <a:pos x="9" y="323"/>
                  </a:cxn>
                  <a:cxn ang="0">
                    <a:pos x="11" y="322"/>
                  </a:cxn>
                  <a:cxn ang="0">
                    <a:pos x="18" y="316"/>
                  </a:cxn>
                  <a:cxn ang="0">
                    <a:pos x="27" y="302"/>
                  </a:cxn>
                  <a:cxn ang="0">
                    <a:pos x="27" y="302"/>
                  </a:cxn>
                  <a:cxn ang="0">
                    <a:pos x="47" y="281"/>
                  </a:cxn>
                  <a:cxn ang="0">
                    <a:pos x="47" y="281"/>
                  </a:cxn>
                  <a:cxn ang="0">
                    <a:pos x="65" y="258"/>
                  </a:cxn>
                  <a:cxn ang="0">
                    <a:pos x="85" y="236"/>
                  </a:cxn>
                  <a:cxn ang="0">
                    <a:pos x="126" y="193"/>
                  </a:cxn>
                  <a:cxn ang="0">
                    <a:pos x="126" y="193"/>
                  </a:cxn>
                  <a:cxn ang="0">
                    <a:pos x="169" y="147"/>
                  </a:cxn>
                  <a:cxn ang="0">
                    <a:pos x="213" y="101"/>
                  </a:cxn>
                  <a:cxn ang="0">
                    <a:pos x="298" y="7"/>
                  </a:cxn>
                  <a:cxn ang="0">
                    <a:pos x="298" y="7"/>
                  </a:cxn>
                  <a:cxn ang="0">
                    <a:pos x="299" y="6"/>
                  </a:cxn>
                  <a:cxn ang="0">
                    <a:pos x="299" y="4"/>
                  </a:cxn>
                  <a:cxn ang="0">
                    <a:pos x="298" y="2"/>
                  </a:cxn>
                  <a:cxn ang="0">
                    <a:pos x="297" y="1"/>
                  </a:cxn>
                  <a:cxn ang="0">
                    <a:pos x="295" y="0"/>
                  </a:cxn>
                  <a:cxn ang="0">
                    <a:pos x="293" y="0"/>
                  </a:cxn>
                  <a:cxn ang="0">
                    <a:pos x="292" y="0"/>
                  </a:cxn>
                  <a:cxn ang="0">
                    <a:pos x="290" y="1"/>
                  </a:cxn>
                  <a:cxn ang="0">
                    <a:pos x="290" y="1"/>
                  </a:cxn>
                </a:cxnLst>
                <a:rect l="0" t="0" r="r" b="b"/>
                <a:pathLst>
                  <a:path w="299" h="331">
                    <a:moveTo>
                      <a:pt x="290" y="1"/>
                    </a:moveTo>
                    <a:lnTo>
                      <a:pt x="290" y="1"/>
                    </a:lnTo>
                    <a:lnTo>
                      <a:pt x="199" y="101"/>
                    </a:lnTo>
                    <a:lnTo>
                      <a:pt x="154" y="149"/>
                    </a:lnTo>
                    <a:lnTo>
                      <a:pt x="107" y="199"/>
                    </a:lnTo>
                    <a:lnTo>
                      <a:pt x="107" y="199"/>
                    </a:lnTo>
                    <a:lnTo>
                      <a:pt x="88" y="220"/>
                    </a:lnTo>
                    <a:lnTo>
                      <a:pt x="69" y="240"/>
                    </a:lnTo>
                    <a:lnTo>
                      <a:pt x="51" y="262"/>
                    </a:lnTo>
                    <a:lnTo>
                      <a:pt x="31" y="284"/>
                    </a:lnTo>
                    <a:lnTo>
                      <a:pt x="31" y="284"/>
                    </a:lnTo>
                    <a:lnTo>
                      <a:pt x="13" y="302"/>
                    </a:lnTo>
                    <a:lnTo>
                      <a:pt x="5" y="314"/>
                    </a:lnTo>
                    <a:lnTo>
                      <a:pt x="2" y="319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0" y="327"/>
                    </a:lnTo>
                    <a:lnTo>
                      <a:pt x="1" y="329"/>
                    </a:lnTo>
                    <a:lnTo>
                      <a:pt x="1" y="32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3" y="331"/>
                    </a:lnTo>
                    <a:lnTo>
                      <a:pt x="5" y="331"/>
                    </a:lnTo>
                    <a:lnTo>
                      <a:pt x="6" y="330"/>
                    </a:lnTo>
                    <a:lnTo>
                      <a:pt x="8" y="329"/>
                    </a:lnTo>
                    <a:lnTo>
                      <a:pt x="9" y="328"/>
                    </a:lnTo>
                    <a:lnTo>
                      <a:pt x="9" y="326"/>
                    </a:lnTo>
                    <a:lnTo>
                      <a:pt x="9" y="325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1" y="322"/>
                    </a:lnTo>
                    <a:lnTo>
                      <a:pt x="18" y="316"/>
                    </a:lnTo>
                    <a:lnTo>
                      <a:pt x="27" y="302"/>
                    </a:lnTo>
                    <a:lnTo>
                      <a:pt x="27" y="302"/>
                    </a:lnTo>
                    <a:lnTo>
                      <a:pt x="47" y="281"/>
                    </a:lnTo>
                    <a:lnTo>
                      <a:pt x="47" y="281"/>
                    </a:lnTo>
                    <a:lnTo>
                      <a:pt x="65" y="258"/>
                    </a:lnTo>
                    <a:lnTo>
                      <a:pt x="85" y="236"/>
                    </a:lnTo>
                    <a:lnTo>
                      <a:pt x="126" y="193"/>
                    </a:lnTo>
                    <a:lnTo>
                      <a:pt x="126" y="193"/>
                    </a:lnTo>
                    <a:lnTo>
                      <a:pt x="169" y="147"/>
                    </a:lnTo>
                    <a:lnTo>
                      <a:pt x="213" y="101"/>
                    </a:lnTo>
                    <a:lnTo>
                      <a:pt x="298" y="7"/>
                    </a:lnTo>
                    <a:lnTo>
                      <a:pt x="298" y="7"/>
                    </a:lnTo>
                    <a:lnTo>
                      <a:pt x="299" y="6"/>
                    </a:lnTo>
                    <a:lnTo>
                      <a:pt x="299" y="4"/>
                    </a:lnTo>
                    <a:lnTo>
                      <a:pt x="298" y="2"/>
                    </a:lnTo>
                    <a:lnTo>
                      <a:pt x="297" y="1"/>
                    </a:lnTo>
                    <a:lnTo>
                      <a:pt x="295" y="0"/>
                    </a:lnTo>
                    <a:lnTo>
                      <a:pt x="293" y="0"/>
                    </a:lnTo>
                    <a:lnTo>
                      <a:pt x="292" y="0"/>
                    </a:lnTo>
                    <a:lnTo>
                      <a:pt x="290" y="1"/>
                    </a:lnTo>
                    <a:lnTo>
                      <a:pt x="29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611"/>
              <p:cNvSpPr/>
              <p:nvPr/>
            </p:nvSpPr>
            <p:spPr bwMode="auto">
              <a:xfrm>
                <a:off x="2165351" y="4157663"/>
                <a:ext cx="220663" cy="220663"/>
              </a:xfrm>
              <a:custGeom>
                <a:avLst/>
                <a:gdLst/>
                <a:ahLst/>
                <a:cxnLst>
                  <a:cxn ang="0">
                    <a:pos x="410" y="0"/>
                  </a:cxn>
                  <a:cxn ang="0">
                    <a:pos x="386" y="17"/>
                  </a:cxn>
                  <a:cxn ang="0">
                    <a:pos x="365" y="40"/>
                  </a:cxn>
                  <a:cxn ang="0">
                    <a:pos x="336" y="76"/>
                  </a:cxn>
                  <a:cxn ang="0">
                    <a:pos x="325" y="87"/>
                  </a:cxn>
                  <a:cxn ang="0">
                    <a:pos x="299" y="115"/>
                  </a:cxn>
                  <a:cxn ang="0">
                    <a:pos x="240" y="167"/>
                  </a:cxn>
                  <a:cxn ang="0">
                    <a:pos x="212" y="194"/>
                  </a:cxn>
                  <a:cxn ang="0">
                    <a:pos x="153" y="253"/>
                  </a:cxn>
                  <a:cxn ang="0">
                    <a:pos x="95" y="312"/>
                  </a:cxn>
                  <a:cxn ang="0">
                    <a:pos x="42" y="363"/>
                  </a:cxn>
                  <a:cxn ang="0">
                    <a:pos x="20" y="385"/>
                  </a:cxn>
                  <a:cxn ang="0">
                    <a:pos x="5" y="402"/>
                  </a:cxn>
                  <a:cxn ang="0">
                    <a:pos x="1" y="410"/>
                  </a:cxn>
                  <a:cxn ang="0">
                    <a:pos x="1" y="414"/>
                  </a:cxn>
                  <a:cxn ang="0">
                    <a:pos x="5" y="417"/>
                  </a:cxn>
                  <a:cxn ang="0">
                    <a:pos x="10" y="416"/>
                  </a:cxn>
                  <a:cxn ang="0">
                    <a:pos x="17" y="413"/>
                  </a:cxn>
                  <a:cxn ang="0">
                    <a:pos x="19" y="409"/>
                  </a:cxn>
                  <a:cxn ang="0">
                    <a:pos x="19" y="406"/>
                  </a:cxn>
                  <a:cxn ang="0">
                    <a:pos x="17" y="403"/>
                  </a:cxn>
                  <a:cxn ang="0">
                    <a:pos x="32" y="386"/>
                  </a:cxn>
                  <a:cxn ang="0">
                    <a:pos x="49" y="369"/>
                  </a:cxn>
                  <a:cxn ang="0">
                    <a:pos x="101" y="318"/>
                  </a:cxn>
                  <a:cxn ang="0">
                    <a:pos x="185" y="235"/>
                  </a:cxn>
                  <a:cxn ang="0">
                    <a:pos x="212" y="206"/>
                  </a:cxn>
                  <a:cxn ang="0">
                    <a:pos x="239" y="180"/>
                  </a:cxn>
                  <a:cxn ang="0">
                    <a:pos x="293" y="131"/>
                  </a:cxn>
                  <a:cxn ang="0">
                    <a:pos x="321" y="106"/>
                  </a:cxn>
                  <a:cxn ang="0">
                    <a:pos x="368" y="54"/>
                  </a:cxn>
                  <a:cxn ang="0">
                    <a:pos x="378" y="41"/>
                  </a:cxn>
                  <a:cxn ang="0">
                    <a:pos x="395" y="22"/>
                  </a:cxn>
                  <a:cxn ang="0">
                    <a:pos x="408" y="12"/>
                  </a:cxn>
                  <a:cxn ang="0">
                    <a:pos x="415" y="8"/>
                  </a:cxn>
                  <a:cxn ang="0">
                    <a:pos x="417" y="6"/>
                  </a:cxn>
                  <a:cxn ang="0">
                    <a:pos x="416" y="2"/>
                  </a:cxn>
                  <a:cxn ang="0">
                    <a:pos x="412" y="0"/>
                  </a:cxn>
                  <a:cxn ang="0">
                    <a:pos x="410" y="0"/>
                  </a:cxn>
                </a:cxnLst>
                <a:rect l="0" t="0" r="r" b="b"/>
                <a:pathLst>
                  <a:path w="417" h="417">
                    <a:moveTo>
                      <a:pt x="410" y="0"/>
                    </a:moveTo>
                    <a:lnTo>
                      <a:pt x="410" y="0"/>
                    </a:lnTo>
                    <a:lnTo>
                      <a:pt x="398" y="8"/>
                    </a:lnTo>
                    <a:lnTo>
                      <a:pt x="386" y="17"/>
                    </a:lnTo>
                    <a:lnTo>
                      <a:pt x="375" y="27"/>
                    </a:lnTo>
                    <a:lnTo>
                      <a:pt x="365" y="40"/>
                    </a:lnTo>
                    <a:lnTo>
                      <a:pt x="345" y="65"/>
                    </a:lnTo>
                    <a:lnTo>
                      <a:pt x="336" y="76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12" y="102"/>
                    </a:lnTo>
                    <a:lnTo>
                      <a:pt x="299" y="115"/>
                    </a:lnTo>
                    <a:lnTo>
                      <a:pt x="270" y="141"/>
                    </a:lnTo>
                    <a:lnTo>
                      <a:pt x="240" y="167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182" y="223"/>
                    </a:lnTo>
                    <a:lnTo>
                      <a:pt x="153" y="253"/>
                    </a:lnTo>
                    <a:lnTo>
                      <a:pt x="124" y="282"/>
                    </a:lnTo>
                    <a:lnTo>
                      <a:pt x="95" y="312"/>
                    </a:lnTo>
                    <a:lnTo>
                      <a:pt x="95" y="312"/>
                    </a:lnTo>
                    <a:lnTo>
                      <a:pt x="42" y="363"/>
                    </a:lnTo>
                    <a:lnTo>
                      <a:pt x="42" y="363"/>
                    </a:lnTo>
                    <a:lnTo>
                      <a:pt x="20" y="385"/>
                    </a:lnTo>
                    <a:lnTo>
                      <a:pt x="9" y="396"/>
                    </a:lnTo>
                    <a:lnTo>
                      <a:pt x="5" y="402"/>
                    </a:lnTo>
                    <a:lnTo>
                      <a:pt x="1" y="410"/>
                    </a:lnTo>
                    <a:lnTo>
                      <a:pt x="1" y="410"/>
                    </a:lnTo>
                    <a:lnTo>
                      <a:pt x="0" y="412"/>
                    </a:lnTo>
                    <a:lnTo>
                      <a:pt x="1" y="414"/>
                    </a:lnTo>
                    <a:lnTo>
                      <a:pt x="2" y="416"/>
                    </a:lnTo>
                    <a:lnTo>
                      <a:pt x="5" y="417"/>
                    </a:lnTo>
                    <a:lnTo>
                      <a:pt x="5" y="417"/>
                    </a:lnTo>
                    <a:lnTo>
                      <a:pt x="10" y="416"/>
                    </a:lnTo>
                    <a:lnTo>
                      <a:pt x="14" y="415"/>
                    </a:lnTo>
                    <a:lnTo>
                      <a:pt x="17" y="413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20" y="407"/>
                    </a:lnTo>
                    <a:lnTo>
                      <a:pt x="19" y="406"/>
                    </a:lnTo>
                    <a:lnTo>
                      <a:pt x="17" y="403"/>
                    </a:lnTo>
                    <a:lnTo>
                      <a:pt x="17" y="403"/>
                    </a:lnTo>
                    <a:lnTo>
                      <a:pt x="24" y="394"/>
                    </a:lnTo>
                    <a:lnTo>
                      <a:pt x="32" y="386"/>
                    </a:lnTo>
                    <a:lnTo>
                      <a:pt x="49" y="369"/>
                    </a:lnTo>
                    <a:lnTo>
                      <a:pt x="49" y="369"/>
                    </a:lnTo>
                    <a:lnTo>
                      <a:pt x="101" y="318"/>
                    </a:lnTo>
                    <a:lnTo>
                      <a:pt x="101" y="318"/>
                    </a:lnTo>
                    <a:lnTo>
                      <a:pt x="158" y="263"/>
                    </a:lnTo>
                    <a:lnTo>
                      <a:pt x="185" y="235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25" y="193"/>
                    </a:lnTo>
                    <a:lnTo>
                      <a:pt x="239" y="180"/>
                    </a:lnTo>
                    <a:lnTo>
                      <a:pt x="266" y="156"/>
                    </a:lnTo>
                    <a:lnTo>
                      <a:pt x="293" y="131"/>
                    </a:lnTo>
                    <a:lnTo>
                      <a:pt x="321" y="106"/>
                    </a:lnTo>
                    <a:lnTo>
                      <a:pt x="321" y="106"/>
                    </a:lnTo>
                    <a:lnTo>
                      <a:pt x="345" y="80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78" y="41"/>
                    </a:lnTo>
                    <a:lnTo>
                      <a:pt x="388" y="29"/>
                    </a:lnTo>
                    <a:lnTo>
                      <a:pt x="395" y="22"/>
                    </a:lnTo>
                    <a:lnTo>
                      <a:pt x="401" y="17"/>
                    </a:lnTo>
                    <a:lnTo>
                      <a:pt x="408" y="12"/>
                    </a:lnTo>
                    <a:lnTo>
                      <a:pt x="415" y="8"/>
                    </a:lnTo>
                    <a:lnTo>
                      <a:pt x="415" y="8"/>
                    </a:lnTo>
                    <a:lnTo>
                      <a:pt x="416" y="7"/>
                    </a:lnTo>
                    <a:lnTo>
                      <a:pt x="417" y="6"/>
                    </a:lnTo>
                    <a:lnTo>
                      <a:pt x="417" y="4"/>
                    </a:lnTo>
                    <a:lnTo>
                      <a:pt x="416" y="2"/>
                    </a:lnTo>
                    <a:lnTo>
                      <a:pt x="414" y="0"/>
                    </a:lnTo>
                    <a:lnTo>
                      <a:pt x="412" y="0"/>
                    </a:lnTo>
                    <a:lnTo>
                      <a:pt x="410" y="0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612"/>
              <p:cNvSpPr/>
              <p:nvPr/>
            </p:nvSpPr>
            <p:spPr bwMode="auto">
              <a:xfrm>
                <a:off x="2181226" y="4264025"/>
                <a:ext cx="142875" cy="131763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62" y="0"/>
                  </a:cxn>
                  <a:cxn ang="0">
                    <a:pos x="255" y="5"/>
                  </a:cxn>
                  <a:cxn ang="0">
                    <a:pos x="248" y="10"/>
                  </a:cxn>
                  <a:cxn ang="0">
                    <a:pos x="234" y="23"/>
                  </a:cxn>
                  <a:cxn ang="0">
                    <a:pos x="210" y="49"/>
                  </a:cxn>
                  <a:cxn ang="0">
                    <a:pos x="210" y="49"/>
                  </a:cxn>
                  <a:cxn ang="0">
                    <a:pos x="193" y="65"/>
                  </a:cxn>
                  <a:cxn ang="0">
                    <a:pos x="178" y="83"/>
                  </a:cxn>
                  <a:cxn ang="0">
                    <a:pos x="162" y="99"/>
                  </a:cxn>
                  <a:cxn ang="0">
                    <a:pos x="147" y="116"/>
                  </a:cxn>
                  <a:cxn ang="0">
                    <a:pos x="147" y="116"/>
                  </a:cxn>
                  <a:cxn ang="0">
                    <a:pos x="112" y="150"/>
                  </a:cxn>
                  <a:cxn ang="0">
                    <a:pos x="76" y="182"/>
                  </a:cxn>
                  <a:cxn ang="0">
                    <a:pos x="39" y="212"/>
                  </a:cxn>
                  <a:cxn ang="0">
                    <a:pos x="2" y="242"/>
                  </a:cxn>
                  <a:cxn ang="0">
                    <a:pos x="2" y="242"/>
                  </a:cxn>
                  <a:cxn ang="0">
                    <a:pos x="1" y="244"/>
                  </a:cxn>
                  <a:cxn ang="0">
                    <a:pos x="0" y="245"/>
                  </a:cxn>
                  <a:cxn ang="0">
                    <a:pos x="1" y="249"/>
                  </a:cxn>
                  <a:cxn ang="0">
                    <a:pos x="2" y="250"/>
                  </a:cxn>
                  <a:cxn ang="0">
                    <a:pos x="3" y="251"/>
                  </a:cxn>
                  <a:cxn ang="0">
                    <a:pos x="5" y="251"/>
                  </a:cxn>
                  <a:cxn ang="0">
                    <a:pos x="7" y="250"/>
                  </a:cxn>
                  <a:cxn ang="0">
                    <a:pos x="7" y="250"/>
                  </a:cxn>
                  <a:cxn ang="0">
                    <a:pos x="11" y="248"/>
                  </a:cxn>
                  <a:cxn ang="0">
                    <a:pos x="17" y="246"/>
                  </a:cxn>
                  <a:cxn ang="0">
                    <a:pos x="21" y="244"/>
                  </a:cxn>
                  <a:cxn ang="0">
                    <a:pos x="26" y="241"/>
                  </a:cxn>
                  <a:cxn ang="0">
                    <a:pos x="26" y="241"/>
                  </a:cxn>
                  <a:cxn ang="0">
                    <a:pos x="27" y="240"/>
                  </a:cxn>
                  <a:cxn ang="0">
                    <a:pos x="28" y="238"/>
                  </a:cxn>
                  <a:cxn ang="0">
                    <a:pos x="28" y="235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57" y="211"/>
                  </a:cxn>
                  <a:cxn ang="0">
                    <a:pos x="86" y="186"/>
                  </a:cxn>
                  <a:cxn ang="0">
                    <a:pos x="114" y="161"/>
                  </a:cxn>
                  <a:cxn ang="0">
                    <a:pos x="142" y="135"/>
                  </a:cxn>
                  <a:cxn ang="0">
                    <a:pos x="142" y="135"/>
                  </a:cxn>
                  <a:cxn ang="0">
                    <a:pos x="174" y="101"/>
                  </a:cxn>
                  <a:cxn ang="0">
                    <a:pos x="206" y="67"/>
                  </a:cxn>
                  <a:cxn ang="0">
                    <a:pos x="206" y="67"/>
                  </a:cxn>
                  <a:cxn ang="0">
                    <a:pos x="220" y="51"/>
                  </a:cxn>
                  <a:cxn ang="0">
                    <a:pos x="234" y="35"/>
                  </a:cxn>
                  <a:cxn ang="0">
                    <a:pos x="250" y="21"/>
                  </a:cxn>
                  <a:cxn ang="0">
                    <a:pos x="258" y="14"/>
                  </a:cxn>
                  <a:cxn ang="0">
                    <a:pos x="268" y="8"/>
                  </a:cxn>
                  <a:cxn ang="0">
                    <a:pos x="268" y="8"/>
                  </a:cxn>
                  <a:cxn ang="0">
                    <a:pos x="270" y="7"/>
                  </a:cxn>
                  <a:cxn ang="0">
                    <a:pos x="270" y="5"/>
                  </a:cxn>
                  <a:cxn ang="0">
                    <a:pos x="270" y="4"/>
                  </a:cxn>
                  <a:cxn ang="0">
                    <a:pos x="270" y="2"/>
                  </a:cxn>
                  <a:cxn ang="0">
                    <a:pos x="268" y="1"/>
                  </a:cxn>
                  <a:cxn ang="0">
                    <a:pos x="267" y="0"/>
                  </a:cxn>
                  <a:cxn ang="0">
                    <a:pos x="264" y="0"/>
                  </a:cxn>
                  <a:cxn ang="0">
                    <a:pos x="262" y="0"/>
                  </a:cxn>
                  <a:cxn ang="0">
                    <a:pos x="262" y="0"/>
                  </a:cxn>
                </a:cxnLst>
                <a:rect l="0" t="0" r="r" b="b"/>
                <a:pathLst>
                  <a:path w="270" h="251">
                    <a:moveTo>
                      <a:pt x="262" y="0"/>
                    </a:moveTo>
                    <a:lnTo>
                      <a:pt x="262" y="0"/>
                    </a:lnTo>
                    <a:lnTo>
                      <a:pt x="255" y="5"/>
                    </a:lnTo>
                    <a:lnTo>
                      <a:pt x="248" y="10"/>
                    </a:lnTo>
                    <a:lnTo>
                      <a:pt x="234" y="23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193" y="65"/>
                    </a:lnTo>
                    <a:lnTo>
                      <a:pt x="178" y="83"/>
                    </a:lnTo>
                    <a:lnTo>
                      <a:pt x="162" y="99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12" y="150"/>
                    </a:lnTo>
                    <a:lnTo>
                      <a:pt x="76" y="182"/>
                    </a:lnTo>
                    <a:lnTo>
                      <a:pt x="39" y="212"/>
                    </a:lnTo>
                    <a:lnTo>
                      <a:pt x="2" y="242"/>
                    </a:lnTo>
                    <a:lnTo>
                      <a:pt x="2" y="242"/>
                    </a:lnTo>
                    <a:lnTo>
                      <a:pt x="1" y="244"/>
                    </a:lnTo>
                    <a:lnTo>
                      <a:pt x="0" y="245"/>
                    </a:lnTo>
                    <a:lnTo>
                      <a:pt x="1" y="249"/>
                    </a:lnTo>
                    <a:lnTo>
                      <a:pt x="2" y="250"/>
                    </a:lnTo>
                    <a:lnTo>
                      <a:pt x="3" y="251"/>
                    </a:lnTo>
                    <a:lnTo>
                      <a:pt x="5" y="251"/>
                    </a:lnTo>
                    <a:lnTo>
                      <a:pt x="7" y="250"/>
                    </a:lnTo>
                    <a:lnTo>
                      <a:pt x="7" y="250"/>
                    </a:lnTo>
                    <a:lnTo>
                      <a:pt x="11" y="248"/>
                    </a:lnTo>
                    <a:lnTo>
                      <a:pt x="17" y="246"/>
                    </a:lnTo>
                    <a:lnTo>
                      <a:pt x="21" y="244"/>
                    </a:lnTo>
                    <a:lnTo>
                      <a:pt x="26" y="241"/>
                    </a:lnTo>
                    <a:lnTo>
                      <a:pt x="26" y="241"/>
                    </a:lnTo>
                    <a:lnTo>
                      <a:pt x="27" y="240"/>
                    </a:lnTo>
                    <a:lnTo>
                      <a:pt x="28" y="238"/>
                    </a:lnTo>
                    <a:lnTo>
                      <a:pt x="28" y="235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57" y="211"/>
                    </a:lnTo>
                    <a:lnTo>
                      <a:pt x="86" y="186"/>
                    </a:lnTo>
                    <a:lnTo>
                      <a:pt x="114" y="161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74" y="101"/>
                    </a:lnTo>
                    <a:lnTo>
                      <a:pt x="206" y="67"/>
                    </a:lnTo>
                    <a:lnTo>
                      <a:pt x="206" y="67"/>
                    </a:lnTo>
                    <a:lnTo>
                      <a:pt x="220" y="51"/>
                    </a:lnTo>
                    <a:lnTo>
                      <a:pt x="234" y="35"/>
                    </a:lnTo>
                    <a:lnTo>
                      <a:pt x="250" y="21"/>
                    </a:lnTo>
                    <a:lnTo>
                      <a:pt x="258" y="14"/>
                    </a:lnTo>
                    <a:lnTo>
                      <a:pt x="268" y="8"/>
                    </a:lnTo>
                    <a:lnTo>
                      <a:pt x="268" y="8"/>
                    </a:lnTo>
                    <a:lnTo>
                      <a:pt x="270" y="7"/>
                    </a:lnTo>
                    <a:lnTo>
                      <a:pt x="270" y="5"/>
                    </a:lnTo>
                    <a:lnTo>
                      <a:pt x="270" y="4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7" y="0"/>
                    </a:lnTo>
                    <a:lnTo>
                      <a:pt x="264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613"/>
              <p:cNvSpPr/>
              <p:nvPr/>
            </p:nvSpPr>
            <p:spPr bwMode="auto">
              <a:xfrm>
                <a:off x="2182813" y="4306888"/>
                <a:ext cx="133350" cy="123825"/>
              </a:xfrm>
              <a:custGeom>
                <a:avLst/>
                <a:gdLst/>
                <a:ahLst/>
                <a:cxnLst>
                  <a:cxn ang="0">
                    <a:pos x="244" y="1"/>
                  </a:cxn>
                  <a:cxn ang="0">
                    <a:pos x="244" y="1"/>
                  </a:cxn>
                  <a:cxn ang="0">
                    <a:pos x="227" y="18"/>
                  </a:cxn>
                  <a:cxn ang="0">
                    <a:pos x="211" y="36"/>
                  </a:cxn>
                  <a:cxn ang="0">
                    <a:pos x="179" y="73"/>
                  </a:cxn>
                  <a:cxn ang="0">
                    <a:pos x="162" y="90"/>
                  </a:cxn>
                  <a:cxn ang="0">
                    <a:pos x="146" y="108"/>
                  </a:cxn>
                  <a:cxn ang="0">
                    <a:pos x="128" y="125"/>
                  </a:cxn>
                  <a:cxn ang="0">
                    <a:pos x="110" y="141"/>
                  </a:cxn>
                  <a:cxn ang="0">
                    <a:pos x="110" y="141"/>
                  </a:cxn>
                  <a:cxn ang="0">
                    <a:pos x="71" y="172"/>
                  </a:cxn>
                  <a:cxn ang="0">
                    <a:pos x="52" y="188"/>
                  </a:cxn>
                  <a:cxn ang="0">
                    <a:pos x="31" y="202"/>
                  </a:cxn>
                  <a:cxn ang="0">
                    <a:pos x="31" y="202"/>
                  </a:cxn>
                  <a:cxn ang="0">
                    <a:pos x="23" y="208"/>
                  </a:cxn>
                  <a:cxn ang="0">
                    <a:pos x="14" y="213"/>
                  </a:cxn>
                  <a:cxn ang="0">
                    <a:pos x="9" y="217"/>
                  </a:cxn>
                  <a:cxn ang="0">
                    <a:pos x="5" y="222"/>
                  </a:cxn>
                  <a:cxn ang="0">
                    <a:pos x="2" y="226"/>
                  </a:cxn>
                  <a:cxn ang="0">
                    <a:pos x="0" y="230"/>
                  </a:cxn>
                  <a:cxn ang="0">
                    <a:pos x="0" y="230"/>
                  </a:cxn>
                  <a:cxn ang="0">
                    <a:pos x="0" y="232"/>
                  </a:cxn>
                  <a:cxn ang="0">
                    <a:pos x="1" y="234"/>
                  </a:cxn>
                  <a:cxn ang="0">
                    <a:pos x="2" y="235"/>
                  </a:cxn>
                  <a:cxn ang="0">
                    <a:pos x="4" y="236"/>
                  </a:cxn>
                  <a:cxn ang="0">
                    <a:pos x="5" y="236"/>
                  </a:cxn>
                  <a:cxn ang="0">
                    <a:pos x="7" y="236"/>
                  </a:cxn>
                  <a:cxn ang="0">
                    <a:pos x="8" y="234"/>
                  </a:cxn>
                  <a:cxn ang="0">
                    <a:pos x="9" y="233"/>
                  </a:cxn>
                  <a:cxn ang="0">
                    <a:pos x="9" y="233"/>
                  </a:cxn>
                  <a:cxn ang="0">
                    <a:pos x="12" y="228"/>
                  </a:cxn>
                  <a:cxn ang="0">
                    <a:pos x="16" y="224"/>
                  </a:cxn>
                  <a:cxn ang="0">
                    <a:pos x="21" y="220"/>
                  </a:cxn>
                  <a:cxn ang="0">
                    <a:pos x="26" y="215"/>
                  </a:cxn>
                  <a:cxn ang="0">
                    <a:pos x="38" y="207"/>
                  </a:cxn>
                  <a:cxn ang="0">
                    <a:pos x="49" y="201"/>
                  </a:cxn>
                  <a:cxn ang="0">
                    <a:pos x="49" y="201"/>
                  </a:cxn>
                  <a:cxn ang="0">
                    <a:pos x="67" y="185"/>
                  </a:cxn>
                  <a:cxn ang="0">
                    <a:pos x="86" y="171"/>
                  </a:cxn>
                  <a:cxn ang="0">
                    <a:pos x="104" y="158"/>
                  </a:cxn>
                  <a:cxn ang="0">
                    <a:pos x="123" y="142"/>
                  </a:cxn>
                  <a:cxn ang="0">
                    <a:pos x="123" y="142"/>
                  </a:cxn>
                  <a:cxn ang="0">
                    <a:pos x="141" y="127"/>
                  </a:cxn>
                  <a:cxn ang="0">
                    <a:pos x="156" y="109"/>
                  </a:cxn>
                  <a:cxn ang="0">
                    <a:pos x="187" y="74"/>
                  </a:cxn>
                  <a:cxn ang="0">
                    <a:pos x="187" y="74"/>
                  </a:cxn>
                  <a:cxn ang="0">
                    <a:pos x="218" y="40"/>
                  </a:cxn>
                  <a:cxn ang="0">
                    <a:pos x="250" y="7"/>
                  </a:cxn>
                  <a:cxn ang="0">
                    <a:pos x="250" y="7"/>
                  </a:cxn>
                  <a:cxn ang="0">
                    <a:pos x="251" y="6"/>
                  </a:cxn>
                  <a:cxn ang="0">
                    <a:pos x="252" y="4"/>
                  </a:cxn>
                  <a:cxn ang="0">
                    <a:pos x="251" y="2"/>
                  </a:cxn>
                  <a:cxn ang="0">
                    <a:pos x="250" y="1"/>
                  </a:cxn>
                  <a:cxn ang="0">
                    <a:pos x="249" y="0"/>
                  </a:cxn>
                  <a:cxn ang="0">
                    <a:pos x="247" y="0"/>
                  </a:cxn>
                  <a:cxn ang="0">
                    <a:pos x="245" y="0"/>
                  </a:cxn>
                  <a:cxn ang="0">
                    <a:pos x="244" y="1"/>
                  </a:cxn>
                  <a:cxn ang="0">
                    <a:pos x="244" y="1"/>
                  </a:cxn>
                </a:cxnLst>
                <a:rect l="0" t="0" r="r" b="b"/>
                <a:pathLst>
                  <a:path w="252" h="236">
                    <a:moveTo>
                      <a:pt x="244" y="1"/>
                    </a:moveTo>
                    <a:lnTo>
                      <a:pt x="244" y="1"/>
                    </a:lnTo>
                    <a:lnTo>
                      <a:pt x="227" y="18"/>
                    </a:lnTo>
                    <a:lnTo>
                      <a:pt x="211" y="36"/>
                    </a:lnTo>
                    <a:lnTo>
                      <a:pt x="179" y="73"/>
                    </a:lnTo>
                    <a:lnTo>
                      <a:pt x="162" y="90"/>
                    </a:lnTo>
                    <a:lnTo>
                      <a:pt x="146" y="108"/>
                    </a:lnTo>
                    <a:lnTo>
                      <a:pt x="128" y="125"/>
                    </a:lnTo>
                    <a:lnTo>
                      <a:pt x="110" y="141"/>
                    </a:lnTo>
                    <a:lnTo>
                      <a:pt x="110" y="141"/>
                    </a:lnTo>
                    <a:lnTo>
                      <a:pt x="71" y="172"/>
                    </a:lnTo>
                    <a:lnTo>
                      <a:pt x="52" y="188"/>
                    </a:lnTo>
                    <a:lnTo>
                      <a:pt x="31" y="202"/>
                    </a:lnTo>
                    <a:lnTo>
                      <a:pt x="31" y="202"/>
                    </a:lnTo>
                    <a:lnTo>
                      <a:pt x="23" y="208"/>
                    </a:lnTo>
                    <a:lnTo>
                      <a:pt x="14" y="213"/>
                    </a:lnTo>
                    <a:lnTo>
                      <a:pt x="9" y="217"/>
                    </a:lnTo>
                    <a:lnTo>
                      <a:pt x="5" y="222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32"/>
                    </a:lnTo>
                    <a:lnTo>
                      <a:pt x="1" y="234"/>
                    </a:lnTo>
                    <a:lnTo>
                      <a:pt x="2" y="235"/>
                    </a:lnTo>
                    <a:lnTo>
                      <a:pt x="4" y="236"/>
                    </a:lnTo>
                    <a:lnTo>
                      <a:pt x="5" y="236"/>
                    </a:lnTo>
                    <a:lnTo>
                      <a:pt x="7" y="236"/>
                    </a:lnTo>
                    <a:lnTo>
                      <a:pt x="8" y="234"/>
                    </a:lnTo>
                    <a:lnTo>
                      <a:pt x="9" y="233"/>
                    </a:lnTo>
                    <a:lnTo>
                      <a:pt x="9" y="233"/>
                    </a:lnTo>
                    <a:lnTo>
                      <a:pt x="12" y="228"/>
                    </a:lnTo>
                    <a:lnTo>
                      <a:pt x="16" y="224"/>
                    </a:lnTo>
                    <a:lnTo>
                      <a:pt x="21" y="220"/>
                    </a:lnTo>
                    <a:lnTo>
                      <a:pt x="26" y="215"/>
                    </a:lnTo>
                    <a:lnTo>
                      <a:pt x="38" y="207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67" y="185"/>
                    </a:lnTo>
                    <a:lnTo>
                      <a:pt x="86" y="171"/>
                    </a:lnTo>
                    <a:lnTo>
                      <a:pt x="104" y="158"/>
                    </a:lnTo>
                    <a:lnTo>
                      <a:pt x="123" y="142"/>
                    </a:lnTo>
                    <a:lnTo>
                      <a:pt x="123" y="142"/>
                    </a:lnTo>
                    <a:lnTo>
                      <a:pt x="141" y="127"/>
                    </a:lnTo>
                    <a:lnTo>
                      <a:pt x="156" y="109"/>
                    </a:lnTo>
                    <a:lnTo>
                      <a:pt x="187" y="74"/>
                    </a:lnTo>
                    <a:lnTo>
                      <a:pt x="187" y="74"/>
                    </a:lnTo>
                    <a:lnTo>
                      <a:pt x="218" y="4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1" y="6"/>
                    </a:lnTo>
                    <a:lnTo>
                      <a:pt x="252" y="4"/>
                    </a:lnTo>
                    <a:lnTo>
                      <a:pt x="251" y="2"/>
                    </a:lnTo>
                    <a:lnTo>
                      <a:pt x="250" y="1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45" y="0"/>
                    </a:lnTo>
                    <a:lnTo>
                      <a:pt x="244" y="1"/>
                    </a:lnTo>
                    <a:lnTo>
                      <a:pt x="24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614"/>
              <p:cNvSpPr/>
              <p:nvPr/>
            </p:nvSpPr>
            <p:spPr bwMode="auto">
              <a:xfrm>
                <a:off x="2190751" y="4356100"/>
                <a:ext cx="127000" cy="115888"/>
              </a:xfrm>
              <a:custGeom>
                <a:avLst/>
                <a:gdLst/>
                <a:ahLst/>
                <a:cxnLst>
                  <a:cxn ang="0">
                    <a:pos x="234" y="1"/>
                  </a:cxn>
                  <a:cxn ang="0">
                    <a:pos x="234" y="1"/>
                  </a:cxn>
                  <a:cxn ang="0">
                    <a:pos x="220" y="12"/>
                  </a:cxn>
                  <a:cxn ang="0">
                    <a:pos x="205" y="23"/>
                  </a:cxn>
                  <a:cxn ang="0">
                    <a:pos x="191" y="35"/>
                  </a:cxn>
                  <a:cxn ang="0">
                    <a:pos x="177" y="47"/>
                  </a:cxn>
                  <a:cxn ang="0">
                    <a:pos x="151" y="73"/>
                  </a:cxn>
                  <a:cxn ang="0">
                    <a:pos x="126" y="100"/>
                  </a:cxn>
                  <a:cxn ang="0">
                    <a:pos x="126" y="100"/>
                  </a:cxn>
                  <a:cxn ang="0">
                    <a:pos x="110" y="114"/>
                  </a:cxn>
                  <a:cxn ang="0">
                    <a:pos x="96" y="128"/>
                  </a:cxn>
                  <a:cxn ang="0">
                    <a:pos x="64" y="156"/>
                  </a:cxn>
                  <a:cxn ang="0">
                    <a:pos x="32" y="182"/>
                  </a:cxn>
                  <a:cxn ang="0">
                    <a:pos x="16" y="196"/>
                  </a:cxn>
                  <a:cxn ang="0">
                    <a:pos x="1" y="210"/>
                  </a:cxn>
                  <a:cxn ang="0">
                    <a:pos x="1" y="210"/>
                  </a:cxn>
                  <a:cxn ang="0">
                    <a:pos x="0" y="212"/>
                  </a:cxn>
                  <a:cxn ang="0">
                    <a:pos x="0" y="215"/>
                  </a:cxn>
                  <a:cxn ang="0">
                    <a:pos x="2" y="217"/>
                  </a:cxn>
                  <a:cxn ang="0">
                    <a:pos x="5" y="219"/>
                  </a:cxn>
                  <a:cxn ang="0">
                    <a:pos x="9" y="219"/>
                  </a:cxn>
                  <a:cxn ang="0">
                    <a:pos x="9" y="219"/>
                  </a:cxn>
                  <a:cxn ang="0">
                    <a:pos x="12" y="217"/>
                  </a:cxn>
                  <a:cxn ang="0">
                    <a:pos x="13" y="215"/>
                  </a:cxn>
                  <a:cxn ang="0">
                    <a:pos x="14" y="213"/>
                  </a:cxn>
                  <a:cxn ang="0">
                    <a:pos x="13" y="211"/>
                  </a:cxn>
                  <a:cxn ang="0">
                    <a:pos x="13" y="211"/>
                  </a:cxn>
                  <a:cxn ang="0">
                    <a:pos x="40" y="188"/>
                  </a:cxn>
                  <a:cxn ang="0">
                    <a:pos x="67" y="165"/>
                  </a:cxn>
                  <a:cxn ang="0">
                    <a:pos x="94" y="142"/>
                  </a:cxn>
                  <a:cxn ang="0">
                    <a:pos x="120" y="118"/>
                  </a:cxn>
                  <a:cxn ang="0">
                    <a:pos x="120" y="118"/>
                  </a:cxn>
                  <a:cxn ang="0">
                    <a:pos x="149" y="89"/>
                  </a:cxn>
                  <a:cxn ang="0">
                    <a:pos x="177" y="62"/>
                  </a:cxn>
                  <a:cxn ang="0">
                    <a:pos x="192" y="47"/>
                  </a:cxn>
                  <a:cxn ang="0">
                    <a:pos x="207" y="34"/>
                  </a:cxn>
                  <a:cxn ang="0">
                    <a:pos x="223" y="21"/>
                  </a:cxn>
                  <a:cxn ang="0">
                    <a:pos x="239" y="9"/>
                  </a:cxn>
                  <a:cxn ang="0">
                    <a:pos x="239" y="9"/>
                  </a:cxn>
                  <a:cxn ang="0">
                    <a:pos x="240" y="8"/>
                  </a:cxn>
                  <a:cxn ang="0">
                    <a:pos x="241" y="6"/>
                  </a:cxn>
                  <a:cxn ang="0">
                    <a:pos x="241" y="4"/>
                  </a:cxn>
                  <a:cxn ang="0">
                    <a:pos x="240" y="2"/>
                  </a:cxn>
                  <a:cxn ang="0">
                    <a:pos x="239" y="1"/>
                  </a:cxn>
                  <a:cxn ang="0">
                    <a:pos x="238" y="0"/>
                  </a:cxn>
                  <a:cxn ang="0">
                    <a:pos x="236" y="0"/>
                  </a:cxn>
                  <a:cxn ang="0">
                    <a:pos x="234" y="1"/>
                  </a:cxn>
                  <a:cxn ang="0">
                    <a:pos x="234" y="1"/>
                  </a:cxn>
                </a:cxnLst>
                <a:rect l="0" t="0" r="r" b="b"/>
                <a:pathLst>
                  <a:path w="241" h="219">
                    <a:moveTo>
                      <a:pt x="234" y="1"/>
                    </a:moveTo>
                    <a:lnTo>
                      <a:pt x="234" y="1"/>
                    </a:lnTo>
                    <a:lnTo>
                      <a:pt x="220" y="12"/>
                    </a:lnTo>
                    <a:lnTo>
                      <a:pt x="205" y="23"/>
                    </a:lnTo>
                    <a:lnTo>
                      <a:pt x="191" y="35"/>
                    </a:lnTo>
                    <a:lnTo>
                      <a:pt x="177" y="47"/>
                    </a:lnTo>
                    <a:lnTo>
                      <a:pt x="151" y="73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10" y="114"/>
                    </a:lnTo>
                    <a:lnTo>
                      <a:pt x="96" y="128"/>
                    </a:lnTo>
                    <a:lnTo>
                      <a:pt x="64" y="156"/>
                    </a:lnTo>
                    <a:lnTo>
                      <a:pt x="32" y="182"/>
                    </a:lnTo>
                    <a:lnTo>
                      <a:pt x="16" y="196"/>
                    </a:lnTo>
                    <a:lnTo>
                      <a:pt x="1" y="210"/>
                    </a:lnTo>
                    <a:lnTo>
                      <a:pt x="1" y="210"/>
                    </a:lnTo>
                    <a:lnTo>
                      <a:pt x="0" y="212"/>
                    </a:lnTo>
                    <a:lnTo>
                      <a:pt x="0" y="215"/>
                    </a:lnTo>
                    <a:lnTo>
                      <a:pt x="2" y="217"/>
                    </a:lnTo>
                    <a:lnTo>
                      <a:pt x="5" y="219"/>
                    </a:lnTo>
                    <a:lnTo>
                      <a:pt x="9" y="219"/>
                    </a:lnTo>
                    <a:lnTo>
                      <a:pt x="9" y="219"/>
                    </a:lnTo>
                    <a:lnTo>
                      <a:pt x="12" y="217"/>
                    </a:lnTo>
                    <a:lnTo>
                      <a:pt x="13" y="215"/>
                    </a:lnTo>
                    <a:lnTo>
                      <a:pt x="14" y="213"/>
                    </a:lnTo>
                    <a:lnTo>
                      <a:pt x="13" y="211"/>
                    </a:lnTo>
                    <a:lnTo>
                      <a:pt x="13" y="211"/>
                    </a:lnTo>
                    <a:lnTo>
                      <a:pt x="40" y="188"/>
                    </a:lnTo>
                    <a:lnTo>
                      <a:pt x="67" y="165"/>
                    </a:lnTo>
                    <a:lnTo>
                      <a:pt x="94" y="142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49" y="89"/>
                    </a:lnTo>
                    <a:lnTo>
                      <a:pt x="177" y="62"/>
                    </a:lnTo>
                    <a:lnTo>
                      <a:pt x="192" y="47"/>
                    </a:lnTo>
                    <a:lnTo>
                      <a:pt x="207" y="34"/>
                    </a:lnTo>
                    <a:lnTo>
                      <a:pt x="223" y="21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1" y="4"/>
                    </a:lnTo>
                    <a:lnTo>
                      <a:pt x="240" y="2"/>
                    </a:lnTo>
                    <a:lnTo>
                      <a:pt x="239" y="1"/>
                    </a:lnTo>
                    <a:lnTo>
                      <a:pt x="238" y="0"/>
                    </a:lnTo>
                    <a:lnTo>
                      <a:pt x="236" y="0"/>
                    </a:lnTo>
                    <a:lnTo>
                      <a:pt x="234" y="1"/>
                    </a:lnTo>
                    <a:lnTo>
                      <a:pt x="2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0" name="Freeform 616"/>
              <p:cNvSpPr/>
              <p:nvPr/>
            </p:nvSpPr>
            <p:spPr bwMode="auto">
              <a:xfrm>
                <a:off x="2190751" y="4446588"/>
                <a:ext cx="122238" cy="122238"/>
              </a:xfrm>
              <a:custGeom>
                <a:avLst/>
                <a:gdLst/>
                <a:ahLst/>
                <a:cxnLst>
                  <a:cxn ang="0">
                    <a:pos x="223" y="2"/>
                  </a:cxn>
                  <a:cxn ang="0">
                    <a:pos x="223" y="2"/>
                  </a:cxn>
                  <a:cxn ang="0">
                    <a:pos x="221" y="5"/>
                  </a:cxn>
                  <a:cxn ang="0">
                    <a:pos x="218" y="8"/>
                  </a:cxn>
                  <a:cxn ang="0">
                    <a:pos x="211" y="12"/>
                  </a:cxn>
                  <a:cxn ang="0">
                    <a:pos x="205" y="15"/>
                  </a:cxn>
                  <a:cxn ang="0">
                    <a:pos x="203" y="18"/>
                  </a:cxn>
                  <a:cxn ang="0">
                    <a:pos x="200" y="20"/>
                  </a:cxn>
                  <a:cxn ang="0">
                    <a:pos x="200" y="20"/>
                  </a:cxn>
                  <a:cxn ang="0">
                    <a:pos x="178" y="50"/>
                  </a:cxn>
                  <a:cxn ang="0">
                    <a:pos x="178" y="50"/>
                  </a:cxn>
                  <a:cxn ang="0">
                    <a:pos x="164" y="69"/>
                  </a:cxn>
                  <a:cxn ang="0">
                    <a:pos x="149" y="87"/>
                  </a:cxn>
                  <a:cxn ang="0">
                    <a:pos x="133" y="104"/>
                  </a:cxn>
                  <a:cxn ang="0">
                    <a:pos x="115" y="121"/>
                  </a:cxn>
                  <a:cxn ang="0">
                    <a:pos x="115" y="121"/>
                  </a:cxn>
                  <a:cxn ang="0">
                    <a:pos x="86" y="146"/>
                  </a:cxn>
                  <a:cxn ang="0">
                    <a:pos x="56" y="170"/>
                  </a:cxn>
                  <a:cxn ang="0">
                    <a:pos x="41" y="183"/>
                  </a:cxn>
                  <a:cxn ang="0">
                    <a:pos x="27" y="195"/>
                  </a:cxn>
                  <a:cxn ang="0">
                    <a:pos x="14" y="210"/>
                  </a:cxn>
                  <a:cxn ang="0">
                    <a:pos x="1" y="224"/>
                  </a:cxn>
                  <a:cxn ang="0">
                    <a:pos x="1" y="224"/>
                  </a:cxn>
                  <a:cxn ang="0">
                    <a:pos x="0" y="225"/>
                  </a:cxn>
                  <a:cxn ang="0">
                    <a:pos x="0" y="227"/>
                  </a:cxn>
                  <a:cxn ang="0">
                    <a:pos x="2" y="230"/>
                  </a:cxn>
                  <a:cxn ang="0">
                    <a:pos x="3" y="231"/>
                  </a:cxn>
                  <a:cxn ang="0">
                    <a:pos x="5" y="232"/>
                  </a:cxn>
                  <a:cxn ang="0">
                    <a:pos x="6" y="231"/>
                  </a:cxn>
                  <a:cxn ang="0">
                    <a:pos x="8" y="230"/>
                  </a:cxn>
                  <a:cxn ang="0">
                    <a:pos x="8" y="230"/>
                  </a:cxn>
                  <a:cxn ang="0">
                    <a:pos x="21" y="215"/>
                  </a:cxn>
                  <a:cxn ang="0">
                    <a:pos x="35" y="200"/>
                  </a:cxn>
                  <a:cxn ang="0">
                    <a:pos x="50" y="187"/>
                  </a:cxn>
                  <a:cxn ang="0">
                    <a:pos x="66" y="174"/>
                  </a:cxn>
                  <a:cxn ang="0">
                    <a:pos x="98" y="148"/>
                  </a:cxn>
                  <a:cxn ang="0">
                    <a:pos x="129" y="122"/>
                  </a:cxn>
                  <a:cxn ang="0">
                    <a:pos x="129" y="122"/>
                  </a:cxn>
                  <a:cxn ang="0">
                    <a:pos x="144" y="107"/>
                  </a:cxn>
                  <a:cxn ang="0">
                    <a:pos x="158" y="93"/>
                  </a:cxn>
                  <a:cxn ang="0">
                    <a:pos x="170" y="77"/>
                  </a:cxn>
                  <a:cxn ang="0">
                    <a:pos x="181" y="61"/>
                  </a:cxn>
                  <a:cxn ang="0">
                    <a:pos x="181" y="61"/>
                  </a:cxn>
                  <a:cxn ang="0">
                    <a:pos x="189" y="51"/>
                  </a:cxn>
                  <a:cxn ang="0">
                    <a:pos x="197" y="39"/>
                  </a:cxn>
                  <a:cxn ang="0">
                    <a:pos x="206" y="29"/>
                  </a:cxn>
                  <a:cxn ang="0">
                    <a:pos x="211" y="25"/>
                  </a:cxn>
                  <a:cxn ang="0">
                    <a:pos x="217" y="22"/>
                  </a:cxn>
                  <a:cxn ang="0">
                    <a:pos x="217" y="22"/>
                  </a:cxn>
                  <a:cxn ang="0">
                    <a:pos x="222" y="19"/>
                  </a:cxn>
                  <a:cxn ang="0">
                    <a:pos x="225" y="14"/>
                  </a:cxn>
                  <a:cxn ang="0">
                    <a:pos x="231" y="7"/>
                  </a:cxn>
                  <a:cxn ang="0">
                    <a:pos x="231" y="7"/>
                  </a:cxn>
                  <a:cxn ang="0">
                    <a:pos x="232" y="5"/>
                  </a:cxn>
                  <a:cxn ang="0">
                    <a:pos x="232" y="3"/>
                  </a:cxn>
                  <a:cxn ang="0">
                    <a:pos x="231" y="2"/>
                  </a:cxn>
                  <a:cxn ang="0">
                    <a:pos x="230" y="1"/>
                  </a:cxn>
                  <a:cxn ang="0">
                    <a:pos x="228" y="0"/>
                  </a:cxn>
                  <a:cxn ang="0">
                    <a:pos x="226" y="0"/>
                  </a:cxn>
                  <a:cxn ang="0">
                    <a:pos x="225" y="0"/>
                  </a:cxn>
                  <a:cxn ang="0">
                    <a:pos x="223" y="2"/>
                  </a:cxn>
                  <a:cxn ang="0">
                    <a:pos x="223" y="2"/>
                  </a:cxn>
                </a:cxnLst>
                <a:rect l="0" t="0" r="r" b="b"/>
                <a:pathLst>
                  <a:path w="232" h="232">
                    <a:moveTo>
                      <a:pt x="223" y="2"/>
                    </a:moveTo>
                    <a:lnTo>
                      <a:pt x="223" y="2"/>
                    </a:lnTo>
                    <a:lnTo>
                      <a:pt x="221" y="5"/>
                    </a:lnTo>
                    <a:lnTo>
                      <a:pt x="218" y="8"/>
                    </a:lnTo>
                    <a:lnTo>
                      <a:pt x="211" y="12"/>
                    </a:lnTo>
                    <a:lnTo>
                      <a:pt x="205" y="15"/>
                    </a:lnTo>
                    <a:lnTo>
                      <a:pt x="203" y="18"/>
                    </a:lnTo>
                    <a:lnTo>
                      <a:pt x="200" y="20"/>
                    </a:lnTo>
                    <a:lnTo>
                      <a:pt x="200" y="2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64" y="69"/>
                    </a:lnTo>
                    <a:lnTo>
                      <a:pt x="149" y="87"/>
                    </a:lnTo>
                    <a:lnTo>
                      <a:pt x="133" y="104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86" y="146"/>
                    </a:lnTo>
                    <a:lnTo>
                      <a:pt x="56" y="170"/>
                    </a:lnTo>
                    <a:lnTo>
                      <a:pt x="41" y="183"/>
                    </a:lnTo>
                    <a:lnTo>
                      <a:pt x="27" y="195"/>
                    </a:lnTo>
                    <a:lnTo>
                      <a:pt x="14" y="21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0" y="225"/>
                    </a:lnTo>
                    <a:lnTo>
                      <a:pt x="0" y="227"/>
                    </a:lnTo>
                    <a:lnTo>
                      <a:pt x="2" y="230"/>
                    </a:lnTo>
                    <a:lnTo>
                      <a:pt x="3" y="231"/>
                    </a:lnTo>
                    <a:lnTo>
                      <a:pt x="5" y="232"/>
                    </a:lnTo>
                    <a:lnTo>
                      <a:pt x="6" y="231"/>
                    </a:lnTo>
                    <a:lnTo>
                      <a:pt x="8" y="230"/>
                    </a:lnTo>
                    <a:lnTo>
                      <a:pt x="8" y="230"/>
                    </a:lnTo>
                    <a:lnTo>
                      <a:pt x="21" y="215"/>
                    </a:lnTo>
                    <a:lnTo>
                      <a:pt x="35" y="200"/>
                    </a:lnTo>
                    <a:lnTo>
                      <a:pt x="50" y="187"/>
                    </a:lnTo>
                    <a:lnTo>
                      <a:pt x="66" y="174"/>
                    </a:lnTo>
                    <a:lnTo>
                      <a:pt x="98" y="148"/>
                    </a:lnTo>
                    <a:lnTo>
                      <a:pt x="129" y="122"/>
                    </a:lnTo>
                    <a:lnTo>
                      <a:pt x="129" y="122"/>
                    </a:lnTo>
                    <a:lnTo>
                      <a:pt x="144" y="107"/>
                    </a:lnTo>
                    <a:lnTo>
                      <a:pt x="158" y="93"/>
                    </a:lnTo>
                    <a:lnTo>
                      <a:pt x="170" y="77"/>
                    </a:lnTo>
                    <a:lnTo>
                      <a:pt x="181" y="61"/>
                    </a:lnTo>
                    <a:lnTo>
                      <a:pt x="181" y="61"/>
                    </a:lnTo>
                    <a:lnTo>
                      <a:pt x="189" y="51"/>
                    </a:lnTo>
                    <a:lnTo>
                      <a:pt x="197" y="39"/>
                    </a:lnTo>
                    <a:lnTo>
                      <a:pt x="206" y="29"/>
                    </a:lnTo>
                    <a:lnTo>
                      <a:pt x="211" y="25"/>
                    </a:lnTo>
                    <a:lnTo>
                      <a:pt x="217" y="22"/>
                    </a:lnTo>
                    <a:lnTo>
                      <a:pt x="217" y="22"/>
                    </a:lnTo>
                    <a:lnTo>
                      <a:pt x="222" y="19"/>
                    </a:lnTo>
                    <a:lnTo>
                      <a:pt x="225" y="14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2" y="5"/>
                    </a:lnTo>
                    <a:lnTo>
                      <a:pt x="232" y="3"/>
                    </a:lnTo>
                    <a:lnTo>
                      <a:pt x="231" y="2"/>
                    </a:lnTo>
                    <a:lnTo>
                      <a:pt x="230" y="1"/>
                    </a:lnTo>
                    <a:lnTo>
                      <a:pt x="228" y="0"/>
                    </a:lnTo>
                    <a:lnTo>
                      <a:pt x="226" y="0"/>
                    </a:lnTo>
                    <a:lnTo>
                      <a:pt x="225" y="0"/>
                    </a:lnTo>
                    <a:lnTo>
                      <a:pt x="223" y="2"/>
                    </a:lnTo>
                    <a:lnTo>
                      <a:pt x="22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1" name="Freeform 617"/>
              <p:cNvSpPr/>
              <p:nvPr/>
            </p:nvSpPr>
            <p:spPr bwMode="auto">
              <a:xfrm>
                <a:off x="2200276" y="4495800"/>
                <a:ext cx="103188" cy="106363"/>
              </a:xfrm>
              <a:custGeom>
                <a:avLst/>
                <a:gdLst/>
                <a:ahLst/>
                <a:cxnLst>
                  <a:cxn ang="0">
                    <a:pos x="185" y="4"/>
                  </a:cxn>
                  <a:cxn ang="0">
                    <a:pos x="180" y="15"/>
                  </a:cxn>
                  <a:cxn ang="0">
                    <a:pos x="172" y="26"/>
                  </a:cxn>
                  <a:cxn ang="0">
                    <a:pos x="152" y="46"/>
                  </a:cxn>
                  <a:cxn ang="0">
                    <a:pos x="141" y="60"/>
                  </a:cxn>
                  <a:cxn ang="0">
                    <a:pos x="116" y="85"/>
                  </a:cxn>
                  <a:cxn ang="0">
                    <a:pos x="102" y="96"/>
                  </a:cxn>
                  <a:cxn ang="0">
                    <a:pos x="76" y="122"/>
                  </a:cxn>
                  <a:cxn ang="0">
                    <a:pos x="49" y="149"/>
                  </a:cxn>
                  <a:cxn ang="0">
                    <a:pos x="36" y="160"/>
                  </a:cxn>
                  <a:cxn ang="0">
                    <a:pos x="13" y="181"/>
                  </a:cxn>
                  <a:cxn ang="0">
                    <a:pos x="1" y="191"/>
                  </a:cxn>
                  <a:cxn ang="0">
                    <a:pos x="0" y="197"/>
                  </a:cxn>
                  <a:cxn ang="0">
                    <a:pos x="4" y="199"/>
                  </a:cxn>
                  <a:cxn ang="0">
                    <a:pos x="5" y="199"/>
                  </a:cxn>
                  <a:cxn ang="0">
                    <a:pos x="15" y="194"/>
                  </a:cxn>
                  <a:cxn ang="0">
                    <a:pos x="17" y="193"/>
                  </a:cxn>
                  <a:cxn ang="0">
                    <a:pos x="18" y="190"/>
                  </a:cxn>
                  <a:cxn ang="0">
                    <a:pos x="18" y="188"/>
                  </a:cxn>
                  <a:cxn ang="0">
                    <a:pos x="55" y="156"/>
                  </a:cxn>
                  <a:cxn ang="0">
                    <a:pos x="70" y="142"/>
                  </a:cxn>
                  <a:cxn ang="0">
                    <a:pos x="99" y="112"/>
                  </a:cxn>
                  <a:cxn ang="0">
                    <a:pos x="115" y="98"/>
                  </a:cxn>
                  <a:cxn ang="0">
                    <a:pos x="142" y="73"/>
                  </a:cxn>
                  <a:cxn ang="0">
                    <a:pos x="164" y="45"/>
                  </a:cxn>
                  <a:cxn ang="0">
                    <a:pos x="169" y="40"/>
                  </a:cxn>
                  <a:cxn ang="0">
                    <a:pos x="182" y="27"/>
                  </a:cxn>
                  <a:cxn ang="0">
                    <a:pos x="189" y="18"/>
                  </a:cxn>
                  <a:cxn ang="0">
                    <a:pos x="193" y="6"/>
                  </a:cxn>
                  <a:cxn ang="0">
                    <a:pos x="193" y="4"/>
                  </a:cxn>
                  <a:cxn ang="0">
                    <a:pos x="190" y="1"/>
                  </a:cxn>
                  <a:cxn ang="0">
                    <a:pos x="187" y="1"/>
                  </a:cxn>
                  <a:cxn ang="0">
                    <a:pos x="185" y="4"/>
                  </a:cxn>
                </a:cxnLst>
                <a:rect l="0" t="0" r="r" b="b"/>
                <a:pathLst>
                  <a:path w="193" h="199">
                    <a:moveTo>
                      <a:pt x="185" y="4"/>
                    </a:moveTo>
                    <a:lnTo>
                      <a:pt x="185" y="4"/>
                    </a:lnTo>
                    <a:lnTo>
                      <a:pt x="183" y="9"/>
                    </a:lnTo>
                    <a:lnTo>
                      <a:pt x="180" y="15"/>
                    </a:lnTo>
                    <a:lnTo>
                      <a:pt x="176" y="21"/>
                    </a:lnTo>
                    <a:lnTo>
                      <a:pt x="172" y="26"/>
                    </a:lnTo>
                    <a:lnTo>
                      <a:pt x="161" y="36"/>
                    </a:lnTo>
                    <a:lnTo>
                      <a:pt x="152" y="46"/>
                    </a:lnTo>
                    <a:lnTo>
                      <a:pt x="152" y="46"/>
                    </a:lnTo>
                    <a:lnTo>
                      <a:pt x="141" y="60"/>
                    </a:lnTo>
                    <a:lnTo>
                      <a:pt x="128" y="72"/>
                    </a:lnTo>
                    <a:lnTo>
                      <a:pt x="116" y="85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88" y="108"/>
                    </a:lnTo>
                    <a:lnTo>
                      <a:pt x="76" y="122"/>
                    </a:lnTo>
                    <a:lnTo>
                      <a:pt x="62" y="136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36" y="160"/>
                    </a:lnTo>
                    <a:lnTo>
                      <a:pt x="24" y="170"/>
                    </a:lnTo>
                    <a:lnTo>
                      <a:pt x="13" y="181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2" y="199"/>
                    </a:lnTo>
                    <a:lnTo>
                      <a:pt x="4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11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7" y="193"/>
                    </a:lnTo>
                    <a:lnTo>
                      <a:pt x="18" y="192"/>
                    </a:lnTo>
                    <a:lnTo>
                      <a:pt x="18" y="190"/>
                    </a:lnTo>
                    <a:lnTo>
                      <a:pt x="18" y="188"/>
                    </a:lnTo>
                    <a:lnTo>
                      <a:pt x="18" y="188"/>
                    </a:lnTo>
                    <a:lnTo>
                      <a:pt x="36" y="172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70" y="142"/>
                    </a:lnTo>
                    <a:lnTo>
                      <a:pt x="85" y="126"/>
                    </a:lnTo>
                    <a:lnTo>
                      <a:pt x="99" y="112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28" y="86"/>
                    </a:lnTo>
                    <a:lnTo>
                      <a:pt x="142" y="73"/>
                    </a:lnTo>
                    <a:lnTo>
                      <a:pt x="154" y="60"/>
                    </a:lnTo>
                    <a:lnTo>
                      <a:pt x="164" y="45"/>
                    </a:lnTo>
                    <a:lnTo>
                      <a:pt x="164" y="45"/>
                    </a:lnTo>
                    <a:lnTo>
                      <a:pt x="169" y="40"/>
                    </a:lnTo>
                    <a:lnTo>
                      <a:pt x="173" y="36"/>
                    </a:lnTo>
                    <a:lnTo>
                      <a:pt x="182" y="27"/>
                    </a:lnTo>
                    <a:lnTo>
                      <a:pt x="186" y="23"/>
                    </a:lnTo>
                    <a:lnTo>
                      <a:pt x="189" y="18"/>
                    </a:lnTo>
                    <a:lnTo>
                      <a:pt x="192" y="12"/>
                    </a:lnTo>
                    <a:lnTo>
                      <a:pt x="193" y="6"/>
                    </a:lnTo>
                    <a:lnTo>
                      <a:pt x="193" y="6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7" y="1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2" name="Freeform 618"/>
              <p:cNvSpPr/>
              <p:nvPr/>
            </p:nvSpPr>
            <p:spPr bwMode="auto">
              <a:xfrm>
                <a:off x="2235201" y="4533900"/>
                <a:ext cx="73025" cy="82550"/>
              </a:xfrm>
              <a:custGeom>
                <a:avLst/>
                <a:gdLst/>
                <a:ahLst/>
                <a:cxnLst>
                  <a:cxn ang="0">
                    <a:pos x="128" y="4"/>
                  </a:cxn>
                  <a:cxn ang="0">
                    <a:pos x="128" y="4"/>
                  </a:cxn>
                  <a:cxn ang="0">
                    <a:pos x="126" y="10"/>
                  </a:cxn>
                  <a:cxn ang="0">
                    <a:pos x="122" y="14"/>
                  </a:cxn>
                  <a:cxn ang="0">
                    <a:pos x="114" y="24"/>
                  </a:cxn>
                  <a:cxn ang="0">
                    <a:pos x="104" y="33"/>
                  </a:cxn>
                  <a:cxn ang="0">
                    <a:pos x="95" y="42"/>
                  </a:cxn>
                  <a:cxn ang="0">
                    <a:pos x="95" y="42"/>
                  </a:cxn>
                  <a:cxn ang="0">
                    <a:pos x="78" y="62"/>
                  </a:cxn>
                  <a:cxn ang="0">
                    <a:pos x="59" y="83"/>
                  </a:cxn>
                  <a:cxn ang="0">
                    <a:pos x="59" y="83"/>
                  </a:cxn>
                  <a:cxn ang="0">
                    <a:pos x="50" y="94"/>
                  </a:cxn>
                  <a:cxn ang="0">
                    <a:pos x="42" y="106"/>
                  </a:cxn>
                  <a:cxn ang="0">
                    <a:pos x="32" y="116"/>
                  </a:cxn>
                  <a:cxn ang="0">
                    <a:pos x="27" y="121"/>
                  </a:cxn>
                  <a:cxn ang="0">
                    <a:pos x="22" y="126"/>
                  </a:cxn>
                  <a:cxn ang="0">
                    <a:pos x="22" y="126"/>
                  </a:cxn>
                  <a:cxn ang="0">
                    <a:pos x="16" y="131"/>
                  </a:cxn>
                  <a:cxn ang="0">
                    <a:pos x="10" y="137"/>
                  </a:cxn>
                  <a:cxn ang="0">
                    <a:pos x="4" y="143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2" y="156"/>
                  </a:cxn>
                  <a:cxn ang="0">
                    <a:pos x="4" y="157"/>
                  </a:cxn>
                  <a:cxn ang="0">
                    <a:pos x="7" y="157"/>
                  </a:cxn>
                  <a:cxn ang="0">
                    <a:pos x="8" y="156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2" y="150"/>
                  </a:cxn>
                  <a:cxn ang="0">
                    <a:pos x="15" y="145"/>
                  </a:cxn>
                  <a:cxn ang="0">
                    <a:pos x="23" y="137"/>
                  </a:cxn>
                  <a:cxn ang="0">
                    <a:pos x="42" y="122"/>
                  </a:cxn>
                  <a:cxn ang="0">
                    <a:pos x="42" y="122"/>
                  </a:cxn>
                  <a:cxn ang="0">
                    <a:pos x="44" y="119"/>
                  </a:cxn>
                  <a:cxn ang="0">
                    <a:pos x="47" y="115"/>
                  </a:cxn>
                  <a:cxn ang="0">
                    <a:pos x="51" y="108"/>
                  </a:cxn>
                  <a:cxn ang="0">
                    <a:pos x="51" y="108"/>
                  </a:cxn>
                  <a:cxn ang="0">
                    <a:pos x="63" y="92"/>
                  </a:cxn>
                  <a:cxn ang="0">
                    <a:pos x="77" y="78"/>
                  </a:cxn>
                  <a:cxn ang="0">
                    <a:pos x="77" y="78"/>
                  </a:cxn>
                  <a:cxn ang="0">
                    <a:pos x="94" y="58"/>
                  </a:cxn>
                  <a:cxn ang="0">
                    <a:pos x="113" y="37"/>
                  </a:cxn>
                  <a:cxn ang="0">
                    <a:pos x="113" y="37"/>
                  </a:cxn>
                  <a:cxn ang="0">
                    <a:pos x="126" y="23"/>
                  </a:cxn>
                  <a:cxn ang="0">
                    <a:pos x="133" y="16"/>
                  </a:cxn>
                  <a:cxn ang="0">
                    <a:pos x="136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38" y="4"/>
                  </a:cxn>
                  <a:cxn ang="0">
                    <a:pos x="137" y="3"/>
                  </a:cxn>
                  <a:cxn ang="0">
                    <a:pos x="136" y="1"/>
                  </a:cxn>
                  <a:cxn ang="0">
                    <a:pos x="134" y="1"/>
                  </a:cxn>
                  <a:cxn ang="0">
                    <a:pos x="133" y="0"/>
                  </a:cxn>
                  <a:cxn ang="0">
                    <a:pos x="130" y="1"/>
                  </a:cxn>
                  <a:cxn ang="0">
                    <a:pos x="129" y="2"/>
                  </a:cxn>
                  <a:cxn ang="0">
                    <a:pos x="128" y="4"/>
                  </a:cxn>
                  <a:cxn ang="0">
                    <a:pos x="128" y="4"/>
                  </a:cxn>
                </a:cxnLst>
                <a:rect l="0" t="0" r="r" b="b"/>
                <a:pathLst>
                  <a:path w="138" h="157">
                    <a:moveTo>
                      <a:pt x="128" y="4"/>
                    </a:moveTo>
                    <a:lnTo>
                      <a:pt x="128" y="4"/>
                    </a:lnTo>
                    <a:lnTo>
                      <a:pt x="126" y="10"/>
                    </a:lnTo>
                    <a:lnTo>
                      <a:pt x="122" y="14"/>
                    </a:lnTo>
                    <a:lnTo>
                      <a:pt x="114" y="24"/>
                    </a:lnTo>
                    <a:lnTo>
                      <a:pt x="104" y="33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78" y="62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0" y="94"/>
                    </a:lnTo>
                    <a:lnTo>
                      <a:pt x="42" y="106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16" y="131"/>
                    </a:lnTo>
                    <a:lnTo>
                      <a:pt x="10" y="137"/>
                    </a:lnTo>
                    <a:lnTo>
                      <a:pt x="4" y="143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2" y="156"/>
                    </a:lnTo>
                    <a:lnTo>
                      <a:pt x="4" y="157"/>
                    </a:lnTo>
                    <a:lnTo>
                      <a:pt x="7" y="157"/>
                    </a:lnTo>
                    <a:lnTo>
                      <a:pt x="8" y="156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2" y="150"/>
                    </a:lnTo>
                    <a:lnTo>
                      <a:pt x="15" y="145"/>
                    </a:lnTo>
                    <a:lnTo>
                      <a:pt x="23" y="137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19"/>
                    </a:lnTo>
                    <a:lnTo>
                      <a:pt x="47" y="115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63" y="92"/>
                    </a:lnTo>
                    <a:lnTo>
                      <a:pt x="77" y="78"/>
                    </a:lnTo>
                    <a:lnTo>
                      <a:pt x="77" y="78"/>
                    </a:lnTo>
                    <a:lnTo>
                      <a:pt x="94" y="58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26" y="23"/>
                    </a:lnTo>
                    <a:lnTo>
                      <a:pt x="133" y="16"/>
                    </a:lnTo>
                    <a:lnTo>
                      <a:pt x="136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37" y="3"/>
                    </a:lnTo>
                    <a:lnTo>
                      <a:pt x="136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130" y="1"/>
                    </a:lnTo>
                    <a:lnTo>
                      <a:pt x="129" y="2"/>
                    </a:lnTo>
                    <a:lnTo>
                      <a:pt x="128" y="4"/>
                    </a:lnTo>
                    <a:lnTo>
                      <a:pt x="1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3" name="Freeform 619"/>
              <p:cNvSpPr/>
              <p:nvPr/>
            </p:nvSpPr>
            <p:spPr bwMode="auto">
              <a:xfrm>
                <a:off x="2265363" y="4567238"/>
                <a:ext cx="55563" cy="61913"/>
              </a:xfrm>
              <a:custGeom>
                <a:avLst/>
                <a:gdLst/>
                <a:ahLst/>
                <a:cxnLst>
                  <a:cxn ang="0">
                    <a:pos x="96" y="1"/>
                  </a:cxn>
                  <a:cxn ang="0">
                    <a:pos x="96" y="1"/>
                  </a:cxn>
                  <a:cxn ang="0">
                    <a:pos x="70" y="27"/>
                  </a:cxn>
                  <a:cxn ang="0">
                    <a:pos x="44" y="53"/>
                  </a:cxn>
                  <a:cxn ang="0">
                    <a:pos x="31" y="66"/>
                  </a:cxn>
                  <a:cxn ang="0">
                    <a:pos x="19" y="81"/>
                  </a:cxn>
                  <a:cxn ang="0">
                    <a:pos x="8" y="95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3" y="118"/>
                  </a:cxn>
                  <a:cxn ang="0">
                    <a:pos x="4" y="119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8" y="116"/>
                  </a:cxn>
                  <a:cxn ang="0">
                    <a:pos x="17" y="100"/>
                  </a:cxn>
                  <a:cxn ang="0">
                    <a:pos x="27" y="86"/>
                  </a:cxn>
                  <a:cxn ang="0">
                    <a:pos x="38" y="72"/>
                  </a:cxn>
                  <a:cxn ang="0">
                    <a:pos x="51" y="58"/>
                  </a:cxn>
                  <a:cxn ang="0">
                    <a:pos x="77" y="33"/>
                  </a:cxn>
                  <a:cxn ang="0">
                    <a:pos x="102" y="9"/>
                  </a:cxn>
                  <a:cxn ang="0">
                    <a:pos x="102" y="9"/>
                  </a:cxn>
                  <a:cxn ang="0">
                    <a:pos x="103" y="6"/>
                  </a:cxn>
                  <a:cxn ang="0">
                    <a:pos x="104" y="4"/>
                  </a:cxn>
                  <a:cxn ang="0">
                    <a:pos x="103" y="3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0"/>
                  </a:cxn>
                  <a:cxn ang="0">
                    <a:pos x="96" y="1"/>
                  </a:cxn>
                  <a:cxn ang="0">
                    <a:pos x="96" y="1"/>
                  </a:cxn>
                </a:cxnLst>
                <a:rect l="0" t="0" r="r" b="b"/>
                <a:pathLst>
                  <a:path w="104" h="119">
                    <a:moveTo>
                      <a:pt x="96" y="1"/>
                    </a:moveTo>
                    <a:lnTo>
                      <a:pt x="96" y="1"/>
                    </a:lnTo>
                    <a:lnTo>
                      <a:pt x="70" y="27"/>
                    </a:lnTo>
                    <a:lnTo>
                      <a:pt x="44" y="53"/>
                    </a:lnTo>
                    <a:lnTo>
                      <a:pt x="31" y="66"/>
                    </a:lnTo>
                    <a:lnTo>
                      <a:pt x="19" y="81"/>
                    </a:lnTo>
                    <a:lnTo>
                      <a:pt x="8" y="95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3" y="118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7" y="100"/>
                    </a:lnTo>
                    <a:lnTo>
                      <a:pt x="27" y="86"/>
                    </a:lnTo>
                    <a:lnTo>
                      <a:pt x="38" y="72"/>
                    </a:lnTo>
                    <a:lnTo>
                      <a:pt x="51" y="58"/>
                    </a:lnTo>
                    <a:lnTo>
                      <a:pt x="77" y="33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3" y="6"/>
                    </a:lnTo>
                    <a:lnTo>
                      <a:pt x="104" y="4"/>
                    </a:lnTo>
                    <a:lnTo>
                      <a:pt x="103" y="3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9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623"/>
              <p:cNvSpPr/>
              <p:nvPr/>
            </p:nvSpPr>
            <p:spPr bwMode="auto">
              <a:xfrm>
                <a:off x="2484438" y="4154488"/>
                <a:ext cx="107950" cy="84138"/>
              </a:xfrm>
              <a:custGeom>
                <a:avLst/>
                <a:gdLst/>
                <a:ahLst/>
                <a:cxnLst>
                  <a:cxn ang="0">
                    <a:pos x="198" y="1"/>
                  </a:cxn>
                  <a:cxn ang="0">
                    <a:pos x="198" y="1"/>
                  </a:cxn>
                  <a:cxn ang="0">
                    <a:pos x="185" y="8"/>
                  </a:cxn>
                  <a:cxn ang="0">
                    <a:pos x="174" y="15"/>
                  </a:cxn>
                  <a:cxn ang="0">
                    <a:pos x="162" y="23"/>
                  </a:cxn>
                  <a:cxn ang="0">
                    <a:pos x="152" y="31"/>
                  </a:cxn>
                  <a:cxn ang="0">
                    <a:pos x="131" y="50"/>
                  </a:cxn>
                  <a:cxn ang="0">
                    <a:pos x="112" y="69"/>
                  </a:cxn>
                  <a:cxn ang="0">
                    <a:pos x="112" y="69"/>
                  </a:cxn>
                  <a:cxn ang="0">
                    <a:pos x="86" y="90"/>
                  </a:cxn>
                  <a:cxn ang="0">
                    <a:pos x="59" y="111"/>
                  </a:cxn>
                  <a:cxn ang="0">
                    <a:pos x="31" y="130"/>
                  </a:cxn>
                  <a:cxn ang="0">
                    <a:pos x="2" y="148"/>
                  </a:cxn>
                  <a:cxn ang="0">
                    <a:pos x="2" y="148"/>
                  </a:cxn>
                  <a:cxn ang="0">
                    <a:pos x="1" y="149"/>
                  </a:cxn>
                  <a:cxn ang="0">
                    <a:pos x="0" y="151"/>
                  </a:cxn>
                  <a:cxn ang="0">
                    <a:pos x="0" y="153"/>
                  </a:cxn>
                  <a:cxn ang="0">
                    <a:pos x="1" y="154"/>
                  </a:cxn>
                  <a:cxn ang="0">
                    <a:pos x="2" y="156"/>
                  </a:cxn>
                  <a:cxn ang="0">
                    <a:pos x="3" y="157"/>
                  </a:cxn>
                  <a:cxn ang="0">
                    <a:pos x="5" y="157"/>
                  </a:cxn>
                  <a:cxn ang="0">
                    <a:pos x="8" y="156"/>
                  </a:cxn>
                  <a:cxn ang="0">
                    <a:pos x="8" y="156"/>
                  </a:cxn>
                  <a:cxn ang="0">
                    <a:pos x="33" y="140"/>
                  </a:cxn>
                  <a:cxn ang="0">
                    <a:pos x="58" y="122"/>
                  </a:cxn>
                  <a:cxn ang="0">
                    <a:pos x="82" y="105"/>
                  </a:cxn>
                  <a:cxn ang="0">
                    <a:pos x="106" y="85"/>
                  </a:cxn>
                  <a:cxn ang="0">
                    <a:pos x="106" y="85"/>
                  </a:cxn>
                  <a:cxn ang="0">
                    <a:pos x="129" y="66"/>
                  </a:cxn>
                  <a:cxn ang="0">
                    <a:pos x="152" y="44"/>
                  </a:cxn>
                  <a:cxn ang="0">
                    <a:pos x="163" y="35"/>
                  </a:cxn>
                  <a:cxn ang="0">
                    <a:pos x="176" y="25"/>
                  </a:cxn>
                  <a:cxn ang="0">
                    <a:pos x="188" y="17"/>
                  </a:cxn>
                  <a:cxn ang="0">
                    <a:pos x="202" y="10"/>
                  </a:cxn>
                  <a:cxn ang="0">
                    <a:pos x="202" y="10"/>
                  </a:cxn>
                  <a:cxn ang="0">
                    <a:pos x="204" y="9"/>
                  </a:cxn>
                  <a:cxn ang="0">
                    <a:pos x="204" y="7"/>
                  </a:cxn>
                  <a:cxn ang="0">
                    <a:pos x="204" y="5"/>
                  </a:cxn>
                  <a:cxn ang="0">
                    <a:pos x="204" y="4"/>
                  </a:cxn>
                  <a:cxn ang="0">
                    <a:pos x="201" y="1"/>
                  </a:cxn>
                  <a:cxn ang="0">
                    <a:pos x="199" y="0"/>
                  </a:cxn>
                  <a:cxn ang="0">
                    <a:pos x="198" y="1"/>
                  </a:cxn>
                  <a:cxn ang="0">
                    <a:pos x="198" y="1"/>
                  </a:cxn>
                </a:cxnLst>
                <a:rect l="0" t="0" r="r" b="b"/>
                <a:pathLst>
                  <a:path w="204" h="157">
                    <a:moveTo>
                      <a:pt x="198" y="1"/>
                    </a:moveTo>
                    <a:lnTo>
                      <a:pt x="198" y="1"/>
                    </a:lnTo>
                    <a:lnTo>
                      <a:pt x="185" y="8"/>
                    </a:lnTo>
                    <a:lnTo>
                      <a:pt x="174" y="15"/>
                    </a:lnTo>
                    <a:lnTo>
                      <a:pt x="162" y="23"/>
                    </a:lnTo>
                    <a:lnTo>
                      <a:pt x="152" y="31"/>
                    </a:lnTo>
                    <a:lnTo>
                      <a:pt x="131" y="50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86" y="90"/>
                    </a:lnTo>
                    <a:lnTo>
                      <a:pt x="59" y="111"/>
                    </a:lnTo>
                    <a:lnTo>
                      <a:pt x="31" y="130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1" y="149"/>
                    </a:lnTo>
                    <a:lnTo>
                      <a:pt x="0" y="151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2" y="156"/>
                    </a:lnTo>
                    <a:lnTo>
                      <a:pt x="3" y="157"/>
                    </a:lnTo>
                    <a:lnTo>
                      <a:pt x="5" y="157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33" y="140"/>
                    </a:lnTo>
                    <a:lnTo>
                      <a:pt x="58" y="122"/>
                    </a:lnTo>
                    <a:lnTo>
                      <a:pt x="82" y="105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29" y="66"/>
                    </a:lnTo>
                    <a:lnTo>
                      <a:pt x="152" y="44"/>
                    </a:lnTo>
                    <a:lnTo>
                      <a:pt x="163" y="35"/>
                    </a:lnTo>
                    <a:lnTo>
                      <a:pt x="176" y="25"/>
                    </a:lnTo>
                    <a:lnTo>
                      <a:pt x="188" y="17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4"/>
                    </a:lnTo>
                    <a:lnTo>
                      <a:pt x="201" y="1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19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624"/>
              <p:cNvSpPr/>
              <p:nvPr/>
            </p:nvSpPr>
            <p:spPr bwMode="auto">
              <a:xfrm>
                <a:off x="2516188" y="4152900"/>
                <a:ext cx="115888" cy="90488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211" y="1"/>
                  </a:cxn>
                  <a:cxn ang="0">
                    <a:pos x="185" y="21"/>
                  </a:cxn>
                  <a:cxn ang="0">
                    <a:pos x="159" y="41"/>
                  </a:cxn>
                  <a:cxn ang="0">
                    <a:pos x="135" y="61"/>
                  </a:cxn>
                  <a:cxn ang="0">
                    <a:pos x="109" y="81"/>
                  </a:cxn>
                  <a:cxn ang="0">
                    <a:pos x="109" y="81"/>
                  </a:cxn>
                  <a:cxn ang="0">
                    <a:pos x="55" y="122"/>
                  </a:cxn>
                  <a:cxn ang="0">
                    <a:pos x="28" y="142"/>
                  </a:cxn>
                  <a:cxn ang="0">
                    <a:pos x="1" y="163"/>
                  </a:cxn>
                  <a:cxn ang="0">
                    <a:pos x="1" y="163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0" y="169"/>
                  </a:cxn>
                  <a:cxn ang="0">
                    <a:pos x="1" y="170"/>
                  </a:cxn>
                  <a:cxn ang="0">
                    <a:pos x="4" y="172"/>
                  </a:cxn>
                  <a:cxn ang="0">
                    <a:pos x="6" y="171"/>
                  </a:cxn>
                  <a:cxn ang="0">
                    <a:pos x="9" y="170"/>
                  </a:cxn>
                  <a:cxn ang="0">
                    <a:pos x="9" y="170"/>
                  </a:cxn>
                  <a:cxn ang="0">
                    <a:pos x="32" y="151"/>
                  </a:cxn>
                  <a:cxn ang="0">
                    <a:pos x="58" y="132"/>
                  </a:cxn>
                  <a:cxn ang="0">
                    <a:pos x="83" y="114"/>
                  </a:cxn>
                  <a:cxn ang="0">
                    <a:pos x="108" y="94"/>
                  </a:cxn>
                  <a:cxn ang="0">
                    <a:pos x="108" y="94"/>
                  </a:cxn>
                  <a:cxn ang="0">
                    <a:pos x="121" y="84"/>
                  </a:cxn>
                  <a:cxn ang="0">
                    <a:pos x="135" y="74"/>
                  </a:cxn>
                  <a:cxn ang="0">
                    <a:pos x="149" y="63"/>
                  </a:cxn>
                  <a:cxn ang="0">
                    <a:pos x="162" y="53"/>
                  </a:cxn>
                  <a:cxn ang="0">
                    <a:pos x="162" y="53"/>
                  </a:cxn>
                  <a:cxn ang="0">
                    <a:pos x="188" y="31"/>
                  </a:cxn>
                  <a:cxn ang="0">
                    <a:pos x="202" y="20"/>
                  </a:cxn>
                  <a:cxn ang="0">
                    <a:pos x="216" y="10"/>
                  </a:cxn>
                  <a:cxn ang="0">
                    <a:pos x="216" y="10"/>
                  </a:cxn>
                  <a:cxn ang="0">
                    <a:pos x="217" y="9"/>
                  </a:cxn>
                  <a:cxn ang="0">
                    <a:pos x="218" y="6"/>
                  </a:cxn>
                  <a:cxn ang="0">
                    <a:pos x="217" y="3"/>
                  </a:cxn>
                  <a:cxn ang="0">
                    <a:pos x="216" y="1"/>
                  </a:cxn>
                  <a:cxn ang="0">
                    <a:pos x="214" y="1"/>
                  </a:cxn>
                  <a:cxn ang="0">
                    <a:pos x="213" y="0"/>
                  </a:cxn>
                  <a:cxn ang="0">
                    <a:pos x="211" y="1"/>
                  </a:cxn>
                  <a:cxn ang="0">
                    <a:pos x="211" y="1"/>
                  </a:cxn>
                </a:cxnLst>
                <a:rect l="0" t="0" r="r" b="b"/>
                <a:pathLst>
                  <a:path w="218" h="172">
                    <a:moveTo>
                      <a:pt x="211" y="1"/>
                    </a:moveTo>
                    <a:lnTo>
                      <a:pt x="211" y="1"/>
                    </a:lnTo>
                    <a:lnTo>
                      <a:pt x="185" y="21"/>
                    </a:lnTo>
                    <a:lnTo>
                      <a:pt x="159" y="41"/>
                    </a:lnTo>
                    <a:lnTo>
                      <a:pt x="135" y="61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55" y="122"/>
                    </a:lnTo>
                    <a:lnTo>
                      <a:pt x="28" y="142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2"/>
                    </a:lnTo>
                    <a:lnTo>
                      <a:pt x="6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32" y="151"/>
                    </a:lnTo>
                    <a:lnTo>
                      <a:pt x="58" y="132"/>
                    </a:lnTo>
                    <a:lnTo>
                      <a:pt x="83" y="114"/>
                    </a:lnTo>
                    <a:lnTo>
                      <a:pt x="108" y="94"/>
                    </a:lnTo>
                    <a:lnTo>
                      <a:pt x="108" y="94"/>
                    </a:lnTo>
                    <a:lnTo>
                      <a:pt x="121" y="84"/>
                    </a:lnTo>
                    <a:lnTo>
                      <a:pt x="135" y="74"/>
                    </a:lnTo>
                    <a:lnTo>
                      <a:pt x="149" y="6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88" y="31"/>
                    </a:lnTo>
                    <a:lnTo>
                      <a:pt x="202" y="20"/>
                    </a:lnTo>
                    <a:lnTo>
                      <a:pt x="216" y="10"/>
                    </a:lnTo>
                    <a:lnTo>
                      <a:pt x="216" y="10"/>
                    </a:lnTo>
                    <a:lnTo>
                      <a:pt x="217" y="9"/>
                    </a:lnTo>
                    <a:lnTo>
                      <a:pt x="218" y="6"/>
                    </a:lnTo>
                    <a:lnTo>
                      <a:pt x="217" y="3"/>
                    </a:lnTo>
                    <a:lnTo>
                      <a:pt x="216" y="1"/>
                    </a:lnTo>
                    <a:lnTo>
                      <a:pt x="214" y="1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625"/>
              <p:cNvSpPr/>
              <p:nvPr/>
            </p:nvSpPr>
            <p:spPr bwMode="auto">
              <a:xfrm>
                <a:off x="2566988" y="4149725"/>
                <a:ext cx="103188" cy="90488"/>
              </a:xfrm>
              <a:custGeom>
                <a:avLst/>
                <a:gdLst/>
                <a:ahLst/>
                <a:cxnLst>
                  <a:cxn ang="0">
                    <a:pos x="187" y="1"/>
                  </a:cxn>
                  <a:cxn ang="0">
                    <a:pos x="187" y="1"/>
                  </a:cxn>
                  <a:cxn ang="0">
                    <a:pos x="175" y="9"/>
                  </a:cxn>
                  <a:cxn ang="0">
                    <a:pos x="163" y="18"/>
                  </a:cxn>
                  <a:cxn ang="0">
                    <a:pos x="141" y="37"/>
                  </a:cxn>
                  <a:cxn ang="0">
                    <a:pos x="119" y="58"/>
                  </a:cxn>
                  <a:cxn ang="0">
                    <a:pos x="98" y="80"/>
                  </a:cxn>
                  <a:cxn ang="0">
                    <a:pos x="98" y="80"/>
                  </a:cxn>
                  <a:cxn ang="0">
                    <a:pos x="87" y="90"/>
                  </a:cxn>
                  <a:cxn ang="0">
                    <a:pos x="76" y="101"/>
                  </a:cxn>
                  <a:cxn ang="0">
                    <a:pos x="50" y="121"/>
                  </a:cxn>
                  <a:cxn ang="0">
                    <a:pos x="25" y="142"/>
                  </a:cxn>
                  <a:cxn ang="0">
                    <a:pos x="13" y="152"/>
                  </a:cxn>
                  <a:cxn ang="0">
                    <a:pos x="1" y="162"/>
                  </a:cxn>
                  <a:cxn ang="0">
                    <a:pos x="1" y="162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70"/>
                  </a:cxn>
                  <a:cxn ang="0">
                    <a:pos x="2" y="171"/>
                  </a:cxn>
                  <a:cxn ang="0">
                    <a:pos x="4" y="171"/>
                  </a:cxn>
                  <a:cxn ang="0">
                    <a:pos x="6" y="171"/>
                  </a:cxn>
                  <a:cxn ang="0">
                    <a:pos x="8" y="170"/>
                  </a:cxn>
                  <a:cxn ang="0">
                    <a:pos x="8" y="170"/>
                  </a:cxn>
                  <a:cxn ang="0">
                    <a:pos x="19" y="159"/>
                  </a:cxn>
                  <a:cxn ang="0">
                    <a:pos x="30" y="150"/>
                  </a:cxn>
                  <a:cxn ang="0">
                    <a:pos x="54" y="131"/>
                  </a:cxn>
                  <a:cxn ang="0">
                    <a:pos x="78" y="112"/>
                  </a:cxn>
                  <a:cxn ang="0">
                    <a:pos x="88" y="102"/>
                  </a:cxn>
                  <a:cxn ang="0">
                    <a:pos x="99" y="92"/>
                  </a:cxn>
                  <a:cxn ang="0">
                    <a:pos x="99" y="92"/>
                  </a:cxn>
                  <a:cxn ang="0">
                    <a:pos x="121" y="69"/>
                  </a:cxn>
                  <a:cxn ang="0">
                    <a:pos x="144" y="48"/>
                  </a:cxn>
                  <a:cxn ang="0">
                    <a:pos x="167" y="27"/>
                  </a:cxn>
                  <a:cxn ang="0">
                    <a:pos x="179" y="18"/>
                  </a:cxn>
                  <a:cxn ang="0">
                    <a:pos x="191" y="9"/>
                  </a:cxn>
                  <a:cxn ang="0">
                    <a:pos x="191" y="9"/>
                  </a:cxn>
                  <a:cxn ang="0">
                    <a:pos x="193" y="7"/>
                  </a:cxn>
                  <a:cxn ang="0">
                    <a:pos x="194" y="6"/>
                  </a:cxn>
                  <a:cxn ang="0">
                    <a:pos x="193" y="4"/>
                  </a:cxn>
                  <a:cxn ang="0">
                    <a:pos x="193" y="2"/>
                  </a:cxn>
                  <a:cxn ang="0">
                    <a:pos x="192" y="1"/>
                  </a:cxn>
                  <a:cxn ang="0">
                    <a:pos x="190" y="0"/>
                  </a:cxn>
                  <a:cxn ang="0">
                    <a:pos x="189" y="0"/>
                  </a:cxn>
                  <a:cxn ang="0">
                    <a:pos x="187" y="1"/>
                  </a:cxn>
                  <a:cxn ang="0">
                    <a:pos x="187" y="1"/>
                  </a:cxn>
                </a:cxnLst>
                <a:rect l="0" t="0" r="r" b="b"/>
                <a:pathLst>
                  <a:path w="194" h="171">
                    <a:moveTo>
                      <a:pt x="187" y="1"/>
                    </a:moveTo>
                    <a:lnTo>
                      <a:pt x="187" y="1"/>
                    </a:lnTo>
                    <a:lnTo>
                      <a:pt x="175" y="9"/>
                    </a:lnTo>
                    <a:lnTo>
                      <a:pt x="163" y="18"/>
                    </a:lnTo>
                    <a:lnTo>
                      <a:pt x="141" y="37"/>
                    </a:lnTo>
                    <a:lnTo>
                      <a:pt x="119" y="58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87" y="90"/>
                    </a:lnTo>
                    <a:lnTo>
                      <a:pt x="76" y="101"/>
                    </a:lnTo>
                    <a:lnTo>
                      <a:pt x="50" y="121"/>
                    </a:lnTo>
                    <a:lnTo>
                      <a:pt x="25" y="142"/>
                    </a:lnTo>
                    <a:lnTo>
                      <a:pt x="13" y="152"/>
                    </a:lnTo>
                    <a:lnTo>
                      <a:pt x="1" y="162"/>
                    </a:lnTo>
                    <a:lnTo>
                      <a:pt x="1" y="162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70"/>
                    </a:lnTo>
                    <a:lnTo>
                      <a:pt x="2" y="171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8" y="170"/>
                    </a:lnTo>
                    <a:lnTo>
                      <a:pt x="8" y="170"/>
                    </a:lnTo>
                    <a:lnTo>
                      <a:pt x="19" y="159"/>
                    </a:lnTo>
                    <a:lnTo>
                      <a:pt x="30" y="150"/>
                    </a:lnTo>
                    <a:lnTo>
                      <a:pt x="54" y="131"/>
                    </a:lnTo>
                    <a:lnTo>
                      <a:pt x="78" y="112"/>
                    </a:lnTo>
                    <a:lnTo>
                      <a:pt x="88" y="102"/>
                    </a:lnTo>
                    <a:lnTo>
                      <a:pt x="99" y="92"/>
                    </a:lnTo>
                    <a:lnTo>
                      <a:pt x="99" y="92"/>
                    </a:lnTo>
                    <a:lnTo>
                      <a:pt x="121" y="69"/>
                    </a:lnTo>
                    <a:lnTo>
                      <a:pt x="144" y="48"/>
                    </a:lnTo>
                    <a:lnTo>
                      <a:pt x="167" y="27"/>
                    </a:lnTo>
                    <a:lnTo>
                      <a:pt x="179" y="18"/>
                    </a:lnTo>
                    <a:lnTo>
                      <a:pt x="191" y="9"/>
                    </a:lnTo>
                    <a:lnTo>
                      <a:pt x="191" y="9"/>
                    </a:lnTo>
                    <a:lnTo>
                      <a:pt x="193" y="7"/>
                    </a:lnTo>
                    <a:lnTo>
                      <a:pt x="194" y="6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9" y="0"/>
                    </a:lnTo>
                    <a:lnTo>
                      <a:pt x="187" y="1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626"/>
              <p:cNvSpPr/>
              <p:nvPr/>
            </p:nvSpPr>
            <p:spPr bwMode="auto">
              <a:xfrm>
                <a:off x="2616201" y="4148138"/>
                <a:ext cx="111125" cy="95250"/>
              </a:xfrm>
              <a:custGeom>
                <a:avLst/>
                <a:gdLst/>
                <a:ahLst/>
                <a:cxnLst>
                  <a:cxn ang="0">
                    <a:pos x="203" y="1"/>
                  </a:cxn>
                  <a:cxn ang="0">
                    <a:pos x="203" y="1"/>
                  </a:cxn>
                  <a:cxn ang="0">
                    <a:pos x="189" y="7"/>
                  </a:cxn>
                  <a:cxn ang="0">
                    <a:pos x="176" y="15"/>
                  </a:cxn>
                  <a:cxn ang="0">
                    <a:pos x="163" y="25"/>
                  </a:cxn>
                  <a:cxn ang="0">
                    <a:pos x="151" y="35"/>
                  </a:cxn>
                  <a:cxn ang="0">
                    <a:pos x="127" y="58"/>
                  </a:cxn>
                  <a:cxn ang="0">
                    <a:pos x="105" y="80"/>
                  </a:cxn>
                  <a:cxn ang="0">
                    <a:pos x="105" y="80"/>
                  </a:cxn>
                  <a:cxn ang="0">
                    <a:pos x="93" y="91"/>
                  </a:cxn>
                  <a:cxn ang="0">
                    <a:pos x="82" y="103"/>
                  </a:cxn>
                  <a:cxn ang="0">
                    <a:pos x="69" y="115"/>
                  </a:cxn>
                  <a:cxn ang="0">
                    <a:pos x="58" y="126"/>
                  </a:cxn>
                  <a:cxn ang="0">
                    <a:pos x="58" y="126"/>
                  </a:cxn>
                  <a:cxn ang="0">
                    <a:pos x="30" y="150"/>
                  </a:cxn>
                  <a:cxn ang="0">
                    <a:pos x="2" y="172"/>
                  </a:cxn>
                  <a:cxn ang="0">
                    <a:pos x="2" y="172"/>
                  </a:cxn>
                  <a:cxn ang="0">
                    <a:pos x="0" y="175"/>
                  </a:cxn>
                  <a:cxn ang="0">
                    <a:pos x="0" y="176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5" y="181"/>
                  </a:cxn>
                  <a:cxn ang="0">
                    <a:pos x="6" y="180"/>
                  </a:cxn>
                  <a:cxn ang="0">
                    <a:pos x="9" y="179"/>
                  </a:cxn>
                  <a:cxn ang="0">
                    <a:pos x="9" y="179"/>
                  </a:cxn>
                  <a:cxn ang="0">
                    <a:pos x="55" y="140"/>
                  </a:cxn>
                  <a:cxn ang="0">
                    <a:pos x="78" y="121"/>
                  </a:cxn>
                  <a:cxn ang="0">
                    <a:pos x="88" y="109"/>
                  </a:cxn>
                  <a:cxn ang="0">
                    <a:pos x="98" y="98"/>
                  </a:cxn>
                  <a:cxn ang="0">
                    <a:pos x="98" y="98"/>
                  </a:cxn>
                  <a:cxn ang="0">
                    <a:pos x="110" y="88"/>
                  </a:cxn>
                  <a:cxn ang="0">
                    <a:pos x="121" y="77"/>
                  </a:cxn>
                  <a:cxn ang="0">
                    <a:pos x="144" y="57"/>
                  </a:cxn>
                  <a:cxn ang="0">
                    <a:pos x="144" y="57"/>
                  </a:cxn>
                  <a:cxn ang="0">
                    <a:pos x="158" y="43"/>
                  </a:cxn>
                  <a:cxn ang="0">
                    <a:pos x="173" y="30"/>
                  </a:cxn>
                  <a:cxn ang="0">
                    <a:pos x="180" y="24"/>
                  </a:cxn>
                  <a:cxn ang="0">
                    <a:pos x="188" y="19"/>
                  </a:cxn>
                  <a:cxn ang="0">
                    <a:pos x="197" y="13"/>
                  </a:cxn>
                  <a:cxn ang="0">
                    <a:pos x="206" y="9"/>
                  </a:cxn>
                  <a:cxn ang="0">
                    <a:pos x="206" y="9"/>
                  </a:cxn>
                  <a:cxn ang="0">
                    <a:pos x="208" y="8"/>
                  </a:cxn>
                  <a:cxn ang="0">
                    <a:pos x="209" y="7"/>
                  </a:cxn>
                  <a:cxn ang="0">
                    <a:pos x="209" y="3"/>
                  </a:cxn>
                  <a:cxn ang="0">
                    <a:pos x="208" y="2"/>
                  </a:cxn>
                  <a:cxn ang="0">
                    <a:pos x="207" y="1"/>
                  </a:cxn>
                  <a:cxn ang="0">
                    <a:pos x="205" y="0"/>
                  </a:cxn>
                  <a:cxn ang="0">
                    <a:pos x="203" y="1"/>
                  </a:cxn>
                  <a:cxn ang="0">
                    <a:pos x="203" y="1"/>
                  </a:cxn>
                </a:cxnLst>
                <a:rect l="0" t="0" r="r" b="b"/>
                <a:pathLst>
                  <a:path w="209" h="181">
                    <a:moveTo>
                      <a:pt x="203" y="1"/>
                    </a:moveTo>
                    <a:lnTo>
                      <a:pt x="203" y="1"/>
                    </a:lnTo>
                    <a:lnTo>
                      <a:pt x="189" y="7"/>
                    </a:lnTo>
                    <a:lnTo>
                      <a:pt x="176" y="15"/>
                    </a:lnTo>
                    <a:lnTo>
                      <a:pt x="163" y="25"/>
                    </a:lnTo>
                    <a:lnTo>
                      <a:pt x="151" y="35"/>
                    </a:lnTo>
                    <a:lnTo>
                      <a:pt x="127" y="58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93" y="91"/>
                    </a:lnTo>
                    <a:lnTo>
                      <a:pt x="82" y="103"/>
                    </a:lnTo>
                    <a:lnTo>
                      <a:pt x="69" y="115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30" y="150"/>
                    </a:lnTo>
                    <a:lnTo>
                      <a:pt x="2" y="172"/>
                    </a:lnTo>
                    <a:lnTo>
                      <a:pt x="2" y="172"/>
                    </a:lnTo>
                    <a:lnTo>
                      <a:pt x="0" y="175"/>
                    </a:lnTo>
                    <a:lnTo>
                      <a:pt x="0" y="176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5" y="181"/>
                    </a:lnTo>
                    <a:lnTo>
                      <a:pt x="6" y="180"/>
                    </a:lnTo>
                    <a:lnTo>
                      <a:pt x="9" y="179"/>
                    </a:lnTo>
                    <a:lnTo>
                      <a:pt x="9" y="179"/>
                    </a:lnTo>
                    <a:lnTo>
                      <a:pt x="55" y="140"/>
                    </a:lnTo>
                    <a:lnTo>
                      <a:pt x="78" y="121"/>
                    </a:lnTo>
                    <a:lnTo>
                      <a:pt x="88" y="109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110" y="88"/>
                    </a:lnTo>
                    <a:lnTo>
                      <a:pt x="121" y="7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58" y="43"/>
                    </a:lnTo>
                    <a:lnTo>
                      <a:pt x="173" y="30"/>
                    </a:lnTo>
                    <a:lnTo>
                      <a:pt x="180" y="24"/>
                    </a:lnTo>
                    <a:lnTo>
                      <a:pt x="188" y="19"/>
                    </a:lnTo>
                    <a:lnTo>
                      <a:pt x="197" y="13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8" y="8"/>
                    </a:lnTo>
                    <a:lnTo>
                      <a:pt x="209" y="7"/>
                    </a:lnTo>
                    <a:lnTo>
                      <a:pt x="209" y="3"/>
                    </a:lnTo>
                    <a:lnTo>
                      <a:pt x="208" y="2"/>
                    </a:lnTo>
                    <a:lnTo>
                      <a:pt x="207" y="1"/>
                    </a:lnTo>
                    <a:lnTo>
                      <a:pt x="205" y="0"/>
                    </a:lnTo>
                    <a:lnTo>
                      <a:pt x="203" y="1"/>
                    </a:lnTo>
                    <a:lnTo>
                      <a:pt x="20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627"/>
              <p:cNvSpPr/>
              <p:nvPr/>
            </p:nvSpPr>
            <p:spPr bwMode="auto">
              <a:xfrm>
                <a:off x="2654301" y="4165600"/>
                <a:ext cx="101600" cy="84138"/>
              </a:xfrm>
              <a:custGeom>
                <a:avLst/>
                <a:gdLst/>
                <a:ahLst/>
                <a:cxnLst>
                  <a:cxn ang="0">
                    <a:pos x="182" y="1"/>
                  </a:cxn>
                  <a:cxn ang="0">
                    <a:pos x="182" y="1"/>
                  </a:cxn>
                  <a:cxn ang="0">
                    <a:pos x="158" y="18"/>
                  </a:cxn>
                  <a:cxn ang="0">
                    <a:pos x="133" y="34"/>
                  </a:cxn>
                  <a:cxn ang="0">
                    <a:pos x="110" y="53"/>
                  </a:cxn>
                  <a:cxn ang="0">
                    <a:pos x="87" y="72"/>
                  </a:cxn>
                  <a:cxn ang="0">
                    <a:pos x="87" y="72"/>
                  </a:cxn>
                  <a:cxn ang="0">
                    <a:pos x="65" y="92"/>
                  </a:cxn>
                  <a:cxn ang="0">
                    <a:pos x="42" y="112"/>
                  </a:cxn>
                  <a:cxn ang="0">
                    <a:pos x="31" y="122"/>
                  </a:cxn>
                  <a:cxn ang="0">
                    <a:pos x="20" y="132"/>
                  </a:cxn>
                  <a:cxn ang="0">
                    <a:pos x="10" y="143"/>
                  </a:cxn>
                  <a:cxn ang="0">
                    <a:pos x="1" y="155"/>
                  </a:cxn>
                  <a:cxn ang="0">
                    <a:pos x="1" y="155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1"/>
                  </a:cxn>
                  <a:cxn ang="0">
                    <a:pos x="6" y="161"/>
                  </a:cxn>
                  <a:cxn ang="0">
                    <a:pos x="7" y="161"/>
                  </a:cxn>
                  <a:cxn ang="0">
                    <a:pos x="9" y="159"/>
                  </a:cxn>
                  <a:cxn ang="0">
                    <a:pos x="9" y="159"/>
                  </a:cxn>
                  <a:cxn ang="0">
                    <a:pos x="17" y="149"/>
                  </a:cxn>
                  <a:cxn ang="0">
                    <a:pos x="26" y="138"/>
                  </a:cxn>
                  <a:cxn ang="0">
                    <a:pos x="47" y="121"/>
                  </a:cxn>
                  <a:cxn ang="0">
                    <a:pos x="68" y="103"/>
                  </a:cxn>
                  <a:cxn ang="0">
                    <a:pos x="88" y="85"/>
                  </a:cxn>
                  <a:cxn ang="0">
                    <a:pos x="88" y="85"/>
                  </a:cxn>
                  <a:cxn ang="0">
                    <a:pos x="111" y="64"/>
                  </a:cxn>
                  <a:cxn ang="0">
                    <a:pos x="136" y="44"/>
                  </a:cxn>
                  <a:cxn ang="0">
                    <a:pos x="161" y="27"/>
                  </a:cxn>
                  <a:cxn ang="0">
                    <a:pos x="188" y="9"/>
                  </a:cxn>
                  <a:cxn ang="0">
                    <a:pos x="188" y="9"/>
                  </a:cxn>
                  <a:cxn ang="0">
                    <a:pos x="189" y="8"/>
                  </a:cxn>
                  <a:cxn ang="0">
                    <a:pos x="190" y="6"/>
                  </a:cxn>
                  <a:cxn ang="0">
                    <a:pos x="190" y="4"/>
                  </a:cxn>
                  <a:cxn ang="0">
                    <a:pos x="189" y="3"/>
                  </a:cxn>
                  <a:cxn ang="0">
                    <a:pos x="188" y="1"/>
                  </a:cxn>
                  <a:cxn ang="0">
                    <a:pos x="185" y="1"/>
                  </a:cxn>
                  <a:cxn ang="0">
                    <a:pos x="184" y="0"/>
                  </a:cxn>
                  <a:cxn ang="0">
                    <a:pos x="182" y="1"/>
                  </a:cxn>
                  <a:cxn ang="0">
                    <a:pos x="182" y="1"/>
                  </a:cxn>
                </a:cxnLst>
                <a:rect l="0" t="0" r="r" b="b"/>
                <a:pathLst>
                  <a:path w="190" h="161">
                    <a:moveTo>
                      <a:pt x="182" y="1"/>
                    </a:moveTo>
                    <a:lnTo>
                      <a:pt x="182" y="1"/>
                    </a:lnTo>
                    <a:lnTo>
                      <a:pt x="158" y="18"/>
                    </a:lnTo>
                    <a:lnTo>
                      <a:pt x="133" y="34"/>
                    </a:lnTo>
                    <a:lnTo>
                      <a:pt x="110" y="53"/>
                    </a:lnTo>
                    <a:lnTo>
                      <a:pt x="87" y="72"/>
                    </a:lnTo>
                    <a:lnTo>
                      <a:pt x="87" y="72"/>
                    </a:lnTo>
                    <a:lnTo>
                      <a:pt x="65" y="92"/>
                    </a:lnTo>
                    <a:lnTo>
                      <a:pt x="42" y="112"/>
                    </a:lnTo>
                    <a:lnTo>
                      <a:pt x="31" y="122"/>
                    </a:lnTo>
                    <a:lnTo>
                      <a:pt x="20" y="132"/>
                    </a:lnTo>
                    <a:lnTo>
                      <a:pt x="10" y="143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1"/>
                    </a:lnTo>
                    <a:lnTo>
                      <a:pt x="6" y="161"/>
                    </a:lnTo>
                    <a:lnTo>
                      <a:pt x="7" y="161"/>
                    </a:lnTo>
                    <a:lnTo>
                      <a:pt x="9" y="159"/>
                    </a:lnTo>
                    <a:lnTo>
                      <a:pt x="9" y="159"/>
                    </a:lnTo>
                    <a:lnTo>
                      <a:pt x="17" y="149"/>
                    </a:lnTo>
                    <a:lnTo>
                      <a:pt x="26" y="138"/>
                    </a:lnTo>
                    <a:lnTo>
                      <a:pt x="47" y="121"/>
                    </a:lnTo>
                    <a:lnTo>
                      <a:pt x="68" y="103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111" y="64"/>
                    </a:lnTo>
                    <a:lnTo>
                      <a:pt x="136" y="44"/>
                    </a:lnTo>
                    <a:lnTo>
                      <a:pt x="161" y="27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9" y="8"/>
                    </a:lnTo>
                    <a:lnTo>
                      <a:pt x="190" y="6"/>
                    </a:lnTo>
                    <a:lnTo>
                      <a:pt x="190" y="4"/>
                    </a:lnTo>
                    <a:lnTo>
                      <a:pt x="189" y="3"/>
                    </a:lnTo>
                    <a:lnTo>
                      <a:pt x="188" y="1"/>
                    </a:lnTo>
                    <a:lnTo>
                      <a:pt x="185" y="1"/>
                    </a:lnTo>
                    <a:lnTo>
                      <a:pt x="184" y="0"/>
                    </a:lnTo>
                    <a:lnTo>
                      <a:pt x="182" y="1"/>
                    </a:lnTo>
                    <a:lnTo>
                      <a:pt x="18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630"/>
              <p:cNvSpPr/>
              <p:nvPr/>
            </p:nvSpPr>
            <p:spPr bwMode="auto">
              <a:xfrm>
                <a:off x="2470151" y="4267200"/>
                <a:ext cx="38100" cy="52388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5" y="11"/>
                  </a:cxn>
                  <a:cxn ang="0">
                    <a:pos x="46" y="21"/>
                  </a:cxn>
                  <a:cxn ang="0">
                    <a:pos x="38" y="31"/>
                  </a:cxn>
                  <a:cxn ang="0">
                    <a:pos x="30" y="44"/>
                  </a:cxn>
                  <a:cxn ang="0">
                    <a:pos x="16" y="67"/>
                  </a:cxn>
                  <a:cxn ang="0">
                    <a:pos x="9" y="79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0" y="94"/>
                  </a:cxn>
                  <a:cxn ang="0">
                    <a:pos x="1" y="95"/>
                  </a:cxn>
                  <a:cxn ang="0">
                    <a:pos x="2" y="96"/>
                  </a:cxn>
                  <a:cxn ang="0">
                    <a:pos x="6" y="97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7" y="84"/>
                  </a:cxn>
                  <a:cxn ang="0">
                    <a:pos x="24" y="73"/>
                  </a:cxn>
                  <a:cxn ang="0">
                    <a:pos x="38" y="49"/>
                  </a:cxn>
                  <a:cxn ang="0">
                    <a:pos x="45" y="37"/>
                  </a:cxn>
                  <a:cxn ang="0">
                    <a:pos x="53" y="27"/>
                  </a:cxn>
                  <a:cxn ang="0">
                    <a:pos x="61" y="17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3" y="6"/>
                  </a:cxn>
                  <a:cxn ang="0">
                    <a:pos x="74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4" h="97">
                    <a:moveTo>
                      <a:pt x="65" y="1"/>
                    </a:moveTo>
                    <a:lnTo>
                      <a:pt x="65" y="1"/>
                    </a:lnTo>
                    <a:lnTo>
                      <a:pt x="55" y="11"/>
                    </a:lnTo>
                    <a:lnTo>
                      <a:pt x="46" y="21"/>
                    </a:lnTo>
                    <a:lnTo>
                      <a:pt x="38" y="31"/>
                    </a:lnTo>
                    <a:lnTo>
                      <a:pt x="30" y="44"/>
                    </a:lnTo>
                    <a:lnTo>
                      <a:pt x="16" y="67"/>
                    </a:lnTo>
                    <a:lnTo>
                      <a:pt x="9" y="79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1" y="95"/>
                    </a:lnTo>
                    <a:lnTo>
                      <a:pt x="2" y="96"/>
                    </a:lnTo>
                    <a:lnTo>
                      <a:pt x="6" y="97"/>
                    </a:lnTo>
                    <a:lnTo>
                      <a:pt x="8" y="96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7" y="84"/>
                    </a:lnTo>
                    <a:lnTo>
                      <a:pt x="24" y="73"/>
                    </a:lnTo>
                    <a:lnTo>
                      <a:pt x="38" y="49"/>
                    </a:lnTo>
                    <a:lnTo>
                      <a:pt x="45" y="37"/>
                    </a:lnTo>
                    <a:lnTo>
                      <a:pt x="53" y="27"/>
                    </a:lnTo>
                    <a:lnTo>
                      <a:pt x="61" y="1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632"/>
              <p:cNvSpPr/>
              <p:nvPr/>
            </p:nvSpPr>
            <p:spPr bwMode="auto">
              <a:xfrm>
                <a:off x="2800351" y="4448175"/>
                <a:ext cx="42863" cy="61913"/>
              </a:xfrm>
              <a:custGeom>
                <a:avLst/>
                <a:gdLst/>
                <a:ahLst/>
                <a:cxnLst>
                  <a:cxn ang="0">
                    <a:pos x="71" y="2"/>
                  </a:cxn>
                  <a:cxn ang="0">
                    <a:pos x="71" y="2"/>
                  </a:cxn>
                  <a:cxn ang="0">
                    <a:pos x="59" y="17"/>
                  </a:cxn>
                  <a:cxn ang="0">
                    <a:pos x="48" y="31"/>
                  </a:cxn>
                  <a:cxn ang="0">
                    <a:pos x="37" y="45"/>
                  </a:cxn>
                  <a:cxn ang="0">
                    <a:pos x="26" y="59"/>
                  </a:cxn>
                  <a:cxn ang="0">
                    <a:pos x="26" y="59"/>
                  </a:cxn>
                  <a:cxn ang="0">
                    <a:pos x="17" y="71"/>
                  </a:cxn>
                  <a:cxn ang="0">
                    <a:pos x="10" y="84"/>
                  </a:cxn>
                  <a:cxn ang="0">
                    <a:pos x="7" y="90"/>
                  </a:cxn>
                  <a:cxn ang="0">
                    <a:pos x="3" y="97"/>
                  </a:cxn>
                  <a:cxn ang="0">
                    <a:pos x="1" y="104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6"/>
                  </a:cxn>
                  <a:cxn ang="0">
                    <a:pos x="4" y="117"/>
                  </a:cxn>
                  <a:cxn ang="0">
                    <a:pos x="8" y="116"/>
                  </a:cxn>
                  <a:cxn ang="0">
                    <a:pos x="10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2" y="103"/>
                  </a:cxn>
                  <a:cxn ang="0">
                    <a:pos x="14" y="94"/>
                  </a:cxn>
                  <a:cxn ang="0">
                    <a:pos x="19" y="86"/>
                  </a:cxn>
                  <a:cxn ang="0">
                    <a:pos x="23" y="78"/>
                  </a:cxn>
                  <a:cxn ang="0">
                    <a:pos x="34" y="62"/>
                  </a:cxn>
                  <a:cxn ang="0">
                    <a:pos x="47" y="48"/>
                  </a:cxn>
                  <a:cxn ang="0">
                    <a:pos x="47" y="48"/>
                  </a:cxn>
                  <a:cxn ang="0">
                    <a:pos x="62" y="28"/>
                  </a:cxn>
                  <a:cxn ang="0">
                    <a:pos x="79" y="7"/>
                  </a:cxn>
                  <a:cxn ang="0">
                    <a:pos x="79" y="7"/>
                  </a:cxn>
                  <a:cxn ang="0">
                    <a:pos x="80" y="5"/>
                  </a:cxn>
                  <a:cxn ang="0">
                    <a:pos x="79" y="3"/>
                  </a:cxn>
                  <a:cxn ang="0">
                    <a:pos x="79" y="2"/>
                  </a:cxn>
                  <a:cxn ang="0">
                    <a:pos x="77" y="1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1" y="2"/>
                  </a:cxn>
                  <a:cxn ang="0">
                    <a:pos x="71" y="2"/>
                  </a:cxn>
                </a:cxnLst>
                <a:rect l="0" t="0" r="r" b="b"/>
                <a:pathLst>
                  <a:path w="80" h="117">
                    <a:moveTo>
                      <a:pt x="71" y="2"/>
                    </a:moveTo>
                    <a:lnTo>
                      <a:pt x="71" y="2"/>
                    </a:lnTo>
                    <a:lnTo>
                      <a:pt x="59" y="17"/>
                    </a:lnTo>
                    <a:lnTo>
                      <a:pt x="48" y="31"/>
                    </a:lnTo>
                    <a:lnTo>
                      <a:pt x="37" y="45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17" y="71"/>
                    </a:lnTo>
                    <a:lnTo>
                      <a:pt x="10" y="84"/>
                    </a:lnTo>
                    <a:lnTo>
                      <a:pt x="7" y="90"/>
                    </a:lnTo>
                    <a:lnTo>
                      <a:pt x="3" y="97"/>
                    </a:lnTo>
                    <a:lnTo>
                      <a:pt x="1" y="10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4" y="117"/>
                    </a:lnTo>
                    <a:lnTo>
                      <a:pt x="8" y="116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2" y="103"/>
                    </a:lnTo>
                    <a:lnTo>
                      <a:pt x="14" y="94"/>
                    </a:lnTo>
                    <a:lnTo>
                      <a:pt x="19" y="86"/>
                    </a:lnTo>
                    <a:lnTo>
                      <a:pt x="23" y="78"/>
                    </a:lnTo>
                    <a:lnTo>
                      <a:pt x="34" y="62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62" y="28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80" y="5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77" y="1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1" y="2"/>
                    </a:lnTo>
                    <a:lnTo>
                      <a:pt x="7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633"/>
              <p:cNvSpPr/>
              <p:nvPr/>
            </p:nvSpPr>
            <p:spPr bwMode="auto">
              <a:xfrm>
                <a:off x="2838451" y="4475163"/>
                <a:ext cx="30163" cy="317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6"/>
                  </a:cxn>
                  <a:cxn ang="0">
                    <a:pos x="39" y="11"/>
                  </a:cxn>
                  <a:cxn ang="0">
                    <a:pos x="25" y="25"/>
                  </a:cxn>
                  <a:cxn ang="0">
                    <a:pos x="14" y="38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4"/>
                  </a:cxn>
                  <a:cxn ang="0">
                    <a:pos x="1" y="57"/>
                  </a:cxn>
                  <a:cxn ang="0">
                    <a:pos x="2" y="58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60"/>
                  </a:cxn>
                  <a:cxn ang="0">
                    <a:pos x="8" y="58"/>
                  </a:cxn>
                  <a:cxn ang="0">
                    <a:pos x="8" y="58"/>
                  </a:cxn>
                  <a:cxn ang="0">
                    <a:pos x="20" y="45"/>
                  </a:cxn>
                  <a:cxn ang="0">
                    <a:pos x="32" y="32"/>
                  </a:cxn>
                  <a:cxn ang="0">
                    <a:pos x="44" y="19"/>
                  </a:cxn>
                  <a:cxn ang="0">
                    <a:pos x="50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8" y="7"/>
                  </a:cxn>
                  <a:cxn ang="0">
                    <a:pos x="59" y="5"/>
                  </a:cxn>
                  <a:cxn ang="0">
                    <a:pos x="58" y="2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9" h="60">
                    <a:moveTo>
                      <a:pt x="52" y="0"/>
                    </a:moveTo>
                    <a:lnTo>
                      <a:pt x="52" y="0"/>
                    </a:lnTo>
                    <a:lnTo>
                      <a:pt x="45" y="6"/>
                    </a:lnTo>
                    <a:lnTo>
                      <a:pt x="39" y="11"/>
                    </a:lnTo>
                    <a:lnTo>
                      <a:pt x="25" y="25"/>
                    </a:lnTo>
                    <a:lnTo>
                      <a:pt x="14" y="3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2" y="58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20" y="45"/>
                    </a:lnTo>
                    <a:lnTo>
                      <a:pt x="32" y="32"/>
                    </a:lnTo>
                    <a:lnTo>
                      <a:pt x="44" y="19"/>
                    </a:lnTo>
                    <a:lnTo>
                      <a:pt x="50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634"/>
              <p:cNvSpPr/>
              <p:nvPr/>
            </p:nvSpPr>
            <p:spPr bwMode="auto">
              <a:xfrm>
                <a:off x="2339976" y="4575175"/>
                <a:ext cx="44450" cy="61913"/>
              </a:xfrm>
              <a:custGeom>
                <a:avLst/>
                <a:gdLst/>
                <a:ahLst/>
                <a:cxnLst>
                  <a:cxn ang="0">
                    <a:pos x="77" y="2"/>
                  </a:cxn>
                  <a:cxn ang="0">
                    <a:pos x="77" y="2"/>
                  </a:cxn>
                  <a:cxn ang="0">
                    <a:pos x="66" y="13"/>
                  </a:cxn>
                  <a:cxn ang="0">
                    <a:pos x="55" y="27"/>
                  </a:cxn>
                  <a:cxn ang="0">
                    <a:pos x="45" y="39"/>
                  </a:cxn>
                  <a:cxn ang="0">
                    <a:pos x="35" y="52"/>
                  </a:cxn>
                  <a:cxn ang="0">
                    <a:pos x="17" y="80"/>
                  </a:cxn>
                  <a:cxn ang="0">
                    <a:pos x="1" y="110"/>
                  </a:cxn>
                  <a:cxn ang="0">
                    <a:pos x="1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2" y="115"/>
                  </a:cxn>
                  <a:cxn ang="0">
                    <a:pos x="3" y="116"/>
                  </a:cxn>
                  <a:cxn ang="0">
                    <a:pos x="4" y="116"/>
                  </a:cxn>
                  <a:cxn ang="0">
                    <a:pos x="6" y="116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24" y="85"/>
                  </a:cxn>
                  <a:cxn ang="0">
                    <a:pos x="42" y="59"/>
                  </a:cxn>
                  <a:cxn ang="0">
                    <a:pos x="52" y="45"/>
                  </a:cxn>
                  <a:cxn ang="0">
                    <a:pos x="62" y="33"/>
                  </a:cxn>
                  <a:cxn ang="0">
                    <a:pos x="73" y="20"/>
                  </a:cxn>
                  <a:cxn ang="0">
                    <a:pos x="84" y="8"/>
                  </a:cxn>
                  <a:cxn ang="0">
                    <a:pos x="84" y="8"/>
                  </a:cxn>
                  <a:cxn ang="0">
                    <a:pos x="85" y="6"/>
                  </a:cxn>
                  <a:cxn ang="0">
                    <a:pos x="85" y="5"/>
                  </a:cxn>
                  <a:cxn ang="0">
                    <a:pos x="84" y="3"/>
                  </a:cxn>
                  <a:cxn ang="0">
                    <a:pos x="83" y="2"/>
                  </a:cxn>
                  <a:cxn ang="0">
                    <a:pos x="82" y="1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2"/>
                  </a:cxn>
                </a:cxnLst>
                <a:rect l="0" t="0" r="r" b="b"/>
                <a:pathLst>
                  <a:path w="85" h="116">
                    <a:moveTo>
                      <a:pt x="77" y="2"/>
                    </a:moveTo>
                    <a:lnTo>
                      <a:pt x="77" y="2"/>
                    </a:lnTo>
                    <a:lnTo>
                      <a:pt x="66" y="13"/>
                    </a:lnTo>
                    <a:lnTo>
                      <a:pt x="55" y="27"/>
                    </a:lnTo>
                    <a:lnTo>
                      <a:pt x="45" y="39"/>
                    </a:lnTo>
                    <a:lnTo>
                      <a:pt x="35" y="52"/>
                    </a:lnTo>
                    <a:lnTo>
                      <a:pt x="17" y="8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24" y="85"/>
                    </a:lnTo>
                    <a:lnTo>
                      <a:pt x="42" y="59"/>
                    </a:lnTo>
                    <a:lnTo>
                      <a:pt x="52" y="45"/>
                    </a:lnTo>
                    <a:lnTo>
                      <a:pt x="62" y="33"/>
                    </a:lnTo>
                    <a:lnTo>
                      <a:pt x="73" y="20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5" y="6"/>
                    </a:lnTo>
                    <a:lnTo>
                      <a:pt x="85" y="5"/>
                    </a:lnTo>
                    <a:lnTo>
                      <a:pt x="84" y="3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635"/>
              <p:cNvSpPr/>
              <p:nvPr/>
            </p:nvSpPr>
            <p:spPr bwMode="auto">
              <a:xfrm>
                <a:off x="2359026" y="4618038"/>
                <a:ext cx="34925" cy="58738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40" y="25"/>
                  </a:cxn>
                  <a:cxn ang="0">
                    <a:pos x="25" y="51"/>
                  </a:cxn>
                  <a:cxn ang="0">
                    <a:pos x="17" y="63"/>
                  </a:cxn>
                  <a:cxn ang="0">
                    <a:pos x="11" y="77"/>
                  </a:cxn>
                  <a:cxn ang="0">
                    <a:pos x="5" y="91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2" y="110"/>
                  </a:cxn>
                  <a:cxn ang="0">
                    <a:pos x="3" y="111"/>
                  </a:cxn>
                  <a:cxn ang="0">
                    <a:pos x="5" y="111"/>
                  </a:cxn>
                  <a:cxn ang="0">
                    <a:pos x="7" y="110"/>
                  </a:cxn>
                  <a:cxn ang="0">
                    <a:pos x="8" y="109"/>
                  </a:cxn>
                  <a:cxn ang="0">
                    <a:pos x="9" y="108"/>
                  </a:cxn>
                  <a:cxn ang="0">
                    <a:pos x="9" y="108"/>
                  </a:cxn>
                  <a:cxn ang="0">
                    <a:pos x="14" y="93"/>
                  </a:cxn>
                  <a:cxn ang="0">
                    <a:pos x="19" y="81"/>
                  </a:cxn>
                  <a:cxn ang="0">
                    <a:pos x="26" y="68"/>
                  </a:cxn>
                  <a:cxn ang="0">
                    <a:pos x="33" y="55"/>
                  </a:cxn>
                  <a:cxn ang="0">
                    <a:pos x="48" y="3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111">
                    <a:moveTo>
                      <a:pt x="58" y="1"/>
                    </a:moveTo>
                    <a:lnTo>
                      <a:pt x="58" y="1"/>
                    </a:lnTo>
                    <a:lnTo>
                      <a:pt x="40" y="25"/>
                    </a:lnTo>
                    <a:lnTo>
                      <a:pt x="25" y="51"/>
                    </a:lnTo>
                    <a:lnTo>
                      <a:pt x="17" y="63"/>
                    </a:lnTo>
                    <a:lnTo>
                      <a:pt x="11" y="77"/>
                    </a:lnTo>
                    <a:lnTo>
                      <a:pt x="5" y="9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2" y="110"/>
                    </a:lnTo>
                    <a:lnTo>
                      <a:pt x="3" y="111"/>
                    </a:lnTo>
                    <a:lnTo>
                      <a:pt x="5" y="111"/>
                    </a:lnTo>
                    <a:lnTo>
                      <a:pt x="7" y="110"/>
                    </a:lnTo>
                    <a:lnTo>
                      <a:pt x="8" y="109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14" y="93"/>
                    </a:lnTo>
                    <a:lnTo>
                      <a:pt x="19" y="81"/>
                    </a:lnTo>
                    <a:lnTo>
                      <a:pt x="26" y="68"/>
                    </a:lnTo>
                    <a:lnTo>
                      <a:pt x="33" y="55"/>
                    </a:lnTo>
                    <a:lnTo>
                      <a:pt x="48" y="31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642"/>
              <p:cNvSpPr/>
              <p:nvPr/>
            </p:nvSpPr>
            <p:spPr bwMode="auto">
              <a:xfrm>
                <a:off x="2582863" y="4371975"/>
                <a:ext cx="23813" cy="58738"/>
              </a:xfrm>
              <a:custGeom>
                <a:avLst/>
                <a:gdLst/>
                <a:ahLst/>
                <a:cxnLst>
                  <a:cxn ang="0">
                    <a:pos x="23" y="111"/>
                  </a:cxn>
                  <a:cxn ang="0">
                    <a:pos x="23" y="111"/>
                  </a:cxn>
                  <a:cxn ang="0">
                    <a:pos x="19" y="110"/>
                  </a:cxn>
                  <a:cxn ang="0">
                    <a:pos x="15" y="109"/>
                  </a:cxn>
                  <a:cxn ang="0">
                    <a:pos x="12" y="108"/>
                  </a:cxn>
                  <a:cxn ang="0">
                    <a:pos x="7" y="105"/>
                  </a:cxn>
                  <a:cxn ang="0">
                    <a:pos x="4" y="103"/>
                  </a:cxn>
                  <a:cxn ang="0">
                    <a:pos x="2" y="99"/>
                  </a:cxn>
                  <a:cxn ang="0">
                    <a:pos x="1" y="94"/>
                  </a:cxn>
                  <a:cxn ang="0">
                    <a:pos x="0" y="8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5" y="4"/>
                  </a:cxn>
                  <a:cxn ang="0">
                    <a:pos x="39" y="6"/>
                  </a:cxn>
                  <a:cxn ang="0">
                    <a:pos x="42" y="9"/>
                  </a:cxn>
                  <a:cxn ang="0">
                    <a:pos x="45" y="13"/>
                  </a:cxn>
                  <a:cxn ang="0">
                    <a:pos x="46" y="17"/>
                  </a:cxn>
                  <a:cxn ang="0">
                    <a:pos x="46" y="22"/>
                  </a:cxn>
                  <a:cxn ang="0">
                    <a:pos x="46" y="88"/>
                  </a:cxn>
                  <a:cxn ang="0">
                    <a:pos x="46" y="88"/>
                  </a:cxn>
                  <a:cxn ang="0">
                    <a:pos x="46" y="94"/>
                  </a:cxn>
                  <a:cxn ang="0">
                    <a:pos x="45" y="99"/>
                  </a:cxn>
                  <a:cxn ang="0">
                    <a:pos x="42" y="103"/>
                  </a:cxn>
                  <a:cxn ang="0">
                    <a:pos x="39" y="105"/>
                  </a:cxn>
                  <a:cxn ang="0">
                    <a:pos x="35" y="108"/>
                  </a:cxn>
                  <a:cxn ang="0">
                    <a:pos x="32" y="109"/>
                  </a:cxn>
                  <a:cxn ang="0">
                    <a:pos x="28" y="110"/>
                  </a:cxn>
                  <a:cxn ang="0">
                    <a:pos x="23" y="111"/>
                  </a:cxn>
                  <a:cxn ang="0">
                    <a:pos x="23" y="111"/>
                  </a:cxn>
                </a:cxnLst>
                <a:rect l="0" t="0" r="r" b="b"/>
                <a:pathLst>
                  <a:path w="46" h="111">
                    <a:moveTo>
                      <a:pt x="23" y="111"/>
                    </a:moveTo>
                    <a:lnTo>
                      <a:pt x="23" y="111"/>
                    </a:lnTo>
                    <a:lnTo>
                      <a:pt x="19" y="110"/>
                    </a:lnTo>
                    <a:lnTo>
                      <a:pt x="15" y="109"/>
                    </a:lnTo>
                    <a:lnTo>
                      <a:pt x="12" y="108"/>
                    </a:lnTo>
                    <a:lnTo>
                      <a:pt x="7" y="105"/>
                    </a:lnTo>
                    <a:lnTo>
                      <a:pt x="4" y="103"/>
                    </a:lnTo>
                    <a:lnTo>
                      <a:pt x="2" y="99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9" y="6"/>
                    </a:lnTo>
                    <a:lnTo>
                      <a:pt x="42" y="9"/>
                    </a:lnTo>
                    <a:lnTo>
                      <a:pt x="45" y="13"/>
                    </a:lnTo>
                    <a:lnTo>
                      <a:pt x="46" y="17"/>
                    </a:lnTo>
                    <a:lnTo>
                      <a:pt x="46" y="22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4"/>
                    </a:lnTo>
                    <a:lnTo>
                      <a:pt x="45" y="99"/>
                    </a:lnTo>
                    <a:lnTo>
                      <a:pt x="42" y="103"/>
                    </a:lnTo>
                    <a:lnTo>
                      <a:pt x="39" y="105"/>
                    </a:lnTo>
                    <a:lnTo>
                      <a:pt x="35" y="108"/>
                    </a:lnTo>
                    <a:lnTo>
                      <a:pt x="32" y="109"/>
                    </a:lnTo>
                    <a:lnTo>
                      <a:pt x="28" y="110"/>
                    </a:lnTo>
                    <a:lnTo>
                      <a:pt x="23" y="111"/>
                    </a:lnTo>
                    <a:lnTo>
                      <a:pt x="23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8" name="矩形 187"/>
            <p:cNvSpPr/>
            <p:nvPr/>
          </p:nvSpPr>
          <p:spPr>
            <a:xfrm>
              <a:off x="2677193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giao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thông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533111" y="1970563"/>
            <a:ext cx="3933268" cy="1421928"/>
            <a:chOff x="6533111" y="19705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118235" y="19705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Nuôi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trồng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đánh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bắt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thủy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sản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7270483" y="4089244"/>
            <a:ext cx="3605471" cy="978729"/>
            <a:chOff x="6860908" y="4089244"/>
            <a:chExt cx="3605471" cy="978729"/>
          </a:xfrm>
        </p:grpSpPr>
        <p:sp>
          <p:nvSpPr>
            <p:cNvPr id="13" name="任意多边形 12"/>
            <p:cNvSpPr/>
            <p:nvPr/>
          </p:nvSpPr>
          <p:spPr>
            <a:xfrm>
              <a:off x="777568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860908" y="4533190"/>
              <a:ext cx="391237" cy="452885"/>
              <a:chOff x="4229100" y="2197100"/>
              <a:chExt cx="523876" cy="606425"/>
            </a:xfrm>
            <a:solidFill>
              <a:schemeClr val="accent4"/>
            </a:solidFill>
          </p:grpSpPr>
          <p:sp>
            <p:nvSpPr>
              <p:cNvPr id="15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4" name="矩形 193"/>
            <p:cNvSpPr/>
            <p:nvPr/>
          </p:nvSpPr>
          <p:spPr>
            <a:xfrm>
              <a:off x="7666840" y="4089244"/>
              <a:ext cx="224197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Giá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trị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về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du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lịch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.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E30581E3-3673-4C1B-9C5E-623D23660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2109531"/>
            <a:ext cx="1968484" cy="1375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9CFA172E-6368-4584-BA17-301D18398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0" y="3951761"/>
            <a:ext cx="2083329" cy="1421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2AEB69EC-306C-4632-AC6C-BA6C2F1F0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44" y="2152900"/>
            <a:ext cx="1955076" cy="1349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E96A85CB-0098-4B3D-9EB4-1D7A67D48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04" y="4214421"/>
            <a:ext cx="2103068" cy="1353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8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3393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Sông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933161" y="3304638"/>
            <a:ext cx="3933268" cy="1421928"/>
            <a:chOff x="6533111" y="1980663"/>
            <a:chExt cx="3933268" cy="1421928"/>
          </a:xfrm>
        </p:grpSpPr>
        <p:sp>
          <p:nvSpPr>
            <p:cNvPr id="9" name="椭圆 31"/>
            <p:cNvSpPr/>
            <p:nvPr/>
          </p:nvSpPr>
          <p:spPr>
            <a:xfrm>
              <a:off x="653311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3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77568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780286" y="2350326"/>
              <a:ext cx="500309" cy="506236"/>
              <a:chOff x="4194175" y="1193800"/>
              <a:chExt cx="669926" cy="677863"/>
            </a:xfrm>
            <a:solidFill>
              <a:schemeClr val="accent3"/>
            </a:solidFill>
          </p:grpSpPr>
          <p:sp>
            <p:nvSpPr>
              <p:cNvPr id="140" name="Freeform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0" name="Freeform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1" name="Freeform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2" name="Freeform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3" name="Freeform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91" name="矩形 190"/>
            <p:cNvSpPr/>
            <p:nvPr/>
          </p:nvSpPr>
          <p:spPr>
            <a:xfrm>
              <a:off x="8224405" y="1980663"/>
              <a:ext cx="2241974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Điều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hòa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dòng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chảy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khí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hậu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99" name="文本框 179"/>
          <p:cNvSpPr txBox="1"/>
          <p:nvPr/>
        </p:nvSpPr>
        <p:spPr>
          <a:xfrm>
            <a:off x="1662545" y="1334557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.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Vai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trò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của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  <p:grpSp>
        <p:nvGrpSpPr>
          <p:cNvPr id="183" name="组合 194"/>
          <p:cNvGrpSpPr/>
          <p:nvPr/>
        </p:nvGrpSpPr>
        <p:grpSpPr>
          <a:xfrm>
            <a:off x="1938251" y="3304638"/>
            <a:ext cx="3933268" cy="1421928"/>
            <a:chOff x="1538201" y="1980663"/>
            <a:chExt cx="3933268" cy="1421928"/>
          </a:xfrm>
        </p:grpSpPr>
        <p:sp>
          <p:nvSpPr>
            <p:cNvPr id="184" name="椭圆 31"/>
            <p:cNvSpPr/>
            <p:nvPr/>
          </p:nvSpPr>
          <p:spPr>
            <a:xfrm>
              <a:off x="1538201" y="204597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86" name="任意多边形 2"/>
            <p:cNvSpPr/>
            <p:nvPr/>
          </p:nvSpPr>
          <p:spPr>
            <a:xfrm>
              <a:off x="2780774" y="251703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87" name="组合 104"/>
            <p:cNvGrpSpPr/>
            <p:nvPr/>
          </p:nvGrpSpPr>
          <p:grpSpPr>
            <a:xfrm>
              <a:off x="1764852" y="2341435"/>
              <a:ext cx="552473" cy="540617"/>
              <a:chOff x="2159000" y="1141413"/>
              <a:chExt cx="739775" cy="723900"/>
            </a:xfrm>
            <a:solidFill>
              <a:schemeClr val="accent1"/>
            </a:solidFill>
          </p:grpSpPr>
          <p:sp>
            <p:nvSpPr>
              <p:cNvPr id="190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3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7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8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9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0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1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2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3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4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5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6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7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8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1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sp>
          <p:nvSpPr>
            <p:cNvPr id="189" name="矩形 184"/>
            <p:cNvSpPr/>
            <p:nvPr/>
          </p:nvSpPr>
          <p:spPr>
            <a:xfrm>
              <a:off x="2677193" y="1980663"/>
              <a:ext cx="2704432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Cung cấp nước tưới tiêu và sinh hoạt</a:t>
              </a:r>
              <a:endParaRPr lang="zh-CN" altLang="en-US" sz="2400" b="1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234" name="Picture 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40" y="3360554"/>
            <a:ext cx="2148984" cy="1430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72" y="3253651"/>
            <a:ext cx="2011803" cy="1565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6520" y="1951596"/>
            <a:ext cx="7374030" cy="3182379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31470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1.Sông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và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hồ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148339" y="516777"/>
            <a:ext cx="1341697" cy="1438195"/>
            <a:chOff x="1375849" y="1901211"/>
            <a:chExt cx="4233329" cy="3678765"/>
          </a:xfrm>
        </p:grpSpPr>
        <p:sp>
          <p:nvSpPr>
            <p:cNvPr id="98" name="任意多边形 97"/>
            <p:cNvSpPr/>
            <p:nvPr/>
          </p:nvSpPr>
          <p:spPr>
            <a:xfrm>
              <a:off x="1685925" y="2124422"/>
              <a:ext cx="3600450" cy="2759180"/>
            </a:xfrm>
            <a:custGeom>
              <a:avLst/>
              <a:gdLst>
                <a:gd name="connsiteX0" fmla="*/ 276225 w 3600450"/>
                <a:gd name="connsiteY0" fmla="*/ 0 h 2733675"/>
                <a:gd name="connsiteX1" fmla="*/ 171450 w 3600450"/>
                <a:gd name="connsiteY1" fmla="*/ 19050 h 2733675"/>
                <a:gd name="connsiteX2" fmla="*/ 114300 w 3600450"/>
                <a:gd name="connsiteY2" fmla="*/ 114300 h 2733675"/>
                <a:gd name="connsiteX3" fmla="*/ 19050 w 3600450"/>
                <a:gd name="connsiteY3" fmla="*/ 381000 h 2733675"/>
                <a:gd name="connsiteX4" fmla="*/ 0 w 3600450"/>
                <a:gd name="connsiteY4" fmla="*/ 1066800 h 2733675"/>
                <a:gd name="connsiteX5" fmla="*/ 47625 w 3600450"/>
                <a:gd name="connsiteY5" fmla="*/ 2219325 h 2733675"/>
                <a:gd name="connsiteX6" fmla="*/ 76200 w 3600450"/>
                <a:gd name="connsiteY6" fmla="*/ 2505075 h 2733675"/>
                <a:gd name="connsiteX7" fmla="*/ 180975 w 3600450"/>
                <a:gd name="connsiteY7" fmla="*/ 2619375 h 2733675"/>
                <a:gd name="connsiteX8" fmla="*/ 600075 w 3600450"/>
                <a:gd name="connsiteY8" fmla="*/ 2686050 h 2733675"/>
                <a:gd name="connsiteX9" fmla="*/ 2266950 w 3600450"/>
                <a:gd name="connsiteY9" fmla="*/ 2733675 h 2733675"/>
                <a:gd name="connsiteX10" fmla="*/ 3162300 w 3600450"/>
                <a:gd name="connsiteY10" fmla="*/ 2724150 h 2733675"/>
                <a:gd name="connsiteX11" fmla="*/ 3381375 w 3600450"/>
                <a:gd name="connsiteY11" fmla="*/ 2686050 h 2733675"/>
                <a:gd name="connsiteX12" fmla="*/ 3495675 w 3600450"/>
                <a:gd name="connsiteY12" fmla="*/ 2533650 h 2733675"/>
                <a:gd name="connsiteX13" fmla="*/ 3581400 w 3600450"/>
                <a:gd name="connsiteY13" fmla="*/ 1885950 h 2733675"/>
                <a:gd name="connsiteX14" fmla="*/ 3600450 w 3600450"/>
                <a:gd name="connsiteY14" fmla="*/ 581025 h 2733675"/>
                <a:gd name="connsiteX15" fmla="*/ 3562350 w 3600450"/>
                <a:gd name="connsiteY15" fmla="*/ 238125 h 2733675"/>
                <a:gd name="connsiteX16" fmla="*/ 3457575 w 3600450"/>
                <a:gd name="connsiteY16" fmla="*/ 76200 h 2733675"/>
                <a:gd name="connsiteX17" fmla="*/ 3295650 w 3600450"/>
                <a:gd name="connsiteY17" fmla="*/ 38100 h 2733675"/>
                <a:gd name="connsiteX18" fmla="*/ 2981325 w 3600450"/>
                <a:gd name="connsiteY18" fmla="*/ 9525 h 2733675"/>
                <a:gd name="connsiteX19" fmla="*/ 1038225 w 3600450"/>
                <a:gd name="connsiteY19" fmla="*/ 9525 h 2733675"/>
                <a:gd name="connsiteX20" fmla="*/ 276225 w 3600450"/>
                <a:gd name="connsiteY20" fmla="*/ 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0450" h="2733675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3000" r="-3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1920415" y="2910486"/>
            <a:ext cx="488624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nl-NL" dirty="0">
                <a:solidFill>
                  <a:schemeClr val="bg1"/>
                </a:solidFill>
              </a:rPr>
              <a:t>Nước sông, hồ được con người sử dụng vào nhiều mục đích: giao thông, du lịch, nước cho sinh hoạt, tưới tiêu, đánh bắt và nuôi trồng thuỷ sản, làm thuỷ điện.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104" name="文本框 93"/>
          <p:cNvSpPr txBox="1"/>
          <p:nvPr/>
        </p:nvSpPr>
        <p:spPr>
          <a:xfrm>
            <a:off x="1557898" y="1344512"/>
            <a:ext cx="857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c.Sử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dụng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tổng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hợp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nước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Sông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và</a:t>
            </a:r>
            <a:r>
              <a:rPr lang="en-US" altLang="zh-CN" sz="3200" dirty="0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hồ</a:t>
            </a:r>
            <a:endParaRPr lang="zh-CN" altLang="en-US" sz="3200" dirty="0">
              <a:solidFill>
                <a:schemeClr val="bg1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05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"/>
  <p:tag name="MH" val="20170704213636"/>
  <p:tag name="MH_LIBRARY" val="GRAPHIC"/>
</p:tagLst>
</file>

<file path=ppt/theme/theme1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704</TotalTime>
  <Words>837</Words>
  <PresentationFormat>Widescreen</PresentationFormat>
  <Paragraphs>136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微软雅黑</vt:lpstr>
      <vt:lpstr>#9Slide04 Philosopher Bold</vt:lpstr>
      <vt:lpstr>Arial</vt:lpstr>
      <vt:lpstr>Calibri</vt:lpstr>
      <vt:lpstr>等线</vt:lpstr>
      <vt:lpstr>Times New Roman</vt:lpstr>
      <vt:lpstr>方正静蕾简体</vt:lpstr>
      <vt:lpstr>汉仪喵魂体W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2017-07-04T12:34:02Z</dcterms:created>
  <dcterms:modified xsi:type="dcterms:W3CDTF">2021-08-18T07:04:07Z</dcterms:modified>
</cp:coreProperties>
</file>