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1" r:id="rId2"/>
    <p:sldId id="258" r:id="rId3"/>
    <p:sldId id="260" r:id="rId4"/>
    <p:sldId id="295" r:id="rId5"/>
    <p:sldId id="303" r:id="rId6"/>
    <p:sldId id="304" r:id="rId7"/>
    <p:sldId id="305" r:id="rId8"/>
    <p:sldId id="306" r:id="rId9"/>
    <p:sldId id="314" r:id="rId10"/>
    <p:sldId id="307" r:id="rId11"/>
    <p:sldId id="296" r:id="rId12"/>
    <p:sldId id="263" r:id="rId13"/>
    <p:sldId id="308" r:id="rId14"/>
    <p:sldId id="309" r:id="rId15"/>
    <p:sldId id="310" r:id="rId16"/>
    <p:sldId id="311" r:id="rId17"/>
    <p:sldId id="312" r:id="rId18"/>
    <p:sldId id="313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487"/>
    <a:srgbClr val="FFE67D"/>
    <a:srgbClr val="FFE26D"/>
    <a:srgbClr val="FFD564"/>
    <a:srgbClr val="FFC85B"/>
    <a:srgbClr val="FFC042"/>
    <a:srgbClr val="FFB43B"/>
    <a:srgbClr val="FFC15D"/>
    <a:srgbClr val="FFA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7" d="100"/>
          <a:sy n="37" d="100"/>
        </p:scale>
        <p:origin x="-516" y="-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6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02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49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7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890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90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815D2-8822-4279-8D5F-999FF7B26C05}"/>
              </a:ext>
            </a:extLst>
          </p:cNvPr>
          <p:cNvGrpSpPr/>
          <p:nvPr userDrawn="1"/>
        </p:nvGrpSpPr>
        <p:grpSpPr>
          <a:xfrm>
            <a:off x="1572629" y="179465"/>
            <a:ext cx="21154934" cy="1824158"/>
            <a:chOff x="3300188" y="228600"/>
            <a:chExt cx="21154934" cy="1824158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D52E2C4-42A9-4187-BB30-7E1EA39DD200}"/>
                </a:ext>
              </a:extLst>
            </p:cNvPr>
            <p:cNvSpPr/>
            <p:nvPr userDrawn="1"/>
          </p:nvSpPr>
          <p:spPr>
            <a:xfrm>
              <a:off x="7748946" y="228600"/>
              <a:ext cx="16706176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C327118-8CE0-4D6F-86A3-D7352C44DD7B}"/>
                </a:ext>
              </a:extLst>
            </p:cNvPr>
            <p:cNvSpPr/>
            <p:nvPr userDrawn="1"/>
          </p:nvSpPr>
          <p:spPr>
            <a:xfrm>
              <a:off x="5300438" y="228600"/>
              <a:ext cx="2413519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B32BB6C4-F080-4B65-8910-4683D88A7FF3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4953456D-FB52-4BF3-B4B3-02A72C375E66}"/>
                </a:ext>
              </a:extLst>
            </p:cNvPr>
            <p:cNvSpPr txBox="1"/>
            <p:nvPr userDrawn="1"/>
          </p:nvSpPr>
          <p:spPr>
            <a:xfrm>
              <a:off x="7901346" y="421542"/>
              <a:ext cx="1647394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0700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2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HÀM SỐ LIÊN TỤC</a:t>
              </a:r>
            </a:p>
            <a:p>
              <a:pPr algn="ctr"/>
              <a:endPara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3DF3A485-A8C4-4160-8F62-BD06D19EEC3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628FB70-1A7E-4605-8011-4D52F7D61929}"/>
                </a:ext>
              </a:extLst>
            </p:cNvPr>
            <p:cNvSpPr txBox="1"/>
            <p:nvPr userDrawn="1"/>
          </p:nvSpPr>
          <p:spPr>
            <a:xfrm>
              <a:off x="5081946" y="277735"/>
              <a:ext cx="29046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ĐẠI SỐ &amp; GIẢI TICH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C823B-AAE2-471B-A6F3-075A0DCE4340}"/>
              </a:ext>
            </a:extLst>
          </p:cNvPr>
          <p:cNvCxnSpPr>
            <a:cxnSpLocks/>
          </p:cNvCxnSpPr>
          <p:nvPr userDrawn="1"/>
        </p:nvCxnSpPr>
        <p:spPr>
          <a:xfrm>
            <a:off x="0" y="118507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6BE06-9B51-4468-9A84-D5CF21B5C38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2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2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image" Target="../media/image5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2.jp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52.png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2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52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32.jp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5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32.jpg"/><Relationship Id="rId7" Type="http://schemas.openxmlformats.org/officeDocument/2006/relationships/image" Target="../media/image88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07.png"/><Relationship Id="rId5" Type="http://schemas.openxmlformats.org/officeDocument/2006/relationships/image" Target="../media/image55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52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3442" y="3914360"/>
              <a:ext cx="11790347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 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199447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9371749" cy="907184"/>
            <a:chOff x="7459670" y="7086600"/>
            <a:chExt cx="1937399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774120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1:  XÉT TÍNH LIÊN TỤC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6545" y="9067800"/>
            <a:ext cx="20105926" cy="929775"/>
            <a:chOff x="7459670" y="8524495"/>
            <a:chExt cx="2010823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84754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2:  XÉT TÍNH LIÊN TỤC CỦA HÀM SỐ TRÊN TẬP XÁC ĐỊNH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2" y="12077661"/>
            <a:ext cx="8835210" cy="942109"/>
            <a:chOff x="7459670" y="9982200"/>
            <a:chExt cx="883623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20344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68580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0010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5AF82D-1AA5-4659-99C5-269DB21225DA}"/>
              </a:ext>
            </a:extLst>
          </p:cNvPr>
          <p:cNvGrpSpPr/>
          <p:nvPr/>
        </p:nvGrpSpPr>
        <p:grpSpPr>
          <a:xfrm>
            <a:off x="3952058" y="10210800"/>
            <a:ext cx="10253661" cy="861774"/>
            <a:chOff x="644526" y="2766774"/>
            <a:chExt cx="10253661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31AD66A-2B5A-47DD-993C-FA6F629664B4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ed Rectangle 89">
              <a:extLst>
                <a:ext uri="{FF2B5EF4-FFF2-40B4-BE49-F238E27FC236}">
                  <a16:creationId xmlns:a16="http://schemas.microsoft.com/office/drawing/2014/main" id="{7E18C102-A913-4025-B1F1-1C8731C445A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629A09-E9B1-4B61-9135-C3C63173ADD3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12448-8DE9-4528-B615-26A8B8CA6976}"/>
              </a:ext>
            </a:extLst>
          </p:cNvPr>
          <p:cNvGrpSpPr/>
          <p:nvPr/>
        </p:nvGrpSpPr>
        <p:grpSpPr>
          <a:xfrm>
            <a:off x="3999143" y="11254026"/>
            <a:ext cx="10253661" cy="861774"/>
            <a:chOff x="644526" y="2766774"/>
            <a:chExt cx="10253661" cy="8617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93F220-D1BE-433C-A972-ADA7E708939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93">
              <a:extLst>
                <a:ext uri="{FF2B5EF4-FFF2-40B4-BE49-F238E27FC236}">
                  <a16:creationId xmlns:a16="http://schemas.microsoft.com/office/drawing/2014/main" id="{F681D3E3-F916-4A97-8A17-088E30D00259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BA530C-22D1-4A52-8FE8-AD1BE3D75506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5CE3A926-A7FF-4C27-B6D2-FED1324B8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288" y="79089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310640" y="1752600"/>
            <a:ext cx="21841827" cy="634580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96082"/>
              <a:chOff x="1311958" y="3405486"/>
              <a:chExt cx="7277222" cy="996082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601349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1485736" y="336233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372106" y="8382000"/>
            <a:ext cx="21819676" cy="5005177"/>
            <a:chOff x="1270511" y="5867400"/>
            <a:chExt cx="21819676" cy="5537382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52657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/>
              <p:nvPr/>
            </p:nvSpPr>
            <p:spPr>
              <a:xfrm>
                <a:off x="4818247" y="2949933"/>
                <a:ext cx="711919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247" y="2949933"/>
                <a:ext cx="7119193" cy="1568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7A437CC-9264-445B-B6B3-4967C08838E6}"/>
              </a:ext>
            </a:extLst>
          </p:cNvPr>
          <p:cNvSpPr/>
          <p:nvPr/>
        </p:nvSpPr>
        <p:spPr>
          <a:xfrm>
            <a:off x="1497549" y="4380929"/>
            <a:ext cx="6753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7D7C546-0ABA-4650-AACB-8575CA96938F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659" y="2406793"/>
            <a:ext cx="6019893" cy="56446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/>
              <p:nvPr/>
            </p:nvSpPr>
            <p:spPr>
              <a:xfrm>
                <a:off x="1296987" y="5298326"/>
                <a:ext cx="1551175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&amp;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1?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5298326"/>
                <a:ext cx="15511757" cy="1446550"/>
              </a:xfrm>
              <a:prstGeom prst="rect">
                <a:avLst/>
              </a:prstGeom>
              <a:blipFill>
                <a:blip r:embed="rId4"/>
                <a:stretch>
                  <a:fillRect l="-1612" t="-8439" r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C0E2D29-0D74-44B7-BD55-67B9CD4C7082}"/>
              </a:ext>
            </a:extLst>
          </p:cNvPr>
          <p:cNvSpPr/>
          <p:nvPr/>
        </p:nvSpPr>
        <p:spPr>
          <a:xfrm>
            <a:off x="1448334" y="6610669"/>
            <a:ext cx="13998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/>
              <p:nvPr/>
            </p:nvSpPr>
            <p:spPr>
              <a:xfrm>
                <a:off x="2228938" y="9406024"/>
                <a:ext cx="2129492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𝑻𝒂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ó 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938" y="9406024"/>
                <a:ext cx="21294921" cy="769441"/>
              </a:xfrm>
              <a:prstGeom prst="rect">
                <a:avLst/>
              </a:prstGeom>
              <a:blipFill>
                <a:blip r:embed="rId5"/>
                <a:stretch>
                  <a:fillRect l="-117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/>
              <p:nvPr/>
            </p:nvSpPr>
            <p:spPr>
              <a:xfrm>
                <a:off x="2118122" y="10416391"/>
                <a:ext cx="19653137" cy="1676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sz="4400" b="1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22" y="10416391"/>
                <a:ext cx="19653137" cy="1676485"/>
              </a:xfrm>
              <a:prstGeom prst="rect">
                <a:avLst/>
              </a:prstGeom>
              <a:blipFill>
                <a:blip r:embed="rId6"/>
                <a:stretch>
                  <a:fillRect l="-1241" t="-8364" r="-18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/>
              <p:nvPr/>
            </p:nvSpPr>
            <p:spPr>
              <a:xfrm>
                <a:off x="2193174" y="12279169"/>
                <a:ext cx="191832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74" y="12279169"/>
                <a:ext cx="19183265" cy="769441"/>
              </a:xfrm>
              <a:prstGeom prst="rect">
                <a:avLst/>
              </a:prstGeom>
              <a:blipFill>
                <a:blip r:embed="rId7"/>
                <a:stretch>
                  <a:fillRect l="-130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56" grpId="0"/>
      <p:bldP spid="51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9787" y="1981200"/>
            <a:ext cx="22431709" cy="4550455"/>
            <a:chOff x="1268078" y="2438400"/>
            <a:chExt cx="22431709" cy="455045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439805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4303682" cy="943369"/>
              <a:chOff x="1311958" y="3405486"/>
              <a:chExt cx="4303682" cy="943369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437834" y="2154635"/>
                <a:ext cx="793396" cy="352370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27360" y="3548636"/>
                <a:ext cx="328828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BÀI TẬP 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915987" y="6748619"/>
            <a:ext cx="22402800" cy="6131784"/>
            <a:chOff x="1270511" y="5936338"/>
            <a:chExt cx="22402800" cy="6131784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59032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DCDEF5F-E879-4F67-8B05-0DAAB2D08EAF}"/>
              </a:ext>
            </a:extLst>
          </p:cNvPr>
          <p:cNvSpPr/>
          <p:nvPr/>
        </p:nvSpPr>
        <p:spPr>
          <a:xfrm>
            <a:off x="5463281" y="2338724"/>
            <a:ext cx="1646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 tính liên tục của hàm số sau trên tập xác định của nó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DFFCC2-8C9A-45CA-A9F4-DC7BCEBE07D0}"/>
                  </a:ext>
                </a:extLst>
              </p:cNvPr>
              <p:cNvSpPr/>
              <p:nvPr/>
            </p:nvSpPr>
            <p:spPr>
              <a:xfrm>
                <a:off x="5965240" y="3446201"/>
                <a:ext cx="8209427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1+2</m:t>
                              </m:r>
                              <m:r>
                                <a:rPr lang="en-US" sz="4400" b="1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 , </m:t>
                              </m:r>
                              <m:r>
                                <m:rPr>
                                  <m:nor/>
                                </m:rPr>
                                <a:rPr lang="en-US" sz="4400" b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DFFCC2-8C9A-45CA-A9F4-DC7BCEBE0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40" y="3446201"/>
                <a:ext cx="8209427" cy="2254015"/>
              </a:xfrm>
              <a:prstGeom prst="rect">
                <a:avLst/>
              </a:prstGeom>
              <a:blipFill>
                <a:blip r:embed="rId2"/>
                <a:stretch>
                  <a:fillRect b="-1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938402A-EFF4-4354-88FE-2A801A408542}"/>
                  </a:ext>
                </a:extLst>
              </p:cNvPr>
              <p:cNvSpPr/>
              <p:nvPr/>
            </p:nvSpPr>
            <p:spPr>
              <a:xfrm>
                <a:off x="4857216" y="6927258"/>
                <a:ext cx="39285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TXĐ: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938402A-EFF4-4354-88FE-2A801A408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16" y="6927258"/>
                <a:ext cx="3928511" cy="769441"/>
              </a:xfrm>
              <a:prstGeom prst="rect">
                <a:avLst/>
              </a:prstGeom>
              <a:blipFill>
                <a:blip r:embed="rId3"/>
                <a:stretch>
                  <a:fillRect l="-636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E443E1-4667-4889-89A7-6EDB524E73B1}"/>
                  </a:ext>
                </a:extLst>
              </p:cNvPr>
              <p:cNvSpPr/>
              <p:nvPr/>
            </p:nvSpPr>
            <p:spPr>
              <a:xfrm>
                <a:off x="1136769" y="7302468"/>
                <a:ext cx="9685065" cy="3759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 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𝐱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≠−</m:t>
                    </m:r>
                    <m:r>
                      <a:rPr lang="pt-BR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pt-BR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𝐟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𝐱</m:t>
                    </m:r>
                    <m:r>
                      <a:rPr lang="pt-BR" sz="48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pt-BR" sz="48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𝐱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hai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E443E1-4667-4889-89A7-6EDB524E7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69" y="7302468"/>
                <a:ext cx="9685065" cy="3759619"/>
              </a:xfrm>
              <a:prstGeom prst="rect">
                <a:avLst/>
              </a:prstGeom>
              <a:blipFill>
                <a:blip r:embed="rId4"/>
                <a:stretch>
                  <a:fillRect l="-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3DB27B-9FE9-4402-8558-0FE93D53C8A6}"/>
                  </a:ext>
                </a:extLst>
              </p:cNvPr>
              <p:cNvSpPr/>
              <p:nvPr/>
            </p:nvSpPr>
            <p:spPr>
              <a:xfrm>
                <a:off x="1297345" y="11744282"/>
                <a:ext cx="34860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3DB27B-9FE9-4402-8558-0FE93D53C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345" y="11744282"/>
                <a:ext cx="3486083" cy="769441"/>
              </a:xfrm>
              <a:prstGeom prst="rect">
                <a:avLst/>
              </a:prstGeom>
              <a:blipFill>
                <a:blip r:embed="rId5"/>
                <a:stretch>
                  <a:fillRect l="-716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74BBF96-4CCA-4980-805F-CEC210D0E2EE}"/>
                  </a:ext>
                </a:extLst>
              </p:cNvPr>
              <p:cNvSpPr/>
              <p:nvPr/>
            </p:nvSpPr>
            <p:spPr>
              <a:xfrm>
                <a:off x="4884689" y="11770720"/>
                <a:ext cx="50906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74BBF96-4CCA-4980-805F-CEC210D0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689" y="11770720"/>
                <a:ext cx="5090689" cy="769441"/>
              </a:xfrm>
              <a:prstGeom prst="rect">
                <a:avLst/>
              </a:prstGeom>
              <a:blipFill>
                <a:blip r:embed="rId6"/>
                <a:stretch>
                  <a:fillRect l="-479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E6774A9-BC42-4E1F-B1C5-FED9521FFF67}"/>
              </a:ext>
            </a:extLst>
          </p:cNvPr>
          <p:cNvCxnSpPr/>
          <p:nvPr/>
        </p:nvCxnSpPr>
        <p:spPr>
          <a:xfrm>
            <a:off x="11364686" y="7079658"/>
            <a:ext cx="0" cy="55528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CF62FC-63EB-4F7E-814D-D589D417CD5F}"/>
                  </a:ext>
                </a:extLst>
              </p:cNvPr>
              <p:cNvSpPr/>
              <p:nvPr/>
            </p:nvSpPr>
            <p:spPr>
              <a:xfrm>
                <a:off x="12252483" y="6324600"/>
                <a:ext cx="8430850" cy="3476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CF62FC-63EB-4F7E-814D-D589D417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2483" y="6324600"/>
                <a:ext cx="8430850" cy="3476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60" name="Rectangle 220159">
                <a:extLst>
                  <a:ext uri="{FF2B5EF4-FFF2-40B4-BE49-F238E27FC236}">
                    <a16:creationId xmlns:a16="http://schemas.microsoft.com/office/drawing/2014/main" id="{821591D4-1CDD-4E7B-972D-56D96F3441EF}"/>
                  </a:ext>
                </a:extLst>
              </p:cNvPr>
              <p:cNvSpPr/>
              <p:nvPr/>
            </p:nvSpPr>
            <p:spPr>
              <a:xfrm>
                <a:off x="13152561" y="9417467"/>
                <a:ext cx="10188403" cy="230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160" name="Rectangle 220159">
                <a:extLst>
                  <a:ext uri="{FF2B5EF4-FFF2-40B4-BE49-F238E27FC236}">
                    <a16:creationId xmlns:a16="http://schemas.microsoft.com/office/drawing/2014/main" id="{821591D4-1CDD-4E7B-972D-56D96F344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561" y="9417467"/>
                <a:ext cx="10188403" cy="2305888"/>
              </a:xfrm>
              <a:prstGeom prst="rect">
                <a:avLst/>
              </a:prstGeom>
              <a:blipFill>
                <a:blip r:embed="rId8"/>
                <a:stretch>
                  <a:fillRect l="-2454" b="-1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61" name="Rectangle 220160">
                <a:extLst>
                  <a:ext uri="{FF2B5EF4-FFF2-40B4-BE49-F238E27FC236}">
                    <a16:creationId xmlns:a16="http://schemas.microsoft.com/office/drawing/2014/main" id="{A90B8676-735F-45AA-BEF6-9A2D1A5CABDC}"/>
                  </a:ext>
                </a:extLst>
              </p:cNvPr>
              <p:cNvSpPr/>
              <p:nvPr/>
            </p:nvSpPr>
            <p:spPr>
              <a:xfrm>
                <a:off x="13041087" y="11803480"/>
                <a:ext cx="87775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161" name="Rectangle 220160">
                <a:extLst>
                  <a:ext uri="{FF2B5EF4-FFF2-40B4-BE49-F238E27FC236}">
                    <a16:creationId xmlns:a16="http://schemas.microsoft.com/office/drawing/2014/main" id="{A90B8676-735F-45AA-BEF6-9A2D1A5CA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087" y="11803480"/>
                <a:ext cx="8777596" cy="769441"/>
              </a:xfrm>
              <a:prstGeom prst="rect">
                <a:avLst/>
              </a:prstGeom>
              <a:blipFill>
                <a:blip r:embed="rId9"/>
                <a:stretch>
                  <a:fillRect l="-277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0" grpId="0"/>
      <p:bldP spid="51" grpId="0"/>
      <p:bldP spid="88" grpId="0"/>
      <p:bldP spid="89" grpId="0"/>
      <p:bldP spid="92" grpId="0"/>
      <p:bldP spid="220160" grpId="0"/>
      <p:bldP spid="220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010739"/>
            <a:chOff x="48567" y="4381500"/>
            <a:chExt cx="24079792" cy="4010739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339467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720147" y="5196517"/>
            <a:ext cx="23224244" cy="2760942"/>
            <a:chOff x="230222" y="1268432"/>
            <a:chExt cx="11612122" cy="1380471"/>
          </a:xfrm>
        </p:grpSpPr>
        <p:sp>
          <p:nvSpPr>
            <p:cNvPr id="428" name="Google Shape;428;p3"/>
            <p:cNvSpPr/>
            <p:nvPr/>
          </p:nvSpPr>
          <p:spPr>
            <a:xfrm>
              <a:off x="6392753" y="1268432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02208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543850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20767" y="2031635"/>
              <a:ext cx="542677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30222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368003" y="2031635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77458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459601" y="6793915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762718" y="3817554"/>
                <a:ext cx="2355617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18" y="3817554"/>
                <a:ext cx="23556178" cy="769441"/>
              </a:xfrm>
              <a:prstGeom prst="rect">
                <a:avLst/>
              </a:prstGeom>
              <a:blipFill>
                <a:blip r:embed="rId5"/>
                <a:stretch>
                  <a:fillRect l="-103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77997" y="5346670"/>
                <a:ext cx="105944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97" y="5346670"/>
                <a:ext cx="10594439" cy="769441"/>
              </a:xfrm>
              <a:prstGeom prst="rect">
                <a:avLst/>
              </a:prstGeom>
              <a:blipFill>
                <a:blip r:embed="rId6"/>
                <a:stretch>
                  <a:fillRect l="-2301" t="-16667" r="-143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/>
              <p:nvPr/>
            </p:nvSpPr>
            <p:spPr>
              <a:xfrm>
                <a:off x="2056072" y="6869424"/>
                <a:ext cx="105944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072" y="6869424"/>
                <a:ext cx="10594439" cy="769441"/>
              </a:xfrm>
              <a:prstGeom prst="rect">
                <a:avLst/>
              </a:prstGeom>
              <a:blipFill>
                <a:blip r:embed="rId7"/>
                <a:stretch>
                  <a:fillRect l="-2301" t="-17460" r="-143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/>
              <p:nvPr/>
            </p:nvSpPr>
            <p:spPr>
              <a:xfrm>
                <a:off x="13682774" y="5365080"/>
                <a:ext cx="101314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774" y="5365080"/>
                <a:ext cx="10131491" cy="769441"/>
              </a:xfrm>
              <a:prstGeom prst="rect">
                <a:avLst/>
              </a:prstGeom>
              <a:blipFill>
                <a:blip r:embed="rId8"/>
                <a:stretch>
                  <a:fillRect l="-2467" t="-16667" r="-150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/>
              <p:nvPr/>
            </p:nvSpPr>
            <p:spPr>
              <a:xfrm>
                <a:off x="13762973" y="6730893"/>
                <a:ext cx="8493672" cy="1187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973" y="6730893"/>
                <a:ext cx="8493672" cy="1187633"/>
              </a:xfrm>
              <a:prstGeom prst="rect">
                <a:avLst/>
              </a:prstGeom>
              <a:blipFill>
                <a:blip r:embed="rId9"/>
                <a:stretch>
                  <a:fillRect l="-2943" r="-1938"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4362912" y="10422440"/>
                <a:ext cx="12399035" cy="1351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12" y="10422440"/>
                <a:ext cx="12399035" cy="1351909"/>
              </a:xfrm>
              <a:prstGeom prst="rect">
                <a:avLst/>
              </a:prstGeom>
              <a:blipFill>
                <a:blip r:embed="rId10"/>
                <a:stretch>
                  <a:fillRect l="-2016" r="-983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1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013" y="4907907"/>
            <a:ext cx="23616973" cy="1718381"/>
            <a:chOff x="241306" y="1150218"/>
            <a:chExt cx="11316104" cy="803383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150218"/>
              <a:ext cx="1971815" cy="78433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171524"/>
              <a:ext cx="1603928" cy="71417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171524"/>
              <a:ext cx="2289172" cy="77487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189537"/>
              <a:ext cx="3121369" cy="7640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5528325" y="543077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  <a:blipFill>
                <a:blip r:embed="rId4"/>
                <a:stretch>
                  <a:fillRect l="-181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686013" y="5379021"/>
                <a:ext cx="27113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13" y="5379021"/>
                <a:ext cx="2711320" cy="769441"/>
              </a:xfrm>
              <a:prstGeom prst="rect">
                <a:avLst/>
              </a:prstGeom>
              <a:blipFill>
                <a:blip r:embed="rId5"/>
                <a:stretch>
                  <a:fillRect t="-16535" r="-833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674115" y="5002194"/>
                <a:ext cx="299088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115" y="5002194"/>
                <a:ext cx="2990882" cy="1468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158719" y="5086601"/>
                <a:ext cx="4005584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719" y="5086601"/>
                <a:ext cx="4005584" cy="1375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598490" y="5484868"/>
                <a:ext cx="4767139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490" y="5484868"/>
                <a:ext cx="4767139" cy="794833"/>
              </a:xfrm>
              <a:prstGeom prst="rect">
                <a:avLst/>
              </a:prstGeom>
              <a:blipFill>
                <a:blip r:embed="rId8"/>
                <a:stretch>
                  <a:fillRect t="-13846" r="-4220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54597" y="6661427"/>
            <a:ext cx="24079792" cy="7054573"/>
            <a:chOff x="48567" y="4381500"/>
            <a:chExt cx="24079792" cy="705457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/>
              <p:nvPr/>
            </p:nvSpPr>
            <p:spPr>
              <a:xfrm>
                <a:off x="1199499" y="7793472"/>
                <a:ext cx="13332176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99" y="7793472"/>
                <a:ext cx="13332176" cy="799963"/>
              </a:xfrm>
              <a:prstGeom prst="rect">
                <a:avLst/>
              </a:prstGeom>
              <a:blipFill>
                <a:blip r:embed="rId10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/>
              <p:nvPr/>
            </p:nvSpPr>
            <p:spPr>
              <a:xfrm>
                <a:off x="1229208" y="8421833"/>
                <a:ext cx="23030359" cy="2596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08" y="8421833"/>
                <a:ext cx="23030359" cy="2596608"/>
              </a:xfrm>
              <a:prstGeom prst="rect">
                <a:avLst/>
              </a:prstGeom>
              <a:blipFill>
                <a:blip r:embed="rId11"/>
                <a:stretch>
                  <a:fillRect b="-10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C3FDDC-A037-4B9B-BE31-B0511BBEFB7F}"/>
                  </a:ext>
                </a:extLst>
              </p:cNvPr>
              <p:cNvSpPr/>
              <p:nvPr/>
            </p:nvSpPr>
            <p:spPr>
              <a:xfrm>
                <a:off x="1199499" y="10929455"/>
                <a:ext cx="22452043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C3FDDC-A037-4B9B-BE31-B0511BBEF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99" y="10929455"/>
                <a:ext cx="22452043" cy="821700"/>
              </a:xfrm>
              <a:prstGeom prst="rect">
                <a:avLst/>
              </a:prstGeom>
              <a:blipFill>
                <a:blip r:embed="rId12"/>
                <a:stretch>
                  <a:fillRect t="-12593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50CFB1-9F7A-4D19-9FA6-6DE8D81B8D65}"/>
                  </a:ext>
                </a:extLst>
              </p:cNvPr>
              <p:cNvSpPr/>
              <p:nvPr/>
            </p:nvSpPr>
            <p:spPr>
              <a:xfrm>
                <a:off x="1246318" y="11967239"/>
                <a:ext cx="11751615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50CFB1-9F7A-4D19-9FA6-6DE8D81B8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318" y="11967239"/>
                <a:ext cx="11751615" cy="799963"/>
              </a:xfrm>
              <a:prstGeom prst="rect">
                <a:avLst/>
              </a:prstGeom>
              <a:blipFill>
                <a:blip r:embed="rId13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014" y="4981387"/>
            <a:ext cx="22212475" cy="1709984"/>
            <a:chOff x="241306" y="1098609"/>
            <a:chExt cx="10643137" cy="854992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147463"/>
              <a:ext cx="1971815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098609"/>
              <a:ext cx="1869650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159310"/>
              <a:ext cx="2448402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166509"/>
              <a:ext cx="2448402" cy="78709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081440" y="549586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2727" y="2743200"/>
            <a:ext cx="24090260" cy="2203048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263" y="3584476"/>
                <a:ext cx="13402669" cy="769441"/>
              </a:xfrm>
              <a:prstGeom prst="rect">
                <a:avLst/>
              </a:prstGeom>
              <a:blipFill>
                <a:blip r:embed="rId4"/>
                <a:stretch>
                  <a:fillRect l="-181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602291" y="5287661"/>
                <a:ext cx="3113609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291" y="5287661"/>
                <a:ext cx="3113609" cy="833113"/>
              </a:xfrm>
              <a:prstGeom prst="rect">
                <a:avLst/>
              </a:prstGeom>
              <a:blipFill>
                <a:blip r:embed="rId5"/>
                <a:stretch>
                  <a:fillRect t="-6569" r="-684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542162" y="5165627"/>
                <a:ext cx="3561039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62" y="5165627"/>
                <a:ext cx="3561039" cy="1261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211088" y="5376095"/>
                <a:ext cx="447763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088" y="5376095"/>
                <a:ext cx="4477636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9203987" y="5288625"/>
                <a:ext cx="2363468" cy="1072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987" y="5288625"/>
                <a:ext cx="2363468" cy="1072345"/>
              </a:xfrm>
              <a:prstGeom prst="rect">
                <a:avLst/>
              </a:prstGeom>
              <a:blipFill>
                <a:blip r:embed="rId8"/>
                <a:stretch>
                  <a:fillRect r="-953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oogle Shape;421;p3">
            <a:extLst>
              <a:ext uri="{FF2B5EF4-FFF2-40B4-BE49-F238E27FC236}">
                <a16:creationId xmlns:a16="http://schemas.microsoft.com/office/drawing/2014/main" id="{F6E9A3CB-63FD-4FF4-A271-0648DD3C929F}"/>
              </a:ext>
            </a:extLst>
          </p:cNvPr>
          <p:cNvGrpSpPr/>
          <p:nvPr/>
        </p:nvGrpSpPr>
        <p:grpSpPr>
          <a:xfrm>
            <a:off x="0" y="7323558"/>
            <a:ext cx="24079792" cy="5676102"/>
            <a:chOff x="48567" y="4381500"/>
            <a:chExt cx="24079792" cy="5676102"/>
          </a:xfrm>
        </p:grpSpPr>
        <p:sp>
          <p:nvSpPr>
            <p:cNvPr id="49" name="Google Shape;422;p3">
              <a:extLst>
                <a:ext uri="{FF2B5EF4-FFF2-40B4-BE49-F238E27FC236}">
                  <a16:creationId xmlns:a16="http://schemas.microsoft.com/office/drawing/2014/main" id="{71FE64FC-FD45-4C85-843B-499600CC670A}"/>
                </a:ext>
              </a:extLst>
            </p:cNvPr>
            <p:cNvSpPr/>
            <p:nvPr/>
          </p:nvSpPr>
          <p:spPr>
            <a:xfrm>
              <a:off x="353961" y="4997566"/>
              <a:ext cx="23774398" cy="5060036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" name="Google Shape;423;p3">
              <a:extLst>
                <a:ext uri="{FF2B5EF4-FFF2-40B4-BE49-F238E27FC236}">
                  <a16:creationId xmlns:a16="http://schemas.microsoft.com/office/drawing/2014/main" id="{FDAD74EE-D126-4F6D-852E-F92E3BEF158E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1" name="Google Shape;424;p3">
                <a:extLst>
                  <a:ext uri="{FF2B5EF4-FFF2-40B4-BE49-F238E27FC236}">
                    <a16:creationId xmlns:a16="http://schemas.microsoft.com/office/drawing/2014/main" id="{1071923B-44EC-4510-B6F0-7F75140101E2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25;p3">
                <a:extLst>
                  <a:ext uri="{FF2B5EF4-FFF2-40B4-BE49-F238E27FC236}">
                    <a16:creationId xmlns:a16="http://schemas.microsoft.com/office/drawing/2014/main" id="{508B5AE2-001F-4B7F-94ED-3C749E7C9DC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3" name="Google Shape;426;p3">
                <a:extLst>
                  <a:ext uri="{FF2B5EF4-FFF2-40B4-BE49-F238E27FC236}">
                    <a16:creationId xmlns:a16="http://schemas.microsoft.com/office/drawing/2014/main" id="{F2BDB7CD-55BF-40F6-ABEF-0DA74110EE26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/>
              <p:nvPr/>
            </p:nvSpPr>
            <p:spPr>
              <a:xfrm>
                <a:off x="607878" y="8697594"/>
                <a:ext cx="16294717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D: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D9BE09-34B3-4B8B-BAFF-071E14B5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78" y="8697594"/>
                <a:ext cx="16294717" cy="799963"/>
              </a:xfrm>
              <a:prstGeom prst="rect">
                <a:avLst/>
              </a:prstGeom>
              <a:blipFill>
                <a:blip r:embed="rId10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/>
              <p:nvPr/>
            </p:nvSpPr>
            <p:spPr>
              <a:xfrm>
                <a:off x="570905" y="10013612"/>
                <a:ext cx="23030359" cy="209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</a:rPr>
                      <m:t>  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2F80F2-15E8-4468-A19F-E962CF209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05" y="10013612"/>
                <a:ext cx="23030359" cy="2093330"/>
              </a:xfrm>
              <a:prstGeom prst="rect">
                <a:avLst/>
              </a:prstGeom>
              <a:blipFill>
                <a:blip r:embed="rId11"/>
                <a:stretch>
                  <a:fillRect b="-1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6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538178" y="5852824"/>
            <a:ext cx="23224244" cy="2760942"/>
            <a:chOff x="230222" y="1268432"/>
            <a:chExt cx="11612122" cy="1380471"/>
          </a:xfrm>
        </p:grpSpPr>
        <p:sp>
          <p:nvSpPr>
            <p:cNvPr id="428" name="Google Shape;428;p3"/>
            <p:cNvSpPr/>
            <p:nvPr/>
          </p:nvSpPr>
          <p:spPr>
            <a:xfrm>
              <a:off x="6392753" y="1268432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02208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543850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20767" y="2031635"/>
              <a:ext cx="542677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30222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368003" y="2031635"/>
              <a:ext cx="544959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77458" y="20908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269540" y="748461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090260" cy="2862620"/>
            <a:chOff x="923003" y="3917552"/>
            <a:chExt cx="24090260" cy="2862620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5331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2744787" y="3242139"/>
                <a:ext cx="20193002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   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4              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3242139"/>
                <a:ext cx="20193002" cy="2254015"/>
              </a:xfrm>
              <a:prstGeom prst="rect">
                <a:avLst/>
              </a:prstGeom>
              <a:blipFill>
                <a:blip r:embed="rId5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5B7019B-9278-40DF-8BB7-061F06C0B471}"/>
              </a:ext>
            </a:extLst>
          </p:cNvPr>
          <p:cNvSpPr/>
          <p:nvPr/>
        </p:nvSpPr>
        <p:spPr>
          <a:xfrm>
            <a:off x="1978256" y="6001830"/>
            <a:ext cx="8319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𝑓(𝑥)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𝑥=2</a:t>
            </a:r>
            <a:r>
              <a:rPr lang="fr-F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/>
              <p:nvPr/>
            </p:nvSpPr>
            <p:spPr>
              <a:xfrm>
                <a:off x="1959477" y="7618193"/>
                <a:ext cx="70738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2207AA-58BF-46A7-81DE-969C83D2B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77" y="7618193"/>
                <a:ext cx="7073860" cy="769441"/>
              </a:xfrm>
              <a:prstGeom prst="rect">
                <a:avLst/>
              </a:prstGeom>
              <a:blipFill>
                <a:blip r:embed="rId6"/>
                <a:stretch>
                  <a:fillRect t="-17460" r="-241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/>
              <p:nvPr/>
            </p:nvSpPr>
            <p:spPr>
              <a:xfrm>
                <a:off x="14215470" y="5982576"/>
                <a:ext cx="3460691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C28D70-E63E-4B53-B04B-FEB84A6B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470" y="5982576"/>
                <a:ext cx="3460691" cy="977768"/>
              </a:xfrm>
              <a:prstGeom prst="rect">
                <a:avLst/>
              </a:prstGeom>
              <a:blipFill>
                <a:blip r:embed="rId7"/>
                <a:stretch>
                  <a:fillRect t="-10559" r="-6162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/>
              <p:nvPr/>
            </p:nvSpPr>
            <p:spPr>
              <a:xfrm>
                <a:off x="13654654" y="7607834"/>
                <a:ext cx="65320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CF88A9-B573-4CDA-9478-2AB6AAB6F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654" y="7607834"/>
                <a:ext cx="6532045" cy="769441"/>
              </a:xfrm>
              <a:prstGeom prst="rect">
                <a:avLst/>
              </a:prstGeom>
              <a:blipFill>
                <a:blip r:embed="rId8"/>
                <a:stretch>
                  <a:fillRect t="-16667" r="-280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4035136" y="9683244"/>
                <a:ext cx="1139126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</a:t>
                </a:r>
                <a:r>
                  <a:rPr lang="fr-FR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 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của hàm số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36" y="9683244"/>
                <a:ext cx="11391260" cy="754053"/>
              </a:xfrm>
              <a:prstGeom prst="rect">
                <a:avLst/>
              </a:prstGeom>
              <a:blipFill>
                <a:blip r:embed="rId9"/>
                <a:stretch>
                  <a:fillRect l="-2140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043E73-2330-4B89-B098-779456BFD810}"/>
                  </a:ext>
                </a:extLst>
              </p:cNvPr>
              <p:cNvSpPr/>
              <p:nvPr/>
            </p:nvSpPr>
            <p:spPr>
              <a:xfrm>
                <a:off x="3274940" y="10558335"/>
                <a:ext cx="16692164" cy="1405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 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5043E73-2330-4B89-B098-779456BFD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940" y="10558335"/>
                <a:ext cx="16692164" cy="1405065"/>
              </a:xfrm>
              <a:prstGeom prst="rect">
                <a:avLst/>
              </a:prstGeom>
              <a:blipFill>
                <a:blip r:embed="rId10"/>
                <a:stretch>
                  <a:fillRect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703ADD-DB91-47FE-8CCE-43564017DEBC}"/>
                  </a:ext>
                </a:extLst>
              </p:cNvPr>
              <p:cNvSpPr/>
              <p:nvPr/>
            </p:nvSpPr>
            <p:spPr>
              <a:xfrm>
                <a:off x="3274940" y="12148240"/>
                <a:ext cx="20437982" cy="1110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D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703ADD-DB91-47FE-8CCE-43564017D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940" y="12148240"/>
                <a:ext cx="20437982" cy="1110560"/>
              </a:xfrm>
              <a:prstGeom prst="rect">
                <a:avLst/>
              </a:prstGeom>
              <a:blipFill>
                <a:blip r:embed="rId11"/>
                <a:stretch>
                  <a:fillRect t="-1099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9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43195" y="8784993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14098588" cy="3148598"/>
            <a:chOff x="923003" y="3917552"/>
            <a:chExt cx="14098588" cy="287580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1" y="4426859"/>
              <a:ext cx="13749380" cy="23664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725488" y="4010949"/>
                <a:ext cx="129291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4010949"/>
                <a:ext cx="12929166" cy="769441"/>
              </a:xfrm>
              <a:prstGeom prst="rect">
                <a:avLst/>
              </a:prstGeom>
              <a:blipFill>
                <a:blip r:embed="rId5"/>
                <a:stretch>
                  <a:fillRect l="-1886" t="-17460" r="-70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/>
              <p:nvPr/>
            </p:nvSpPr>
            <p:spPr>
              <a:xfrm>
                <a:off x="2190572" y="10512524"/>
                <a:ext cx="20575954" cy="1993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78AB8A-FF2D-4C63-9EC3-349720A3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72" y="10512524"/>
                <a:ext cx="20575954" cy="1993366"/>
              </a:xfrm>
              <a:prstGeom prst="rect">
                <a:avLst/>
              </a:prstGeom>
              <a:blipFill>
                <a:blip r:embed="rId6"/>
                <a:stretch>
                  <a:fillRect l="-1185" r="-237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4160FD53-9D75-4C36-8723-CF714F3CB32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558472" y="3218634"/>
            <a:ext cx="7001021" cy="56235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D693F18-BE33-4D2B-9254-4868663AC7FD}"/>
              </a:ext>
            </a:extLst>
          </p:cNvPr>
          <p:cNvSpPr/>
          <p:nvPr/>
        </p:nvSpPr>
        <p:spPr>
          <a:xfrm>
            <a:off x="725488" y="4953000"/>
            <a:ext cx="129291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471932" y="6203018"/>
            <a:ext cx="15379257" cy="2670824"/>
            <a:chOff x="241306" y="1268432"/>
            <a:chExt cx="7368991" cy="1335412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4798721" y="1332188"/>
              <a:ext cx="281157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4508176" y="139144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260136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531859" y="1949456"/>
              <a:ext cx="260135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241314" y="200871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4798721" y="1986576"/>
              <a:ext cx="281157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4508176" y="20458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F02284-E1AD-44EE-BC58-A78B1BF2B6AD}"/>
                  </a:ext>
                </a:extLst>
              </p:cNvPr>
              <p:cNvSpPr/>
              <p:nvPr/>
            </p:nvSpPr>
            <p:spPr>
              <a:xfrm>
                <a:off x="2107871" y="6341873"/>
                <a:ext cx="21459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F02284-E1AD-44EE-BC58-A78B1BF2B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71" y="6341873"/>
                <a:ext cx="2145972" cy="769441"/>
              </a:xfrm>
              <a:prstGeom prst="rect">
                <a:avLst/>
              </a:prstGeom>
              <a:blipFill>
                <a:blip r:embed="rId8"/>
                <a:stretch>
                  <a:fillRect t="-17323" r="-10511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22CB01-30BB-4ABF-80FD-C28CB0F0C475}"/>
                  </a:ext>
                </a:extLst>
              </p:cNvPr>
              <p:cNvSpPr/>
              <p:nvPr/>
            </p:nvSpPr>
            <p:spPr>
              <a:xfrm>
                <a:off x="11373596" y="6536841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22CB01-30BB-4ABF-80FD-C28CB0F0C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596" y="6536841"/>
                <a:ext cx="1724383" cy="769441"/>
              </a:xfrm>
              <a:prstGeom prst="rect">
                <a:avLst/>
              </a:prstGeom>
              <a:blipFill>
                <a:blip r:embed="rId9"/>
                <a:stretch>
                  <a:fillRect t="-17323" r="-1307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58196-83AF-49AD-AE6B-E0AF7B70AA74}"/>
                  </a:ext>
                </a:extLst>
              </p:cNvPr>
              <p:cNvSpPr/>
              <p:nvPr/>
            </p:nvSpPr>
            <p:spPr>
              <a:xfrm>
                <a:off x="2107871" y="7878358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58196-83AF-49AD-AE6B-E0AF7B70A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71" y="7878358"/>
                <a:ext cx="1724383" cy="769441"/>
              </a:xfrm>
              <a:prstGeom prst="rect">
                <a:avLst/>
              </a:prstGeom>
              <a:blipFill>
                <a:blip r:embed="rId10"/>
                <a:stretch>
                  <a:fillRect t="-17323" r="-1307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FA84DA-330E-412C-9FC2-CA0058ACDE38}"/>
                  </a:ext>
                </a:extLst>
              </p:cNvPr>
              <p:cNvSpPr/>
              <p:nvPr/>
            </p:nvSpPr>
            <p:spPr>
              <a:xfrm>
                <a:off x="11023333" y="7878357"/>
                <a:ext cx="17243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FA84DA-330E-412C-9FC2-CA0058ACD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333" y="7878357"/>
                <a:ext cx="1724383" cy="769441"/>
              </a:xfrm>
              <a:prstGeom prst="rect">
                <a:avLst/>
              </a:prstGeom>
              <a:blipFill>
                <a:blip r:embed="rId11"/>
                <a:stretch>
                  <a:fillRect t="-17323" r="-13428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9417625" y="644444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0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0" y="7866501"/>
            <a:ext cx="24079792" cy="4861827"/>
            <a:chOff x="48567" y="4381500"/>
            <a:chExt cx="24079792" cy="4861827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424576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358350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358361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711463"/>
            <a:ext cx="24122986" cy="3148598"/>
            <a:chOff x="923003" y="3917552"/>
            <a:chExt cx="24122986" cy="287580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773779" cy="23664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730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992465" y="3490880"/>
                <a:ext cx="20618339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sz="4400" b="1" i="0" smtClean="0"/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sz="4400" b="1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65" y="3490880"/>
                <a:ext cx="20618339" cy="2279791"/>
              </a:xfrm>
              <a:prstGeom prst="rect">
                <a:avLst/>
              </a:prstGeom>
              <a:blipFill>
                <a:blip r:embed="rId5"/>
                <a:stretch>
                  <a:fillRect l="-1212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667874" y="6132416"/>
            <a:ext cx="22814203" cy="1311886"/>
            <a:chOff x="241306" y="1233131"/>
            <a:chExt cx="10931454" cy="655943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3260106" y="1271806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2969561" y="13310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6071478" y="1233131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5780934" y="129238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9191908" y="1248798"/>
              <a:ext cx="198085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8901367" y="130805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702740" y="629771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1AB21D-48F7-436F-9404-5D1EBD69478C}"/>
                  </a:ext>
                </a:extLst>
              </p:cNvPr>
              <p:cNvSpPr/>
              <p:nvPr/>
            </p:nvSpPr>
            <p:spPr>
              <a:xfrm>
                <a:off x="2466694" y="6473279"/>
                <a:ext cx="17291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1AB21D-48F7-436F-9404-5D1EBD694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694" y="6473279"/>
                <a:ext cx="1729191" cy="769441"/>
              </a:xfrm>
              <a:prstGeom prst="rect">
                <a:avLst/>
              </a:prstGeom>
              <a:blipFill>
                <a:blip r:embed="rId6"/>
                <a:stretch>
                  <a:fillRect t="-16667" r="-1342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B72FB9-162D-49A5-8535-BD7364093DA3}"/>
                  </a:ext>
                </a:extLst>
              </p:cNvPr>
              <p:cNvSpPr/>
              <p:nvPr/>
            </p:nvSpPr>
            <p:spPr>
              <a:xfrm>
                <a:off x="8078275" y="6417681"/>
                <a:ext cx="15550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</a:rPr>
                  <a:t>-1.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B72FB9-162D-49A5-8535-BD7364093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275" y="6417681"/>
                <a:ext cx="1555041" cy="707886"/>
              </a:xfrm>
              <a:prstGeom prst="rect">
                <a:avLst/>
              </a:prstGeom>
              <a:blipFill>
                <a:blip r:embed="rId7"/>
                <a:stretch>
                  <a:fillRect t="-15517" r="-1294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D284F-046A-4C76-896C-CE61284F781F}"/>
                  </a:ext>
                </a:extLst>
              </p:cNvPr>
              <p:cNvSpPr/>
              <p:nvPr/>
            </p:nvSpPr>
            <p:spPr>
              <a:xfrm>
                <a:off x="13881241" y="6409986"/>
                <a:ext cx="13758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D284F-046A-4C76-896C-CE61284F7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41" y="6409986"/>
                <a:ext cx="1375889" cy="707886"/>
              </a:xfrm>
              <a:prstGeom prst="rect">
                <a:avLst/>
              </a:prstGeom>
              <a:blipFill>
                <a:blip r:embed="rId8"/>
                <a:stretch>
                  <a:fillRect t="-16379" r="-1592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92D46-24A6-4418-960E-DE2B76647D39}"/>
                  </a:ext>
                </a:extLst>
              </p:cNvPr>
              <p:cNvSpPr/>
              <p:nvPr/>
            </p:nvSpPr>
            <p:spPr>
              <a:xfrm>
                <a:off x="20611190" y="6473279"/>
                <a:ext cx="1495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2.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92D46-24A6-4418-960E-DE2B76647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190" y="6473279"/>
                <a:ext cx="1495346" cy="769441"/>
              </a:xfrm>
              <a:prstGeom prst="rect">
                <a:avLst/>
              </a:prstGeom>
              <a:blipFill>
                <a:blip r:embed="rId9"/>
                <a:stretch>
                  <a:fillRect t="-18254" r="-1673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27EEB-3445-49B4-8939-5DA503756D9D}"/>
                  </a:ext>
                </a:extLst>
              </p:cNvPr>
              <p:cNvSpPr/>
              <p:nvPr/>
            </p:nvSpPr>
            <p:spPr>
              <a:xfrm>
                <a:off x="4130263" y="8502014"/>
                <a:ext cx="4042582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27EEB-3445-49B4-8939-5DA503756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63" y="8502014"/>
                <a:ext cx="4042582" cy="799963"/>
              </a:xfrm>
              <a:prstGeom prst="rect">
                <a:avLst/>
              </a:prstGeom>
              <a:blipFill>
                <a:blip r:embed="rId10"/>
                <a:stretch>
                  <a:fillRect l="-6184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43258A-CACE-424C-A741-81F1A98D0179}"/>
                  </a:ext>
                </a:extLst>
              </p:cNvPr>
              <p:cNvSpPr/>
              <p:nvPr/>
            </p:nvSpPr>
            <p:spPr>
              <a:xfrm>
                <a:off x="402214" y="9421457"/>
                <a:ext cx="9544408" cy="118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43258A-CACE-424C-A741-81F1A98D0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14" y="9421457"/>
                <a:ext cx="9544408" cy="1187376"/>
              </a:xfrm>
              <a:prstGeom prst="rect">
                <a:avLst/>
              </a:prstGeom>
              <a:blipFill>
                <a:blip r:embed="rId11"/>
                <a:stretch>
                  <a:fillRect r="-1596" b="-4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2C8F5B-29DB-433C-8EF7-DCCD654B81CF}"/>
                  </a:ext>
                </a:extLst>
              </p:cNvPr>
              <p:cNvSpPr/>
              <p:nvPr/>
            </p:nvSpPr>
            <p:spPr>
              <a:xfrm>
                <a:off x="305394" y="11224899"/>
                <a:ext cx="7543732" cy="10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2C8F5B-29DB-433C-8EF7-DCCD654B8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4" y="11224899"/>
                <a:ext cx="7543732" cy="10262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E33C91-5C3C-4303-A3EB-24AFBC1FA782}"/>
                  </a:ext>
                </a:extLst>
              </p:cNvPr>
              <p:cNvSpPr/>
              <p:nvPr/>
            </p:nvSpPr>
            <p:spPr>
              <a:xfrm>
                <a:off x="11757740" y="8704709"/>
                <a:ext cx="12225655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E33C91-5C3C-4303-A3EB-24AFBC1FA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740" y="8704709"/>
                <a:ext cx="12225655" cy="799963"/>
              </a:xfrm>
              <a:prstGeom prst="rect">
                <a:avLst/>
              </a:prstGeom>
              <a:blipFill>
                <a:blip r:embed="rId13"/>
                <a:stretch>
                  <a:fillRect l="-2045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1FD428-9EA1-4150-9B3A-1FC93AB44AFB}"/>
                  </a:ext>
                </a:extLst>
              </p:cNvPr>
              <p:cNvSpPr/>
              <p:nvPr/>
            </p:nvSpPr>
            <p:spPr>
              <a:xfrm>
                <a:off x="11711127" y="10101063"/>
                <a:ext cx="7261411" cy="996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1FD428-9EA1-4150-9B3A-1FC93AB44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127" y="10101063"/>
                <a:ext cx="7261411" cy="9964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04AF8A-9D05-4E2E-B9CD-2C5E95B96795}"/>
                  </a:ext>
                </a:extLst>
              </p:cNvPr>
              <p:cNvSpPr/>
              <p:nvPr/>
            </p:nvSpPr>
            <p:spPr>
              <a:xfrm>
                <a:off x="11757740" y="11387360"/>
                <a:ext cx="6866623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04AF8A-9D05-4E2E-B9CD-2C5E95B96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740" y="11387360"/>
                <a:ext cx="6866623" cy="833626"/>
              </a:xfrm>
              <a:prstGeom prst="rect">
                <a:avLst/>
              </a:prstGeom>
              <a:blipFill>
                <a:blip r:embed="rId15"/>
                <a:stretch>
                  <a:fillRect t="-6569" r="-2664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DE94B1-E0B2-4B62-8E22-CA7E366A6DF4}"/>
              </a:ext>
            </a:extLst>
          </p:cNvPr>
          <p:cNvCxnSpPr/>
          <p:nvPr/>
        </p:nvCxnSpPr>
        <p:spPr>
          <a:xfrm>
            <a:off x="10836187" y="8482567"/>
            <a:ext cx="0" cy="42334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-98113" y="6051538"/>
            <a:ext cx="24221098" cy="7391401"/>
            <a:chOff x="48567" y="4349091"/>
            <a:chExt cx="24221098" cy="5881908"/>
          </a:xfrm>
        </p:grpSpPr>
        <p:sp>
          <p:nvSpPr>
            <p:cNvPr id="422" name="Google Shape;422;p3"/>
            <p:cNvSpPr/>
            <p:nvPr/>
          </p:nvSpPr>
          <p:spPr>
            <a:xfrm>
              <a:off x="353960" y="4997566"/>
              <a:ext cx="23915705" cy="5233433"/>
            </a:xfrm>
            <a:prstGeom prst="roundRect">
              <a:avLst>
                <a:gd name="adj" fmla="val 223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49091"/>
              <a:ext cx="3991941" cy="828611"/>
              <a:chOff x="410517" y="4615791"/>
              <a:chExt cx="3991941" cy="828611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564141" y="3474036"/>
                <a:ext cx="680229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615791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1"/>
                <a:ext cx="1058947" cy="79620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37" name="Google Shape;437;p3"/>
          <p:cNvSpPr/>
          <p:nvPr/>
        </p:nvSpPr>
        <p:spPr>
          <a:xfrm>
            <a:off x="1776371" y="3085298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5587" y="3085287"/>
            <a:ext cx="29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3560" y="3085298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7104" y="3085298"/>
            <a:ext cx="29706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0" y="2438400"/>
            <a:ext cx="24122986" cy="2101241"/>
            <a:chOff x="923003" y="3917552"/>
            <a:chExt cx="24122986" cy="191918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773779" cy="140988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7308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5613" y="1572977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004214" y="3194318"/>
                <a:ext cx="20618339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214" y="3194318"/>
                <a:ext cx="20618339" cy="794833"/>
              </a:xfrm>
              <a:prstGeom prst="rect">
                <a:avLst/>
              </a:prstGeom>
              <a:blipFill>
                <a:blip r:embed="rId5"/>
                <a:stretch>
                  <a:fillRect l="-1212" t="-13077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oogle Shape;427;p3">
            <a:extLst>
              <a:ext uri="{FF2B5EF4-FFF2-40B4-BE49-F238E27FC236}">
                <a16:creationId xmlns:a16="http://schemas.microsoft.com/office/drawing/2014/main" id="{D267A75B-282A-4334-8DE9-6DC3A38336CF}"/>
              </a:ext>
            </a:extLst>
          </p:cNvPr>
          <p:cNvGrpSpPr/>
          <p:nvPr/>
        </p:nvGrpSpPr>
        <p:grpSpPr>
          <a:xfrm>
            <a:off x="682556" y="4618732"/>
            <a:ext cx="22814203" cy="1311886"/>
            <a:chOff x="241306" y="1233131"/>
            <a:chExt cx="10931454" cy="655943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3DAA37FD-A2EE-44D0-8398-5851C54FD38A}"/>
                </a:ext>
              </a:extLst>
            </p:cNvPr>
            <p:cNvSpPr/>
            <p:nvPr/>
          </p:nvSpPr>
          <p:spPr>
            <a:xfrm>
              <a:off x="3260106" y="1271806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0740EE01-FD29-455C-9E08-5652BDB8AAFC}"/>
                </a:ext>
              </a:extLst>
            </p:cNvPr>
            <p:cNvSpPr/>
            <p:nvPr/>
          </p:nvSpPr>
          <p:spPr>
            <a:xfrm>
              <a:off x="2969561" y="13310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56BC9AEF-75A9-4D76-B592-7C2983B2EE4C}"/>
                </a:ext>
              </a:extLst>
            </p:cNvPr>
            <p:cNvSpPr/>
            <p:nvPr/>
          </p:nvSpPr>
          <p:spPr>
            <a:xfrm>
              <a:off x="531851" y="1268432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DA5C7AB6-80BA-4194-9177-B4DF13FEBC19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2D5E5B3F-E6C0-40BF-8845-0BE4A5C49B50}"/>
                </a:ext>
              </a:extLst>
            </p:cNvPr>
            <p:cNvSpPr/>
            <p:nvPr/>
          </p:nvSpPr>
          <p:spPr>
            <a:xfrm>
              <a:off x="6071478" y="1233131"/>
              <a:ext cx="175788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433;p3">
              <a:extLst>
                <a:ext uri="{FF2B5EF4-FFF2-40B4-BE49-F238E27FC236}">
                  <a16:creationId xmlns:a16="http://schemas.microsoft.com/office/drawing/2014/main" id="{014820A1-F77A-49A4-9144-F3C14A594127}"/>
                </a:ext>
              </a:extLst>
            </p:cNvPr>
            <p:cNvSpPr/>
            <p:nvPr/>
          </p:nvSpPr>
          <p:spPr>
            <a:xfrm>
              <a:off x="5780934" y="129238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4;p3">
              <a:extLst>
                <a:ext uri="{FF2B5EF4-FFF2-40B4-BE49-F238E27FC236}">
                  <a16:creationId xmlns:a16="http://schemas.microsoft.com/office/drawing/2014/main" id="{F1054E93-719A-47BF-B643-285065B6FFB8}"/>
                </a:ext>
              </a:extLst>
            </p:cNvPr>
            <p:cNvSpPr/>
            <p:nvPr/>
          </p:nvSpPr>
          <p:spPr>
            <a:xfrm>
              <a:off x="9191908" y="1248798"/>
              <a:ext cx="198085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5;p3">
              <a:extLst>
                <a:ext uri="{FF2B5EF4-FFF2-40B4-BE49-F238E27FC236}">
                  <a16:creationId xmlns:a16="http://schemas.microsoft.com/office/drawing/2014/main" id="{4AC07F7B-FCF6-47A1-80DC-08E724FD4A74}"/>
                </a:ext>
              </a:extLst>
            </p:cNvPr>
            <p:cNvSpPr/>
            <p:nvPr/>
          </p:nvSpPr>
          <p:spPr>
            <a:xfrm>
              <a:off x="8901367" y="130805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436;p3">
            <a:extLst>
              <a:ext uri="{FF2B5EF4-FFF2-40B4-BE49-F238E27FC236}">
                <a16:creationId xmlns:a16="http://schemas.microsoft.com/office/drawing/2014/main" id="{E7E80A50-7541-4F5D-ACE1-AEC3F60CF6A6}"/>
              </a:ext>
            </a:extLst>
          </p:cNvPr>
          <p:cNvSpPr/>
          <p:nvPr/>
        </p:nvSpPr>
        <p:spPr>
          <a:xfrm>
            <a:off x="705054" y="474723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DE94B1-E0B2-4B62-8E22-CA7E366A6DF4}"/>
              </a:ext>
            </a:extLst>
          </p:cNvPr>
          <p:cNvCxnSpPr>
            <a:cxnSpLocks/>
          </p:cNvCxnSpPr>
          <p:nvPr/>
        </p:nvCxnSpPr>
        <p:spPr>
          <a:xfrm>
            <a:off x="12269787" y="6866432"/>
            <a:ext cx="0" cy="65765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F38CFD-5425-43A2-8FC0-6E9810AFD1B6}"/>
                  </a:ext>
                </a:extLst>
              </p:cNvPr>
              <p:cNvSpPr/>
              <p:nvPr/>
            </p:nvSpPr>
            <p:spPr>
              <a:xfrm>
                <a:off x="1959484" y="4927056"/>
                <a:ext cx="255685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F38CFD-5425-43A2-8FC0-6E9810AFD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84" y="4927056"/>
                <a:ext cx="2556854" cy="769441"/>
              </a:xfrm>
              <a:prstGeom prst="rect">
                <a:avLst/>
              </a:prstGeom>
              <a:blipFill>
                <a:blip r:embed="rId6"/>
                <a:stretch>
                  <a:fillRect t="-17460" r="-857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950738-3473-409C-8708-A0E6E3F68A91}"/>
                  </a:ext>
                </a:extLst>
              </p:cNvPr>
              <p:cNvSpPr/>
              <p:nvPr/>
            </p:nvSpPr>
            <p:spPr>
              <a:xfrm>
                <a:off x="7651453" y="4829947"/>
                <a:ext cx="289508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950738-3473-409C-8708-A0E6E3F6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453" y="4829947"/>
                <a:ext cx="2895088" cy="769441"/>
              </a:xfrm>
              <a:prstGeom prst="rect">
                <a:avLst/>
              </a:prstGeom>
              <a:blipFill>
                <a:blip r:embed="rId7"/>
                <a:stretch>
                  <a:fillRect t="-17323" r="-7579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04104D-7A8B-417E-98B2-C62A6A62AFB4}"/>
                  </a:ext>
                </a:extLst>
              </p:cNvPr>
              <p:cNvSpPr/>
              <p:nvPr/>
            </p:nvSpPr>
            <p:spPr>
              <a:xfrm>
                <a:off x="13601524" y="4827690"/>
                <a:ext cx="1854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04104D-7A8B-417E-98B2-C62A6A62A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524" y="4827690"/>
                <a:ext cx="1854739" cy="769441"/>
              </a:xfrm>
              <a:prstGeom prst="rect">
                <a:avLst/>
              </a:prstGeom>
              <a:blipFill>
                <a:blip r:embed="rId8"/>
                <a:stretch>
                  <a:fillRect t="-18254" r="-125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66C962-A1AE-4E2C-832B-F521D9F39135}"/>
                  </a:ext>
                </a:extLst>
              </p:cNvPr>
              <p:cNvSpPr/>
              <p:nvPr/>
            </p:nvSpPr>
            <p:spPr>
              <a:xfrm>
                <a:off x="20343723" y="4860312"/>
                <a:ext cx="21352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66C962-A1AE-4E2C-832B-F521D9F39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723" y="4860312"/>
                <a:ext cx="2135265" cy="769441"/>
              </a:xfrm>
              <a:prstGeom prst="rect">
                <a:avLst/>
              </a:prstGeom>
              <a:blipFill>
                <a:blip r:embed="rId9"/>
                <a:stretch>
                  <a:fillRect t="-17323" r="-10857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384E37A-1F26-4BE1-AF21-A745C37AA87A}"/>
              </a:ext>
            </a:extLst>
          </p:cNvPr>
          <p:cNvSpPr/>
          <p:nvPr/>
        </p:nvSpPr>
        <p:spPr>
          <a:xfrm>
            <a:off x="4057274" y="6926860"/>
            <a:ext cx="45961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endParaRPr lang="en-US" sz="40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02BFE7-3189-46FD-89FB-0BBDDDC3A749}"/>
                  </a:ext>
                </a:extLst>
              </p:cNvPr>
              <p:cNvSpPr/>
              <p:nvPr/>
            </p:nvSpPr>
            <p:spPr>
              <a:xfrm>
                <a:off x="326852" y="7741476"/>
                <a:ext cx="12192000" cy="16092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02BFE7-3189-46FD-89FB-0BBDDDC3A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52" y="7741476"/>
                <a:ext cx="12192000" cy="1609223"/>
              </a:xfrm>
              <a:prstGeom prst="rect">
                <a:avLst/>
              </a:prstGeom>
              <a:blipFill>
                <a:blip r:embed="rId10"/>
                <a:stretch>
                  <a:fillRect l="-2050" t="-53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4D00A-58AE-40E3-AF14-EEFF6CC5E500}"/>
                  </a:ext>
                </a:extLst>
              </p:cNvPr>
              <p:cNvSpPr/>
              <p:nvPr/>
            </p:nvSpPr>
            <p:spPr>
              <a:xfrm>
                <a:off x="315313" y="9633390"/>
                <a:ext cx="1159743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4D00A-58AE-40E3-AF14-EEFF6CC5E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3" y="9633390"/>
                <a:ext cx="11597434" cy="1446550"/>
              </a:xfrm>
              <a:prstGeom prst="rect">
                <a:avLst/>
              </a:prstGeom>
              <a:blipFill>
                <a:blip r:embed="rId11"/>
                <a:stretch>
                  <a:fillRect l="-2156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5C94B6-2E97-4E20-B484-C5632F0728C9}"/>
                  </a:ext>
                </a:extLst>
              </p:cNvPr>
              <p:cNvSpPr/>
              <p:nvPr/>
            </p:nvSpPr>
            <p:spPr>
              <a:xfrm>
                <a:off x="386178" y="11404403"/>
                <a:ext cx="12192000" cy="16295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thuộc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5C94B6-2E97-4E20-B484-C5632F072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8" y="11404403"/>
                <a:ext cx="12192000" cy="1629549"/>
              </a:xfrm>
              <a:prstGeom prst="rect">
                <a:avLst/>
              </a:prstGeom>
              <a:blipFill>
                <a:blip r:embed="rId12"/>
                <a:stretch>
                  <a:fillRect l="-2000" t="-5243" b="-15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0C0F4E2-9A23-40A2-BD84-138D18124DE9}"/>
              </a:ext>
            </a:extLst>
          </p:cNvPr>
          <p:cNvSpPr/>
          <p:nvPr/>
        </p:nvSpPr>
        <p:spPr>
          <a:xfrm>
            <a:off x="12518907" y="6882876"/>
            <a:ext cx="1033648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381817-2424-48E7-8AED-85BE9D39C2B1}"/>
                  </a:ext>
                </a:extLst>
              </p:cNvPr>
              <p:cNvSpPr/>
              <p:nvPr/>
            </p:nvSpPr>
            <p:spPr>
              <a:xfrm>
                <a:off x="12443596" y="7791478"/>
                <a:ext cx="11053155" cy="1605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Table (Mode  7)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381817-2424-48E7-8AED-85BE9D39C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596" y="7791478"/>
                <a:ext cx="11053155" cy="1605696"/>
              </a:xfrm>
              <a:prstGeom prst="rect">
                <a:avLst/>
              </a:prstGeom>
              <a:blipFill>
                <a:blip r:embed="rId13"/>
                <a:stretch>
                  <a:fillRect l="-2206" t="-6061" r="-1379" b="-16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DA4EBD-22EE-4162-9535-22D141ADF763}"/>
                  </a:ext>
                </a:extLst>
              </p:cNvPr>
              <p:cNvSpPr/>
              <p:nvPr/>
            </p:nvSpPr>
            <p:spPr>
              <a:xfrm>
                <a:off x="12758583" y="9099537"/>
                <a:ext cx="11004936" cy="1217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Start: -10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End: 1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DA4EBD-22EE-4162-9535-22D141ADF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583" y="9099537"/>
                <a:ext cx="11004936" cy="1217064"/>
              </a:xfrm>
              <a:prstGeom prst="rect">
                <a:avLst/>
              </a:prstGeom>
              <a:blipFill>
                <a:blip r:embed="rId14"/>
                <a:stretch>
                  <a:fillRect l="-2271" r="-1274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046E5E-AC4F-4BAF-8188-A4A70A618294}"/>
                  </a:ext>
                </a:extLst>
              </p:cNvPr>
              <p:cNvSpPr/>
              <p:nvPr/>
            </p:nvSpPr>
            <p:spPr>
              <a:xfrm>
                <a:off x="12407093" y="10209013"/>
                <a:ext cx="11517558" cy="3157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046E5E-AC4F-4BAF-8188-A4A70A618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093" y="10209013"/>
                <a:ext cx="11517558" cy="3157724"/>
              </a:xfrm>
              <a:prstGeom prst="rect">
                <a:avLst/>
              </a:prstGeom>
              <a:blipFill>
                <a:blip r:embed="rId15"/>
                <a:stretch>
                  <a:fillRect l="-2116" t="-3282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7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9122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1: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6752" y="3067049"/>
            <a:ext cx="23578093" cy="9834415"/>
            <a:chOff x="1076414" y="4334859"/>
            <a:chExt cx="23578093" cy="983441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3121238" cy="9498183"/>
              <a:chOff x="637542" y="1083939"/>
              <a:chExt cx="9104900" cy="373947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9104900" cy="373947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706972" cy="824978"/>
              <a:chOff x="166396" y="8712046"/>
              <a:chExt cx="5706972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54888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9" y="8712046"/>
                <a:ext cx="485581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 PHÁP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E9683F-35D2-4F02-A6B0-E47E715FB069}"/>
                  </a:ext>
                </a:extLst>
              </p:cNvPr>
              <p:cNvSpPr/>
              <p:nvPr/>
            </p:nvSpPr>
            <p:spPr>
              <a:xfrm>
                <a:off x="6328289" y="3751851"/>
                <a:ext cx="194756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E9683F-35D2-4F02-A6B0-E47E715FB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89" y="3751851"/>
                <a:ext cx="19475634" cy="769441"/>
              </a:xfrm>
              <a:prstGeom prst="rect">
                <a:avLst/>
              </a:prstGeom>
              <a:blipFill>
                <a:blip r:embed="rId3"/>
                <a:stretch>
                  <a:fillRect l="-125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203C93-1ED3-4A39-A35A-DF47B64029C2}"/>
                  </a:ext>
                </a:extLst>
              </p:cNvPr>
              <p:cNvSpPr/>
              <p:nvPr/>
            </p:nvSpPr>
            <p:spPr>
              <a:xfrm>
                <a:off x="1068387" y="4950993"/>
                <a:ext cx="54400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203C93-1ED3-4A39-A35A-DF47B6402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87" y="4950993"/>
                <a:ext cx="5440079" cy="769441"/>
              </a:xfrm>
              <a:prstGeom prst="rect">
                <a:avLst/>
              </a:prstGeom>
              <a:blipFill>
                <a:blip r:embed="rId4"/>
                <a:stretch>
                  <a:fillRect l="-447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F1E563-FD17-452C-9A83-3283D4009CA6}"/>
                  </a:ext>
                </a:extLst>
              </p:cNvPr>
              <p:cNvSpPr/>
              <p:nvPr/>
            </p:nvSpPr>
            <p:spPr>
              <a:xfrm>
                <a:off x="1082040" y="5983808"/>
                <a:ext cx="6071919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F1E563-FD17-452C-9A83-3283D4009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" y="5983808"/>
                <a:ext cx="6071919" cy="1061253"/>
              </a:xfrm>
              <a:prstGeom prst="rect">
                <a:avLst/>
              </a:prstGeom>
              <a:blipFill>
                <a:blip r:embed="rId5"/>
                <a:stretch>
                  <a:fillRect l="-4116" t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B3366E-3CE7-42CE-843C-F25A1B0E62A5}"/>
                  </a:ext>
                </a:extLst>
              </p:cNvPr>
              <p:cNvSpPr/>
              <p:nvPr/>
            </p:nvSpPr>
            <p:spPr>
              <a:xfrm>
                <a:off x="1068387" y="7075266"/>
                <a:ext cx="9526903" cy="1062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So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B3366E-3CE7-42CE-843C-F25A1B0E6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87" y="7075266"/>
                <a:ext cx="9526903" cy="1062342"/>
              </a:xfrm>
              <a:prstGeom prst="rect">
                <a:avLst/>
              </a:prstGeom>
              <a:blipFill>
                <a:blip r:embed="rId6"/>
                <a:stretch>
                  <a:fillRect l="-2559" t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3F5D6C-BFB2-44F6-BA30-A18C5A22F9E9}"/>
                  </a:ext>
                </a:extLst>
              </p:cNvPr>
              <p:cNvSpPr/>
              <p:nvPr/>
            </p:nvSpPr>
            <p:spPr>
              <a:xfrm>
                <a:off x="1651187" y="8234650"/>
                <a:ext cx="19551569" cy="106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3F5D6C-BFB2-44F6-BA30-A18C5A22F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87" y="8234650"/>
                <a:ext cx="19551569" cy="1061253"/>
              </a:xfrm>
              <a:prstGeom prst="rect">
                <a:avLst/>
              </a:prstGeom>
              <a:blipFill>
                <a:blip r:embed="rId7"/>
                <a:stretch>
                  <a:fillRect l="-1278" t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134EF7-A562-4030-BBBD-9619CCB09759}"/>
                  </a:ext>
                </a:extLst>
              </p:cNvPr>
              <p:cNvSpPr/>
              <p:nvPr/>
            </p:nvSpPr>
            <p:spPr>
              <a:xfrm>
                <a:off x="1651186" y="9463039"/>
                <a:ext cx="21437109" cy="106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134EF7-A562-4030-BBBD-9619CCB09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86" y="9463039"/>
                <a:ext cx="21437109" cy="1061253"/>
              </a:xfrm>
              <a:prstGeom prst="rect">
                <a:avLst/>
              </a:prstGeom>
              <a:blipFill>
                <a:blip r:embed="rId8"/>
                <a:stretch>
                  <a:fillRect l="-1166" t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1748"/>
            <a:ext cx="21968446" cy="6681577"/>
            <a:chOff x="1270511" y="5867400"/>
            <a:chExt cx="21968446" cy="739203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96674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10368" y="2188597"/>
            <a:ext cx="21841827" cy="2507371"/>
            <a:chOff x="1268078" y="3405486"/>
            <a:chExt cx="21841827" cy="250737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19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C56499-ABE8-4E62-84CA-9CDF502933D5}"/>
                  </a:ext>
                </a:extLst>
              </p:cNvPr>
              <p:cNvSpPr/>
              <p:nvPr/>
            </p:nvSpPr>
            <p:spPr>
              <a:xfrm>
                <a:off x="3704948" y="3491091"/>
                <a:ext cx="1861121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C56499-ABE8-4E62-84CA-9CDF50293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48" y="3491091"/>
                <a:ext cx="18611219" cy="784767"/>
              </a:xfrm>
              <a:prstGeom prst="rect">
                <a:avLst/>
              </a:prstGeom>
              <a:blipFill>
                <a:blip r:embed="rId3"/>
                <a:stretch>
                  <a:fillRect l="-1343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/>
              <p:nvPr/>
            </p:nvSpPr>
            <p:spPr>
              <a:xfrm>
                <a:off x="5570228" y="6191047"/>
                <a:ext cx="47511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28" y="6191047"/>
                <a:ext cx="4751109" cy="769441"/>
              </a:xfrm>
              <a:prstGeom prst="rect">
                <a:avLst/>
              </a:prstGeom>
              <a:blipFill>
                <a:blip r:embed="rId4"/>
                <a:stretch>
                  <a:fillRect l="-526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87938-F475-4D3B-8C7F-DEDA1BAEC72D}"/>
                  </a:ext>
                </a:extLst>
              </p:cNvPr>
              <p:cNvSpPr/>
              <p:nvPr/>
            </p:nvSpPr>
            <p:spPr>
              <a:xfrm>
                <a:off x="4905210" y="7806294"/>
                <a:ext cx="10065012" cy="1026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87938-F475-4D3B-8C7F-DEDA1BAEC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10" y="7806294"/>
                <a:ext cx="10065012" cy="1026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5408F1-4058-49F2-ADE0-F8D812AC780D}"/>
                  </a:ext>
                </a:extLst>
              </p:cNvPr>
              <p:cNvSpPr/>
              <p:nvPr/>
            </p:nvSpPr>
            <p:spPr>
              <a:xfrm>
                <a:off x="5593586" y="9613753"/>
                <a:ext cx="13239202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5408F1-4058-49F2-ADE0-F8D812AC7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86" y="9613753"/>
                <a:ext cx="13239202" cy="977768"/>
              </a:xfrm>
              <a:prstGeom prst="rect">
                <a:avLst/>
              </a:prstGeom>
              <a:blipFill>
                <a:blip r:embed="rId6"/>
                <a:stretch>
                  <a:fillRect l="-1889" t="-13750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220787" y="1851803"/>
            <a:ext cx="21841827" cy="460844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5022380" y="3704869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F5A9C9-4BB3-4EE8-95B6-0DDD8944BAD1}"/>
                  </a:ext>
                </a:extLst>
              </p:cNvPr>
              <p:cNvSpPr/>
              <p:nvPr/>
            </p:nvSpPr>
            <p:spPr>
              <a:xfrm>
                <a:off x="8673327" y="2812487"/>
                <a:ext cx="7026026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         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F5A9C9-4BB3-4EE8-95B6-0DDD8944B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327" y="2812487"/>
                <a:ext cx="7026026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717398-B355-401D-9759-A410CF3048D1}"/>
                  </a:ext>
                </a:extLst>
              </p:cNvPr>
              <p:cNvSpPr/>
              <p:nvPr/>
            </p:nvSpPr>
            <p:spPr>
              <a:xfrm>
                <a:off x="3960038" y="5631359"/>
                <a:ext cx="123596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717398-B355-401D-9759-A410CF304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38" y="5631359"/>
                <a:ext cx="12359666" cy="769441"/>
              </a:xfrm>
              <a:prstGeom prst="rect">
                <a:avLst/>
              </a:prstGeom>
              <a:blipFill>
                <a:blip r:embed="rId3"/>
                <a:stretch>
                  <a:fillRect l="-20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282254" y="6958223"/>
            <a:ext cx="21819676" cy="6681577"/>
            <a:chOff x="1270511" y="5867400"/>
            <a:chExt cx="21819676" cy="7392035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7120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08B37F-D946-4B94-86E3-76ACB9F724E7}"/>
                  </a:ext>
                </a:extLst>
              </p:cNvPr>
              <p:cNvSpPr/>
              <p:nvPr/>
            </p:nvSpPr>
            <p:spPr>
              <a:xfrm>
                <a:off x="5547125" y="7620000"/>
                <a:ext cx="4664547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08B37F-D946-4B94-86E3-76ACB9F72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125" y="7620000"/>
                <a:ext cx="4664547" cy="799963"/>
              </a:xfrm>
              <a:prstGeom prst="rect">
                <a:avLst/>
              </a:prstGeom>
              <a:blipFill>
                <a:blip r:embed="rId4"/>
                <a:stretch>
                  <a:fillRect l="-5359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3C12C3-BD84-4158-BABE-B9F2F5896369}"/>
                  </a:ext>
                </a:extLst>
              </p:cNvPr>
              <p:cNvSpPr/>
              <p:nvPr/>
            </p:nvSpPr>
            <p:spPr>
              <a:xfrm>
                <a:off x="5375060" y="8534400"/>
                <a:ext cx="12342290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3C12C3-BD84-4158-BABE-B9F2F5896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060" y="8534400"/>
                <a:ext cx="12342290" cy="1468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484CD8-62E8-4415-9928-7FDE1B694AB8}"/>
                  </a:ext>
                </a:extLst>
              </p:cNvPr>
              <p:cNvSpPr/>
              <p:nvPr/>
            </p:nvSpPr>
            <p:spPr>
              <a:xfrm>
                <a:off x="5375060" y="10435331"/>
                <a:ext cx="5484515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ì: </m:t>
                      </m:r>
                      <m:limLow>
                        <m:limLow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484CD8-62E8-4415-9928-7FDE1B694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060" y="10435331"/>
                <a:ext cx="5484515" cy="977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A5527-4E05-42B2-B414-BADB9B78F847}"/>
                  </a:ext>
                </a:extLst>
              </p:cNvPr>
              <p:cNvSpPr/>
              <p:nvPr/>
            </p:nvSpPr>
            <p:spPr>
              <a:xfrm>
                <a:off x="11034358" y="10417507"/>
                <a:ext cx="9329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A5527-4E05-42B2-B414-BADB9B78F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358" y="10417507"/>
                <a:ext cx="9329990" cy="769441"/>
              </a:xfrm>
              <a:prstGeom prst="rect">
                <a:avLst/>
              </a:prstGeom>
              <a:blipFill>
                <a:blip r:embed="rId7"/>
                <a:stretch>
                  <a:fillRect l="-261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659AC5-5E9E-43D8-A3B9-B200ECA67663}"/>
                  </a:ext>
                </a:extLst>
              </p:cNvPr>
              <p:cNvSpPr/>
              <p:nvPr/>
            </p:nvSpPr>
            <p:spPr>
              <a:xfrm>
                <a:off x="2402807" y="11658600"/>
                <a:ext cx="1971368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659AC5-5E9E-43D8-A3B9-B200ECA67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07" y="11658600"/>
                <a:ext cx="19713680" cy="1446550"/>
              </a:xfrm>
              <a:prstGeom prst="rect">
                <a:avLst/>
              </a:prstGeom>
              <a:blipFill>
                <a:blip r:embed="rId8"/>
                <a:stretch>
                  <a:fillRect l="-1237" t="-9283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8B7BAB4-BB05-4300-B2CB-DCE2AAEC4D37}"/>
              </a:ext>
            </a:extLst>
          </p:cNvPr>
          <p:cNvGrpSpPr/>
          <p:nvPr/>
        </p:nvGrpSpPr>
        <p:grpSpPr>
          <a:xfrm>
            <a:off x="13604207" y="1887356"/>
            <a:ext cx="10068732" cy="4922801"/>
            <a:chOff x="12215493" y="1703690"/>
            <a:chExt cx="9744149" cy="7855336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D6CE4BE2-5210-4279-AFC1-22C2EC613D44}"/>
                </a:ext>
              </a:extLst>
            </p:cNvPr>
            <p:cNvSpPr/>
            <p:nvPr/>
          </p:nvSpPr>
          <p:spPr>
            <a:xfrm>
              <a:off x="12215493" y="1703690"/>
              <a:ext cx="9744149" cy="7855336"/>
            </a:xfrm>
            <a:prstGeom prst="wedgeEllipseCallout">
              <a:avLst>
                <a:gd name="adj1" fmla="val 21007"/>
                <a:gd name="adj2" fmla="val 969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4DEEA2B-5CB6-4C51-97AA-A5DBFF6E96E7}"/>
                    </a:ext>
                  </a:extLst>
                </p:cNvPr>
                <p:cNvSpPr txBox="1"/>
                <p:nvPr/>
              </p:nvSpPr>
              <p:spPr>
                <a:xfrm>
                  <a:off x="13906197" y="2420248"/>
                  <a:ext cx="7968842" cy="6422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ở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thay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 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bởi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mấy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tục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 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4DEEA2B-5CB6-4C51-97AA-A5DBFF6E9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6197" y="2420248"/>
                  <a:ext cx="7968842" cy="6422220"/>
                </a:xfrm>
                <a:prstGeom prst="rect">
                  <a:avLst/>
                </a:prstGeom>
                <a:blipFill>
                  <a:blip r:embed="rId9"/>
                  <a:stretch>
                    <a:fillRect l="-2961" b="-6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12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43234" y="6172200"/>
            <a:ext cx="21819676" cy="7238997"/>
            <a:chOff x="1270511" y="5867400"/>
            <a:chExt cx="21819676" cy="800872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77371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81768" y="1676400"/>
            <a:ext cx="21841827" cy="4171275"/>
            <a:chOff x="1268078" y="3405486"/>
            <a:chExt cx="21841827" cy="35017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1162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605166" cy="940513"/>
              <a:chOff x="1311958" y="3405486"/>
              <a:chExt cx="4605166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598203" y="1994265"/>
                <a:ext cx="793396" cy="38444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18180" y="3420876"/>
                <a:ext cx="2810385" cy="67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C56499-ABE8-4E62-84CA-9CDF502933D5}"/>
              </a:ext>
            </a:extLst>
          </p:cNvPr>
          <p:cNvSpPr/>
          <p:nvPr/>
        </p:nvSpPr>
        <p:spPr>
          <a:xfrm>
            <a:off x="2327496" y="3276600"/>
            <a:ext cx="3459439" cy="784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/>
              <p:nvPr/>
            </p:nvSpPr>
            <p:spPr>
              <a:xfrm>
                <a:off x="1469696" y="7543800"/>
                <a:ext cx="5504840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/>
              </a:p>
              <a:p>
                <a:pPr algn="just"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59D98-8B56-4E98-B431-13D1FD7B9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6" y="7543800"/>
                <a:ext cx="5504840" cy="1446550"/>
              </a:xfrm>
              <a:prstGeom prst="rect">
                <a:avLst/>
              </a:prstGeom>
              <a:blipFill>
                <a:blip r:embed="rId3"/>
                <a:stretch>
                  <a:fillRect l="-4430" t="-1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A23DC9-DC6A-4D7D-83D0-020A280E98F1}"/>
                  </a:ext>
                </a:extLst>
              </p:cNvPr>
              <p:cNvSpPr/>
              <p:nvPr/>
            </p:nvSpPr>
            <p:spPr>
              <a:xfrm>
                <a:off x="5817580" y="2362200"/>
                <a:ext cx="8466933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A23DC9-DC6A-4D7D-83D0-020A280E9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580" y="2362200"/>
                <a:ext cx="8466933" cy="2599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0663EE-B182-4511-B2FE-B899C4A29A52}"/>
                  </a:ext>
                </a:extLst>
              </p:cNvPr>
              <p:cNvSpPr/>
              <p:nvPr/>
            </p:nvSpPr>
            <p:spPr>
              <a:xfrm>
                <a:off x="1595657" y="4953000"/>
                <a:ext cx="214279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0663EE-B182-4511-B2FE-B899C4A2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57" y="4953000"/>
                <a:ext cx="21427938" cy="769441"/>
              </a:xfrm>
              <a:prstGeom prst="rect">
                <a:avLst/>
              </a:prstGeom>
              <a:blipFill>
                <a:blip r:embed="rId5"/>
                <a:stretch>
                  <a:fillRect l="-1166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DE125-3D45-4B6C-B500-BC97F71F26D8}"/>
                  </a:ext>
                </a:extLst>
              </p:cNvPr>
              <p:cNvSpPr/>
              <p:nvPr/>
            </p:nvSpPr>
            <p:spPr>
              <a:xfrm>
                <a:off x="1068387" y="9677400"/>
                <a:ext cx="9603999" cy="3078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DE125-3D45-4B6C-B500-BC97F71F2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87" y="9677400"/>
                <a:ext cx="9603999" cy="3078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06AF9B-7CD4-436D-B246-2E4933C3AEC9}"/>
                  </a:ext>
                </a:extLst>
              </p:cNvPr>
              <p:cNvSpPr/>
              <p:nvPr/>
            </p:nvSpPr>
            <p:spPr>
              <a:xfrm>
                <a:off x="1242942" y="8839200"/>
                <a:ext cx="8952194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06AF9B-7CD4-436D-B246-2E4933C3A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42" y="8839200"/>
                <a:ext cx="8952194" cy="9777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337501-96E7-4A2A-8F9C-D3CA7B2A3FF9}"/>
                  </a:ext>
                </a:extLst>
              </p:cNvPr>
              <p:cNvSpPr/>
              <p:nvPr/>
            </p:nvSpPr>
            <p:spPr>
              <a:xfrm>
                <a:off x="11941409" y="7467600"/>
                <a:ext cx="92562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337501-96E7-4A2A-8F9C-D3CA7B2A3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409" y="7467600"/>
                <a:ext cx="9256252" cy="769441"/>
              </a:xfrm>
              <a:prstGeom prst="rect">
                <a:avLst/>
              </a:prstGeom>
              <a:blipFill>
                <a:blip r:embed="rId8"/>
                <a:stretch>
                  <a:fillRect l="-270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03C69F-C275-4BD8-AAE7-036ED3C3EA75}"/>
                  </a:ext>
                </a:extLst>
              </p:cNvPr>
              <p:cNvSpPr/>
              <p:nvPr/>
            </p:nvSpPr>
            <p:spPr>
              <a:xfrm>
                <a:off x="11324947" y="8991600"/>
                <a:ext cx="8667981" cy="2954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03C69F-C275-4BD8-AAE7-036ED3C3E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947" y="8991600"/>
                <a:ext cx="8667981" cy="2954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D0730A6-E090-4ADF-BCA8-F6CB96B09BCC}"/>
              </a:ext>
            </a:extLst>
          </p:cNvPr>
          <p:cNvCxnSpPr>
            <a:cxnSpLocks/>
          </p:cNvCxnSpPr>
          <p:nvPr/>
        </p:nvCxnSpPr>
        <p:spPr>
          <a:xfrm>
            <a:off x="10974387" y="6629400"/>
            <a:ext cx="0" cy="678179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25980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2: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2" name="Group 144">
            <a:extLst>
              <a:ext uri="{FF2B5EF4-FFF2-40B4-BE49-F238E27FC236}">
                <a16:creationId xmlns:a16="http://schemas.microsoft.com/office/drawing/2014/main" id="{4804524C-A17A-4BA1-88E4-AA48E26FDFC2}"/>
              </a:ext>
            </a:extLst>
          </p:cNvPr>
          <p:cNvGrpSpPr/>
          <p:nvPr/>
        </p:nvGrpSpPr>
        <p:grpSpPr>
          <a:xfrm>
            <a:off x="724902" y="3539146"/>
            <a:ext cx="22042016" cy="5681054"/>
            <a:chOff x="1076414" y="3149282"/>
            <a:chExt cx="22042016" cy="3155779"/>
          </a:xfrm>
        </p:grpSpPr>
        <p:sp>
          <p:nvSpPr>
            <p:cNvPr id="45" name="Rounded Rectangle 4">
              <a:extLst>
                <a:ext uri="{FF2B5EF4-FFF2-40B4-BE49-F238E27FC236}">
                  <a16:creationId xmlns:a16="http://schemas.microsoft.com/office/drawing/2014/main" id="{F2B7B25B-13F5-4D81-9840-58D7E423D622}"/>
                </a:ext>
              </a:extLst>
            </p:cNvPr>
            <p:cNvSpPr/>
            <p:nvPr/>
          </p:nvSpPr>
          <p:spPr>
            <a:xfrm>
              <a:off x="1312551" y="3491345"/>
              <a:ext cx="21805879" cy="2813716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0858A46F-760B-40C9-ACDE-9FB34BBC0115}"/>
                </a:ext>
              </a:extLst>
            </p:cNvPr>
            <p:cNvGrpSpPr/>
            <p:nvPr/>
          </p:nvGrpSpPr>
          <p:grpSpPr>
            <a:xfrm>
              <a:off x="1076414" y="3149282"/>
              <a:ext cx="4448211" cy="781943"/>
              <a:chOff x="166396" y="8755081"/>
              <a:chExt cx="4448211" cy="78194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8DDB695D-E1B3-481E-8B18-A8A097FD3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22AF3BF-6EAA-451C-BB61-5F764A28318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5D79D328-1A79-40D7-A5CC-2F4A7315D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830BA4F5-2455-4621-B6F0-37AA15012F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EE1C581-C9FD-4D22-967E-25CF782E1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004A8C15-8BE8-4834-A8AA-54D074261A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1D711DC7-793D-42CC-9010-65D1AA068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94E2C5A0-6245-4DA0-B50F-D285CA971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776D92F0-04C6-4DAD-8253-7986BAD7E6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18D3887E-3BE3-4DC5-B4A5-486EBB2A5F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3">
                  <a:extLst>
                    <a:ext uri="{FF2B5EF4-FFF2-40B4-BE49-F238E27FC236}">
                      <a16:creationId xmlns:a16="http://schemas.microsoft.com/office/drawing/2014/main" id="{ECFB4CB0-2AAA-44CA-905E-1AB342D3D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4">
                  <a:extLst>
                    <a:ext uri="{FF2B5EF4-FFF2-40B4-BE49-F238E27FC236}">
                      <a16:creationId xmlns:a16="http://schemas.microsoft.com/office/drawing/2014/main" id="{31EB5C91-D539-48CE-8B60-A20D0C986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F7F14C75-17A7-4E25-BB01-E13D551D5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BC8E2578-356E-47A5-BB7B-ADDEA53A83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9172FC-6593-47AB-AE7D-DFA52DF28A18}"/>
                  </a:ext>
                </a:extLst>
              </p:cNvPr>
              <p:cNvSpPr txBox="1"/>
              <p:nvPr/>
            </p:nvSpPr>
            <p:spPr>
              <a:xfrm>
                <a:off x="1062481" y="8882805"/>
                <a:ext cx="3350597" cy="524446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1 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A2DFB79-9DE0-4C0F-BACE-65A79D934FFE}"/>
              </a:ext>
            </a:extLst>
          </p:cNvPr>
          <p:cNvSpPr/>
          <p:nvPr/>
        </p:nvSpPr>
        <p:spPr>
          <a:xfrm>
            <a:off x="2496335" y="5324767"/>
            <a:ext cx="1489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0778C-8448-48BD-8F84-A437F1CB0CF6}"/>
              </a:ext>
            </a:extLst>
          </p:cNvPr>
          <p:cNvSpPr/>
          <p:nvPr/>
        </p:nvSpPr>
        <p:spPr>
          <a:xfrm>
            <a:off x="2426936" y="6288406"/>
            <a:ext cx="20363340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8288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DẠNG 2: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6719" y="2743200"/>
            <a:ext cx="22325581" cy="10669536"/>
            <a:chOff x="1076414" y="4334859"/>
            <a:chExt cx="22325581" cy="10669536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10333304"/>
              <a:chOff x="637542" y="1083939"/>
              <a:chExt cx="8611674" cy="406826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406826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706972" cy="824978"/>
              <a:chOff x="166396" y="8712046"/>
              <a:chExt cx="5706972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54888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569" y="8712046"/>
                <a:ext cx="485581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 PHÁP 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07B3B41-DC79-42CE-B9FC-DDE7C5A9BCF0}"/>
              </a:ext>
            </a:extLst>
          </p:cNvPr>
          <p:cNvSpPr/>
          <p:nvPr/>
        </p:nvSpPr>
        <p:spPr>
          <a:xfrm>
            <a:off x="1425005" y="3704808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DẠNG 1: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ED754-C399-4F80-AC30-41D450E4E17F}"/>
              </a:ext>
            </a:extLst>
          </p:cNvPr>
          <p:cNvSpPr/>
          <p:nvPr/>
        </p:nvSpPr>
        <p:spPr>
          <a:xfrm>
            <a:off x="4562170" y="3740552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965E95-6C7E-402D-BDC0-2D7AB3D69435}"/>
                  </a:ext>
                </a:extLst>
              </p:cNvPr>
              <p:cNvSpPr/>
              <p:nvPr/>
            </p:nvSpPr>
            <p:spPr>
              <a:xfrm>
                <a:off x="8134214" y="3352800"/>
                <a:ext cx="6673301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​ 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965E95-6C7E-402D-BDC0-2D7AB3D69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214" y="3352800"/>
                <a:ext cx="6673301" cy="1602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323B11-6C32-4549-98BB-4B330E1C9CA3}"/>
                  </a:ext>
                </a:extLst>
              </p:cNvPr>
              <p:cNvSpPr/>
              <p:nvPr/>
            </p:nvSpPr>
            <p:spPr>
              <a:xfrm>
                <a:off x="1613781" y="4876800"/>
                <a:ext cx="21278519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323B11-6C32-4549-98BB-4B330E1C9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81" y="4876800"/>
                <a:ext cx="21278519" cy="3009029"/>
              </a:xfrm>
              <a:prstGeom prst="rect">
                <a:avLst/>
              </a:prstGeom>
              <a:blipFill>
                <a:blip r:embed="rId4"/>
                <a:stretch>
                  <a:fillRect l="-1175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400C852B-A9EC-48B9-9EDB-7298E0AE2F7C}"/>
              </a:ext>
            </a:extLst>
          </p:cNvPr>
          <p:cNvSpPr/>
          <p:nvPr/>
        </p:nvSpPr>
        <p:spPr>
          <a:xfrm>
            <a:off x="1455229" y="8402343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DẠNG 2: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7CAA2-32F4-4E9C-A548-09DBF29526ED}"/>
              </a:ext>
            </a:extLst>
          </p:cNvPr>
          <p:cNvSpPr/>
          <p:nvPr/>
        </p:nvSpPr>
        <p:spPr>
          <a:xfrm>
            <a:off x="4640844" y="8402342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320D563-C18D-4E3B-9F63-BE699FE213BF}"/>
                  </a:ext>
                </a:extLst>
              </p:cNvPr>
              <p:cNvSpPr/>
              <p:nvPr/>
            </p:nvSpPr>
            <p:spPr>
              <a:xfrm>
                <a:off x="1494875" y="9295191"/>
                <a:ext cx="21278519" cy="4024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320D563-C18D-4E3B-9F63-BE699FE21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75" y="9295191"/>
                <a:ext cx="21278519" cy="4024692"/>
              </a:xfrm>
              <a:prstGeom prst="rect">
                <a:avLst/>
              </a:prstGeom>
              <a:blipFill>
                <a:blip r:embed="rId5"/>
                <a:stretch>
                  <a:fillRect l="-1146" b="-6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4B00CE-7E22-4752-BC81-9DDEE79B4AC2}"/>
                  </a:ext>
                </a:extLst>
              </p:cNvPr>
              <p:cNvSpPr/>
              <p:nvPr/>
            </p:nvSpPr>
            <p:spPr>
              <a:xfrm>
                <a:off x="8355205" y="7974891"/>
                <a:ext cx="6674904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​ 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4B00CE-7E22-4752-BC81-9DDEE79B4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205" y="7974891"/>
                <a:ext cx="6674904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6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62" grpId="0"/>
      <p:bldP spid="63" grpId="0"/>
      <p:bldP spid="6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54">
            <a:extLst>
              <a:ext uri="{FF2B5EF4-FFF2-40B4-BE49-F238E27FC236}">
                <a16:creationId xmlns:a16="http://schemas.microsoft.com/office/drawing/2014/main" id="{F768E785-615A-4ED7-9ABC-92E992AD3A2D}"/>
              </a:ext>
            </a:extLst>
          </p:cNvPr>
          <p:cNvGrpSpPr/>
          <p:nvPr/>
        </p:nvGrpSpPr>
        <p:grpSpPr>
          <a:xfrm>
            <a:off x="1234440" y="1828800"/>
            <a:ext cx="21841827" cy="6345803"/>
            <a:chOff x="1268078" y="3405486"/>
            <a:chExt cx="21841827" cy="4608443"/>
          </a:xfrm>
        </p:grpSpPr>
        <p:sp>
          <p:nvSpPr>
            <p:cNvPr id="113" name="Rounded Rectangle 61">
              <a:extLst>
                <a:ext uri="{FF2B5EF4-FFF2-40B4-BE49-F238E27FC236}">
                  <a16:creationId xmlns:a16="http://schemas.microsoft.com/office/drawing/2014/main" id="{F14BA49F-7EA6-4C2C-AAE8-DB5A44BBE0E1}"/>
                </a:ext>
              </a:extLst>
            </p:cNvPr>
            <p:cNvSpPr/>
            <p:nvPr/>
          </p:nvSpPr>
          <p:spPr>
            <a:xfrm>
              <a:off x="1268078" y="3790951"/>
              <a:ext cx="21841827" cy="42229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90F6FAF2-A3B2-4457-8A88-582718747998}"/>
                </a:ext>
              </a:extLst>
            </p:cNvPr>
            <p:cNvGrpSpPr/>
            <p:nvPr/>
          </p:nvGrpSpPr>
          <p:grpSpPr>
            <a:xfrm>
              <a:off x="1268078" y="3405486"/>
              <a:ext cx="7277222" cy="940513"/>
              <a:chOff x="1311958" y="3405486"/>
              <a:chExt cx="7277222" cy="940513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D149AAD2-14DC-4A9D-8F80-5A2691D1C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34231" y="658237"/>
                <a:ext cx="793396" cy="65165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A933AA1-5107-4ED1-895D-ED7AE4590A83}"/>
                  </a:ext>
                </a:extLst>
              </p:cNvPr>
              <p:cNvSpPr txBox="1"/>
              <p:nvPr/>
            </p:nvSpPr>
            <p:spPr>
              <a:xfrm>
                <a:off x="2418180" y="3420876"/>
                <a:ext cx="60276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–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/140</a:t>
                </a:r>
              </a:p>
            </p:txBody>
          </p:sp>
          <p:grpSp>
            <p:nvGrpSpPr>
              <p:cNvPr id="126" name="Group 70">
                <a:extLst>
                  <a:ext uri="{FF2B5EF4-FFF2-40B4-BE49-F238E27FC236}">
                    <a16:creationId xmlns:a16="http://schemas.microsoft.com/office/drawing/2014/main" id="{563D6B51-7085-4F36-9011-B3EB1F958E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501632A-1776-47BD-A44F-EB69D04AF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id="{CC169D6E-5B41-4D89-A294-CBCBF581F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F0C8A8DA-0037-4100-9F01-9A69CF3D6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942D7012-2691-473A-A54D-C81777199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>
                  <a:extLst>
                    <a:ext uri="{FF2B5EF4-FFF2-40B4-BE49-F238E27FC236}">
                      <a16:creationId xmlns:a16="http://schemas.microsoft.com/office/drawing/2014/main" id="{ADADF90A-48FF-4FFC-954E-5DF1282EF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>
                  <a:extLst>
                    <a:ext uri="{FF2B5EF4-FFF2-40B4-BE49-F238E27FC236}">
                      <a16:creationId xmlns:a16="http://schemas.microsoft.com/office/drawing/2014/main" id="{B7663185-B3DD-4283-B749-378A4CEEDC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id="{065CBFBA-21D5-4568-8581-EE8EE1C369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id="{6467B55F-ED97-4B47-A767-4DE68B87AC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:a16="http://schemas.microsoft.com/office/drawing/2014/main" id="{E8E6B277-A0F2-40B9-AA64-03816D7B1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:a16="http://schemas.microsoft.com/office/drawing/2014/main" id="{D87B8F5D-1985-4724-9DD1-0D27B77551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:a16="http://schemas.microsoft.com/office/drawing/2014/main" id="{9D355936-0B9B-4D14-A9B1-2C4DBCBD79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:a16="http://schemas.microsoft.com/office/drawing/2014/main" id="{EF23BCB8-E07A-457E-95BD-566D45641C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578855CA-60EC-4282-B7A4-FBF3B6248A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9E11A715-67A4-48AF-A909-1ECB1AFD1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2E089482-6175-47D2-A381-2620E79F3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7">
                  <a:extLst>
                    <a:ext uri="{FF2B5EF4-FFF2-40B4-BE49-F238E27FC236}">
                      <a16:creationId xmlns:a16="http://schemas.microsoft.com/office/drawing/2014/main" id="{645ABFEC-373B-45FD-A58B-CBB8340B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8">
                  <a:extLst>
                    <a:ext uri="{FF2B5EF4-FFF2-40B4-BE49-F238E27FC236}">
                      <a16:creationId xmlns:a16="http://schemas.microsoft.com/office/drawing/2014/main" id="{809EDA33-D93C-4862-B506-EFF7515E8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">
                  <a:extLst>
                    <a:ext uri="{FF2B5EF4-FFF2-40B4-BE49-F238E27FC236}">
                      <a16:creationId xmlns:a16="http://schemas.microsoft.com/office/drawing/2014/main" id="{BB743DDB-46EB-4B89-806B-18F62F38D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D1544FC5-C447-4AB2-9996-99AB90F8E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C527745A-94F0-4236-AAB9-D909E4030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2">
                  <a:extLst>
                    <a:ext uri="{FF2B5EF4-FFF2-40B4-BE49-F238E27FC236}">
                      <a16:creationId xmlns:a16="http://schemas.microsoft.com/office/drawing/2014/main" id="{91965D7E-5FF0-4D59-972B-BEFFB2B2A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3">
                  <a:extLst>
                    <a:ext uri="{FF2B5EF4-FFF2-40B4-BE49-F238E27FC236}">
                      <a16:creationId xmlns:a16="http://schemas.microsoft.com/office/drawing/2014/main" id="{ED6E32F9-F73C-4B8B-AC92-1CEA9ECA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4">
                  <a:extLst>
                    <a:ext uri="{FF2B5EF4-FFF2-40B4-BE49-F238E27FC236}">
                      <a16:creationId xmlns:a16="http://schemas.microsoft.com/office/drawing/2014/main" id="{24875AA3-C5D5-4347-B41C-CCB05BB9B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5">
                  <a:extLst>
                    <a:ext uri="{FF2B5EF4-FFF2-40B4-BE49-F238E27FC236}">
                      <a16:creationId xmlns:a16="http://schemas.microsoft.com/office/drawing/2014/main" id="{846613D1-4D34-4218-BCE4-D3B78A70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6">
                  <a:extLst>
                    <a:ext uri="{FF2B5EF4-FFF2-40B4-BE49-F238E27FC236}">
                      <a16:creationId xmlns:a16="http://schemas.microsoft.com/office/drawing/2014/main" id="{77E7BDC5-7203-410B-98F4-C286B521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2952FE-8D48-4722-95F6-CB84835DA0D0}"/>
              </a:ext>
            </a:extLst>
          </p:cNvPr>
          <p:cNvSpPr/>
          <p:nvPr/>
        </p:nvSpPr>
        <p:spPr>
          <a:xfrm>
            <a:off x="1409536" y="3438531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7" name="Group 10">
            <a:extLst>
              <a:ext uri="{FF2B5EF4-FFF2-40B4-BE49-F238E27FC236}">
                <a16:creationId xmlns:a16="http://schemas.microsoft.com/office/drawing/2014/main" id="{985D4648-BEC9-47C3-ADBE-7E751ED434C7}"/>
              </a:ext>
            </a:extLst>
          </p:cNvPr>
          <p:cNvGrpSpPr/>
          <p:nvPr/>
        </p:nvGrpSpPr>
        <p:grpSpPr>
          <a:xfrm>
            <a:off x="1295906" y="8458200"/>
            <a:ext cx="21819676" cy="5005177"/>
            <a:chOff x="1270511" y="5867400"/>
            <a:chExt cx="21819676" cy="5537382"/>
          </a:xfrm>
        </p:grpSpPr>
        <p:sp>
          <p:nvSpPr>
            <p:cNvPr id="168" name="Rounded Rectangle 52">
              <a:extLst>
                <a:ext uri="{FF2B5EF4-FFF2-40B4-BE49-F238E27FC236}">
                  <a16:creationId xmlns:a16="http://schemas.microsoft.com/office/drawing/2014/main" id="{1524D337-4767-4913-8CFB-3C8D04998831}"/>
                </a:ext>
              </a:extLst>
            </p:cNvPr>
            <p:cNvSpPr/>
            <p:nvPr/>
          </p:nvSpPr>
          <p:spPr>
            <a:xfrm>
              <a:off x="1272210" y="6139009"/>
              <a:ext cx="21817977" cy="52657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60">
              <a:extLst>
                <a:ext uri="{FF2B5EF4-FFF2-40B4-BE49-F238E27FC236}">
                  <a16:creationId xmlns:a16="http://schemas.microsoft.com/office/drawing/2014/main" id="{B3EAF8AF-B869-46E4-881E-C2531F242F2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6FA04C63-9420-4B46-AE2B-F69EBF505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06DB3B-26E9-4A80-90A3-1A176E321DA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2" name="Round Diagonal Corner Rectangle 58">
                <a:extLst>
                  <a:ext uri="{FF2B5EF4-FFF2-40B4-BE49-F238E27FC236}">
                    <a16:creationId xmlns:a16="http://schemas.microsoft.com/office/drawing/2014/main" id="{2FACA807-04D2-4C86-B55B-60F55D63AD3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7FDDEB0C-FC00-4852-9D25-EC77BC56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/>
              <p:nvPr/>
            </p:nvSpPr>
            <p:spPr>
              <a:xfrm>
                <a:off x="4742047" y="3026133"/>
                <a:ext cx="711919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52C8D5-6F8C-4AD8-9345-C6A395190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47" y="3026133"/>
                <a:ext cx="7119193" cy="1568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7A437CC-9264-445B-B6B3-4967C08838E6}"/>
              </a:ext>
            </a:extLst>
          </p:cNvPr>
          <p:cNvSpPr/>
          <p:nvPr/>
        </p:nvSpPr>
        <p:spPr>
          <a:xfrm>
            <a:off x="1421349" y="4457129"/>
            <a:ext cx="6753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7D7C546-0ABA-4650-AACB-8575CA96938F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676" y="2562828"/>
            <a:ext cx="6753772" cy="53619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/>
              <p:nvPr/>
            </p:nvSpPr>
            <p:spPr>
              <a:xfrm>
                <a:off x="1220787" y="5374526"/>
                <a:ext cx="1619746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spcAft>
                    <a:spcPts val="0"/>
                  </a:spcAft>
                  <a:buAutoNum type="alphaLcParenR"/>
                </a:pP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1&amp;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1?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2259D4-A97A-405B-8EB9-5250850B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5374526"/>
                <a:ext cx="16197464" cy="1446550"/>
              </a:xfrm>
              <a:prstGeom prst="rect">
                <a:avLst/>
              </a:prstGeom>
              <a:blipFill>
                <a:blip r:embed="rId4"/>
                <a:stretch>
                  <a:fillRect l="-1543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C0E2D29-0D74-44B7-BD55-67B9CD4C7082}"/>
              </a:ext>
            </a:extLst>
          </p:cNvPr>
          <p:cNvSpPr/>
          <p:nvPr/>
        </p:nvSpPr>
        <p:spPr>
          <a:xfrm>
            <a:off x="1372134" y="6686869"/>
            <a:ext cx="13998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s-P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/>
              <p:nvPr/>
            </p:nvSpPr>
            <p:spPr>
              <a:xfrm>
                <a:off x="1442792" y="9480471"/>
                <a:ext cx="2129492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spcAft>
                    <a:spcPts val="0"/>
                  </a:spcAft>
                  <a:buAutoNum type="alphaLcParenR"/>
                </a:pP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s-P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endParaRPr lang="en-US" sz="4400" b="1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4400" b="1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s-PE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PE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s-P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P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3F7E47-8E67-4720-9F08-A3D001545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92" y="9480471"/>
                <a:ext cx="21294921" cy="1446550"/>
              </a:xfrm>
              <a:prstGeom prst="rect">
                <a:avLst/>
              </a:prstGeom>
              <a:blipFill>
                <a:blip r:embed="rId5"/>
                <a:stretch>
                  <a:fillRect l="-1174" t="-9705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/>
              <p:nvPr/>
            </p:nvSpPr>
            <p:spPr>
              <a:xfrm>
                <a:off x="1502059" y="11374440"/>
                <a:ext cx="117177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A905F6-FC40-49DC-B915-199C20F0B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059" y="11374440"/>
                <a:ext cx="11717760" cy="769441"/>
              </a:xfrm>
              <a:prstGeom prst="rect">
                <a:avLst/>
              </a:prstGeom>
              <a:blipFill>
                <a:blip r:embed="rId6"/>
                <a:stretch>
                  <a:fillRect l="-2080" t="-17460" r="-119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/>
              <p:nvPr/>
            </p:nvSpPr>
            <p:spPr>
              <a:xfrm>
                <a:off x="2116974" y="12355369"/>
                <a:ext cx="1103744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D0365B-7D3F-4D7C-B65D-B0C9BDD4D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974" y="12355369"/>
                <a:ext cx="11037445" cy="784767"/>
              </a:xfrm>
              <a:prstGeom prst="rect">
                <a:avLst/>
              </a:prstGeom>
              <a:blipFill>
                <a:blip r:embed="rId7"/>
                <a:stretch>
                  <a:fillRect l="-718" t="-15504" r="-138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4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56" grpId="0"/>
      <p:bldP spid="51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4278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2683</Words>
  <PresentationFormat>Custom</PresentationFormat>
  <Paragraphs>283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2021-09-25T14:56:06Z</dcterms:modified>
</cp:coreProperties>
</file>