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74" r:id="rId4"/>
    <p:sldId id="273" r:id="rId5"/>
    <p:sldId id="275" r:id="rId6"/>
    <p:sldId id="276" r:id="rId7"/>
    <p:sldId id="298" r:id="rId8"/>
    <p:sldId id="281" r:id="rId9"/>
    <p:sldId id="282" r:id="rId10"/>
    <p:sldId id="284" r:id="rId11"/>
    <p:sldId id="283" r:id="rId12"/>
    <p:sldId id="286" r:id="rId13"/>
    <p:sldId id="291" r:id="rId14"/>
    <p:sldId id="289" r:id="rId15"/>
    <p:sldId id="288" r:id="rId16"/>
    <p:sldId id="290" r:id="rId17"/>
    <p:sldId id="299" r:id="rId18"/>
    <p:sldId id="293" r:id="rId19"/>
    <p:sldId id="294" r:id="rId20"/>
    <p:sldId id="296" r:id="rId21"/>
    <p:sldId id="297" r:id="rId22"/>
    <p:sldId id="295" r:id="rId23"/>
  </p:sldIdLst>
  <p:sldSz cx="12192000" cy="6858000"/>
  <p:notesSz cx="6858000" cy="9144000"/>
  <p:embeddedFontLst>
    <p:embeddedFont>
      <p:font typeface="Tahoma" pitchFamily="34" charset="0"/>
      <p:regular r:id="rId24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alibri Light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998DE"/>
    <a:srgbClr val="86D5FE"/>
    <a:srgbClr val="FB9006"/>
    <a:srgbClr val="FFD383"/>
    <a:srgbClr val="FF7E7D"/>
    <a:srgbClr val="6ABA00"/>
    <a:srgbClr val="F73838"/>
    <a:srgbClr val="FF858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>
        <p:scale>
          <a:sx n="79" d="100"/>
          <a:sy n="79" d="100"/>
        </p:scale>
        <p:origin x="-2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258677-2625-4815-A9FF-8DE0FA08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529D60-DA37-4D23-8A45-EB9A3C43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F618D-456A-47EB-A3A2-5035C08E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2DD0F7-5D52-48AE-8A3D-241CCA88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89B2E8-6975-482B-BCFC-815B1363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8C82B5-ED9C-47AF-A267-3C4A76B0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04A354-5262-4528-A70D-ED54B3019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087835-53C6-4020-B1C6-CC2B5370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3B9395-15B1-4B31-8052-EC1F754A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72FEBE-EF04-4AAF-88CA-AC5412C5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B3F61F-A83F-475C-A0A6-2954BF006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5D378D-5443-481E-89B2-756616F5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53DD2F-75D4-4F40-B13B-04F49CAB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9A3E91-5645-4B8F-BBDA-62B59089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FCB804-59BB-4643-9690-5394ACA4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2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47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2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6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70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738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6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528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DAAF1-51FB-4AAF-B5FF-8EFCB250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B9D532-6BAF-4086-946F-BC52DA53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155EF4-4DDD-4D91-85E5-C8945248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C7A354-9BB5-4783-9239-ABC77CB1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1DF2C3-F236-46F4-9D06-DB8F76A7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82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66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42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E28C7F-3BA3-46BB-ABB2-BDBAEF22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A25A89-BB16-440E-808F-DC69C2B2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5023DB-9AEC-4C01-9173-EEEE811F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7BA699-88B9-4D2C-8F89-63016054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107061-956E-40AE-892B-78E4C4B1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41173-0322-4960-B9A3-0B032DB3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435298-2036-4FF2-B11C-A9C92CAD7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F389EF-2EDC-4A2D-8F53-34E0942CB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4CBACD-8ABD-49BB-AA18-3F63873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4DFE40-40ED-47B5-871D-3F415464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AC500A-632C-44E1-BD38-1CB385D6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9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1A8CBD-32EE-4A3C-8751-7DF41502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37B516-5177-494B-AE27-7CAA1CA4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599411-EA9A-4C92-B178-F0DA6A905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CDE3CFA-399F-49F4-82EC-D68C510AD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01C7D6-8ED2-4784-B32C-BC6FED441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ED9929F-E47A-4791-A18F-7021983D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F41DBED-0F73-42D6-9FAB-B7575185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3841655-5C04-4053-9F57-75B7074C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A5164-1846-4A9C-B77F-085FEC8D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C211A08-1A07-4326-85ED-FE7B0C44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A7D03D-2160-42D2-84BF-2C043316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86CCDB-0ADB-45EE-B193-CCA83232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BFEC68-89CB-4EB0-8C3C-BDD08C80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DC81DF0-0BAD-4003-8A7E-39775513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FC369-1874-4E45-AC8A-50861ACB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4BE67A-3564-4FC6-B5DD-0414356A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52AC90-BCAF-47C9-90D4-1C12B878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F1D0F5-E08E-4DE5-805C-811420D3A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48FAFE-19A9-405E-8173-25D6D88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CDC521-B97D-4A7E-9FAC-D8E5F477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714F5C-7B0B-4AC8-BAEF-1C603E1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15065-DFD4-4D51-ACE4-BB5655DC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D48FE1-2980-4CD8-AB2B-B4DD79C1E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9F9BB2-ED86-4C30-9B63-C13AA7E3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2CBBCD-9ED0-4975-B21B-339B0FB5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58E434-E56B-4149-8113-1419AEF6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3D39B6-9A07-4C85-A049-8A76CD66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4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7D4F15-FF9F-4254-BA24-4FB0C5F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99DDD8-80F6-428D-9DF9-4E8DB823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CC29C4-D38D-4EC6-A1AE-8756990A3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9C42-402C-4507-861E-0880DA3EE89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D267AE-0D73-4273-911C-A9683CFDF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869B35-F98A-467A-B934-EB7D3822C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9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5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4.xml"/><Relationship Id="rId18" Type="http://schemas.openxmlformats.org/officeDocument/2006/relationships/slide" Target="slide14.xml"/><Relationship Id="rId26" Type="http://schemas.openxmlformats.org/officeDocument/2006/relationships/slide" Target="slide7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17.xml"/><Relationship Id="rId34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slide" Target="slide3.xml"/><Relationship Id="rId17" Type="http://schemas.openxmlformats.org/officeDocument/2006/relationships/slide" Target="slide13.xml"/><Relationship Id="rId25" Type="http://schemas.openxmlformats.org/officeDocument/2006/relationships/slide" Target="slide21.xml"/><Relationship Id="rId33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29" Type="http://schemas.openxmlformats.org/officeDocument/2006/relationships/slide" Target="slide10.xml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24" Type="http://schemas.openxmlformats.org/officeDocument/2006/relationships/slide" Target="slide20.xml"/><Relationship Id="rId32" Type="http://schemas.openxmlformats.org/officeDocument/2006/relationships/image" Target="../media/image5.png"/><Relationship Id="rId5" Type="http://schemas.openxmlformats.org/officeDocument/2006/relationships/audio" Target="../media/audio2.wav"/><Relationship Id="rId15" Type="http://schemas.openxmlformats.org/officeDocument/2006/relationships/slide" Target="slide6.xml"/><Relationship Id="rId23" Type="http://schemas.openxmlformats.org/officeDocument/2006/relationships/slide" Target="slide19.xml"/><Relationship Id="rId28" Type="http://schemas.openxmlformats.org/officeDocument/2006/relationships/slide" Target="slide9.xml"/><Relationship Id="rId36" Type="http://schemas.openxmlformats.org/officeDocument/2006/relationships/image" Target="../media/image9.png"/><Relationship Id="rId10" Type="http://schemas.openxmlformats.org/officeDocument/2006/relationships/image" Target="../media/image5.svg"/><Relationship Id="rId19" Type="http://schemas.openxmlformats.org/officeDocument/2006/relationships/slide" Target="slide15.xml"/><Relationship Id="rId31" Type="http://schemas.openxmlformats.org/officeDocument/2006/relationships/image" Target="../media/image4.png"/><Relationship Id="rId4" Type="http://schemas.openxmlformats.org/officeDocument/2006/relationships/audio" Target="../media/audio1.wav"/><Relationship Id="rId14" Type="http://schemas.openxmlformats.org/officeDocument/2006/relationships/slide" Target="slide5.xml"/><Relationship Id="rId22" Type="http://schemas.openxmlformats.org/officeDocument/2006/relationships/slide" Target="slide18.xml"/><Relationship Id="rId27" Type="http://schemas.openxmlformats.org/officeDocument/2006/relationships/slide" Target="slide8.xml"/><Relationship Id="rId30" Type="http://schemas.openxmlformats.org/officeDocument/2006/relationships/slide" Target="slide11.xml"/><Relationship Id="rId35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959"/>
            <a:ext cx="6556734" cy="63128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16B18A0-A736-4E2F-AFE0-C3E6CE1834BE}"/>
              </a:ext>
            </a:extLst>
          </p:cNvPr>
          <p:cNvSpPr/>
          <p:nvPr/>
        </p:nvSpPr>
        <p:spPr>
          <a:xfrm>
            <a:off x="2927295" y="3169236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D6D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aphic 21" descr="Trophy">
            <a:extLst>
              <a:ext uri="{FF2B5EF4-FFF2-40B4-BE49-F238E27FC236}">
                <a16:creationId xmlns:a16="http://schemas.microsoft.com/office/drawing/2014/main" xmlns="" id="{5F6C1E40-A7A8-41B5-A287-C2BB5529DC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963105" y="3165982"/>
            <a:ext cx="734774" cy="734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4825608-BC36-4CAB-9F33-B8AA02FB22E7}"/>
              </a:ext>
            </a:extLst>
          </p:cNvPr>
          <p:cNvSpPr/>
          <p:nvPr/>
        </p:nvSpPr>
        <p:spPr>
          <a:xfrm>
            <a:off x="2914378" y="398665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0308B39-4A90-4E8E-8A1A-2FA911757021}"/>
              </a:ext>
            </a:extLst>
          </p:cNvPr>
          <p:cNvSpPr/>
          <p:nvPr/>
        </p:nvSpPr>
        <p:spPr>
          <a:xfrm>
            <a:off x="2914378" y="440648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BD09D84-2D4E-42FC-A61B-46A403BDE416}"/>
              </a:ext>
            </a:extLst>
          </p:cNvPr>
          <p:cNvSpPr/>
          <p:nvPr/>
        </p:nvSpPr>
        <p:spPr>
          <a:xfrm>
            <a:off x="2912602" y="482631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32C9279-66C1-41C1-9144-F6B39205325D}"/>
              </a:ext>
            </a:extLst>
          </p:cNvPr>
          <p:cNvSpPr/>
          <p:nvPr/>
        </p:nvSpPr>
        <p:spPr>
          <a:xfrm>
            <a:off x="2912602" y="524614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5080397-139F-40C4-B32D-0C8DC9AC0416}"/>
              </a:ext>
            </a:extLst>
          </p:cNvPr>
          <p:cNvSpPr/>
          <p:nvPr/>
        </p:nvSpPr>
        <p:spPr>
          <a:xfrm>
            <a:off x="2912602" y="5665971"/>
            <a:ext cx="822960" cy="44166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376D258F-668A-4B7D-BE37-B666616E18F1}"/>
              </a:ext>
            </a:extLst>
          </p:cNvPr>
          <p:cNvSpPr/>
          <p:nvPr/>
        </p:nvSpPr>
        <p:spPr>
          <a:xfrm flipV="1">
            <a:off x="2927295" y="96075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723D141F-3FFE-4394-BB51-2230CD1EA64E}"/>
              </a:ext>
            </a:extLst>
          </p:cNvPr>
          <p:cNvSpPr/>
          <p:nvPr/>
        </p:nvSpPr>
        <p:spPr>
          <a:xfrm flipV="1">
            <a:off x="2927295" y="138058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F9C992D1-36E9-4234-8031-1085FCB09955}"/>
              </a:ext>
            </a:extLst>
          </p:cNvPr>
          <p:cNvSpPr/>
          <p:nvPr/>
        </p:nvSpPr>
        <p:spPr>
          <a:xfrm flipV="1">
            <a:off x="2925519" y="180041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33511072-D701-4B82-AA39-94DF42E7745F}"/>
              </a:ext>
            </a:extLst>
          </p:cNvPr>
          <p:cNvSpPr/>
          <p:nvPr/>
        </p:nvSpPr>
        <p:spPr>
          <a:xfrm flipV="1">
            <a:off x="2925519" y="222024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388D9D29-DC8F-4B84-BCAF-4BE1B8B12261}"/>
              </a:ext>
            </a:extLst>
          </p:cNvPr>
          <p:cNvSpPr/>
          <p:nvPr/>
        </p:nvSpPr>
        <p:spPr>
          <a:xfrm flipV="1">
            <a:off x="2925519" y="2640078"/>
            <a:ext cx="822960" cy="44166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407A7BE8-B441-4D0D-93B7-7A77DFE2FA71}"/>
              </a:ext>
            </a:extLst>
          </p:cNvPr>
          <p:cNvSpPr/>
          <p:nvPr/>
        </p:nvSpPr>
        <p:spPr>
          <a:xfrm rot="16200000" flipH="1">
            <a:off x="536360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60220C83-1142-49DC-ABE1-BB1C270FA63F}"/>
              </a:ext>
            </a:extLst>
          </p:cNvPr>
          <p:cNvSpPr/>
          <p:nvPr/>
        </p:nvSpPr>
        <p:spPr>
          <a:xfrm rot="16200000" flipH="1">
            <a:off x="494377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CF2EEF55-1143-49A6-8E12-C22BD2186CC5}"/>
              </a:ext>
            </a:extLst>
          </p:cNvPr>
          <p:cNvSpPr/>
          <p:nvPr/>
        </p:nvSpPr>
        <p:spPr>
          <a:xfrm rot="16200000" flipH="1">
            <a:off x="452394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99957919-D3FA-4145-8938-70F4A8F064C6}"/>
              </a:ext>
            </a:extLst>
          </p:cNvPr>
          <p:cNvSpPr/>
          <p:nvPr/>
        </p:nvSpPr>
        <p:spPr>
          <a:xfrm rot="16200000" flipH="1">
            <a:off x="410411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B9EF99F5-D271-4D91-9B53-779DC5A5012D}"/>
              </a:ext>
            </a:extLst>
          </p:cNvPr>
          <p:cNvSpPr/>
          <p:nvPr/>
        </p:nvSpPr>
        <p:spPr>
          <a:xfrm rot="16200000" flipH="1">
            <a:off x="3651047" y="3313276"/>
            <a:ext cx="822960" cy="44166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D47136BD-EBC3-442F-B3D2-7D8B7A533442}"/>
              </a:ext>
            </a:extLst>
          </p:cNvPr>
          <p:cNvSpPr/>
          <p:nvPr/>
        </p:nvSpPr>
        <p:spPr>
          <a:xfrm rot="5400000">
            <a:off x="225631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8019255C-C4AE-4597-81D2-5248B7E44954}"/>
              </a:ext>
            </a:extLst>
          </p:cNvPr>
          <p:cNvSpPr/>
          <p:nvPr/>
        </p:nvSpPr>
        <p:spPr>
          <a:xfrm rot="5400000">
            <a:off x="183648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86CF5CBC-EDF8-47D3-BAE9-525305C1D3E1}"/>
              </a:ext>
            </a:extLst>
          </p:cNvPr>
          <p:cNvSpPr/>
          <p:nvPr/>
        </p:nvSpPr>
        <p:spPr>
          <a:xfrm rot="5400000">
            <a:off x="141665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262BB680-A354-4E73-86F7-2C850C5BA389}"/>
              </a:ext>
            </a:extLst>
          </p:cNvPr>
          <p:cNvSpPr/>
          <p:nvPr/>
        </p:nvSpPr>
        <p:spPr>
          <a:xfrm rot="5400000">
            <a:off x="99682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BA562D12-0ACE-4B44-8709-BEA30F4DCAAD}"/>
              </a:ext>
            </a:extLst>
          </p:cNvPr>
          <p:cNvSpPr/>
          <p:nvPr/>
        </p:nvSpPr>
        <p:spPr>
          <a:xfrm rot="5400000">
            <a:off x="543755" y="3307152"/>
            <a:ext cx="822960" cy="44166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2" name="Heart 24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5F5B57A4-4D96-4305-A676-21FE298079BB}"/>
              </a:ext>
            </a:extLst>
          </p:cNvPr>
          <p:cNvSpPr/>
          <p:nvPr/>
        </p:nvSpPr>
        <p:spPr>
          <a:xfrm>
            <a:off x="41980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3" name="Heart 24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9D22B43D-FC78-4EF8-80F2-DD48C649EB43}"/>
              </a:ext>
            </a:extLst>
          </p:cNvPr>
          <p:cNvSpPr/>
          <p:nvPr/>
        </p:nvSpPr>
        <p:spPr>
          <a:xfrm>
            <a:off x="46377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44" name="Heart 24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15FB659-83BC-4FB2-898E-D9B129FCE0B6}"/>
              </a:ext>
            </a:extLst>
          </p:cNvPr>
          <p:cNvSpPr/>
          <p:nvPr/>
        </p:nvSpPr>
        <p:spPr>
          <a:xfrm>
            <a:off x="50774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45" name="Heart 24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69094D0-CB92-42A2-B795-A988DC4E5C64}"/>
              </a:ext>
            </a:extLst>
          </p:cNvPr>
          <p:cNvSpPr/>
          <p:nvPr/>
        </p:nvSpPr>
        <p:spPr>
          <a:xfrm>
            <a:off x="55171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46" name="Heart 24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2AF909D-B519-4A1D-AEDE-62463562C191}"/>
              </a:ext>
            </a:extLst>
          </p:cNvPr>
          <p:cNvSpPr/>
          <p:nvPr/>
        </p:nvSpPr>
        <p:spPr>
          <a:xfrm>
            <a:off x="5956889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" name="Heart 3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7B018FE0-F270-49FB-952D-D698FE0F0099}"/>
              </a:ext>
            </a:extLst>
          </p:cNvPr>
          <p:cNvSpPr/>
          <p:nvPr/>
        </p:nvSpPr>
        <p:spPr>
          <a:xfrm>
            <a:off x="41980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" name="Heart 3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39F31CEA-865C-4173-82D0-F2E3D5C4318C}"/>
              </a:ext>
            </a:extLst>
          </p:cNvPr>
          <p:cNvSpPr/>
          <p:nvPr/>
        </p:nvSpPr>
        <p:spPr>
          <a:xfrm>
            <a:off x="46377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Heart 3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FA385EA-481C-4FB7-99B5-35AE2B8C0329}"/>
              </a:ext>
            </a:extLst>
          </p:cNvPr>
          <p:cNvSpPr/>
          <p:nvPr/>
        </p:nvSpPr>
        <p:spPr>
          <a:xfrm>
            <a:off x="50774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" name="Heart 3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04CBAC34-5C6E-481D-ADE4-7759D3E712EE}"/>
              </a:ext>
            </a:extLst>
          </p:cNvPr>
          <p:cNvSpPr/>
          <p:nvPr/>
        </p:nvSpPr>
        <p:spPr>
          <a:xfrm>
            <a:off x="55171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" name="Heart 3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3F18E9B7-15C8-433F-BC28-3F49983C9021}"/>
              </a:ext>
            </a:extLst>
          </p:cNvPr>
          <p:cNvSpPr/>
          <p:nvPr/>
        </p:nvSpPr>
        <p:spPr>
          <a:xfrm>
            <a:off x="5956889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" name="Heart 3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BE9E5718-16FD-4F64-8BC8-4B47CFF9F31A}"/>
              </a:ext>
            </a:extLst>
          </p:cNvPr>
          <p:cNvSpPr/>
          <p:nvPr/>
        </p:nvSpPr>
        <p:spPr>
          <a:xfrm>
            <a:off x="2653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0" name="Heart 3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4A9514D-C166-421C-A363-E6F0F9F98E94}"/>
              </a:ext>
            </a:extLst>
          </p:cNvPr>
          <p:cNvSpPr/>
          <p:nvPr/>
        </p:nvSpPr>
        <p:spPr>
          <a:xfrm>
            <a:off x="7050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1" name="Heart 40">
            <a:hlinkClick r:id="rId23" action="ppaction://hlinksldjump"/>
            <a:extLst>
              <a:ext uri="{FF2B5EF4-FFF2-40B4-BE49-F238E27FC236}">
                <a16:creationId xmlns:a16="http://schemas.microsoft.com/office/drawing/2014/main" xmlns="" id="{6E397F83-1DE4-4D07-9EE2-B05E08E6448A}"/>
              </a:ext>
            </a:extLst>
          </p:cNvPr>
          <p:cNvSpPr/>
          <p:nvPr/>
        </p:nvSpPr>
        <p:spPr>
          <a:xfrm>
            <a:off x="11447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2" name="Heart 41">
            <a:hlinkClick r:id="rId24" action="ppaction://hlinksldjump"/>
            <a:extLst>
              <a:ext uri="{FF2B5EF4-FFF2-40B4-BE49-F238E27FC236}">
                <a16:creationId xmlns:a16="http://schemas.microsoft.com/office/drawing/2014/main" xmlns="" id="{0DE641A1-FA58-4766-A528-A47D66AFD679}"/>
              </a:ext>
            </a:extLst>
          </p:cNvPr>
          <p:cNvSpPr/>
          <p:nvPr/>
        </p:nvSpPr>
        <p:spPr>
          <a:xfrm>
            <a:off x="15844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3" name="Heart 42">
            <a:hlinkClick r:id="rId25" action="ppaction://hlinksldjump"/>
            <a:extLst>
              <a:ext uri="{FF2B5EF4-FFF2-40B4-BE49-F238E27FC236}">
                <a16:creationId xmlns:a16="http://schemas.microsoft.com/office/drawing/2014/main" xmlns="" id="{922268A4-09A1-407A-B85D-C21273E94E14}"/>
              </a:ext>
            </a:extLst>
          </p:cNvPr>
          <p:cNvSpPr/>
          <p:nvPr/>
        </p:nvSpPr>
        <p:spPr>
          <a:xfrm>
            <a:off x="2024189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4" name="Heart 43">
            <a:hlinkClick r:id="rId26" action="ppaction://hlinksldjump"/>
            <a:extLst>
              <a:ext uri="{FF2B5EF4-FFF2-40B4-BE49-F238E27FC236}">
                <a16:creationId xmlns:a16="http://schemas.microsoft.com/office/drawing/2014/main" xmlns="" id="{D1EC04FD-1466-4652-84D9-71C3F32AA0D0}"/>
              </a:ext>
            </a:extLst>
          </p:cNvPr>
          <p:cNvSpPr/>
          <p:nvPr/>
        </p:nvSpPr>
        <p:spPr>
          <a:xfrm>
            <a:off x="2653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5" name="Heart 44">
            <a:hlinkClick r:id="rId27" action="ppaction://hlinksldjump"/>
            <a:extLst>
              <a:ext uri="{FF2B5EF4-FFF2-40B4-BE49-F238E27FC236}">
                <a16:creationId xmlns:a16="http://schemas.microsoft.com/office/drawing/2014/main" xmlns="" id="{247E2EB7-A522-416D-B098-DD95329A5A8F}"/>
              </a:ext>
            </a:extLst>
          </p:cNvPr>
          <p:cNvSpPr/>
          <p:nvPr/>
        </p:nvSpPr>
        <p:spPr>
          <a:xfrm>
            <a:off x="7050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6" name="Heart 45">
            <a:hlinkClick r:id="rId28" action="ppaction://hlinksldjump"/>
            <a:extLst>
              <a:ext uri="{FF2B5EF4-FFF2-40B4-BE49-F238E27FC236}">
                <a16:creationId xmlns:a16="http://schemas.microsoft.com/office/drawing/2014/main" xmlns="" id="{AF6FF570-3B60-47B7-8513-CCCCD101B336}"/>
              </a:ext>
            </a:extLst>
          </p:cNvPr>
          <p:cNvSpPr/>
          <p:nvPr/>
        </p:nvSpPr>
        <p:spPr>
          <a:xfrm>
            <a:off x="11447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7" name="Heart 46">
            <a:hlinkClick r:id="rId29" action="ppaction://hlinksldjump"/>
            <a:extLst>
              <a:ext uri="{FF2B5EF4-FFF2-40B4-BE49-F238E27FC236}">
                <a16:creationId xmlns:a16="http://schemas.microsoft.com/office/drawing/2014/main" xmlns="" id="{02F3D216-DD88-4FDE-84AC-5BFBA45F0238}"/>
              </a:ext>
            </a:extLst>
          </p:cNvPr>
          <p:cNvSpPr/>
          <p:nvPr/>
        </p:nvSpPr>
        <p:spPr>
          <a:xfrm>
            <a:off x="15844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8" name="Heart 47">
            <a:hlinkClick r:id="rId30" action="ppaction://hlinksldjump"/>
            <a:extLst>
              <a:ext uri="{FF2B5EF4-FFF2-40B4-BE49-F238E27FC236}">
                <a16:creationId xmlns:a16="http://schemas.microsoft.com/office/drawing/2014/main" xmlns="" id="{C81C30D8-EB79-4A1B-9699-3530802BCA43}"/>
              </a:ext>
            </a:extLst>
          </p:cNvPr>
          <p:cNvSpPr/>
          <p:nvPr/>
        </p:nvSpPr>
        <p:spPr>
          <a:xfrm>
            <a:off x="2024189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pic>
        <p:nvPicPr>
          <p:cNvPr id="49" name="Graphic 48" descr="Trophy">
            <a:extLst>
              <a:ext uri="{FF2B5EF4-FFF2-40B4-BE49-F238E27FC236}">
                <a16:creationId xmlns:a16="http://schemas.microsoft.com/office/drawing/2014/main" xmlns="" id="{E2A5426B-6F1D-49B8-8B1A-4E66D2AEF89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446224" y="4970238"/>
            <a:ext cx="1302193" cy="1302193"/>
          </a:xfrm>
          <a:prstGeom prst="rect">
            <a:avLst/>
          </a:prstGeom>
        </p:spPr>
      </p:pic>
      <p:pic>
        <p:nvPicPr>
          <p:cNvPr id="50" name="Graphic 49" descr="Trophy">
            <a:extLst>
              <a:ext uri="{FF2B5EF4-FFF2-40B4-BE49-F238E27FC236}">
                <a16:creationId xmlns:a16="http://schemas.microsoft.com/office/drawing/2014/main" xmlns="" id="{57A9986D-BAAD-46DF-ADE7-5194893C375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81490" y="1429209"/>
            <a:ext cx="1302193" cy="1302193"/>
          </a:xfrm>
          <a:prstGeom prst="rect">
            <a:avLst/>
          </a:prstGeom>
        </p:spPr>
      </p:pic>
      <p:pic>
        <p:nvPicPr>
          <p:cNvPr id="51" name="Graphic 50" descr="Trophy">
            <a:extLst>
              <a:ext uri="{FF2B5EF4-FFF2-40B4-BE49-F238E27FC236}">
                <a16:creationId xmlns:a16="http://schemas.microsoft.com/office/drawing/2014/main" xmlns="" id="{0267F2CA-D74B-4D8C-89F1-2A6A19C0EFB5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38294" y="5015555"/>
            <a:ext cx="1302193" cy="1302193"/>
          </a:xfrm>
          <a:prstGeom prst="rect">
            <a:avLst/>
          </a:prstGeom>
        </p:spPr>
      </p:pic>
      <p:pic>
        <p:nvPicPr>
          <p:cNvPr id="52" name="Graphic 51" descr="Trophy">
            <a:extLst>
              <a:ext uri="{FF2B5EF4-FFF2-40B4-BE49-F238E27FC236}">
                <a16:creationId xmlns:a16="http://schemas.microsoft.com/office/drawing/2014/main" xmlns="" id="{56A27F92-8AC3-4426-8490-CE8BC29339D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11582" y="1472594"/>
            <a:ext cx="1302193" cy="130219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B4D8A0A-CE99-4465-BDEA-66E0426DA542}"/>
              </a:ext>
            </a:extLst>
          </p:cNvPr>
          <p:cNvSpPr/>
          <p:nvPr/>
        </p:nvSpPr>
        <p:spPr>
          <a:xfrm>
            <a:off x="6719659" y="2887319"/>
            <a:ext cx="52838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TRÒ CH</a:t>
            </a:r>
            <a:r>
              <a:rPr lang="vi-V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Ơ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I </a:t>
            </a:r>
          </a:p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CỜ CÁ NGỰA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lowchart: Summing Junction 4">
            <a:hlinkClick r:id="" action="ppaction://noaction"/>
            <a:extLst>
              <a:ext uri="{FF2B5EF4-FFF2-40B4-BE49-F238E27FC236}">
                <a16:creationId xmlns:a16="http://schemas.microsoft.com/office/drawing/2014/main" xmlns="" id="{355D16C9-03FE-4EA0-80D4-E7B4D67FB917}"/>
              </a:ext>
            </a:extLst>
          </p:cNvPr>
          <p:cNvSpPr/>
          <p:nvPr/>
        </p:nvSpPr>
        <p:spPr>
          <a:xfrm>
            <a:off x="11638216" y="48217"/>
            <a:ext cx="419234" cy="419234"/>
          </a:xfrm>
          <a:prstGeom prst="flowChartSummingJuncti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yHadALittleLamb">
            <a:hlinkClick r:id="" action="ppaction://media"/>
            <a:extLst>
              <a:ext uri="{FF2B5EF4-FFF2-40B4-BE49-F238E27FC236}">
                <a16:creationId xmlns:a16="http://schemas.microsoft.com/office/drawing/2014/main" xmlns="" id="{99A633A3-035E-462A-AF22-E96FC1559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298624" y="-750867"/>
            <a:ext cx="487363" cy="487363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xmlns="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56" y="183406"/>
            <a:ext cx="600437" cy="777352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xmlns="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97" y="3124403"/>
            <a:ext cx="600437" cy="777352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xmlns="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4" y="3116504"/>
            <a:ext cx="598375" cy="777354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xmlns="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48" y="5874495"/>
            <a:ext cx="600438" cy="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1.25E-6 -0.09283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9283 L -1.25E-6 -0.1611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16111 L 0.00026 -0.2224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22246 L 0.00013 -0.28403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28403 L 0.00026 -0.34213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34213 L 0.00182 -0.38588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03672 3.7037E-7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72 3.7037E-7 L -0.07109 0.00069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4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5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9 0.00069 L -0.10547 0.00069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5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6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47 0.00069 L -0.13984 0.00069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84 0.00069 L -0.17786 0.00069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86 0.00069 L -0.20937 0.00741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448 0.00047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8 0.00047 L 0.08269 0.00047 " pathEditMode="relative" rAng="0" ptsTypes="AA">
                                      <p:cBhvr>
                                        <p:cTn id="21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6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7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9 0.00047 L 0.11941 0.00047 " pathEditMode="relative" rAng="0" ptsTypes="AA">
                                      <p:cBhvr>
                                        <p:cTn id="22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7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8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1 0.00047 L 0.15183 0.00047 " pathEditMode="relative" rAng="0" ptsTypes="AA">
                                      <p:cBhvr>
                                        <p:cTn id="23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5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8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9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83 0.00047 L 0.18607 0.00047 " pathEditMode="relative" rAng="0" ptsTypes="AA">
                                      <p:cBhvr>
                                        <p:cTn id="24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9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0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5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07 0.00047 L 0.21433 0.01968 " pathEditMode="relative" rAng="0" ptsTypes="AA">
                                      <p:cBhvr>
                                        <p:cTn id="25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6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1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0052 0.05671 " pathEditMode="relative" rAng="0" ptsTypes="AA">
                                      <p:cBhvr>
                                        <p:cTn id="272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4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7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8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671 L 0.00052 0.12199 " pathEditMode="relative" rAng="0" ptsTypes="AA">
                                      <p:cBhvr>
                                        <p:cTn id="283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5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8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9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2199 L 0.00052 0.17662 " pathEditMode="relative" rAng="0" ptsTypes="AA">
                                      <p:cBhvr>
                                        <p:cTn id="29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6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0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7662 L 0.00078 0.24143 " pathEditMode="relative" rAng="0" ptsTypes="AA">
                                      <p:cBhvr>
                                        <p:cTn id="30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7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0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1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24143 L 0.00104 0.31088 " pathEditMode="relative" rAng="0" ptsTypes="AA">
                                      <p:cBhvr>
                                        <p:cTn id="31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8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1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2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500"/>
                            </p:stCondLst>
                            <p:childTnLst>
                              <p:par>
                                <p:cTn id="3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31088 L 0.00365 0.36551 " pathEditMode="relative" rAng="0" ptsTypes="AA">
                                      <p:cBhvr>
                                        <p:cTn id="32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8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3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9" fill="hold">
                      <p:stCondLst>
                        <p:cond delay="0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4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CEC676D8-5326-4101-AF35-9F1DA2232F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xmlns="" id="{388DDB0B-3537-4247-9BB0-B9ECD3D96B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BB59B6-7EE8-4C26-A81D-6F33F8CD30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01B2BE44-281F-48F0-AEA2-D912CC422A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8F841A40-DFFE-483C-ABD4-A35837B827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lang="en-US" sz="32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060DB6A4-F70A-46E8-9080-9B9C9BAC52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xmlns="" id="{E51A75EE-2077-4E3D-B866-7BA526FF2D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6298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B03E444B-39F8-469D-8FDD-2428AA3A63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1BA2EF8C-EC8A-4ED6-98BA-D149372605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F1A4D3A0-91A1-4602-B033-5BBB383292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ABF2F996-30B6-4737-B4D7-527CAEE26F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68618402-E7EE-4165-8D20-21B4EB7195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xmlns="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xmlns="" id="{9536B344-15B2-498B-ACB3-D51ACF2E65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xmlns="" id="{877EB8B0-504C-4BBE-B682-53C385B24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9272DDB9-9D3F-4A23-BA35-99FE2AEA0F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xmlns="" id="{6502AF0D-1F31-4C52-B648-A27B2AC08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447</Words>
  <Application>Microsoft Office PowerPoint</Application>
  <PresentationFormat>Custom</PresentationFormat>
  <Paragraphs>142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Tahoma</vt:lpstr>
      <vt:lpstr>Helvetica Neue</vt:lpstr>
      <vt:lpstr>Calibri</vt:lpstr>
      <vt:lpstr>Times New Roman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52</cp:revision>
  <dcterms:created xsi:type="dcterms:W3CDTF">2018-12-26T02:13:50Z</dcterms:created>
  <dcterms:modified xsi:type="dcterms:W3CDTF">2020-08-22T06:01:52Z</dcterms:modified>
</cp:coreProperties>
</file>