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8" r:id="rId2"/>
    <p:sldId id="333" r:id="rId3"/>
    <p:sldId id="335" r:id="rId4"/>
    <p:sldId id="334" r:id="rId5"/>
    <p:sldId id="336" r:id="rId6"/>
    <p:sldId id="337" r:id="rId7"/>
    <p:sldId id="306" r:id="rId8"/>
    <p:sldId id="338" r:id="rId9"/>
    <p:sldId id="302" r:id="rId10"/>
    <p:sldId id="339" r:id="rId11"/>
    <p:sldId id="291" r:id="rId12"/>
    <p:sldId id="332" r:id="rId13"/>
    <p:sldId id="3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38" autoAdjust="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6CAA6-AB63-450A-8029-F799741BCDDF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6395B-067C-4B60-BB00-52DBA17E3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1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4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31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7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45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0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jpe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2.jpe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0.jpeg"/><Relationship Id="rId10" Type="http://schemas.openxmlformats.org/officeDocument/2006/relationships/image" Target="../media/image21.jp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8.jp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1.png"/><Relationship Id="rId10" Type="http://schemas.openxmlformats.org/officeDocument/2006/relationships/image" Target="../media/image21.jp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975" y="4012652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4455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1611" y="4793754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7225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924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1296" y="5152639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978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3278" y="5477511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4466" y="4956777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4037" y="4821902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7374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9043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4040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40024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4085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9088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2046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6677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3097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7550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1009" y="4421968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700702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1375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8587" y="4295303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3277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5210" y="4410240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895" y="4474746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2742" y="4017344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248128" y="630396"/>
            <a:ext cx="2387752" cy="2289481"/>
            <a:chOff x="9564105" y="-488203"/>
            <a:chExt cx="1942865" cy="1858182"/>
          </a:xfrm>
        </p:grpSpPr>
        <p:sp>
          <p:nvSpPr>
            <p:cNvPr id="47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932705" y="-488203"/>
              <a:ext cx="131459" cy="1142939"/>
              <a:chOff x="2258684" y="-496098"/>
              <a:chExt cx="303045" cy="2634752"/>
            </a:xfrm>
            <a:effectLst/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3" name="直接连接符 52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/>
            <p:cNvGrpSpPr/>
            <p:nvPr/>
          </p:nvGrpSpPr>
          <p:grpSpPr>
            <a:xfrm>
              <a:off x="11076315" y="-488203"/>
              <a:ext cx="131459" cy="1142939"/>
              <a:chOff x="2279650" y="-496098"/>
              <a:chExt cx="303045" cy="2634752"/>
            </a:xfrm>
            <a:effectLst/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1" name="直接连接符 50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ounded Rectangle 3">
            <a:extLst>
              <a:ext uri="{FF2B5EF4-FFF2-40B4-BE49-F238E27FC236}">
                <a16:creationId xmlns:a16="http://schemas.microsoft.com/office/drawing/2014/main" id="{8FADBDB9-1897-44CB-A2E4-7220650BC0F2}"/>
              </a:ext>
            </a:extLst>
          </p:cNvPr>
          <p:cNvSpPr/>
          <p:nvPr/>
        </p:nvSpPr>
        <p:spPr>
          <a:xfrm>
            <a:off x="4946028" y="630397"/>
            <a:ext cx="6636434" cy="596339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0" name="Picture 69" descr="A hat on a mannequin&#10;&#10;Description automatically generated with low confidence">
            <a:extLst>
              <a:ext uri="{FF2B5EF4-FFF2-40B4-BE49-F238E27FC236}">
                <a16:creationId xmlns:a16="http://schemas.microsoft.com/office/drawing/2014/main" id="{0E0E5A84-D016-4017-911E-9F58E6E18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4" y="5228871"/>
            <a:ext cx="1734052" cy="173405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2C111F-C289-4E62-BE3B-CAF5EE82EF6C}"/>
              </a:ext>
            </a:extLst>
          </p:cNvPr>
          <p:cNvGrpSpPr/>
          <p:nvPr/>
        </p:nvGrpSpPr>
        <p:grpSpPr>
          <a:xfrm>
            <a:off x="-233573" y="1252380"/>
            <a:ext cx="4561290" cy="4582181"/>
            <a:chOff x="-234367" y="1252379"/>
            <a:chExt cx="4561290" cy="4582181"/>
          </a:xfrm>
        </p:grpSpPr>
        <p:pic>
          <p:nvPicPr>
            <p:cNvPr id="64" name="Picture 6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9A36378B-91A7-4CFE-BCA1-59F35B88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367" y="1252379"/>
              <a:ext cx="4179159" cy="4582181"/>
            </a:xfrm>
            <a:prstGeom prst="rect">
              <a:avLst/>
            </a:prstGeom>
          </p:spPr>
        </p:pic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0041B2F-695E-42CD-B083-5F2FEB58A099}"/>
                </a:ext>
              </a:extLst>
            </p:cNvPr>
            <p:cNvSpPr/>
            <p:nvPr/>
          </p:nvSpPr>
          <p:spPr>
            <a:xfrm>
              <a:off x="3180799" y="3538013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C042DBC5-75BB-4472-B2DA-296DAD0EE28F}"/>
                </a:ext>
              </a:extLst>
            </p:cNvPr>
            <p:cNvSpPr/>
            <p:nvPr/>
          </p:nvSpPr>
          <p:spPr>
            <a:xfrm rot="446151">
              <a:off x="3027954" y="3570291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FB3A82C8-7025-45FA-87D9-53B4E4BF120A}"/>
                </a:ext>
              </a:extLst>
            </p:cNvPr>
            <p:cNvSpPr/>
            <p:nvPr/>
          </p:nvSpPr>
          <p:spPr>
            <a:xfrm rot="18940311">
              <a:off x="3412523" y="3405337"/>
              <a:ext cx="914400" cy="914400"/>
            </a:xfrm>
            <a:prstGeom prst="arc">
              <a:avLst>
                <a:gd name="adj1" fmla="val 16200000"/>
                <a:gd name="adj2" fmla="val 2894484"/>
              </a:avLst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83B6FE-BD38-4A63-A2DC-DFBFE41A4623}"/>
              </a:ext>
            </a:extLst>
          </p:cNvPr>
          <p:cNvSpPr txBox="1"/>
          <p:nvPr/>
        </p:nvSpPr>
        <p:spPr>
          <a:xfrm>
            <a:off x="7332143" y="2220798"/>
            <a:ext cx="2219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102B1A1-8BB8-4DDF-9315-FCBA58EA68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4695" y="3814039"/>
            <a:ext cx="7041490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EE6BA-158F-46F5-A9E4-9931AFD2FCC5}"/>
              </a:ext>
            </a:extLst>
          </p:cNvPr>
          <p:cNvSpPr txBox="1"/>
          <p:nvPr/>
        </p:nvSpPr>
        <p:spPr>
          <a:xfrm>
            <a:off x="7814835" y="5233839"/>
            <a:ext cx="223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486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6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1861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9BED7-A1AF-4384-8FC2-600736FBA953}"/>
              </a:ext>
            </a:extLst>
          </p:cNvPr>
          <p:cNvGrpSpPr/>
          <p:nvPr/>
        </p:nvGrpSpPr>
        <p:grpSpPr>
          <a:xfrm>
            <a:off x="84850" y="3544628"/>
            <a:ext cx="674486" cy="809415"/>
            <a:chOff x="190550" y="2635359"/>
            <a:chExt cx="674486" cy="809415"/>
          </a:xfrm>
        </p:grpSpPr>
        <p:sp>
          <p:nvSpPr>
            <p:cNvPr id="67" name="AutoShape 16"/>
            <p:cNvSpPr>
              <a:spLocks/>
            </p:cNvSpPr>
            <p:nvPr/>
          </p:nvSpPr>
          <p:spPr bwMode="auto">
            <a:xfrm>
              <a:off x="460567" y="2878073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8" name="AutoShape 17"/>
            <p:cNvSpPr>
              <a:spLocks/>
            </p:cNvSpPr>
            <p:nvPr/>
          </p:nvSpPr>
          <p:spPr bwMode="auto">
            <a:xfrm>
              <a:off x="190550" y="2986969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9" name="AutoShape 18"/>
            <p:cNvSpPr>
              <a:spLocks/>
            </p:cNvSpPr>
            <p:nvPr/>
          </p:nvSpPr>
          <p:spPr bwMode="auto">
            <a:xfrm>
              <a:off x="543905" y="3269208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0" name="AutoShape 15"/>
            <p:cNvSpPr>
              <a:spLocks/>
            </p:cNvSpPr>
            <p:nvPr/>
          </p:nvSpPr>
          <p:spPr bwMode="auto">
            <a:xfrm rot="18823250">
              <a:off x="224579" y="2624045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C1F06-EE7E-428B-B0F9-62BC189DC02A}"/>
              </a:ext>
            </a:extLst>
          </p:cNvPr>
          <p:cNvGrpSpPr/>
          <p:nvPr/>
        </p:nvGrpSpPr>
        <p:grpSpPr>
          <a:xfrm>
            <a:off x="659220" y="524206"/>
            <a:ext cx="11532780" cy="1323439"/>
            <a:chOff x="1200314" y="946809"/>
            <a:chExt cx="2887001" cy="13234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CC129-7FC0-4F98-9E5A-2F0E22E14752}"/>
                </a:ext>
              </a:extLst>
            </p:cNvPr>
            <p:cNvSpPr txBox="1"/>
            <p:nvPr/>
          </p:nvSpPr>
          <p:spPr>
            <a:xfrm>
              <a:off x="1285486" y="946809"/>
              <a:ext cx="2801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Sỏi có ở những bộ phận nào của cơ quan bài tiết nước tiểu?</a:t>
              </a:r>
              <a:endParaRPr lang="en-US" sz="40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C29AE1-5D84-4C6C-BFA6-B37FF8DFF674}"/>
                </a:ext>
              </a:extLst>
            </p:cNvPr>
            <p:cNvSpPr/>
            <p:nvPr/>
          </p:nvSpPr>
          <p:spPr>
            <a:xfrm>
              <a:off x="1200314" y="1321466"/>
              <a:ext cx="35983" cy="175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FCE9026-BA7D-4B5C-82B2-CAE4A527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39" y="4910436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7966E-1621-46AD-B17E-AF1AA8D8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72" y="2221984"/>
            <a:ext cx="6353175" cy="44767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2C03E50-4CE6-424B-B4EC-F2E48AF9AE7A}"/>
              </a:ext>
            </a:extLst>
          </p:cNvPr>
          <p:cNvSpPr/>
          <p:nvPr/>
        </p:nvSpPr>
        <p:spPr>
          <a:xfrm>
            <a:off x="7986047" y="2764465"/>
            <a:ext cx="3767747" cy="1890270"/>
          </a:xfrm>
          <a:prstGeom prst="wedgeRoundRectCallout">
            <a:avLst>
              <a:gd name="adj1" fmla="val 17369"/>
              <a:gd name="adj2" fmla="val 69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2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572541" y="2641199"/>
            <a:ext cx="8106256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98D05-444F-46AB-B8CF-1127A171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61" y="3427365"/>
            <a:ext cx="761456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1403498"/>
            <a:ext cx="12276000" cy="4316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8" y="5252592"/>
            <a:ext cx="1768962" cy="1768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00A4E-1A90-4C93-80A4-C9D27189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259" y="1867687"/>
            <a:ext cx="12192000" cy="338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9" name="AutoShape 2"/>
          <p:cNvSpPr>
            <a:spLocks/>
          </p:cNvSpPr>
          <p:nvPr/>
        </p:nvSpPr>
        <p:spPr bwMode="auto">
          <a:xfrm>
            <a:off x="6886914" y="870286"/>
            <a:ext cx="4354650" cy="6015099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0" name="AutoShape 3"/>
          <p:cNvSpPr>
            <a:spLocks/>
          </p:cNvSpPr>
          <p:nvPr/>
        </p:nvSpPr>
        <p:spPr bwMode="auto">
          <a:xfrm>
            <a:off x="9654800" y="2850717"/>
            <a:ext cx="417570" cy="617503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1" name="AutoShape 4"/>
          <p:cNvSpPr>
            <a:spLocks/>
          </p:cNvSpPr>
          <p:nvPr/>
        </p:nvSpPr>
        <p:spPr bwMode="auto">
          <a:xfrm>
            <a:off x="10255045" y="2606990"/>
            <a:ext cx="393709" cy="634723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2" name="AutoShape 5"/>
          <p:cNvSpPr>
            <a:spLocks/>
          </p:cNvSpPr>
          <p:nvPr/>
        </p:nvSpPr>
        <p:spPr bwMode="auto">
          <a:xfrm>
            <a:off x="10921825" y="2218456"/>
            <a:ext cx="465291" cy="745429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3" name="AutoShape 6"/>
          <p:cNvSpPr>
            <a:spLocks/>
          </p:cNvSpPr>
          <p:nvPr/>
        </p:nvSpPr>
        <p:spPr bwMode="auto">
          <a:xfrm>
            <a:off x="11440109" y="2688590"/>
            <a:ext cx="751623" cy="418227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4" name="AutoShape 7"/>
          <p:cNvSpPr>
            <a:spLocks/>
          </p:cNvSpPr>
          <p:nvPr/>
        </p:nvSpPr>
        <p:spPr bwMode="auto">
          <a:xfrm>
            <a:off x="11109383" y="3375591"/>
            <a:ext cx="649021" cy="383785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5" name="AutoShape 8"/>
          <p:cNvSpPr>
            <a:spLocks/>
          </p:cNvSpPr>
          <p:nvPr/>
        </p:nvSpPr>
        <p:spPr bwMode="auto">
          <a:xfrm>
            <a:off x="10692759" y="3627572"/>
            <a:ext cx="529716" cy="519095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6" name="AutoShape 9"/>
          <p:cNvSpPr>
            <a:spLocks/>
          </p:cNvSpPr>
          <p:nvPr/>
        </p:nvSpPr>
        <p:spPr bwMode="auto">
          <a:xfrm>
            <a:off x="10255045" y="4030048"/>
            <a:ext cx="563121" cy="489575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7" name="AutoShape 10"/>
          <p:cNvSpPr>
            <a:spLocks/>
          </p:cNvSpPr>
          <p:nvPr/>
        </p:nvSpPr>
        <p:spPr bwMode="auto">
          <a:xfrm>
            <a:off x="7722054" y="2850718"/>
            <a:ext cx="393709" cy="570757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8" name="AutoShape 11"/>
          <p:cNvSpPr>
            <a:spLocks/>
          </p:cNvSpPr>
          <p:nvPr/>
        </p:nvSpPr>
        <p:spPr bwMode="auto">
          <a:xfrm>
            <a:off x="7232901" y="2567800"/>
            <a:ext cx="391322" cy="64702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9" name="AutoShape 12"/>
          <p:cNvSpPr>
            <a:spLocks/>
          </p:cNvSpPr>
          <p:nvPr/>
        </p:nvSpPr>
        <p:spPr bwMode="auto">
          <a:xfrm>
            <a:off x="6588650" y="2474315"/>
            <a:ext cx="408024" cy="661783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0" name="AutoShape 13"/>
          <p:cNvSpPr>
            <a:spLocks/>
          </p:cNvSpPr>
          <p:nvPr/>
        </p:nvSpPr>
        <p:spPr bwMode="auto">
          <a:xfrm>
            <a:off x="5879977" y="3109265"/>
            <a:ext cx="782643" cy="391167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1" name="AutoShape 14"/>
          <p:cNvSpPr>
            <a:spLocks/>
          </p:cNvSpPr>
          <p:nvPr/>
        </p:nvSpPr>
        <p:spPr bwMode="auto">
          <a:xfrm>
            <a:off x="6459799" y="3576466"/>
            <a:ext cx="613230" cy="578139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2" name="AutoShape 15"/>
          <p:cNvSpPr>
            <a:spLocks/>
          </p:cNvSpPr>
          <p:nvPr/>
        </p:nvSpPr>
        <p:spPr bwMode="auto">
          <a:xfrm>
            <a:off x="7163702" y="3881524"/>
            <a:ext cx="529716" cy="615040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3" name="AutoShape 16"/>
          <p:cNvSpPr>
            <a:spLocks/>
          </p:cNvSpPr>
          <p:nvPr/>
        </p:nvSpPr>
        <p:spPr bwMode="auto">
          <a:xfrm>
            <a:off x="9511636" y="23990"/>
            <a:ext cx="472449" cy="72574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4" name="AutoShape 17"/>
          <p:cNvSpPr>
            <a:spLocks/>
          </p:cNvSpPr>
          <p:nvPr/>
        </p:nvSpPr>
        <p:spPr bwMode="auto">
          <a:xfrm>
            <a:off x="8931812" y="265087"/>
            <a:ext cx="424727" cy="686385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5" name="AutoShape 18"/>
          <p:cNvSpPr>
            <a:spLocks/>
          </p:cNvSpPr>
          <p:nvPr/>
        </p:nvSpPr>
        <p:spPr bwMode="auto">
          <a:xfrm>
            <a:off x="9690593" y="889968"/>
            <a:ext cx="689585" cy="38870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6" name="AutoShape 19"/>
          <p:cNvSpPr>
            <a:spLocks/>
          </p:cNvSpPr>
          <p:nvPr/>
        </p:nvSpPr>
        <p:spPr bwMode="auto">
          <a:xfrm>
            <a:off x="9354151" y="1500088"/>
            <a:ext cx="739693" cy="364104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7" name="AutoShape 20"/>
          <p:cNvSpPr>
            <a:spLocks/>
          </p:cNvSpPr>
          <p:nvPr/>
        </p:nvSpPr>
        <p:spPr bwMode="auto">
          <a:xfrm>
            <a:off x="9387556" y="2080687"/>
            <a:ext cx="653794" cy="524015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8" name="AutoShape 21"/>
          <p:cNvSpPr>
            <a:spLocks/>
          </p:cNvSpPr>
          <p:nvPr/>
        </p:nvSpPr>
        <p:spPr bwMode="auto">
          <a:xfrm>
            <a:off x="8013158" y="2361147"/>
            <a:ext cx="734922" cy="440369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9" name="AutoShape 22"/>
          <p:cNvSpPr>
            <a:spLocks/>
          </p:cNvSpPr>
          <p:nvPr/>
        </p:nvSpPr>
        <p:spPr bwMode="auto">
          <a:xfrm>
            <a:off x="7674330" y="1728882"/>
            <a:ext cx="668110" cy="341964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0" name="AutoShape 23"/>
          <p:cNvSpPr>
            <a:spLocks/>
          </p:cNvSpPr>
          <p:nvPr/>
        </p:nvSpPr>
        <p:spPr bwMode="auto">
          <a:xfrm>
            <a:off x="7490600" y="658713"/>
            <a:ext cx="458132" cy="560917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1" name="AutoShape 24"/>
          <p:cNvSpPr>
            <a:spLocks/>
          </p:cNvSpPr>
          <p:nvPr/>
        </p:nvSpPr>
        <p:spPr bwMode="auto">
          <a:xfrm>
            <a:off x="8204045" y="589828"/>
            <a:ext cx="489154" cy="691305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2" name="AutoShape 25"/>
          <p:cNvSpPr>
            <a:spLocks/>
          </p:cNvSpPr>
          <p:nvPr/>
        </p:nvSpPr>
        <p:spPr bwMode="auto">
          <a:xfrm>
            <a:off x="10415972" y="1463185"/>
            <a:ext cx="541645" cy="693765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3" name="AutoShape 26"/>
          <p:cNvSpPr>
            <a:spLocks/>
          </p:cNvSpPr>
          <p:nvPr/>
        </p:nvSpPr>
        <p:spPr bwMode="auto">
          <a:xfrm>
            <a:off x="10425515" y="479121"/>
            <a:ext cx="410411" cy="649483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4" name="AutoShape 27"/>
          <p:cNvSpPr>
            <a:spLocks/>
          </p:cNvSpPr>
          <p:nvPr/>
        </p:nvSpPr>
        <p:spPr bwMode="auto">
          <a:xfrm>
            <a:off x="6848737" y="1704282"/>
            <a:ext cx="436659" cy="659323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5" name="AutoShape 28"/>
          <p:cNvSpPr>
            <a:spLocks/>
          </p:cNvSpPr>
          <p:nvPr/>
        </p:nvSpPr>
        <p:spPr bwMode="auto">
          <a:xfrm>
            <a:off x="6015985" y="1839592"/>
            <a:ext cx="510627" cy="693765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6" name="AutoShape 29"/>
          <p:cNvSpPr>
            <a:spLocks/>
          </p:cNvSpPr>
          <p:nvPr/>
        </p:nvSpPr>
        <p:spPr bwMode="auto">
          <a:xfrm>
            <a:off x="6925091" y="880129"/>
            <a:ext cx="422342" cy="60027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6F9F1F8-62AD-42F8-B1DC-F21435FE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828" y="2257518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AB5C4F-283B-4D8E-9409-20678D380776}"/>
              </a:ext>
            </a:extLst>
          </p:cNvPr>
          <p:cNvGrpSpPr/>
          <p:nvPr/>
        </p:nvGrpSpPr>
        <p:grpSpPr>
          <a:xfrm>
            <a:off x="5018156" y="2335328"/>
            <a:ext cx="5199809" cy="958025"/>
            <a:chOff x="2051841" y="5312703"/>
            <a:chExt cx="8128145" cy="958025"/>
          </a:xfrm>
        </p:grpSpPr>
        <p:sp>
          <p:nvSpPr>
            <p:cNvPr id="39" name="Rounded Rectangle 38"/>
            <p:cNvSpPr/>
            <p:nvPr/>
          </p:nvSpPr>
          <p:spPr>
            <a:xfrm>
              <a:off x="2051841" y="5312703"/>
              <a:ext cx="8128145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051841" y="5376216"/>
              <a:ext cx="81281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</a:t>
              </a:r>
              <a:endParaRPr lang="en-US" sz="48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5FEDA1-57EA-4B7E-B7B3-81FAFC98C52D}"/>
              </a:ext>
            </a:extLst>
          </p:cNvPr>
          <p:cNvGrpSpPr/>
          <p:nvPr/>
        </p:nvGrpSpPr>
        <p:grpSpPr>
          <a:xfrm>
            <a:off x="1244262" y="-274019"/>
            <a:ext cx="10731949" cy="1261666"/>
            <a:chOff x="910630" y="2430814"/>
            <a:chExt cx="10731949" cy="404092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128C4F-FEB8-46F9-87A9-F2B9C6D5A363}"/>
                </a:ext>
              </a:extLst>
            </p:cNvPr>
            <p:cNvSpPr txBox="1"/>
            <p:nvPr/>
          </p:nvSpPr>
          <p:spPr>
            <a:xfrm>
              <a:off x="1324977" y="3977622"/>
              <a:ext cx="10317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Đây là bộ phận nào của cơ quan bài tiết nước tiểu 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9993">
            <a:off x="70631" y="23954"/>
            <a:ext cx="1407594" cy="15248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53EA92-2A85-4551-B359-80F789F8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87962" y="1402384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DEBF4FC-A45C-4BBA-8A3E-2A15C524DE6E}"/>
              </a:ext>
            </a:extLst>
          </p:cNvPr>
          <p:cNvSpPr/>
          <p:nvPr/>
        </p:nvSpPr>
        <p:spPr>
          <a:xfrm>
            <a:off x="-7295" y="4130192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9DA8250-DE6B-417F-A083-DC07429E7321}"/>
              </a:ext>
            </a:extLst>
          </p:cNvPr>
          <p:cNvGrpSpPr/>
          <p:nvPr/>
        </p:nvGrpSpPr>
        <p:grpSpPr>
          <a:xfrm>
            <a:off x="826169" y="-760407"/>
            <a:ext cx="10601776" cy="2208510"/>
            <a:chOff x="910630" y="2430814"/>
            <a:chExt cx="10601776" cy="2208510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2208510"/>
              <a:chOff x="910630" y="2430814"/>
              <a:chExt cx="10601776" cy="2208510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860831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BF5296-F862-4376-995A-90EDE32213EF}"/>
                </a:ext>
              </a:extLst>
            </p:cNvPr>
            <p:cNvSpPr txBox="1"/>
            <p:nvPr/>
          </p:nvSpPr>
          <p:spPr>
            <a:xfrm>
              <a:off x="991602" y="3992993"/>
              <a:ext cx="10317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        Chiếc đồng hồ đeo tay của em có mày vàng.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009AE0A-AA55-479C-9E20-8209116FA957}"/>
              </a:ext>
            </a:extLst>
          </p:cNvPr>
          <p:cNvGrpSpPr/>
          <p:nvPr/>
        </p:nvGrpSpPr>
        <p:grpSpPr>
          <a:xfrm>
            <a:off x="4932482" y="2549610"/>
            <a:ext cx="5237430" cy="707885"/>
            <a:chOff x="4529335" y="4671746"/>
            <a:chExt cx="1548725" cy="707978"/>
          </a:xfrm>
        </p:grpSpPr>
        <p:sp>
          <p:nvSpPr>
            <p:cNvPr id="49" name="Rounded Rectangle 38">
              <a:extLst>
                <a:ext uri="{FF2B5EF4-FFF2-40B4-BE49-F238E27FC236}">
                  <a16:creationId xmlns:a16="http://schemas.microsoft.com/office/drawing/2014/main" id="{5886D341-7E59-4E7B-AA08-F7E8B1CD7A48}"/>
                </a:ext>
              </a:extLst>
            </p:cNvPr>
            <p:cNvSpPr/>
            <p:nvPr/>
          </p:nvSpPr>
          <p:spPr>
            <a:xfrm>
              <a:off x="4529335" y="4684622"/>
              <a:ext cx="1548725" cy="6951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148B04-BD3C-4A5B-8333-232166555496}"/>
                </a:ext>
              </a:extLst>
            </p:cNvPr>
            <p:cNvSpPr/>
            <p:nvPr/>
          </p:nvSpPr>
          <p:spPr>
            <a:xfrm>
              <a:off x="4715706" y="4671746"/>
              <a:ext cx="1321071" cy="707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Bóng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đái</a:t>
              </a:r>
              <a:endParaRPr lang="en-US" sz="40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0013F30-6866-4000-8CB8-827962C95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75068" y="1618643"/>
            <a:ext cx="2824701" cy="523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C6FCB51-39C0-4B9D-913D-68917DEE25E6}"/>
              </a:ext>
            </a:extLst>
          </p:cNvPr>
          <p:cNvSpPr/>
          <p:nvPr/>
        </p:nvSpPr>
        <p:spPr>
          <a:xfrm>
            <a:off x="-71382" y="4373929"/>
            <a:ext cx="883329" cy="5357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708" y="5388335"/>
            <a:ext cx="1042498" cy="14565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7961667-63DA-403E-BC9F-870C5005597E}"/>
              </a:ext>
            </a:extLst>
          </p:cNvPr>
          <p:cNvGrpSpPr/>
          <p:nvPr/>
        </p:nvGrpSpPr>
        <p:grpSpPr>
          <a:xfrm>
            <a:off x="1516645" y="260692"/>
            <a:ext cx="9846448" cy="1122418"/>
            <a:chOff x="910630" y="2430814"/>
            <a:chExt cx="10601776" cy="4229876"/>
          </a:xfrm>
        </p:grpSpPr>
        <p:grpSp>
          <p:nvGrpSpPr>
            <p:cNvPr id="26" name="组合 39">
              <a:extLst>
                <a:ext uri="{FF2B5EF4-FFF2-40B4-BE49-F238E27FC236}">
                  <a16:creationId xmlns:a16="http://schemas.microsoft.com/office/drawing/2014/main" id="{BEC56ECA-EEF9-4F79-BC4A-F9579BAA54A5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28" name="圆角矩形 59">
                <a:extLst>
                  <a:ext uri="{FF2B5EF4-FFF2-40B4-BE49-F238E27FC236}">
                    <a16:creationId xmlns:a16="http://schemas.microsoft.com/office/drawing/2014/main" id="{A4EF463C-5C39-4A81-BFC4-CCE05C025717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29" name="组合 60">
                <a:extLst>
                  <a:ext uri="{FF2B5EF4-FFF2-40B4-BE49-F238E27FC236}">
                    <a16:creationId xmlns:a16="http://schemas.microsoft.com/office/drawing/2014/main" id="{09505B68-A428-43CA-9CA6-FF68947A10F5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5" name="图片 64">
                  <a:extLst>
                    <a:ext uri="{FF2B5EF4-FFF2-40B4-BE49-F238E27FC236}">
                      <a16:creationId xmlns:a16="http://schemas.microsoft.com/office/drawing/2014/main" id="{5F524A79-EDB9-4332-971D-DE53D65F6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6" name="直接连接符 65">
                  <a:extLst>
                    <a:ext uri="{FF2B5EF4-FFF2-40B4-BE49-F238E27FC236}">
                      <a16:creationId xmlns:a16="http://schemas.microsoft.com/office/drawing/2014/main" id="{6EABBFBF-7797-46A0-ACBE-5200AFD28DCA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61">
                <a:extLst>
                  <a:ext uri="{FF2B5EF4-FFF2-40B4-BE49-F238E27FC236}">
                    <a16:creationId xmlns:a16="http://schemas.microsoft.com/office/drawing/2014/main" id="{135D3178-9B02-46C9-84C4-0DB9AC876710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3" name="图片 62">
                  <a:extLst>
                    <a:ext uri="{FF2B5EF4-FFF2-40B4-BE49-F238E27FC236}">
                      <a16:creationId xmlns:a16="http://schemas.microsoft.com/office/drawing/2014/main" id="{5A2CB04E-95EC-4700-86F6-872B7A4DB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直接连接符 63">
                  <a:extLst>
                    <a:ext uri="{FF2B5EF4-FFF2-40B4-BE49-F238E27FC236}">
                      <a16:creationId xmlns:a16="http://schemas.microsoft.com/office/drawing/2014/main" id="{0980FA6D-43A5-412E-AD01-56F2CDF2B3FD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B72C63-8B80-463C-BC78-38AE3D4E896E}"/>
                </a:ext>
              </a:extLst>
            </p:cNvPr>
            <p:cNvSpPr txBox="1"/>
            <p:nvPr/>
          </p:nvSpPr>
          <p:spPr>
            <a:xfrm>
              <a:off x="991602" y="3992994"/>
              <a:ext cx="10317602" cy="266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 gồm thận trái 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à…..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FB612C-0711-455D-87C7-346EDBE1E816}"/>
              </a:ext>
            </a:extLst>
          </p:cNvPr>
          <p:cNvGrpSpPr/>
          <p:nvPr/>
        </p:nvGrpSpPr>
        <p:grpSpPr>
          <a:xfrm>
            <a:off x="2839388" y="2402627"/>
            <a:ext cx="7657072" cy="958025"/>
            <a:chOff x="2782838" y="5345145"/>
            <a:chExt cx="7657072" cy="958025"/>
          </a:xfrm>
        </p:grpSpPr>
        <p:sp>
          <p:nvSpPr>
            <p:cNvPr id="48" name="Rounded Rectangle 38">
              <a:extLst>
                <a:ext uri="{FF2B5EF4-FFF2-40B4-BE49-F238E27FC236}">
                  <a16:creationId xmlns:a16="http://schemas.microsoft.com/office/drawing/2014/main" id="{77772021-CCC0-4F29-8F7F-D274B37E4B94}"/>
                </a:ext>
              </a:extLst>
            </p:cNvPr>
            <p:cNvSpPr/>
            <p:nvPr/>
          </p:nvSpPr>
          <p:spPr>
            <a:xfrm>
              <a:off x="2782838" y="5345145"/>
              <a:ext cx="7657072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EC7DEAF-6072-4F10-94D9-2C63042A58D6}"/>
                </a:ext>
              </a:extLst>
            </p:cNvPr>
            <p:cNvSpPr/>
            <p:nvPr/>
          </p:nvSpPr>
          <p:spPr>
            <a:xfrm>
              <a:off x="2924154" y="5533434"/>
              <a:ext cx="74269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phải</a:t>
              </a:r>
              <a:endParaRPr lang="en-US" sz="44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lang="en-US" sz="3200" dirty="0">
              <a:solidFill>
                <a:sysClr val="windowText" lastClr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2439964"/>
            <a:ext cx="12276000" cy="2812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9089" y="2551814"/>
            <a:ext cx="2608540" cy="2617928"/>
            <a:chOff x="31941" y="206536"/>
            <a:chExt cx="6452039" cy="6539412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1038879" y="1027357"/>
              <a:ext cx="4354651" cy="5718591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31941" y="3198940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" name="AutoShape 23"/>
            <p:cNvSpPr>
              <a:spLocks/>
            </p:cNvSpPr>
            <p:nvPr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" name="AutoShape 28"/>
            <p:cNvSpPr>
              <a:spLocks/>
            </p:cNvSpPr>
            <p:nvPr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AutoShape 29"/>
            <p:cNvSpPr>
              <a:spLocks/>
            </p:cNvSpPr>
            <p:nvPr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67" y="5244278"/>
            <a:ext cx="1768962" cy="176896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13D5C25-E550-4FA9-9FB5-62ABD510E28E}"/>
              </a:ext>
            </a:extLst>
          </p:cNvPr>
          <p:cNvGrpSpPr/>
          <p:nvPr/>
        </p:nvGrpSpPr>
        <p:grpSpPr>
          <a:xfrm>
            <a:off x="2818378" y="3169269"/>
            <a:ext cx="1354017" cy="1354017"/>
            <a:chOff x="5281613" y="2118493"/>
            <a:chExt cx="1888049" cy="1888049"/>
          </a:xfrm>
        </p:grpSpPr>
        <p:sp>
          <p:nvSpPr>
            <p:cNvPr id="42" name="椭圆 3">
              <a:extLst>
                <a:ext uri="{FF2B5EF4-FFF2-40B4-BE49-F238E27FC236}">
                  <a16:creationId xmlns:a16="http://schemas.microsoft.com/office/drawing/2014/main" id="{692FFA95-4BA5-43BB-88BB-EE42A0DE0412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Times New Roman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3" name="文本框 4">
              <a:extLst>
                <a:ext uri="{FF2B5EF4-FFF2-40B4-BE49-F238E27FC236}">
                  <a16:creationId xmlns:a16="http://schemas.microsoft.com/office/drawing/2014/main" id="{0E2C6C7B-C83C-4CCB-A5D6-760F585F980A}"/>
                </a:ext>
              </a:extLst>
            </p:cNvPr>
            <p:cNvSpPr txBox="1"/>
            <p:nvPr/>
          </p:nvSpPr>
          <p:spPr>
            <a:xfrm>
              <a:off x="5457466" y="2304462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03</a:t>
              </a:r>
              <a:endParaRPr lang="zh-CN" altLang="en-US" sz="6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D195C5-0A93-4106-91C4-D85CF97A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19" y="2790671"/>
            <a:ext cx="807790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129</Words>
  <PresentationFormat>Widescreen</PresentationFormat>
  <Paragraphs>22</Paragraphs>
  <Slides>13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Impact</vt:lpstr>
      <vt:lpstr>Times New Roman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2022-01-01T14:42:18Z</dcterms:created>
  <dcterms:modified xsi:type="dcterms:W3CDTF">2022-01-07T07:21:41Z</dcterms:modified>
</cp:coreProperties>
</file>