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72" r:id="rId4"/>
    <p:sldId id="277" r:id="rId5"/>
    <p:sldId id="278" r:id="rId6"/>
    <p:sldId id="256" r:id="rId7"/>
    <p:sldId id="269" r:id="rId8"/>
    <p:sldId id="262" r:id="rId9"/>
    <p:sldId id="270" r:id="rId10"/>
    <p:sldId id="279" r:id="rId11"/>
    <p:sldId id="257" r:id="rId12"/>
    <p:sldId id="258" r:id="rId13"/>
    <p:sldId id="259" r:id="rId14"/>
    <p:sldId id="260" r:id="rId15"/>
    <p:sldId id="261" r:id="rId16"/>
    <p:sldId id="274" r:id="rId17"/>
    <p:sldId id="276" r:id="rId18"/>
    <p:sldId id="273" r:id="rId19"/>
    <p:sldId id="263" r:id="rId20"/>
    <p:sldId id="267" r:id="rId21"/>
    <p:sldId id="264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A738"/>
    <a:srgbClr val="FDD7C0"/>
    <a:srgbClr val="FEAEA5"/>
    <a:srgbClr val="F35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14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6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5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7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4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95AC-79A4-4B45-A89E-85813B827239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9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6705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TẬP GIỮA HỌC KÌ I</a:t>
            </a:r>
          </a:p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(TIẾT 9, 10)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1752600"/>
            <a:ext cx="29538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VÀ BÀI TẬP</a:t>
            </a:r>
            <a:endParaRPr lang="en-US" sz="6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3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7200" y="0"/>
            <a:ext cx="6858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Đánh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ô trống trước ý đúng: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a.Trong khổ thơ 1, trẻ em được so sánh với những gì?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nụ hoa, bông hoa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ca, tiếng hát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 và nắng mưa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78188" y="3505200"/>
            <a:ext cx="529128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78188" y="4648200"/>
            <a:ext cx="529128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78188" y="5735955"/>
            <a:ext cx="529128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453203" y="3370153"/>
            <a:ext cx="579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2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8001" y="2209800"/>
            <a:ext cx="609600" cy="609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7291" y="627252"/>
            <a:ext cx="40685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6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198691" y="-19079"/>
            <a:ext cx="452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119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91200" y="114300"/>
            <a:ext cx="5867400" cy="3276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b. Những gì đã nuôi dưỡng bông hoa lớn lên?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Chúng em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Quả ngọt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Đất trờ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vi-VN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2564517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19800" y="3868847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9800" y="5181600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flipH="1">
            <a:off x="5989891" y="5117217"/>
            <a:ext cx="693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291" y="627252"/>
            <a:ext cx="40685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6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198691" y="-19079"/>
            <a:ext cx="452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3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457200"/>
            <a:ext cx="7162800" cy="5926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c. Dòng nào dưới đây nêu đúng các từ chỉ đặc điểm ở khổ 3?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em, là, yêu thương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em, vô tư, chân thật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Vô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tư, chân thật, đẹp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04080" y="2362200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04080" y="3666530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04080" y="4979283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174171" y="4914900"/>
            <a:ext cx="693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7291" y="627252"/>
            <a:ext cx="40685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6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  <p:sp>
        <p:nvSpPr>
          <p:cNvPr id="14" name="Rectangle 13"/>
          <p:cNvSpPr/>
          <p:nvPr/>
        </p:nvSpPr>
        <p:spPr>
          <a:xfrm>
            <a:off x="198691" y="-19079"/>
            <a:ext cx="452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5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2099" y="5334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Những tiếng nào ở cuối dòng trong khổ thơ 3 bắt vần với nhau?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3502462"/>
            <a:ext cx="4876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7291" y="627252"/>
            <a:ext cx="40685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6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198691" y="-19079"/>
            <a:ext cx="452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28600"/>
            <a:ext cx="12115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Đặt câu: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trẻ em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 những bông hoa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Nói về tình yêu thương dành cho trẻ em.</a:t>
            </a:r>
          </a:p>
          <a:p>
            <a:pPr marL="0" indent="0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đều yêu thương trẻ em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48200" y="16383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44958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6670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như búp trên </a:t>
            </a:r>
            <a:r>
              <a:rPr lang="vi-VN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vi-VN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9496" y="5334000"/>
            <a:ext cx="895309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rất yêu thương các em học trò nhỏ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83140"/>
            <a:ext cx="389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51418" y="228600"/>
            <a:ext cx="563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352800"/>
            <a:ext cx="3714750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968" y="1295400"/>
            <a:ext cx="241935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6200" y="2667000"/>
            <a:ext cx="4027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362200"/>
            <a:ext cx="6607843" cy="1246093"/>
          </a:xfrm>
          <a:prstGeom prst="rect">
            <a:avLst/>
          </a:prstGeom>
          <a:noFill/>
          <a:ln w="57150">
            <a:noFill/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B. VIẾT</a:t>
            </a:r>
          </a:p>
        </p:txBody>
      </p:sp>
    </p:spTree>
    <p:extLst>
      <p:ext uri="{BB962C8B-B14F-4D97-AF65-F5344CB8AC3E}">
        <p14:creationId xmlns:p14="http://schemas.microsoft.com/office/powerpoint/2010/main" val="86307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9000" y="198437"/>
            <a:ext cx="53340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 lên sao Kim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mai lên sao Kim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Xem có gì trên đó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Có nắng và có gió?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Có ngày và có đêm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Ngày mai lên sao Kim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Xem có gì trong đó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Nếu những gì chưa có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Thì chúng mình mang thêm.</a:t>
            </a:r>
          </a:p>
          <a:p>
            <a:pPr marL="0" indent="0" algn="r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Phùng Ngọc Hùng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vi-VN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B. Viết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Nghe - viết</a:t>
            </a:r>
          </a:p>
        </p:txBody>
      </p:sp>
    </p:spTree>
    <p:extLst>
      <p:ext uri="{BB962C8B-B14F-4D97-AF65-F5344CB8AC3E}">
        <p14:creationId xmlns:p14="http://schemas.microsoft.com/office/powerpoint/2010/main" val="19117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667000"/>
            <a:ext cx="4027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6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4781" y="2057400"/>
            <a:ext cx="628409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39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9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990600"/>
            <a:ext cx="10972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thấy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1981200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Gợi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0"/>
            <a:ext cx="1048261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Tạm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vi-VN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và hẹn gặp lại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2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" presetClass="emph" presetSubtype="1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1219200"/>
            <a:ext cx="4419600" cy="3462084"/>
          </a:xfrm>
          <a:prstGeom prst="rect">
            <a:avLst/>
          </a:prstGeom>
          <a:noFill/>
          <a:ln w="57150">
            <a:noFill/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A. ĐỌC THẦM VÀ LÀM BÀI TẬP</a:t>
            </a:r>
          </a:p>
        </p:txBody>
      </p:sp>
    </p:spTree>
    <p:extLst>
      <p:ext uri="{BB962C8B-B14F-4D97-AF65-F5344CB8AC3E}">
        <p14:creationId xmlns:p14="http://schemas.microsoft.com/office/powerpoint/2010/main" val="4234338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1981200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471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2743200"/>
            <a:ext cx="29209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9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9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765" y="2030790"/>
            <a:ext cx="389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28600"/>
            <a:ext cx="563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60045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5981" y="2352675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210800" y="63427"/>
            <a:ext cx="1866900" cy="893618"/>
          </a:xfrm>
          <a:prstGeom prst="roundRect">
            <a:avLst/>
          </a:prstGeom>
          <a:solidFill>
            <a:srgbClr val="EEA73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283" y="1928812"/>
            <a:ext cx="389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268432"/>
            <a:ext cx="563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691" y="361950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2413" y="2190750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8283" y="0"/>
            <a:ext cx="2400300" cy="150321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3794" y="1565142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 xòe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1475" y="3250412"/>
            <a:ext cx="192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 dưỡng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2682" y="700743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ca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658285" y="394124"/>
            <a:ext cx="140319" cy="35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549475" y="775421"/>
            <a:ext cx="138576" cy="337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380363" y="1651288"/>
            <a:ext cx="114093" cy="325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066824" y="1223963"/>
            <a:ext cx="140320" cy="341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145437" y="2530027"/>
            <a:ext cx="94709" cy="298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037759" y="2965652"/>
            <a:ext cx="99225" cy="315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373801" y="3478528"/>
            <a:ext cx="115357" cy="280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668867" y="3869418"/>
            <a:ext cx="116632" cy="265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450829" y="4665704"/>
            <a:ext cx="140319" cy="35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304513" y="5129180"/>
            <a:ext cx="138576" cy="337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150097" y="5946209"/>
            <a:ext cx="114093" cy="325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735270" y="5503894"/>
            <a:ext cx="140320" cy="341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02090"/>
            <a:ext cx="389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1418" y="228600"/>
            <a:ext cx="563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35280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968" y="1295400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151418" y="228600"/>
            <a:ext cx="0" cy="1905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51418" y="2247900"/>
            <a:ext cx="0" cy="1905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1418" y="4495800"/>
            <a:ext cx="0" cy="1905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Terminator 10"/>
          <p:cNvSpPr/>
          <p:nvPr/>
        </p:nvSpPr>
        <p:spPr>
          <a:xfrm>
            <a:off x="760845" y="5334001"/>
            <a:ext cx="3887355" cy="1046958"/>
          </a:xfrm>
          <a:prstGeom prst="flowChartTerminator">
            <a:avLst/>
          </a:prstGeom>
          <a:solidFill>
            <a:srgbClr val="0100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CHIA LÀM MẤY ĐOẠN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213632" y="91639"/>
            <a:ext cx="2490890" cy="910451"/>
          </a:xfrm>
          <a:prstGeom prst="flowChartTerminator">
            <a:avLst/>
          </a:prstGeom>
          <a:solidFill>
            <a:srgbClr val="08540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23875" y="323058"/>
            <a:ext cx="320849" cy="302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32318" y="2544338"/>
            <a:ext cx="314255" cy="302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23875" y="4679102"/>
            <a:ext cx="314255" cy="302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1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02090"/>
            <a:ext cx="389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1418" y="228600"/>
            <a:ext cx="563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35280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968" y="1295400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457200" y="38100"/>
            <a:ext cx="2514600" cy="963990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1109</Words>
  <Application>Microsoft Office PowerPoint</Application>
  <PresentationFormat>Widescreen</PresentationFormat>
  <Paragraphs>134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Kids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Chúng em là đẹp nhất</dc:title>
  <dc:creator>Huy Duẩn</dc:creator>
  <cp:lastModifiedBy>HUY DUẨN</cp:lastModifiedBy>
  <cp:revision>17</cp:revision>
  <dcterms:created xsi:type="dcterms:W3CDTF">2021-07-20T15:47:01Z</dcterms:created>
  <dcterms:modified xsi:type="dcterms:W3CDTF">2021-08-22T15:45:47Z</dcterms:modified>
</cp:coreProperties>
</file>