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7"/>
  </p:notesMasterIdLst>
  <p:sldIdLst>
    <p:sldId id="258" r:id="rId2"/>
    <p:sldId id="256" r:id="rId3"/>
    <p:sldId id="257" r:id="rId4"/>
    <p:sldId id="259" r:id="rId5"/>
    <p:sldId id="260" r:id="rId6"/>
    <p:sldId id="261" r:id="rId7"/>
    <p:sldId id="262" r:id="rId8"/>
    <p:sldId id="283" r:id="rId9"/>
    <p:sldId id="263" r:id="rId10"/>
    <p:sldId id="264" r:id="rId11"/>
    <p:sldId id="284" r:id="rId12"/>
    <p:sldId id="285" r:id="rId13"/>
    <p:sldId id="265" r:id="rId14"/>
    <p:sldId id="267" r:id="rId15"/>
    <p:sldId id="286" r:id="rId16"/>
  </p:sldIdLst>
  <p:sldSz cx="12192000" cy="6858000"/>
  <p:notesSz cx="6858000" cy="9144000"/>
  <p:embeddedFontLst>
    <p:embeddedFont>
      <p:font typeface="Abril Fatface" panose="02000503000000020003" pitchFamily="2" charset="0"/>
      <p:regular r:id="rId18"/>
    </p:embeddedFont>
    <p:embeddedFont>
      <p:font typeface="Baloo 2" panose="020B0604020202020204" charset="0"/>
      <p:regular r:id="rId19"/>
      <p:bold r:id="rId20"/>
    </p:embeddedFont>
    <p:embeddedFont>
      <p:font typeface="Barlow Condensed" panose="00000506000000000000" pitchFamily="2"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Denk One" panose="020B0604020202020204" charset="0"/>
      <p:regular r:id="rId29"/>
    </p:embeddedFont>
    <p:embeddedFont>
      <p:font typeface="Griffy"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90" y="3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19641-10FE-4A7E-9CE7-51C57D998631}" type="doc">
      <dgm:prSet loTypeId="urn:microsoft.com/office/officeart/2005/8/layout/hierarchy2" loCatId="hierarchy" qsTypeId="urn:microsoft.com/office/officeart/2005/8/quickstyle/simple3" qsCatId="simple" csTypeId="urn:microsoft.com/office/officeart/2005/8/colors/colorful1" csCatId="colorful" phldr="1"/>
      <dgm:spPr/>
      <dgm:t>
        <a:bodyPr/>
        <a:lstStyle/>
        <a:p>
          <a:endParaRPr lang="en-US"/>
        </a:p>
      </dgm:t>
    </dgm:pt>
    <dgm:pt modelId="{23216A67-2179-4EE4-BB21-B756117E5524}">
      <dgm:prSet phldrT="[Text]"/>
      <dgm:spPr/>
      <dgm:t>
        <a:bodyPr/>
        <a:lstStyle/>
        <a:p>
          <a:r>
            <a:rPr lang="en-US" b="1" dirty="0" err="1">
              <a:latin typeface="Calibri" pitchFamily="34" charset="0"/>
              <a:cs typeface="Calibri" pitchFamily="34" charset="0"/>
            </a:rPr>
            <a:t>Nội</a:t>
          </a:r>
          <a:r>
            <a:rPr lang="en-US" b="1" dirty="0">
              <a:latin typeface="Calibri" pitchFamily="34" charset="0"/>
              <a:cs typeface="Calibri" pitchFamily="34" charset="0"/>
            </a:rPr>
            <a:t> dung </a:t>
          </a:r>
          <a:r>
            <a:rPr lang="en-US" b="1" dirty="0" err="1">
              <a:latin typeface="Calibri" pitchFamily="34" charset="0"/>
              <a:cs typeface="Calibri" pitchFamily="34" charset="0"/>
            </a:rPr>
            <a:t>chính</a:t>
          </a:r>
          <a:r>
            <a:rPr lang="en-US" b="1" dirty="0">
              <a:latin typeface="Calibri" pitchFamily="34" charset="0"/>
              <a:cs typeface="Calibri" pitchFamily="34" charset="0"/>
            </a:rPr>
            <a:t> </a:t>
          </a:r>
          <a:r>
            <a:rPr lang="en-US" b="1" dirty="0" err="1">
              <a:latin typeface="Calibri" pitchFamily="34" charset="0"/>
              <a:cs typeface="Calibri" pitchFamily="34" charset="0"/>
            </a:rPr>
            <a:t>trong</a:t>
          </a:r>
          <a:r>
            <a:rPr lang="en-US" b="1" dirty="0">
              <a:latin typeface="Calibri" pitchFamily="34" charset="0"/>
              <a:cs typeface="Calibri" pitchFamily="34" charset="0"/>
            </a:rPr>
            <a:t> </a:t>
          </a:r>
          <a:r>
            <a:rPr lang="en-US" b="1" dirty="0" err="1">
              <a:latin typeface="Calibri" pitchFamily="34" charset="0"/>
              <a:cs typeface="Calibri" pitchFamily="34" charset="0"/>
            </a:rPr>
            <a:t>bài</a:t>
          </a:r>
          <a:r>
            <a:rPr lang="en-US" b="1" dirty="0">
              <a:latin typeface="Calibri" pitchFamily="34" charset="0"/>
              <a:cs typeface="Calibri" pitchFamily="34" charset="0"/>
            </a:rPr>
            <a:t> 19</a:t>
          </a:r>
        </a:p>
      </dgm:t>
    </dgm:pt>
    <dgm:pt modelId="{82B2CF23-D7BF-4D8F-847C-A93C971D9713}" type="parTrans" cxnId="{9DD66CC3-049D-4101-84D3-17F57C33B23A}">
      <dgm:prSet/>
      <dgm:spPr/>
      <dgm:t>
        <a:bodyPr/>
        <a:lstStyle/>
        <a:p>
          <a:endParaRPr lang="en-US"/>
        </a:p>
      </dgm:t>
    </dgm:pt>
    <dgm:pt modelId="{006A66DD-7BE9-4904-AAFB-5C9740BA615B}" type="sibTrans" cxnId="{9DD66CC3-049D-4101-84D3-17F57C33B23A}">
      <dgm:prSet/>
      <dgm:spPr/>
      <dgm:t>
        <a:bodyPr/>
        <a:lstStyle/>
        <a:p>
          <a:endParaRPr lang="en-US"/>
        </a:p>
      </dgm:t>
    </dgm:pt>
    <dgm:pt modelId="{CFD116C2-1329-486A-BCEB-4D6B1F984624}">
      <dgm:prSet phldrT="[Text]"/>
      <dgm:spPr/>
      <dgm:t>
        <a:bodyPr/>
        <a:lstStyle/>
        <a:p>
          <a:r>
            <a:rPr lang="en-US" b="1" dirty="0" err="1">
              <a:latin typeface="Calibri" pitchFamily="34" charset="0"/>
              <a:cs typeface="Calibri" pitchFamily="34" charset="0"/>
            </a:rPr>
            <a:t>Tiết</a:t>
          </a:r>
          <a:r>
            <a:rPr lang="en-US" b="1" dirty="0">
              <a:latin typeface="Calibri" pitchFamily="34" charset="0"/>
              <a:cs typeface="Calibri" pitchFamily="34" charset="0"/>
            </a:rPr>
            <a:t> 1: </a:t>
          </a:r>
          <a:r>
            <a:rPr lang="en-US" b="1" dirty="0" err="1">
              <a:latin typeface="Calibri" pitchFamily="34" charset="0"/>
              <a:cs typeface="Calibri" pitchFamily="34" charset="0"/>
            </a:rPr>
            <a:t>Tìm</a:t>
          </a:r>
          <a:r>
            <a:rPr lang="en-US" b="1" dirty="0">
              <a:latin typeface="Calibri" pitchFamily="34" charset="0"/>
              <a:cs typeface="Calibri" pitchFamily="34" charset="0"/>
            </a:rPr>
            <a:t> </a:t>
          </a:r>
          <a:r>
            <a:rPr lang="en-US" b="1" dirty="0" err="1">
              <a:latin typeface="Calibri" pitchFamily="34" charset="0"/>
              <a:cs typeface="Calibri" pitchFamily="34" charset="0"/>
            </a:rPr>
            <a:t>hiểu</a:t>
          </a:r>
          <a:r>
            <a:rPr lang="en-US" b="1" dirty="0">
              <a:latin typeface="Calibri" pitchFamily="34" charset="0"/>
              <a:cs typeface="Calibri" pitchFamily="34" charset="0"/>
            </a:rPr>
            <a:t> </a:t>
          </a:r>
          <a:r>
            <a:rPr lang="en-US" b="1" dirty="0" err="1">
              <a:latin typeface="Calibri" pitchFamily="34" charset="0"/>
              <a:cs typeface="Calibri" pitchFamily="34" charset="0"/>
            </a:rPr>
            <a:t>quá</a:t>
          </a:r>
          <a:r>
            <a:rPr lang="en-US" b="1" dirty="0">
              <a:latin typeface="Calibri" pitchFamily="34" charset="0"/>
              <a:cs typeface="Calibri" pitchFamily="34" charset="0"/>
            </a:rPr>
            <a:t> </a:t>
          </a:r>
          <a:r>
            <a:rPr lang="en-US" b="1" dirty="0" err="1">
              <a:latin typeface="Calibri" pitchFamily="34" charset="0"/>
              <a:cs typeface="Calibri" pitchFamily="34" charset="0"/>
            </a:rPr>
            <a:t>trình</a:t>
          </a:r>
          <a:r>
            <a:rPr lang="en-US" b="1" dirty="0">
              <a:latin typeface="Calibri" pitchFamily="34" charset="0"/>
              <a:cs typeface="Calibri" pitchFamily="34" charset="0"/>
            </a:rPr>
            <a:t> </a:t>
          </a:r>
          <a:r>
            <a:rPr lang="en-US" b="1" dirty="0" err="1">
              <a:latin typeface="Calibri" pitchFamily="34" charset="0"/>
              <a:cs typeface="Calibri" pitchFamily="34" charset="0"/>
            </a:rPr>
            <a:t>tổng</a:t>
          </a:r>
          <a:r>
            <a:rPr lang="en-US" b="1" dirty="0">
              <a:latin typeface="Calibri" pitchFamily="34" charset="0"/>
              <a:cs typeface="Calibri" pitchFamily="34" charset="0"/>
            </a:rPr>
            <a:t> </a:t>
          </a:r>
          <a:r>
            <a:rPr lang="en-US" b="1" dirty="0" err="1">
              <a:latin typeface="Calibri" pitchFamily="34" charset="0"/>
              <a:cs typeface="Calibri" pitchFamily="34" charset="0"/>
            </a:rPr>
            <a:t>hợp</a:t>
          </a:r>
          <a:r>
            <a:rPr lang="en-US" b="1" dirty="0">
              <a:latin typeface="Calibri" pitchFamily="34" charset="0"/>
              <a:cs typeface="Calibri" pitchFamily="34" charset="0"/>
            </a:rPr>
            <a:t> ở vi </a:t>
          </a:r>
          <a:r>
            <a:rPr lang="en-US" b="1" dirty="0" err="1">
              <a:latin typeface="Calibri" pitchFamily="34" charset="0"/>
              <a:cs typeface="Calibri" pitchFamily="34" charset="0"/>
            </a:rPr>
            <a:t>sinh</a:t>
          </a:r>
          <a:r>
            <a:rPr lang="en-US" b="1" dirty="0">
              <a:latin typeface="Calibri" pitchFamily="34" charset="0"/>
              <a:cs typeface="Calibri" pitchFamily="34" charset="0"/>
            </a:rPr>
            <a:t> </a:t>
          </a:r>
          <a:r>
            <a:rPr lang="en-US" b="1" dirty="0" err="1">
              <a:latin typeface="Calibri" pitchFamily="34" charset="0"/>
              <a:cs typeface="Calibri" pitchFamily="34" charset="0"/>
            </a:rPr>
            <a:t>vật</a:t>
          </a:r>
          <a:r>
            <a:rPr lang="en-US" b="1" dirty="0">
              <a:latin typeface="Calibri" pitchFamily="34" charset="0"/>
              <a:cs typeface="Calibri" pitchFamily="34" charset="0"/>
            </a:rPr>
            <a:t> </a:t>
          </a:r>
        </a:p>
      </dgm:t>
    </dgm:pt>
    <dgm:pt modelId="{4197A73D-C0DB-4DBC-BC6A-0B35541F6E1C}" type="parTrans" cxnId="{4536679B-8327-44B8-BA3C-793201CE38E0}">
      <dgm:prSet/>
      <dgm:spPr/>
      <dgm:t>
        <a:bodyPr/>
        <a:lstStyle/>
        <a:p>
          <a:endParaRPr lang="en-US"/>
        </a:p>
      </dgm:t>
    </dgm:pt>
    <dgm:pt modelId="{CFA2553E-1DB6-45BA-901D-16BA8E939757}" type="sibTrans" cxnId="{4536679B-8327-44B8-BA3C-793201CE38E0}">
      <dgm:prSet/>
      <dgm:spPr/>
      <dgm:t>
        <a:bodyPr/>
        <a:lstStyle/>
        <a:p>
          <a:endParaRPr lang="en-US"/>
        </a:p>
      </dgm:t>
    </dgm:pt>
    <dgm:pt modelId="{06EB1267-518B-48A0-AB07-B6F332D410DF}">
      <dgm:prSet phldrT="[Text]"/>
      <dgm:spPr/>
      <dgm:t>
        <a:bodyPr/>
        <a:lstStyle/>
        <a:p>
          <a:r>
            <a:rPr lang="en-US" b="1" dirty="0" err="1">
              <a:latin typeface="Calibri" pitchFamily="34" charset="0"/>
              <a:cs typeface="Calibri" pitchFamily="34" charset="0"/>
            </a:rPr>
            <a:t>Tiết</a:t>
          </a:r>
          <a:r>
            <a:rPr lang="en-US" b="1" dirty="0">
              <a:latin typeface="Calibri" pitchFamily="34" charset="0"/>
              <a:cs typeface="Calibri" pitchFamily="34" charset="0"/>
            </a:rPr>
            <a:t> 2: </a:t>
          </a:r>
          <a:r>
            <a:rPr lang="en-US" b="1" dirty="0" err="1">
              <a:latin typeface="Calibri" pitchFamily="34" charset="0"/>
              <a:cs typeface="Calibri" pitchFamily="34" charset="0"/>
            </a:rPr>
            <a:t>Tìm</a:t>
          </a:r>
          <a:r>
            <a:rPr lang="en-US" b="1" dirty="0">
              <a:latin typeface="Calibri" pitchFamily="34" charset="0"/>
              <a:cs typeface="Calibri" pitchFamily="34" charset="0"/>
            </a:rPr>
            <a:t> </a:t>
          </a:r>
          <a:r>
            <a:rPr lang="en-US" b="1" dirty="0" err="1">
              <a:latin typeface="Calibri" pitchFamily="34" charset="0"/>
              <a:cs typeface="Calibri" pitchFamily="34" charset="0"/>
            </a:rPr>
            <a:t>hiểu</a:t>
          </a:r>
          <a:r>
            <a:rPr lang="en-US" b="1" dirty="0">
              <a:latin typeface="Calibri" pitchFamily="34" charset="0"/>
              <a:cs typeface="Calibri" pitchFamily="34" charset="0"/>
            </a:rPr>
            <a:t> </a:t>
          </a:r>
          <a:r>
            <a:rPr lang="en-US" b="1" dirty="0" err="1">
              <a:latin typeface="Calibri" pitchFamily="34" charset="0"/>
              <a:cs typeface="Calibri" pitchFamily="34" charset="0"/>
            </a:rPr>
            <a:t>quá</a:t>
          </a:r>
          <a:r>
            <a:rPr lang="en-US" b="1" dirty="0">
              <a:latin typeface="Calibri" pitchFamily="34" charset="0"/>
              <a:cs typeface="Calibri" pitchFamily="34" charset="0"/>
            </a:rPr>
            <a:t> </a:t>
          </a:r>
          <a:r>
            <a:rPr lang="en-US" b="1" dirty="0" err="1">
              <a:latin typeface="Calibri" pitchFamily="34" charset="0"/>
              <a:cs typeface="Calibri" pitchFamily="34" charset="0"/>
            </a:rPr>
            <a:t>trình</a:t>
          </a:r>
          <a:r>
            <a:rPr lang="en-US" b="1" dirty="0">
              <a:latin typeface="Calibri" pitchFamily="34" charset="0"/>
              <a:cs typeface="Calibri" pitchFamily="34" charset="0"/>
            </a:rPr>
            <a:t> </a:t>
          </a:r>
          <a:r>
            <a:rPr lang="en-US" b="1" dirty="0" err="1">
              <a:latin typeface="Calibri" pitchFamily="34" charset="0"/>
              <a:cs typeface="Calibri" pitchFamily="34" charset="0"/>
            </a:rPr>
            <a:t>phân</a:t>
          </a:r>
          <a:r>
            <a:rPr lang="en-US" b="1" dirty="0">
              <a:latin typeface="Calibri" pitchFamily="34" charset="0"/>
              <a:cs typeface="Calibri" pitchFamily="34" charset="0"/>
            </a:rPr>
            <a:t> </a:t>
          </a:r>
          <a:r>
            <a:rPr lang="en-US" b="1" dirty="0" err="1">
              <a:latin typeface="Calibri" pitchFamily="34" charset="0"/>
              <a:cs typeface="Calibri" pitchFamily="34" charset="0"/>
            </a:rPr>
            <a:t>giải</a:t>
          </a:r>
          <a:r>
            <a:rPr lang="en-US" b="1" dirty="0">
              <a:latin typeface="Calibri" pitchFamily="34" charset="0"/>
              <a:cs typeface="Calibri" pitchFamily="34" charset="0"/>
            </a:rPr>
            <a:t> ở vi </a:t>
          </a:r>
          <a:r>
            <a:rPr lang="en-US" b="1" dirty="0" err="1">
              <a:latin typeface="Calibri" pitchFamily="34" charset="0"/>
              <a:cs typeface="Calibri" pitchFamily="34" charset="0"/>
            </a:rPr>
            <a:t>sinh</a:t>
          </a:r>
          <a:r>
            <a:rPr lang="en-US" b="1" dirty="0">
              <a:latin typeface="Calibri" pitchFamily="34" charset="0"/>
              <a:cs typeface="Calibri" pitchFamily="34" charset="0"/>
            </a:rPr>
            <a:t> </a:t>
          </a:r>
          <a:r>
            <a:rPr lang="en-US" b="1" dirty="0" err="1">
              <a:latin typeface="Calibri" pitchFamily="34" charset="0"/>
              <a:cs typeface="Calibri" pitchFamily="34" charset="0"/>
            </a:rPr>
            <a:t>vật</a:t>
          </a:r>
          <a:r>
            <a:rPr lang="en-US" b="1" dirty="0">
              <a:latin typeface="Calibri" pitchFamily="34" charset="0"/>
              <a:cs typeface="Calibri" pitchFamily="34" charset="0"/>
            </a:rPr>
            <a:t> </a:t>
          </a:r>
        </a:p>
      </dgm:t>
    </dgm:pt>
    <dgm:pt modelId="{5E66296C-B9A9-4828-A016-1BAAD504BCF4}" type="parTrans" cxnId="{3510A299-B3D2-40A1-BB0B-00728FEDFC83}">
      <dgm:prSet/>
      <dgm:spPr/>
      <dgm:t>
        <a:bodyPr/>
        <a:lstStyle/>
        <a:p>
          <a:endParaRPr lang="en-US"/>
        </a:p>
      </dgm:t>
    </dgm:pt>
    <dgm:pt modelId="{1E915B22-A7C3-4B9B-9567-2D34F44E8B22}" type="sibTrans" cxnId="{3510A299-B3D2-40A1-BB0B-00728FEDFC83}">
      <dgm:prSet/>
      <dgm:spPr/>
      <dgm:t>
        <a:bodyPr/>
        <a:lstStyle/>
        <a:p>
          <a:endParaRPr lang="en-US"/>
        </a:p>
      </dgm:t>
    </dgm:pt>
    <dgm:pt modelId="{DA4A693F-0A81-42F3-9E06-4DDA53A18A9B}">
      <dgm:prSet phldrT="[Text]"/>
      <dgm:spPr/>
      <dgm:t>
        <a:bodyPr/>
        <a:lstStyle/>
        <a:p>
          <a:r>
            <a:rPr lang="en-US" b="1" dirty="0" err="1">
              <a:latin typeface="Calibri" pitchFamily="34" charset="0"/>
              <a:cs typeface="Calibri" pitchFamily="34" charset="0"/>
            </a:rPr>
            <a:t>Tiết</a:t>
          </a:r>
          <a:r>
            <a:rPr lang="en-US" b="1" dirty="0">
              <a:latin typeface="Calibri" pitchFamily="34" charset="0"/>
              <a:cs typeface="Calibri" pitchFamily="34" charset="0"/>
            </a:rPr>
            <a:t> 3,4: </a:t>
          </a:r>
          <a:r>
            <a:rPr lang="en-US" b="1" dirty="0" err="1">
              <a:latin typeface="Calibri" pitchFamily="34" charset="0"/>
              <a:cs typeface="Calibri" pitchFamily="34" charset="0"/>
            </a:rPr>
            <a:t>Tìm</a:t>
          </a:r>
          <a:r>
            <a:rPr lang="en-US" b="1" dirty="0">
              <a:latin typeface="Calibri" pitchFamily="34" charset="0"/>
              <a:cs typeface="Calibri" pitchFamily="34" charset="0"/>
            </a:rPr>
            <a:t> </a:t>
          </a:r>
          <a:r>
            <a:rPr lang="en-US" b="1" dirty="0" err="1">
              <a:latin typeface="Calibri" pitchFamily="34" charset="0"/>
              <a:cs typeface="Calibri" pitchFamily="34" charset="0"/>
            </a:rPr>
            <a:t>hiểu</a:t>
          </a:r>
          <a:r>
            <a:rPr lang="en-US" b="1" dirty="0">
              <a:latin typeface="Calibri" pitchFamily="34" charset="0"/>
              <a:cs typeface="Calibri" pitchFamily="34" charset="0"/>
            </a:rPr>
            <a:t> </a:t>
          </a:r>
          <a:r>
            <a:rPr lang="en-US" b="1" dirty="0" err="1">
              <a:latin typeface="Calibri" pitchFamily="34" charset="0"/>
              <a:cs typeface="Calibri" pitchFamily="34" charset="0"/>
            </a:rPr>
            <a:t>và</a:t>
          </a:r>
          <a:r>
            <a:rPr lang="en-US" b="1" dirty="0">
              <a:latin typeface="Calibri" pitchFamily="34" charset="0"/>
              <a:cs typeface="Calibri" pitchFamily="34" charset="0"/>
            </a:rPr>
            <a:t> </a:t>
          </a:r>
          <a:r>
            <a:rPr lang="en-US" b="1" dirty="0" err="1">
              <a:latin typeface="Calibri" pitchFamily="34" charset="0"/>
              <a:cs typeface="Calibri" pitchFamily="34" charset="0"/>
            </a:rPr>
            <a:t>thực</a:t>
          </a:r>
          <a:r>
            <a:rPr lang="en-US" b="1" dirty="0">
              <a:latin typeface="Calibri" pitchFamily="34" charset="0"/>
              <a:cs typeface="Calibri" pitchFamily="34" charset="0"/>
            </a:rPr>
            <a:t> </a:t>
          </a:r>
          <a:r>
            <a:rPr lang="en-US" b="1" dirty="0" err="1">
              <a:latin typeface="Calibri" pitchFamily="34" charset="0"/>
              <a:cs typeface="Calibri" pitchFamily="34" charset="0"/>
            </a:rPr>
            <a:t>hiện</a:t>
          </a:r>
          <a:r>
            <a:rPr lang="en-US" b="1" dirty="0">
              <a:latin typeface="Calibri" pitchFamily="34" charset="0"/>
              <a:cs typeface="Calibri" pitchFamily="34" charset="0"/>
            </a:rPr>
            <a:t> </a:t>
          </a:r>
          <a:r>
            <a:rPr lang="en-US" b="1" dirty="0" err="1">
              <a:latin typeface="Calibri" pitchFamily="34" charset="0"/>
              <a:cs typeface="Calibri" pitchFamily="34" charset="0"/>
            </a:rPr>
            <a:t>quá</a:t>
          </a:r>
          <a:r>
            <a:rPr lang="en-US" b="1" dirty="0">
              <a:latin typeface="Calibri" pitchFamily="34" charset="0"/>
              <a:cs typeface="Calibri" pitchFamily="34" charset="0"/>
            </a:rPr>
            <a:t> </a:t>
          </a:r>
          <a:r>
            <a:rPr lang="en-US" b="1" dirty="0" err="1">
              <a:latin typeface="Calibri" pitchFamily="34" charset="0"/>
              <a:cs typeface="Calibri" pitchFamily="34" charset="0"/>
            </a:rPr>
            <a:t>trình</a:t>
          </a:r>
          <a:r>
            <a:rPr lang="en-US" b="1" dirty="0">
              <a:latin typeface="Calibri" pitchFamily="34" charset="0"/>
              <a:cs typeface="Calibri" pitchFamily="34" charset="0"/>
            </a:rPr>
            <a:t> </a:t>
          </a:r>
          <a:r>
            <a:rPr lang="en-US" b="1" dirty="0" err="1">
              <a:latin typeface="Calibri" pitchFamily="34" charset="0"/>
              <a:cs typeface="Calibri" pitchFamily="34" charset="0"/>
            </a:rPr>
            <a:t>làm</a:t>
          </a:r>
          <a:r>
            <a:rPr lang="en-US" b="1" dirty="0">
              <a:latin typeface="Calibri" pitchFamily="34" charset="0"/>
              <a:cs typeface="Calibri" pitchFamily="34" charset="0"/>
            </a:rPr>
            <a:t> </a:t>
          </a:r>
          <a:r>
            <a:rPr lang="en-US" b="1" dirty="0" err="1">
              <a:latin typeface="Calibri" pitchFamily="34" charset="0"/>
              <a:cs typeface="Calibri" pitchFamily="34" charset="0"/>
            </a:rPr>
            <a:t>một</a:t>
          </a:r>
          <a:r>
            <a:rPr lang="en-US" b="1" dirty="0">
              <a:latin typeface="Calibri" pitchFamily="34" charset="0"/>
              <a:cs typeface="Calibri" pitchFamily="34" charset="0"/>
            </a:rPr>
            <a:t> </a:t>
          </a:r>
          <a:r>
            <a:rPr lang="en-US" b="1" dirty="0" err="1">
              <a:latin typeface="Calibri" pitchFamily="34" charset="0"/>
              <a:cs typeface="Calibri" pitchFamily="34" charset="0"/>
            </a:rPr>
            <a:t>số</a:t>
          </a:r>
          <a:r>
            <a:rPr lang="en-US" b="1" dirty="0">
              <a:latin typeface="Calibri" pitchFamily="34" charset="0"/>
              <a:cs typeface="Calibri" pitchFamily="34" charset="0"/>
            </a:rPr>
            <a:t> </a:t>
          </a:r>
          <a:r>
            <a:rPr lang="en-US" b="1" dirty="0" err="1">
              <a:latin typeface="Calibri" pitchFamily="34" charset="0"/>
              <a:cs typeface="Calibri" pitchFamily="34" charset="0"/>
            </a:rPr>
            <a:t>sản</a:t>
          </a:r>
          <a:r>
            <a:rPr lang="en-US" b="1" dirty="0">
              <a:latin typeface="Calibri" pitchFamily="34" charset="0"/>
              <a:cs typeface="Calibri" pitchFamily="34" charset="0"/>
            </a:rPr>
            <a:t> </a:t>
          </a:r>
          <a:r>
            <a:rPr lang="en-US" b="1" dirty="0" err="1">
              <a:latin typeface="Calibri" pitchFamily="34" charset="0"/>
              <a:cs typeface="Calibri" pitchFamily="34" charset="0"/>
            </a:rPr>
            <a:t>phẩm</a:t>
          </a:r>
          <a:endParaRPr lang="en-US" b="1" dirty="0">
            <a:latin typeface="Calibri" pitchFamily="34" charset="0"/>
            <a:cs typeface="Calibri" pitchFamily="34" charset="0"/>
          </a:endParaRPr>
        </a:p>
      </dgm:t>
    </dgm:pt>
    <dgm:pt modelId="{698FCC75-8E26-4FDF-B66C-9070A5910988}" type="parTrans" cxnId="{5D16E8F3-3DBC-44C0-89BC-6815C01B6109}">
      <dgm:prSet/>
      <dgm:spPr/>
      <dgm:t>
        <a:bodyPr/>
        <a:lstStyle/>
        <a:p>
          <a:endParaRPr lang="en-US"/>
        </a:p>
      </dgm:t>
    </dgm:pt>
    <dgm:pt modelId="{89086BCC-D22D-442C-9346-395FD1D483AC}" type="sibTrans" cxnId="{5D16E8F3-3DBC-44C0-89BC-6815C01B6109}">
      <dgm:prSet/>
      <dgm:spPr/>
      <dgm:t>
        <a:bodyPr/>
        <a:lstStyle/>
        <a:p>
          <a:endParaRPr lang="en-US"/>
        </a:p>
      </dgm:t>
    </dgm:pt>
    <dgm:pt modelId="{6F643982-C571-4BE3-823C-386FD0305DE2}" type="pres">
      <dgm:prSet presAssocID="{00919641-10FE-4A7E-9CE7-51C57D998631}" presName="diagram" presStyleCnt="0">
        <dgm:presLayoutVars>
          <dgm:chPref val="1"/>
          <dgm:dir/>
          <dgm:animOne val="branch"/>
          <dgm:animLvl val="lvl"/>
          <dgm:resizeHandles val="exact"/>
        </dgm:presLayoutVars>
      </dgm:prSet>
      <dgm:spPr/>
    </dgm:pt>
    <dgm:pt modelId="{D9A09D8E-F199-44A8-9AE6-0D9CFD2E20FF}" type="pres">
      <dgm:prSet presAssocID="{23216A67-2179-4EE4-BB21-B756117E5524}" presName="root1" presStyleCnt="0"/>
      <dgm:spPr/>
    </dgm:pt>
    <dgm:pt modelId="{364A0F7C-EDF1-4CA3-9225-124EBD8CAA2D}" type="pres">
      <dgm:prSet presAssocID="{23216A67-2179-4EE4-BB21-B756117E5524}" presName="LevelOneTextNode" presStyleLbl="node0" presStyleIdx="0" presStyleCnt="1">
        <dgm:presLayoutVars>
          <dgm:chPref val="3"/>
        </dgm:presLayoutVars>
      </dgm:prSet>
      <dgm:spPr/>
    </dgm:pt>
    <dgm:pt modelId="{94879CBB-BF20-43FB-8AC8-ABDEA614F24F}" type="pres">
      <dgm:prSet presAssocID="{23216A67-2179-4EE4-BB21-B756117E5524}" presName="level2hierChild" presStyleCnt="0"/>
      <dgm:spPr/>
    </dgm:pt>
    <dgm:pt modelId="{4C6EF0AF-F38E-41FD-B72B-71A36A799D57}" type="pres">
      <dgm:prSet presAssocID="{4197A73D-C0DB-4DBC-BC6A-0B35541F6E1C}" presName="conn2-1" presStyleLbl="parChTrans1D2" presStyleIdx="0" presStyleCnt="3"/>
      <dgm:spPr/>
    </dgm:pt>
    <dgm:pt modelId="{8B12F411-CA74-4E60-833B-B18C855D9C0F}" type="pres">
      <dgm:prSet presAssocID="{4197A73D-C0DB-4DBC-BC6A-0B35541F6E1C}" presName="connTx" presStyleLbl="parChTrans1D2" presStyleIdx="0" presStyleCnt="3"/>
      <dgm:spPr/>
    </dgm:pt>
    <dgm:pt modelId="{ADF478ED-CAC5-459F-B655-B7596435145F}" type="pres">
      <dgm:prSet presAssocID="{CFD116C2-1329-486A-BCEB-4D6B1F984624}" presName="root2" presStyleCnt="0"/>
      <dgm:spPr/>
    </dgm:pt>
    <dgm:pt modelId="{2B82C863-9F60-4F90-A773-F5C5774B4139}" type="pres">
      <dgm:prSet presAssocID="{CFD116C2-1329-486A-BCEB-4D6B1F984624}" presName="LevelTwoTextNode" presStyleLbl="node2" presStyleIdx="0" presStyleCnt="3">
        <dgm:presLayoutVars>
          <dgm:chPref val="3"/>
        </dgm:presLayoutVars>
      </dgm:prSet>
      <dgm:spPr/>
    </dgm:pt>
    <dgm:pt modelId="{EE7296AD-9912-4B5C-A1D5-58C95DF2C718}" type="pres">
      <dgm:prSet presAssocID="{CFD116C2-1329-486A-BCEB-4D6B1F984624}" presName="level3hierChild" presStyleCnt="0"/>
      <dgm:spPr/>
    </dgm:pt>
    <dgm:pt modelId="{5012326E-B02D-4F04-A860-5373A999BE6B}" type="pres">
      <dgm:prSet presAssocID="{5E66296C-B9A9-4828-A016-1BAAD504BCF4}" presName="conn2-1" presStyleLbl="parChTrans1D2" presStyleIdx="1" presStyleCnt="3"/>
      <dgm:spPr/>
    </dgm:pt>
    <dgm:pt modelId="{E3B31B4B-4D47-481A-A5ED-DA399481BB2E}" type="pres">
      <dgm:prSet presAssocID="{5E66296C-B9A9-4828-A016-1BAAD504BCF4}" presName="connTx" presStyleLbl="parChTrans1D2" presStyleIdx="1" presStyleCnt="3"/>
      <dgm:spPr/>
    </dgm:pt>
    <dgm:pt modelId="{722F2E8B-BBEE-4356-92B2-60A4094BE0A4}" type="pres">
      <dgm:prSet presAssocID="{06EB1267-518B-48A0-AB07-B6F332D410DF}" presName="root2" presStyleCnt="0"/>
      <dgm:spPr/>
    </dgm:pt>
    <dgm:pt modelId="{F68B3FFE-4C8C-452B-A530-6C34477D7E49}" type="pres">
      <dgm:prSet presAssocID="{06EB1267-518B-48A0-AB07-B6F332D410DF}" presName="LevelTwoTextNode" presStyleLbl="node2" presStyleIdx="1" presStyleCnt="3">
        <dgm:presLayoutVars>
          <dgm:chPref val="3"/>
        </dgm:presLayoutVars>
      </dgm:prSet>
      <dgm:spPr/>
    </dgm:pt>
    <dgm:pt modelId="{3E88220B-592A-4A47-9FE0-3153886D4A60}" type="pres">
      <dgm:prSet presAssocID="{06EB1267-518B-48A0-AB07-B6F332D410DF}" presName="level3hierChild" presStyleCnt="0"/>
      <dgm:spPr/>
    </dgm:pt>
    <dgm:pt modelId="{B7D31716-ABF3-4BF0-8B50-13BAD1017D19}" type="pres">
      <dgm:prSet presAssocID="{698FCC75-8E26-4FDF-B66C-9070A5910988}" presName="conn2-1" presStyleLbl="parChTrans1D2" presStyleIdx="2" presStyleCnt="3"/>
      <dgm:spPr/>
    </dgm:pt>
    <dgm:pt modelId="{B5F95B08-D504-4F97-95F8-6BF2D71787C4}" type="pres">
      <dgm:prSet presAssocID="{698FCC75-8E26-4FDF-B66C-9070A5910988}" presName="connTx" presStyleLbl="parChTrans1D2" presStyleIdx="2" presStyleCnt="3"/>
      <dgm:spPr/>
    </dgm:pt>
    <dgm:pt modelId="{9E6391F8-D3A9-4275-9394-BA0CDF211E99}" type="pres">
      <dgm:prSet presAssocID="{DA4A693F-0A81-42F3-9E06-4DDA53A18A9B}" presName="root2" presStyleCnt="0"/>
      <dgm:spPr/>
    </dgm:pt>
    <dgm:pt modelId="{0AA1F6E2-1D44-4ECE-BDFF-BC5247E20457}" type="pres">
      <dgm:prSet presAssocID="{DA4A693F-0A81-42F3-9E06-4DDA53A18A9B}" presName="LevelTwoTextNode" presStyleLbl="node2" presStyleIdx="2" presStyleCnt="3">
        <dgm:presLayoutVars>
          <dgm:chPref val="3"/>
        </dgm:presLayoutVars>
      </dgm:prSet>
      <dgm:spPr/>
    </dgm:pt>
    <dgm:pt modelId="{DA9E137F-35A5-443F-B5E7-BCF3C9B3AF43}" type="pres">
      <dgm:prSet presAssocID="{DA4A693F-0A81-42F3-9E06-4DDA53A18A9B}" presName="level3hierChild" presStyleCnt="0"/>
      <dgm:spPr/>
    </dgm:pt>
  </dgm:ptLst>
  <dgm:cxnLst>
    <dgm:cxn modelId="{CED4D601-C37A-4F5D-AA2D-147D4BDD228A}" type="presOf" srcId="{23216A67-2179-4EE4-BB21-B756117E5524}" destId="{364A0F7C-EDF1-4CA3-9225-124EBD8CAA2D}" srcOrd="0" destOrd="0" presId="urn:microsoft.com/office/officeart/2005/8/layout/hierarchy2"/>
    <dgm:cxn modelId="{70173F1E-0ABE-4BF4-B1A4-40424024E9B5}" type="presOf" srcId="{5E66296C-B9A9-4828-A016-1BAAD504BCF4}" destId="{5012326E-B02D-4F04-A860-5373A999BE6B}" srcOrd="0" destOrd="0" presId="urn:microsoft.com/office/officeart/2005/8/layout/hierarchy2"/>
    <dgm:cxn modelId="{732EB03E-96E2-4539-88E4-CD7C90FBA58B}" type="presOf" srcId="{4197A73D-C0DB-4DBC-BC6A-0B35541F6E1C}" destId="{8B12F411-CA74-4E60-833B-B18C855D9C0F}" srcOrd="1" destOrd="0" presId="urn:microsoft.com/office/officeart/2005/8/layout/hierarchy2"/>
    <dgm:cxn modelId="{D808295B-B061-43FF-AD72-10450A9DFA70}" type="presOf" srcId="{DA4A693F-0A81-42F3-9E06-4DDA53A18A9B}" destId="{0AA1F6E2-1D44-4ECE-BDFF-BC5247E20457}" srcOrd="0" destOrd="0" presId="urn:microsoft.com/office/officeart/2005/8/layout/hierarchy2"/>
    <dgm:cxn modelId="{1BAECE62-0130-4873-B5B0-841AF6A0C3D4}" type="presOf" srcId="{698FCC75-8E26-4FDF-B66C-9070A5910988}" destId="{B5F95B08-D504-4F97-95F8-6BF2D71787C4}" srcOrd="1" destOrd="0" presId="urn:microsoft.com/office/officeart/2005/8/layout/hierarchy2"/>
    <dgm:cxn modelId="{87D9576E-5A3D-41C4-B020-2DDCAB1747D5}" type="presOf" srcId="{CFD116C2-1329-486A-BCEB-4D6B1F984624}" destId="{2B82C863-9F60-4F90-A773-F5C5774B4139}" srcOrd="0" destOrd="0" presId="urn:microsoft.com/office/officeart/2005/8/layout/hierarchy2"/>
    <dgm:cxn modelId="{A6A82455-AFF7-4B45-8D6E-63816B3BE19F}" type="presOf" srcId="{5E66296C-B9A9-4828-A016-1BAAD504BCF4}" destId="{E3B31B4B-4D47-481A-A5ED-DA399481BB2E}" srcOrd="1" destOrd="0" presId="urn:microsoft.com/office/officeart/2005/8/layout/hierarchy2"/>
    <dgm:cxn modelId="{8C8CD190-A997-4D16-BF39-3AC041D0B6C3}" type="presOf" srcId="{4197A73D-C0DB-4DBC-BC6A-0B35541F6E1C}" destId="{4C6EF0AF-F38E-41FD-B72B-71A36A799D57}" srcOrd="0" destOrd="0" presId="urn:microsoft.com/office/officeart/2005/8/layout/hierarchy2"/>
    <dgm:cxn modelId="{3510A299-B3D2-40A1-BB0B-00728FEDFC83}" srcId="{23216A67-2179-4EE4-BB21-B756117E5524}" destId="{06EB1267-518B-48A0-AB07-B6F332D410DF}" srcOrd="1" destOrd="0" parTransId="{5E66296C-B9A9-4828-A016-1BAAD504BCF4}" sibTransId="{1E915B22-A7C3-4B9B-9567-2D34F44E8B22}"/>
    <dgm:cxn modelId="{4536679B-8327-44B8-BA3C-793201CE38E0}" srcId="{23216A67-2179-4EE4-BB21-B756117E5524}" destId="{CFD116C2-1329-486A-BCEB-4D6B1F984624}" srcOrd="0" destOrd="0" parTransId="{4197A73D-C0DB-4DBC-BC6A-0B35541F6E1C}" sibTransId="{CFA2553E-1DB6-45BA-901D-16BA8E939757}"/>
    <dgm:cxn modelId="{0831B7B4-4464-47AB-BE6D-957551659E2D}" type="presOf" srcId="{00919641-10FE-4A7E-9CE7-51C57D998631}" destId="{6F643982-C571-4BE3-823C-386FD0305DE2}" srcOrd="0" destOrd="0" presId="urn:microsoft.com/office/officeart/2005/8/layout/hierarchy2"/>
    <dgm:cxn modelId="{9DD66CC3-049D-4101-84D3-17F57C33B23A}" srcId="{00919641-10FE-4A7E-9CE7-51C57D998631}" destId="{23216A67-2179-4EE4-BB21-B756117E5524}" srcOrd="0" destOrd="0" parTransId="{82B2CF23-D7BF-4D8F-847C-A93C971D9713}" sibTransId="{006A66DD-7BE9-4904-AAFB-5C9740BA615B}"/>
    <dgm:cxn modelId="{5D16E8F3-3DBC-44C0-89BC-6815C01B6109}" srcId="{23216A67-2179-4EE4-BB21-B756117E5524}" destId="{DA4A693F-0A81-42F3-9E06-4DDA53A18A9B}" srcOrd="2" destOrd="0" parTransId="{698FCC75-8E26-4FDF-B66C-9070A5910988}" sibTransId="{89086BCC-D22D-442C-9346-395FD1D483AC}"/>
    <dgm:cxn modelId="{2882E6FC-8E3E-455B-8C84-09DF878F12FF}" type="presOf" srcId="{698FCC75-8E26-4FDF-B66C-9070A5910988}" destId="{B7D31716-ABF3-4BF0-8B50-13BAD1017D19}" srcOrd="0" destOrd="0" presId="urn:microsoft.com/office/officeart/2005/8/layout/hierarchy2"/>
    <dgm:cxn modelId="{60CEF3FF-49C0-4EDD-A345-ECD759F22C85}" type="presOf" srcId="{06EB1267-518B-48A0-AB07-B6F332D410DF}" destId="{F68B3FFE-4C8C-452B-A530-6C34477D7E49}" srcOrd="0" destOrd="0" presId="urn:microsoft.com/office/officeart/2005/8/layout/hierarchy2"/>
    <dgm:cxn modelId="{5A5CF7F7-2641-473A-AECE-65D98954758B}" type="presParOf" srcId="{6F643982-C571-4BE3-823C-386FD0305DE2}" destId="{D9A09D8E-F199-44A8-9AE6-0D9CFD2E20FF}" srcOrd="0" destOrd="0" presId="urn:microsoft.com/office/officeart/2005/8/layout/hierarchy2"/>
    <dgm:cxn modelId="{E62D1686-9116-4D9B-81C1-E38DE2F4661E}" type="presParOf" srcId="{D9A09D8E-F199-44A8-9AE6-0D9CFD2E20FF}" destId="{364A0F7C-EDF1-4CA3-9225-124EBD8CAA2D}" srcOrd="0" destOrd="0" presId="urn:microsoft.com/office/officeart/2005/8/layout/hierarchy2"/>
    <dgm:cxn modelId="{B2D0D01B-7410-4BDB-BBCC-2DF88334B32E}" type="presParOf" srcId="{D9A09D8E-F199-44A8-9AE6-0D9CFD2E20FF}" destId="{94879CBB-BF20-43FB-8AC8-ABDEA614F24F}" srcOrd="1" destOrd="0" presId="urn:microsoft.com/office/officeart/2005/8/layout/hierarchy2"/>
    <dgm:cxn modelId="{DB798C42-0791-4CCD-85ED-4FAC2847090C}" type="presParOf" srcId="{94879CBB-BF20-43FB-8AC8-ABDEA614F24F}" destId="{4C6EF0AF-F38E-41FD-B72B-71A36A799D57}" srcOrd="0" destOrd="0" presId="urn:microsoft.com/office/officeart/2005/8/layout/hierarchy2"/>
    <dgm:cxn modelId="{38332E76-B893-4102-92A8-093F233431D4}" type="presParOf" srcId="{4C6EF0AF-F38E-41FD-B72B-71A36A799D57}" destId="{8B12F411-CA74-4E60-833B-B18C855D9C0F}" srcOrd="0" destOrd="0" presId="urn:microsoft.com/office/officeart/2005/8/layout/hierarchy2"/>
    <dgm:cxn modelId="{0316F899-3979-4CD9-BC48-09C122443A64}" type="presParOf" srcId="{94879CBB-BF20-43FB-8AC8-ABDEA614F24F}" destId="{ADF478ED-CAC5-459F-B655-B7596435145F}" srcOrd="1" destOrd="0" presId="urn:microsoft.com/office/officeart/2005/8/layout/hierarchy2"/>
    <dgm:cxn modelId="{A2C438DE-834E-4E88-9801-6309882F04E0}" type="presParOf" srcId="{ADF478ED-CAC5-459F-B655-B7596435145F}" destId="{2B82C863-9F60-4F90-A773-F5C5774B4139}" srcOrd="0" destOrd="0" presId="urn:microsoft.com/office/officeart/2005/8/layout/hierarchy2"/>
    <dgm:cxn modelId="{95ACD2C8-A0C8-44FD-A967-96B9E6F52F4E}" type="presParOf" srcId="{ADF478ED-CAC5-459F-B655-B7596435145F}" destId="{EE7296AD-9912-4B5C-A1D5-58C95DF2C718}" srcOrd="1" destOrd="0" presId="urn:microsoft.com/office/officeart/2005/8/layout/hierarchy2"/>
    <dgm:cxn modelId="{5FC48B44-554C-4F54-8C4B-8A36D76808B3}" type="presParOf" srcId="{94879CBB-BF20-43FB-8AC8-ABDEA614F24F}" destId="{5012326E-B02D-4F04-A860-5373A999BE6B}" srcOrd="2" destOrd="0" presId="urn:microsoft.com/office/officeart/2005/8/layout/hierarchy2"/>
    <dgm:cxn modelId="{9A533A82-467B-4DDD-98A6-68E71BA461C9}" type="presParOf" srcId="{5012326E-B02D-4F04-A860-5373A999BE6B}" destId="{E3B31B4B-4D47-481A-A5ED-DA399481BB2E}" srcOrd="0" destOrd="0" presId="urn:microsoft.com/office/officeart/2005/8/layout/hierarchy2"/>
    <dgm:cxn modelId="{AE8BC782-5F15-4D04-B341-0AD16D8B099E}" type="presParOf" srcId="{94879CBB-BF20-43FB-8AC8-ABDEA614F24F}" destId="{722F2E8B-BBEE-4356-92B2-60A4094BE0A4}" srcOrd="3" destOrd="0" presId="urn:microsoft.com/office/officeart/2005/8/layout/hierarchy2"/>
    <dgm:cxn modelId="{D4ED31CB-B405-4123-B044-2AEDD7D06EA0}" type="presParOf" srcId="{722F2E8B-BBEE-4356-92B2-60A4094BE0A4}" destId="{F68B3FFE-4C8C-452B-A530-6C34477D7E49}" srcOrd="0" destOrd="0" presId="urn:microsoft.com/office/officeart/2005/8/layout/hierarchy2"/>
    <dgm:cxn modelId="{DFAAAFC2-8ABA-4E01-9034-E7A9AC6C9590}" type="presParOf" srcId="{722F2E8B-BBEE-4356-92B2-60A4094BE0A4}" destId="{3E88220B-592A-4A47-9FE0-3153886D4A60}" srcOrd="1" destOrd="0" presId="urn:microsoft.com/office/officeart/2005/8/layout/hierarchy2"/>
    <dgm:cxn modelId="{8DFC6E72-1B13-41BF-939F-05CC457EE8E9}" type="presParOf" srcId="{94879CBB-BF20-43FB-8AC8-ABDEA614F24F}" destId="{B7D31716-ABF3-4BF0-8B50-13BAD1017D19}" srcOrd="4" destOrd="0" presId="urn:microsoft.com/office/officeart/2005/8/layout/hierarchy2"/>
    <dgm:cxn modelId="{7DC74DEE-56FC-4A63-BCDD-487BA2C4BE93}" type="presParOf" srcId="{B7D31716-ABF3-4BF0-8B50-13BAD1017D19}" destId="{B5F95B08-D504-4F97-95F8-6BF2D71787C4}" srcOrd="0" destOrd="0" presId="urn:microsoft.com/office/officeart/2005/8/layout/hierarchy2"/>
    <dgm:cxn modelId="{52EAD6DF-A3F1-41F8-807A-3125FF83E548}" type="presParOf" srcId="{94879CBB-BF20-43FB-8AC8-ABDEA614F24F}" destId="{9E6391F8-D3A9-4275-9394-BA0CDF211E99}" srcOrd="5" destOrd="0" presId="urn:microsoft.com/office/officeart/2005/8/layout/hierarchy2"/>
    <dgm:cxn modelId="{D3754A90-F1C4-4B96-928E-2A331DD31479}" type="presParOf" srcId="{9E6391F8-D3A9-4275-9394-BA0CDF211E99}" destId="{0AA1F6E2-1D44-4ECE-BDFF-BC5247E20457}" srcOrd="0" destOrd="0" presId="urn:microsoft.com/office/officeart/2005/8/layout/hierarchy2"/>
    <dgm:cxn modelId="{21269203-4C8F-457C-B72F-8C0D4B5D1E97}" type="presParOf" srcId="{9E6391F8-D3A9-4275-9394-BA0CDF211E99}" destId="{DA9E137F-35A5-443F-B5E7-BCF3C9B3AF4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A0F7C-EDF1-4CA3-9225-124EBD8CAA2D}">
      <dsp:nvSpPr>
        <dsp:cNvPr id="0" name=""/>
        <dsp:cNvSpPr/>
      </dsp:nvSpPr>
      <dsp:spPr>
        <a:xfrm>
          <a:off x="126999" y="1889125"/>
          <a:ext cx="3280833" cy="164041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b="1" kern="1200" dirty="0" err="1">
              <a:latin typeface="Calibri" pitchFamily="34" charset="0"/>
              <a:cs typeface="Calibri" pitchFamily="34" charset="0"/>
            </a:rPr>
            <a:t>Nội</a:t>
          </a:r>
          <a:r>
            <a:rPr lang="en-US" sz="2700" b="1" kern="1200" dirty="0">
              <a:latin typeface="Calibri" pitchFamily="34" charset="0"/>
              <a:cs typeface="Calibri" pitchFamily="34" charset="0"/>
            </a:rPr>
            <a:t> dung </a:t>
          </a:r>
          <a:r>
            <a:rPr lang="en-US" sz="2700" b="1" kern="1200" dirty="0" err="1">
              <a:latin typeface="Calibri" pitchFamily="34" charset="0"/>
              <a:cs typeface="Calibri" pitchFamily="34" charset="0"/>
            </a:rPr>
            <a:t>chính</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trong</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bài</a:t>
          </a:r>
          <a:r>
            <a:rPr lang="en-US" sz="2700" b="1" kern="1200" dirty="0">
              <a:latin typeface="Calibri" pitchFamily="34" charset="0"/>
              <a:cs typeface="Calibri" pitchFamily="34" charset="0"/>
            </a:rPr>
            <a:t> 19</a:t>
          </a:r>
        </a:p>
      </dsp:txBody>
      <dsp:txXfrm>
        <a:off x="175045" y="1937171"/>
        <a:ext cx="3184741" cy="1544324"/>
      </dsp:txXfrm>
    </dsp:sp>
    <dsp:sp modelId="{4C6EF0AF-F38E-41FD-B72B-71A36A799D57}">
      <dsp:nvSpPr>
        <dsp:cNvPr id="0" name=""/>
        <dsp:cNvSpPr/>
      </dsp:nvSpPr>
      <dsp:spPr>
        <a:xfrm rot="18289469">
          <a:off x="2914976" y="1738847"/>
          <a:ext cx="2298047" cy="54492"/>
        </a:xfrm>
        <a:custGeom>
          <a:avLst/>
          <a:gdLst/>
          <a:ahLst/>
          <a:cxnLst/>
          <a:rect l="0" t="0" r="0" b="0"/>
          <a:pathLst>
            <a:path>
              <a:moveTo>
                <a:pt x="0" y="27246"/>
              </a:moveTo>
              <a:lnTo>
                <a:pt x="2298047"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006548" y="1708642"/>
        <a:ext cx="114902" cy="114902"/>
      </dsp:txXfrm>
    </dsp:sp>
    <dsp:sp modelId="{2B82C863-9F60-4F90-A773-F5C5774B4139}">
      <dsp:nvSpPr>
        <dsp:cNvPr id="0" name=""/>
        <dsp:cNvSpPr/>
      </dsp:nvSpPr>
      <dsp:spPr>
        <a:xfrm>
          <a:off x="4720166" y="2645"/>
          <a:ext cx="3280833" cy="164041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b="1" kern="1200" dirty="0" err="1">
              <a:latin typeface="Calibri" pitchFamily="34" charset="0"/>
              <a:cs typeface="Calibri" pitchFamily="34" charset="0"/>
            </a:rPr>
            <a:t>Tiết</a:t>
          </a:r>
          <a:r>
            <a:rPr lang="en-US" sz="2700" b="1" kern="1200" dirty="0">
              <a:latin typeface="Calibri" pitchFamily="34" charset="0"/>
              <a:cs typeface="Calibri" pitchFamily="34" charset="0"/>
            </a:rPr>
            <a:t> 1: </a:t>
          </a:r>
          <a:r>
            <a:rPr lang="en-US" sz="2700" b="1" kern="1200" dirty="0" err="1">
              <a:latin typeface="Calibri" pitchFamily="34" charset="0"/>
              <a:cs typeface="Calibri" pitchFamily="34" charset="0"/>
            </a:rPr>
            <a:t>Tìm</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hiểu</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quá</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trình</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tổng</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hợp</a:t>
          </a:r>
          <a:r>
            <a:rPr lang="en-US" sz="2700" b="1" kern="1200" dirty="0">
              <a:latin typeface="Calibri" pitchFamily="34" charset="0"/>
              <a:cs typeface="Calibri" pitchFamily="34" charset="0"/>
            </a:rPr>
            <a:t> ở vi </a:t>
          </a:r>
          <a:r>
            <a:rPr lang="en-US" sz="2700" b="1" kern="1200" dirty="0" err="1">
              <a:latin typeface="Calibri" pitchFamily="34" charset="0"/>
              <a:cs typeface="Calibri" pitchFamily="34" charset="0"/>
            </a:rPr>
            <a:t>sinh</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vật</a:t>
          </a:r>
          <a:r>
            <a:rPr lang="en-US" sz="2700" b="1" kern="1200" dirty="0">
              <a:latin typeface="Calibri" pitchFamily="34" charset="0"/>
              <a:cs typeface="Calibri" pitchFamily="34" charset="0"/>
            </a:rPr>
            <a:t> </a:t>
          </a:r>
        </a:p>
      </dsp:txBody>
      <dsp:txXfrm>
        <a:off x="4768212" y="50691"/>
        <a:ext cx="3184741" cy="1544324"/>
      </dsp:txXfrm>
    </dsp:sp>
    <dsp:sp modelId="{5012326E-B02D-4F04-A860-5373A999BE6B}">
      <dsp:nvSpPr>
        <dsp:cNvPr id="0" name=""/>
        <dsp:cNvSpPr/>
      </dsp:nvSpPr>
      <dsp:spPr>
        <a:xfrm>
          <a:off x="3407833" y="2682087"/>
          <a:ext cx="1312333" cy="54492"/>
        </a:xfrm>
        <a:custGeom>
          <a:avLst/>
          <a:gdLst/>
          <a:ahLst/>
          <a:cxnLst/>
          <a:rect l="0" t="0" r="0" b="0"/>
          <a:pathLst>
            <a:path>
              <a:moveTo>
                <a:pt x="0" y="27246"/>
              </a:moveTo>
              <a:lnTo>
                <a:pt x="1312333"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1191" y="2676525"/>
        <a:ext cx="65616" cy="65616"/>
      </dsp:txXfrm>
    </dsp:sp>
    <dsp:sp modelId="{F68B3FFE-4C8C-452B-A530-6C34477D7E49}">
      <dsp:nvSpPr>
        <dsp:cNvPr id="0" name=""/>
        <dsp:cNvSpPr/>
      </dsp:nvSpPr>
      <dsp:spPr>
        <a:xfrm>
          <a:off x="4720166" y="1889125"/>
          <a:ext cx="3280833" cy="164041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b="1" kern="1200" dirty="0" err="1">
              <a:latin typeface="Calibri" pitchFamily="34" charset="0"/>
              <a:cs typeface="Calibri" pitchFamily="34" charset="0"/>
            </a:rPr>
            <a:t>Tiết</a:t>
          </a:r>
          <a:r>
            <a:rPr lang="en-US" sz="2700" b="1" kern="1200" dirty="0">
              <a:latin typeface="Calibri" pitchFamily="34" charset="0"/>
              <a:cs typeface="Calibri" pitchFamily="34" charset="0"/>
            </a:rPr>
            <a:t> 2: </a:t>
          </a:r>
          <a:r>
            <a:rPr lang="en-US" sz="2700" b="1" kern="1200" dirty="0" err="1">
              <a:latin typeface="Calibri" pitchFamily="34" charset="0"/>
              <a:cs typeface="Calibri" pitchFamily="34" charset="0"/>
            </a:rPr>
            <a:t>Tìm</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hiểu</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quá</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trình</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phân</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giải</a:t>
          </a:r>
          <a:r>
            <a:rPr lang="en-US" sz="2700" b="1" kern="1200" dirty="0">
              <a:latin typeface="Calibri" pitchFamily="34" charset="0"/>
              <a:cs typeface="Calibri" pitchFamily="34" charset="0"/>
            </a:rPr>
            <a:t> ở vi </a:t>
          </a:r>
          <a:r>
            <a:rPr lang="en-US" sz="2700" b="1" kern="1200" dirty="0" err="1">
              <a:latin typeface="Calibri" pitchFamily="34" charset="0"/>
              <a:cs typeface="Calibri" pitchFamily="34" charset="0"/>
            </a:rPr>
            <a:t>sinh</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vật</a:t>
          </a:r>
          <a:r>
            <a:rPr lang="en-US" sz="2700" b="1" kern="1200" dirty="0">
              <a:latin typeface="Calibri" pitchFamily="34" charset="0"/>
              <a:cs typeface="Calibri" pitchFamily="34" charset="0"/>
            </a:rPr>
            <a:t> </a:t>
          </a:r>
        </a:p>
      </dsp:txBody>
      <dsp:txXfrm>
        <a:off x="4768212" y="1937171"/>
        <a:ext cx="3184741" cy="1544324"/>
      </dsp:txXfrm>
    </dsp:sp>
    <dsp:sp modelId="{B7D31716-ABF3-4BF0-8B50-13BAD1017D19}">
      <dsp:nvSpPr>
        <dsp:cNvPr id="0" name=""/>
        <dsp:cNvSpPr/>
      </dsp:nvSpPr>
      <dsp:spPr>
        <a:xfrm rot="3310531">
          <a:off x="2914976" y="3625327"/>
          <a:ext cx="2298047" cy="54492"/>
        </a:xfrm>
        <a:custGeom>
          <a:avLst/>
          <a:gdLst/>
          <a:ahLst/>
          <a:cxnLst/>
          <a:rect l="0" t="0" r="0" b="0"/>
          <a:pathLst>
            <a:path>
              <a:moveTo>
                <a:pt x="0" y="27246"/>
              </a:moveTo>
              <a:lnTo>
                <a:pt x="2298047"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006548" y="3595121"/>
        <a:ext cx="114902" cy="114902"/>
      </dsp:txXfrm>
    </dsp:sp>
    <dsp:sp modelId="{0AA1F6E2-1D44-4ECE-BDFF-BC5247E20457}">
      <dsp:nvSpPr>
        <dsp:cNvPr id="0" name=""/>
        <dsp:cNvSpPr/>
      </dsp:nvSpPr>
      <dsp:spPr>
        <a:xfrm>
          <a:off x="4720166" y="3775604"/>
          <a:ext cx="3280833" cy="164041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b="1" kern="1200" dirty="0" err="1">
              <a:latin typeface="Calibri" pitchFamily="34" charset="0"/>
              <a:cs typeface="Calibri" pitchFamily="34" charset="0"/>
            </a:rPr>
            <a:t>Tiết</a:t>
          </a:r>
          <a:r>
            <a:rPr lang="en-US" sz="2700" b="1" kern="1200" dirty="0">
              <a:latin typeface="Calibri" pitchFamily="34" charset="0"/>
              <a:cs typeface="Calibri" pitchFamily="34" charset="0"/>
            </a:rPr>
            <a:t> 3,4: </a:t>
          </a:r>
          <a:r>
            <a:rPr lang="en-US" sz="2700" b="1" kern="1200" dirty="0" err="1">
              <a:latin typeface="Calibri" pitchFamily="34" charset="0"/>
              <a:cs typeface="Calibri" pitchFamily="34" charset="0"/>
            </a:rPr>
            <a:t>Tìm</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hiểu</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và</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thực</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hiện</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quá</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trình</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làm</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một</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số</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sản</a:t>
          </a:r>
          <a:r>
            <a:rPr lang="en-US" sz="2700" b="1" kern="1200" dirty="0">
              <a:latin typeface="Calibri" pitchFamily="34" charset="0"/>
              <a:cs typeface="Calibri" pitchFamily="34" charset="0"/>
            </a:rPr>
            <a:t> </a:t>
          </a:r>
          <a:r>
            <a:rPr lang="en-US" sz="2700" b="1" kern="1200" dirty="0" err="1">
              <a:latin typeface="Calibri" pitchFamily="34" charset="0"/>
              <a:cs typeface="Calibri" pitchFamily="34" charset="0"/>
            </a:rPr>
            <a:t>phẩm</a:t>
          </a:r>
          <a:endParaRPr lang="en-US" sz="2700" b="1" kern="1200" dirty="0">
            <a:latin typeface="Calibri" pitchFamily="34" charset="0"/>
            <a:cs typeface="Calibri" pitchFamily="34" charset="0"/>
          </a:endParaRPr>
        </a:p>
      </dsp:txBody>
      <dsp:txXfrm>
        <a:off x="4768212" y="3823650"/>
        <a:ext cx="3184741" cy="15443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92902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2" name="Google Shape;1262;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3" name="Google Shape;1503;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3" name="Google Shape;1503;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a:off x="4954479" y="4929326"/>
            <a:ext cx="1892903" cy="1825085"/>
          </a:xfrm>
          <a:custGeom>
            <a:avLst/>
            <a:gdLst/>
            <a:ahLst/>
            <a:cxnLst/>
            <a:rect l="l" t="t" r="r" b="b"/>
            <a:pathLst>
              <a:path w="1892903" h="1825085" extrusionOk="0">
                <a:moveTo>
                  <a:pt x="1194720" y="1139857"/>
                </a:moveTo>
                <a:lnTo>
                  <a:pt x="908494" y="1305115"/>
                </a:lnTo>
                <a:lnTo>
                  <a:pt x="908494" y="1635633"/>
                </a:lnTo>
                <a:lnTo>
                  <a:pt x="1194720" y="1800892"/>
                </a:lnTo>
                <a:lnTo>
                  <a:pt x="1480946" y="1635633"/>
                </a:lnTo>
                <a:lnTo>
                  <a:pt x="1480946" y="1305115"/>
                </a:lnTo>
                <a:close/>
                <a:moveTo>
                  <a:pt x="307181" y="631887"/>
                </a:moveTo>
                <a:lnTo>
                  <a:pt x="20955" y="797146"/>
                </a:lnTo>
                <a:lnTo>
                  <a:pt x="20955" y="1127664"/>
                </a:lnTo>
                <a:lnTo>
                  <a:pt x="307181" y="1292923"/>
                </a:lnTo>
                <a:lnTo>
                  <a:pt x="593408" y="1127664"/>
                </a:lnTo>
                <a:lnTo>
                  <a:pt x="593408" y="797146"/>
                </a:lnTo>
                <a:close/>
                <a:moveTo>
                  <a:pt x="1199959" y="115824"/>
                </a:moveTo>
                <a:lnTo>
                  <a:pt x="913733" y="280987"/>
                </a:lnTo>
                <a:lnTo>
                  <a:pt x="913733" y="611505"/>
                </a:lnTo>
                <a:lnTo>
                  <a:pt x="1199959" y="776859"/>
                </a:lnTo>
                <a:lnTo>
                  <a:pt x="1486185" y="611600"/>
                </a:lnTo>
                <a:lnTo>
                  <a:pt x="1486185" y="281083"/>
                </a:lnTo>
                <a:close/>
                <a:moveTo>
                  <a:pt x="1797272" y="0"/>
                </a:moveTo>
                <a:cubicBezTo>
                  <a:pt x="1850088" y="0"/>
                  <a:pt x="1892903" y="42815"/>
                  <a:pt x="1892903" y="95631"/>
                </a:cubicBezTo>
                <a:cubicBezTo>
                  <a:pt x="1892903" y="148447"/>
                  <a:pt x="1850088" y="191262"/>
                  <a:pt x="1797272" y="191262"/>
                </a:cubicBezTo>
                <a:cubicBezTo>
                  <a:pt x="1770864" y="191262"/>
                  <a:pt x="1746957" y="180558"/>
                  <a:pt x="1729651" y="163252"/>
                </a:cubicBezTo>
                <a:lnTo>
                  <a:pt x="1723958" y="154809"/>
                </a:lnTo>
                <a:lnTo>
                  <a:pt x="1507140" y="283061"/>
                </a:lnTo>
                <a:lnTo>
                  <a:pt x="1507140" y="623602"/>
                </a:lnTo>
                <a:lnTo>
                  <a:pt x="1199959" y="800957"/>
                </a:lnTo>
                <a:lnTo>
                  <a:pt x="898365" y="626828"/>
                </a:lnTo>
                <a:lnTo>
                  <a:pt x="614363" y="794732"/>
                </a:lnTo>
                <a:lnTo>
                  <a:pt x="614363" y="1119574"/>
                </a:lnTo>
                <a:lnTo>
                  <a:pt x="616743" y="1116139"/>
                </a:lnTo>
                <a:lnTo>
                  <a:pt x="893088" y="1289815"/>
                </a:lnTo>
                <a:lnTo>
                  <a:pt x="1194720" y="1115663"/>
                </a:lnTo>
                <a:lnTo>
                  <a:pt x="1501901" y="1293019"/>
                </a:lnTo>
                <a:lnTo>
                  <a:pt x="1501901" y="1299019"/>
                </a:lnTo>
                <a:lnTo>
                  <a:pt x="1501901" y="1647730"/>
                </a:lnTo>
                <a:lnTo>
                  <a:pt x="1194720" y="1825085"/>
                </a:lnTo>
                <a:lnTo>
                  <a:pt x="887539" y="1647730"/>
                </a:lnTo>
                <a:lnTo>
                  <a:pt x="887539" y="1641729"/>
                </a:lnTo>
                <a:lnTo>
                  <a:pt x="887539" y="1308931"/>
                </a:lnTo>
                <a:lnTo>
                  <a:pt x="614363" y="1137336"/>
                </a:lnTo>
                <a:lnTo>
                  <a:pt x="614363" y="1139761"/>
                </a:lnTo>
                <a:lnTo>
                  <a:pt x="315081" y="1312555"/>
                </a:lnTo>
                <a:lnTo>
                  <a:pt x="313392" y="1552923"/>
                </a:lnTo>
                <a:lnTo>
                  <a:pt x="349834" y="1560280"/>
                </a:lnTo>
                <a:cubicBezTo>
                  <a:pt x="384158" y="1574798"/>
                  <a:pt x="408241" y="1608784"/>
                  <a:pt x="408241" y="1648396"/>
                </a:cubicBezTo>
                <a:cubicBezTo>
                  <a:pt x="408241" y="1701212"/>
                  <a:pt x="365426" y="1744027"/>
                  <a:pt x="312610" y="1744027"/>
                </a:cubicBezTo>
                <a:cubicBezTo>
                  <a:pt x="259794" y="1744027"/>
                  <a:pt x="216979" y="1701212"/>
                  <a:pt x="216979" y="1648396"/>
                </a:cubicBezTo>
                <a:cubicBezTo>
                  <a:pt x="216979" y="1608784"/>
                  <a:pt x="241063" y="1574798"/>
                  <a:pt x="275386" y="1560280"/>
                </a:cubicBezTo>
                <a:lnTo>
                  <a:pt x="292383" y="1556849"/>
                </a:lnTo>
                <a:lnTo>
                  <a:pt x="294121" y="1309575"/>
                </a:lnTo>
                <a:lnTo>
                  <a:pt x="0" y="1139761"/>
                </a:lnTo>
                <a:lnTo>
                  <a:pt x="0" y="1133760"/>
                </a:lnTo>
                <a:lnTo>
                  <a:pt x="0" y="785049"/>
                </a:lnTo>
                <a:lnTo>
                  <a:pt x="295509" y="614433"/>
                </a:lnTo>
                <a:lnTo>
                  <a:pt x="297393" y="346392"/>
                </a:lnTo>
                <a:lnTo>
                  <a:pt x="272796" y="341426"/>
                </a:lnTo>
                <a:cubicBezTo>
                  <a:pt x="238473" y="326908"/>
                  <a:pt x="214389" y="292922"/>
                  <a:pt x="214389" y="253310"/>
                </a:cubicBezTo>
                <a:cubicBezTo>
                  <a:pt x="214389" y="200494"/>
                  <a:pt x="257204" y="157679"/>
                  <a:pt x="310020" y="157679"/>
                </a:cubicBezTo>
                <a:cubicBezTo>
                  <a:pt x="362836" y="157679"/>
                  <a:pt x="405651" y="200494"/>
                  <a:pt x="405651" y="253310"/>
                </a:cubicBezTo>
                <a:cubicBezTo>
                  <a:pt x="405651" y="292922"/>
                  <a:pt x="381568" y="326908"/>
                  <a:pt x="347244" y="341426"/>
                </a:cubicBezTo>
                <a:lnTo>
                  <a:pt x="318367" y="347256"/>
                </a:lnTo>
                <a:lnTo>
                  <a:pt x="316500" y="613074"/>
                </a:lnTo>
                <a:lnTo>
                  <a:pt x="601711" y="777744"/>
                </a:lnTo>
                <a:lnTo>
                  <a:pt x="892778" y="605717"/>
                </a:lnTo>
                <a:lnTo>
                  <a:pt x="892778" y="268891"/>
                </a:lnTo>
                <a:lnTo>
                  <a:pt x="1199959" y="91535"/>
                </a:lnTo>
                <a:lnTo>
                  <a:pt x="1498330" y="263804"/>
                </a:lnTo>
                <a:lnTo>
                  <a:pt x="1712184" y="137345"/>
                </a:lnTo>
                <a:lnTo>
                  <a:pt x="1709156" y="132855"/>
                </a:lnTo>
                <a:cubicBezTo>
                  <a:pt x="1704317" y="121414"/>
                  <a:pt x="1701641" y="108835"/>
                  <a:pt x="1701641" y="95631"/>
                </a:cubicBezTo>
                <a:cubicBezTo>
                  <a:pt x="1701641" y="42815"/>
                  <a:pt x="1744456" y="0"/>
                  <a:pt x="1797272" y="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rot="-2136204" flipH="1">
            <a:off x="7615601" y="1426556"/>
            <a:ext cx="2291258" cy="4583145"/>
          </a:xfrm>
          <a:custGeom>
            <a:avLst/>
            <a:gdLst/>
            <a:ahLst/>
            <a:cxnLst/>
            <a:rect l="l" t="t" r="r" b="b"/>
            <a:pathLst>
              <a:path w="1808684" h="3044456" extrusionOk="0">
                <a:moveTo>
                  <a:pt x="773887" y="3023711"/>
                </a:moveTo>
                <a:cubicBezTo>
                  <a:pt x="700735" y="3023235"/>
                  <a:pt x="631964" y="2989612"/>
                  <a:pt x="570242" y="2950464"/>
                </a:cubicBezTo>
                <a:cubicBezTo>
                  <a:pt x="253155" y="2749677"/>
                  <a:pt x="57702" y="2387346"/>
                  <a:pt x="11791" y="2014823"/>
                </a:cubicBezTo>
                <a:cubicBezTo>
                  <a:pt x="-34119" y="1642301"/>
                  <a:pt x="57892" y="1262158"/>
                  <a:pt x="220770" y="923925"/>
                </a:cubicBezTo>
                <a:cubicBezTo>
                  <a:pt x="383647" y="585692"/>
                  <a:pt x="614724" y="285179"/>
                  <a:pt x="858754" y="0"/>
                </a:cubicBezTo>
                <a:cubicBezTo>
                  <a:pt x="787698" y="272034"/>
                  <a:pt x="934288" y="554641"/>
                  <a:pt x="1117263" y="768191"/>
                </a:cubicBezTo>
                <a:cubicBezTo>
                  <a:pt x="1300238" y="981742"/>
                  <a:pt x="1526076" y="1162717"/>
                  <a:pt x="1663903" y="1407795"/>
                </a:cubicBezTo>
                <a:cubicBezTo>
                  <a:pt x="1864309" y="1763935"/>
                  <a:pt x="1845925" y="2217420"/>
                  <a:pt x="1674761" y="2588609"/>
                </a:cubicBezTo>
                <a:cubicBezTo>
                  <a:pt x="1574844" y="2805208"/>
                  <a:pt x="1399393" y="3015139"/>
                  <a:pt x="1162316" y="3041428"/>
                </a:cubicBezTo>
                <a:cubicBezTo>
                  <a:pt x="1021727" y="3057049"/>
                  <a:pt x="876947" y="3005423"/>
                  <a:pt x="739787" y="303999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rot="-856715">
            <a:off x="9230831" y="2571855"/>
            <a:ext cx="3246776" cy="3661763"/>
          </a:xfrm>
          <a:custGeom>
            <a:avLst/>
            <a:gdLst/>
            <a:ahLst/>
            <a:cxnLst/>
            <a:rect l="l" t="t" r="r" b="b"/>
            <a:pathLst>
              <a:path w="3235452" h="3648991" extrusionOk="0">
                <a:moveTo>
                  <a:pt x="228124" y="3449383"/>
                </a:moveTo>
                <a:cubicBezTo>
                  <a:pt x="240125" y="3444526"/>
                  <a:pt x="240506" y="3470720"/>
                  <a:pt x="227647" y="3471386"/>
                </a:cubicBezTo>
                <a:cubicBezTo>
                  <a:pt x="214789" y="3472053"/>
                  <a:pt x="206026" y="3458814"/>
                  <a:pt x="200311" y="3447193"/>
                </a:cubicBezTo>
                <a:cubicBezTo>
                  <a:pt x="-18193" y="3004376"/>
                  <a:pt x="-60198" y="2477357"/>
                  <a:pt x="85439" y="2005489"/>
                </a:cubicBezTo>
                <a:cubicBezTo>
                  <a:pt x="113062" y="1915859"/>
                  <a:pt x="149638" y="1824609"/>
                  <a:pt x="219837" y="1762316"/>
                </a:cubicBezTo>
                <a:cubicBezTo>
                  <a:pt x="276701" y="1952720"/>
                  <a:pt x="348901" y="2138553"/>
                  <a:pt x="435673" y="2317433"/>
                </a:cubicBezTo>
                <a:cubicBezTo>
                  <a:pt x="477488" y="2106549"/>
                  <a:pt x="488632" y="1890427"/>
                  <a:pt x="532257" y="1679829"/>
                </a:cubicBezTo>
                <a:cubicBezTo>
                  <a:pt x="575786" y="1469327"/>
                  <a:pt x="656558" y="1258157"/>
                  <a:pt x="812006" y="1109662"/>
                </a:cubicBezTo>
                <a:cubicBezTo>
                  <a:pt x="858679" y="1308926"/>
                  <a:pt x="905351" y="1508188"/>
                  <a:pt x="952119" y="1707452"/>
                </a:cubicBezTo>
                <a:cubicBezTo>
                  <a:pt x="1048417" y="1191387"/>
                  <a:pt x="1331881" y="712280"/>
                  <a:pt x="1737836" y="379381"/>
                </a:cubicBezTo>
                <a:cubicBezTo>
                  <a:pt x="1691735" y="627507"/>
                  <a:pt x="1666018" y="879443"/>
                  <a:pt x="1661065" y="1131760"/>
                </a:cubicBezTo>
                <a:cubicBezTo>
                  <a:pt x="1733360" y="1098709"/>
                  <a:pt x="1787461" y="1036510"/>
                  <a:pt x="1839754" y="976693"/>
                </a:cubicBezTo>
                <a:cubicBezTo>
                  <a:pt x="2220468" y="541496"/>
                  <a:pt x="2669381" y="117919"/>
                  <a:pt x="3235452" y="0"/>
                </a:cubicBezTo>
                <a:cubicBezTo>
                  <a:pt x="2871026" y="384048"/>
                  <a:pt x="2500884" y="776192"/>
                  <a:pt x="2269808" y="1252537"/>
                </a:cubicBezTo>
                <a:cubicBezTo>
                  <a:pt x="2481929" y="1166908"/>
                  <a:pt x="2712434" y="1126998"/>
                  <a:pt x="2941034" y="1136523"/>
                </a:cubicBezTo>
                <a:cubicBezTo>
                  <a:pt x="2886551" y="1281779"/>
                  <a:pt x="2733294" y="1359599"/>
                  <a:pt x="2597563" y="1434560"/>
                </a:cubicBezTo>
                <a:cubicBezTo>
                  <a:pt x="2377440" y="1556099"/>
                  <a:pt x="2171986" y="1703927"/>
                  <a:pt x="1986725" y="1873853"/>
                </a:cubicBezTo>
                <a:cubicBezTo>
                  <a:pt x="2185130" y="1808035"/>
                  <a:pt x="2409539" y="1824418"/>
                  <a:pt x="2596325" y="1918240"/>
                </a:cubicBezTo>
                <a:cubicBezTo>
                  <a:pt x="2454878" y="2021205"/>
                  <a:pt x="2278666" y="2060543"/>
                  <a:pt x="2113407" y="2118074"/>
                </a:cubicBezTo>
                <a:cubicBezTo>
                  <a:pt x="1863376" y="2205037"/>
                  <a:pt x="1629632" y="2338387"/>
                  <a:pt x="1427607" y="2509361"/>
                </a:cubicBezTo>
                <a:cubicBezTo>
                  <a:pt x="1669637" y="2415826"/>
                  <a:pt x="1954149" y="2440115"/>
                  <a:pt x="2176844" y="2573274"/>
                </a:cubicBezTo>
                <a:cubicBezTo>
                  <a:pt x="2212372" y="2594515"/>
                  <a:pt x="2251043" y="2632710"/>
                  <a:pt x="2234565" y="2670620"/>
                </a:cubicBezTo>
                <a:cubicBezTo>
                  <a:pt x="2224469" y="2693765"/>
                  <a:pt x="2197989" y="2704147"/>
                  <a:pt x="2173891" y="2711577"/>
                </a:cubicBezTo>
                <a:cubicBezTo>
                  <a:pt x="1885378" y="2800731"/>
                  <a:pt x="1547908" y="2813018"/>
                  <a:pt x="1341120" y="3032951"/>
                </a:cubicBezTo>
                <a:cubicBezTo>
                  <a:pt x="1486376" y="2996755"/>
                  <a:pt x="1637728" y="2974848"/>
                  <a:pt x="1786033" y="2995803"/>
                </a:cubicBezTo>
                <a:cubicBezTo>
                  <a:pt x="1934337" y="3016758"/>
                  <a:pt x="2080165" y="3084290"/>
                  <a:pt x="2173224" y="3201543"/>
                </a:cubicBezTo>
                <a:cubicBezTo>
                  <a:pt x="1919764" y="3232499"/>
                  <a:pt x="1670590" y="3298032"/>
                  <a:pt x="1434751" y="3395853"/>
                </a:cubicBezTo>
                <a:cubicBezTo>
                  <a:pt x="1222819" y="3483674"/>
                  <a:pt x="1018222" y="3598450"/>
                  <a:pt x="792099" y="3637407"/>
                </a:cubicBezTo>
                <a:cubicBezTo>
                  <a:pt x="565976" y="3676364"/>
                  <a:pt x="303276" y="3619595"/>
                  <a:pt x="176117" y="3428524"/>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2259468">
            <a:off x="6787474" y="2567307"/>
            <a:ext cx="2558042" cy="4244508"/>
          </a:xfrm>
          <a:custGeom>
            <a:avLst/>
            <a:gdLst/>
            <a:ahLst/>
            <a:cxnLst/>
            <a:rect l="l" t="t" r="r" b="b"/>
            <a:pathLst>
              <a:path w="2010059" h="3335251" extrusionOk="0">
                <a:moveTo>
                  <a:pt x="1203629" y="3288622"/>
                </a:moveTo>
                <a:cubicBezTo>
                  <a:pt x="1210773" y="3321483"/>
                  <a:pt x="1163909" y="3336247"/>
                  <a:pt x="1130382" y="3335199"/>
                </a:cubicBezTo>
                <a:cubicBezTo>
                  <a:pt x="954550" y="3329675"/>
                  <a:pt x="760526" y="3284336"/>
                  <a:pt x="662704" y="3138127"/>
                </a:cubicBezTo>
                <a:cubicBezTo>
                  <a:pt x="575836" y="3008301"/>
                  <a:pt x="590409" y="2838566"/>
                  <a:pt x="602220" y="2682832"/>
                </a:cubicBezTo>
                <a:cubicBezTo>
                  <a:pt x="614031" y="2527098"/>
                  <a:pt x="613460" y="2352696"/>
                  <a:pt x="507542" y="2237919"/>
                </a:cubicBezTo>
                <a:cubicBezTo>
                  <a:pt x="439248" y="2164005"/>
                  <a:pt x="339425" y="2129525"/>
                  <a:pt x="255319" y="2074185"/>
                </a:cubicBezTo>
                <a:cubicBezTo>
                  <a:pt x="7955" y="1911783"/>
                  <a:pt x="-75960" y="1544595"/>
                  <a:pt x="76154" y="1290753"/>
                </a:cubicBezTo>
                <a:cubicBezTo>
                  <a:pt x="146068" y="1174167"/>
                  <a:pt x="262178" y="1060534"/>
                  <a:pt x="234269" y="927565"/>
                </a:cubicBezTo>
                <a:cubicBezTo>
                  <a:pt x="222077" y="869653"/>
                  <a:pt x="183501" y="821457"/>
                  <a:pt x="151592" y="771641"/>
                </a:cubicBezTo>
                <a:cubicBezTo>
                  <a:pt x="88727" y="673438"/>
                  <a:pt x="48532" y="560757"/>
                  <a:pt x="35197" y="444933"/>
                </a:cubicBezTo>
                <a:cubicBezTo>
                  <a:pt x="27577" y="379211"/>
                  <a:pt x="29196" y="309869"/>
                  <a:pt x="58628" y="250623"/>
                </a:cubicBezTo>
                <a:cubicBezTo>
                  <a:pt x="83965" y="199855"/>
                  <a:pt x="127589" y="160707"/>
                  <a:pt x="172833" y="126417"/>
                </a:cubicBezTo>
                <a:cubicBezTo>
                  <a:pt x="292658" y="35549"/>
                  <a:pt x="449249" y="-32364"/>
                  <a:pt x="591648" y="16118"/>
                </a:cubicBezTo>
                <a:cubicBezTo>
                  <a:pt x="737189" y="65648"/>
                  <a:pt x="820438" y="221763"/>
                  <a:pt x="848917" y="372829"/>
                </a:cubicBezTo>
                <a:cubicBezTo>
                  <a:pt x="877398" y="523896"/>
                  <a:pt x="865777" y="680487"/>
                  <a:pt x="894542" y="831458"/>
                </a:cubicBezTo>
                <a:cubicBezTo>
                  <a:pt x="915307" y="940900"/>
                  <a:pt x="979791" y="1063773"/>
                  <a:pt x="1090853" y="1071012"/>
                </a:cubicBezTo>
                <a:cubicBezTo>
                  <a:pt x="1137525" y="1074060"/>
                  <a:pt x="1182578" y="1055010"/>
                  <a:pt x="1228870" y="1048342"/>
                </a:cubicBezTo>
                <a:cubicBezTo>
                  <a:pt x="1355934" y="1030054"/>
                  <a:pt x="1489569" y="1119018"/>
                  <a:pt x="1521764" y="1243319"/>
                </a:cubicBezTo>
                <a:cubicBezTo>
                  <a:pt x="1576818" y="1456012"/>
                  <a:pt x="1361934" y="1681850"/>
                  <a:pt x="1446230" y="1884732"/>
                </a:cubicBezTo>
                <a:cubicBezTo>
                  <a:pt x="1511762" y="2042657"/>
                  <a:pt x="1714740" y="2082186"/>
                  <a:pt x="1845614" y="2192199"/>
                </a:cubicBezTo>
                <a:cubicBezTo>
                  <a:pt x="1947722" y="2278020"/>
                  <a:pt x="2005062" y="2411179"/>
                  <a:pt x="2009729" y="2544434"/>
                </a:cubicBezTo>
                <a:cubicBezTo>
                  <a:pt x="2014397" y="2677689"/>
                  <a:pt x="1969248" y="2810277"/>
                  <a:pt x="1894668" y="2920862"/>
                </a:cubicBezTo>
                <a:cubicBezTo>
                  <a:pt x="1841804" y="2999157"/>
                  <a:pt x="1768080" y="3070976"/>
                  <a:pt x="1675116" y="3087930"/>
                </a:cubicBezTo>
                <a:cubicBezTo>
                  <a:pt x="1616442" y="3098694"/>
                  <a:pt x="1556149" y="3086502"/>
                  <a:pt x="1496427" y="3086311"/>
                </a:cubicBezTo>
                <a:cubicBezTo>
                  <a:pt x="1436705" y="3086121"/>
                  <a:pt x="1370697" y="3102027"/>
                  <a:pt x="1337645" y="3151748"/>
                </a:cubicBezTo>
                <a:cubicBezTo>
                  <a:pt x="1317071" y="3182609"/>
                  <a:pt x="1312785" y="3221566"/>
                  <a:pt x="1295831" y="3254427"/>
                </a:cubicBezTo>
                <a:cubicBezTo>
                  <a:pt x="1278876" y="3287384"/>
                  <a:pt x="1237919" y="3314911"/>
                  <a:pt x="1205819" y="329633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9667784" y="71021"/>
            <a:ext cx="2372903" cy="2156996"/>
          </a:xfrm>
          <a:custGeom>
            <a:avLst/>
            <a:gdLst/>
            <a:ahLst/>
            <a:cxnLst/>
            <a:rect l="l" t="t" r="r" b="b"/>
            <a:pathLst>
              <a:path w="1890759" h="1718722" extrusionOk="0">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txBox="1">
            <a:spLocks noGrp="1"/>
          </p:cNvSpPr>
          <p:nvPr>
            <p:ph type="title"/>
          </p:nvPr>
        </p:nvSpPr>
        <p:spPr>
          <a:xfrm>
            <a:off x="567750" y="1186447"/>
            <a:ext cx="6986700" cy="27693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1"/>
              </a:buClr>
              <a:buSzPts val="7000"/>
              <a:buNone/>
              <a:defRPr sz="7000">
                <a:solidFill>
                  <a:schemeClr val="lt1"/>
                </a:solidFill>
              </a:defRPr>
            </a:lvl1pPr>
            <a:lvl2pPr lvl="1">
              <a:spcBef>
                <a:spcPts val="0"/>
              </a:spcBef>
              <a:spcAft>
                <a:spcPts val="0"/>
              </a:spcAft>
              <a:buClr>
                <a:schemeClr val="lt1"/>
              </a:buClr>
              <a:buSzPts val="7000"/>
              <a:buNone/>
              <a:defRPr sz="7000">
                <a:solidFill>
                  <a:schemeClr val="lt1"/>
                </a:solidFill>
              </a:defRPr>
            </a:lvl2pPr>
            <a:lvl3pPr lvl="2">
              <a:spcBef>
                <a:spcPts val="0"/>
              </a:spcBef>
              <a:spcAft>
                <a:spcPts val="0"/>
              </a:spcAft>
              <a:buClr>
                <a:schemeClr val="lt1"/>
              </a:buClr>
              <a:buSzPts val="7000"/>
              <a:buNone/>
              <a:defRPr sz="7000">
                <a:solidFill>
                  <a:schemeClr val="lt1"/>
                </a:solidFill>
              </a:defRPr>
            </a:lvl3pPr>
            <a:lvl4pPr lvl="3">
              <a:spcBef>
                <a:spcPts val="0"/>
              </a:spcBef>
              <a:spcAft>
                <a:spcPts val="0"/>
              </a:spcAft>
              <a:buClr>
                <a:schemeClr val="lt1"/>
              </a:buClr>
              <a:buSzPts val="7000"/>
              <a:buNone/>
              <a:defRPr sz="7000">
                <a:solidFill>
                  <a:schemeClr val="lt1"/>
                </a:solidFill>
              </a:defRPr>
            </a:lvl4pPr>
            <a:lvl5pPr lvl="4">
              <a:spcBef>
                <a:spcPts val="0"/>
              </a:spcBef>
              <a:spcAft>
                <a:spcPts val="0"/>
              </a:spcAft>
              <a:buClr>
                <a:schemeClr val="lt1"/>
              </a:buClr>
              <a:buSzPts val="7000"/>
              <a:buNone/>
              <a:defRPr sz="7000">
                <a:solidFill>
                  <a:schemeClr val="lt1"/>
                </a:solidFill>
              </a:defRPr>
            </a:lvl5pPr>
            <a:lvl6pPr lvl="5">
              <a:spcBef>
                <a:spcPts val="0"/>
              </a:spcBef>
              <a:spcAft>
                <a:spcPts val="0"/>
              </a:spcAft>
              <a:buClr>
                <a:schemeClr val="lt1"/>
              </a:buClr>
              <a:buSzPts val="7000"/>
              <a:buNone/>
              <a:defRPr sz="7000">
                <a:solidFill>
                  <a:schemeClr val="lt1"/>
                </a:solidFill>
              </a:defRPr>
            </a:lvl6pPr>
            <a:lvl7pPr lvl="6">
              <a:spcBef>
                <a:spcPts val="0"/>
              </a:spcBef>
              <a:spcAft>
                <a:spcPts val="0"/>
              </a:spcAft>
              <a:buClr>
                <a:schemeClr val="lt1"/>
              </a:buClr>
              <a:buSzPts val="7000"/>
              <a:buNone/>
              <a:defRPr sz="7000">
                <a:solidFill>
                  <a:schemeClr val="lt1"/>
                </a:solidFill>
              </a:defRPr>
            </a:lvl7pPr>
            <a:lvl8pPr lvl="7">
              <a:spcBef>
                <a:spcPts val="0"/>
              </a:spcBef>
              <a:spcAft>
                <a:spcPts val="0"/>
              </a:spcAft>
              <a:buClr>
                <a:schemeClr val="lt1"/>
              </a:buClr>
              <a:buSzPts val="7000"/>
              <a:buNone/>
              <a:defRPr sz="7000">
                <a:solidFill>
                  <a:schemeClr val="lt1"/>
                </a:solidFill>
              </a:defRPr>
            </a:lvl8pPr>
            <a:lvl9pPr lvl="8">
              <a:spcBef>
                <a:spcPts val="0"/>
              </a:spcBef>
              <a:spcAft>
                <a:spcPts val="0"/>
              </a:spcAft>
              <a:buClr>
                <a:schemeClr val="lt1"/>
              </a:buClr>
              <a:buSzPts val="7000"/>
              <a:buNone/>
              <a:defRPr sz="7000">
                <a:solidFill>
                  <a:schemeClr val="lt1"/>
                </a:solidFill>
              </a:defRPr>
            </a:lvl9pPr>
          </a:lstStyle>
          <a:p>
            <a:endParaRPr/>
          </a:p>
        </p:txBody>
      </p:sp>
      <p:sp>
        <p:nvSpPr>
          <p:cNvPr id="17" name="Google Shape;17;p2"/>
          <p:cNvSpPr txBox="1">
            <a:spLocks noGrp="1"/>
          </p:cNvSpPr>
          <p:nvPr>
            <p:ph type="subTitle" idx="1"/>
          </p:nvPr>
        </p:nvSpPr>
        <p:spPr>
          <a:xfrm>
            <a:off x="561750" y="4341249"/>
            <a:ext cx="6998700" cy="7242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accent2"/>
              </a:buClr>
              <a:buSzPts val="1900"/>
              <a:buNone/>
              <a:defRPr>
                <a:solidFill>
                  <a:schemeClr val="accent2"/>
                </a:solidFill>
              </a:defRPr>
            </a:lvl1pPr>
            <a:lvl2pPr lvl="1">
              <a:spcBef>
                <a:spcPts val="2100"/>
              </a:spcBef>
              <a:spcAft>
                <a:spcPts val="0"/>
              </a:spcAft>
              <a:buClr>
                <a:schemeClr val="accent2"/>
              </a:buClr>
              <a:buSzPts val="1900"/>
              <a:buNone/>
              <a:defRPr>
                <a:solidFill>
                  <a:schemeClr val="accent2"/>
                </a:solidFill>
              </a:defRPr>
            </a:lvl2pPr>
            <a:lvl3pPr lvl="2">
              <a:spcBef>
                <a:spcPts val="2100"/>
              </a:spcBef>
              <a:spcAft>
                <a:spcPts val="0"/>
              </a:spcAft>
              <a:buClr>
                <a:schemeClr val="accent2"/>
              </a:buClr>
              <a:buSzPts val="1900"/>
              <a:buNone/>
              <a:defRPr>
                <a:solidFill>
                  <a:schemeClr val="accent2"/>
                </a:solidFill>
              </a:defRPr>
            </a:lvl3pPr>
            <a:lvl4pPr lvl="3">
              <a:spcBef>
                <a:spcPts val="2100"/>
              </a:spcBef>
              <a:spcAft>
                <a:spcPts val="0"/>
              </a:spcAft>
              <a:buClr>
                <a:schemeClr val="accent2"/>
              </a:buClr>
              <a:buSzPts val="1900"/>
              <a:buNone/>
              <a:defRPr>
                <a:solidFill>
                  <a:schemeClr val="accent2"/>
                </a:solidFill>
              </a:defRPr>
            </a:lvl4pPr>
            <a:lvl5pPr lvl="4">
              <a:spcBef>
                <a:spcPts val="2100"/>
              </a:spcBef>
              <a:spcAft>
                <a:spcPts val="0"/>
              </a:spcAft>
              <a:buClr>
                <a:schemeClr val="accent2"/>
              </a:buClr>
              <a:buSzPts val="1900"/>
              <a:buNone/>
              <a:defRPr>
                <a:solidFill>
                  <a:schemeClr val="accent2"/>
                </a:solidFill>
              </a:defRPr>
            </a:lvl5pPr>
            <a:lvl6pPr lvl="5">
              <a:spcBef>
                <a:spcPts val="2100"/>
              </a:spcBef>
              <a:spcAft>
                <a:spcPts val="0"/>
              </a:spcAft>
              <a:buClr>
                <a:schemeClr val="accent2"/>
              </a:buClr>
              <a:buSzPts val="1900"/>
              <a:buNone/>
              <a:defRPr>
                <a:solidFill>
                  <a:schemeClr val="accent2"/>
                </a:solidFill>
              </a:defRPr>
            </a:lvl6pPr>
            <a:lvl7pPr lvl="6">
              <a:spcBef>
                <a:spcPts val="2100"/>
              </a:spcBef>
              <a:spcAft>
                <a:spcPts val="0"/>
              </a:spcAft>
              <a:buClr>
                <a:schemeClr val="accent2"/>
              </a:buClr>
              <a:buSzPts val="1900"/>
              <a:buNone/>
              <a:defRPr>
                <a:solidFill>
                  <a:schemeClr val="accent2"/>
                </a:solidFill>
              </a:defRPr>
            </a:lvl7pPr>
            <a:lvl8pPr lvl="7">
              <a:spcBef>
                <a:spcPts val="2100"/>
              </a:spcBef>
              <a:spcAft>
                <a:spcPts val="0"/>
              </a:spcAft>
              <a:buClr>
                <a:schemeClr val="accent2"/>
              </a:buClr>
              <a:buSzPts val="1900"/>
              <a:buNone/>
              <a:defRPr>
                <a:solidFill>
                  <a:schemeClr val="accent2"/>
                </a:solidFill>
              </a:defRPr>
            </a:lvl8pPr>
            <a:lvl9pPr lvl="8">
              <a:spcBef>
                <a:spcPts val="2100"/>
              </a:spcBef>
              <a:spcAft>
                <a:spcPts val="2100"/>
              </a:spcAft>
              <a:buClr>
                <a:schemeClr val="accent2"/>
              </a:buClr>
              <a:buSzPts val="1900"/>
              <a:buNone/>
              <a:defRPr>
                <a:solidFill>
                  <a:schemeClr val="accent2"/>
                </a:solidFill>
              </a:defRPr>
            </a:lvl9pPr>
          </a:lstStyle>
          <a:p>
            <a:endParaRPr/>
          </a:p>
        </p:txBody>
      </p:sp>
      <p:grpSp>
        <p:nvGrpSpPr>
          <p:cNvPr id="18" name="Google Shape;18;p2"/>
          <p:cNvGrpSpPr/>
          <p:nvPr/>
        </p:nvGrpSpPr>
        <p:grpSpPr>
          <a:xfrm>
            <a:off x="7855749" y="676080"/>
            <a:ext cx="3336058" cy="5848397"/>
            <a:chOff x="8224837" y="1490666"/>
            <a:chExt cx="2776346" cy="4867175"/>
          </a:xfrm>
        </p:grpSpPr>
        <p:sp>
          <p:nvSpPr>
            <p:cNvPr id="19" name="Google Shape;19;p2"/>
            <p:cNvSpPr/>
            <p:nvPr/>
          </p:nvSpPr>
          <p:spPr>
            <a:xfrm rot="10800000">
              <a:off x="8515199" y="5076825"/>
              <a:ext cx="324000" cy="114300"/>
            </a:xfrm>
            <a:prstGeom prst="round2SameRect">
              <a:avLst>
                <a:gd name="adj1" fmla="val 50000"/>
                <a:gd name="adj2" fmla="val 0"/>
              </a:avLst>
            </a:prstGeom>
            <a:solidFill>
              <a:srgbClr val="E6E5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9205912" y="5541930"/>
              <a:ext cx="142875" cy="57150"/>
            </a:xfrm>
            <a:custGeom>
              <a:avLst/>
              <a:gdLst/>
              <a:ahLst/>
              <a:cxnLst/>
              <a:rect l="l" t="t" r="r" b="b"/>
              <a:pathLst>
                <a:path w="142875" h="57150" extrusionOk="0">
                  <a:moveTo>
                    <a:pt x="0" y="0"/>
                  </a:moveTo>
                  <a:lnTo>
                    <a:pt x="142875" y="0"/>
                  </a:lnTo>
                  <a:lnTo>
                    <a:pt x="142875" y="57150"/>
                  </a:lnTo>
                  <a:lnTo>
                    <a:pt x="0" y="57150"/>
                  </a:lnTo>
                  <a:close/>
                </a:path>
              </a:pathLst>
            </a:custGeom>
            <a:solidFill>
              <a:srgbClr val="3A36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8224837" y="5527642"/>
              <a:ext cx="619125" cy="85725"/>
            </a:xfrm>
            <a:custGeom>
              <a:avLst/>
              <a:gdLst/>
              <a:ahLst/>
              <a:cxnLst/>
              <a:rect l="l" t="t" r="r" b="b"/>
              <a:pathLst>
                <a:path w="619125" h="85725" extrusionOk="0">
                  <a:moveTo>
                    <a:pt x="0" y="0"/>
                  </a:moveTo>
                  <a:lnTo>
                    <a:pt x="619125" y="0"/>
                  </a:lnTo>
                  <a:lnTo>
                    <a:pt x="619125" y="85725"/>
                  </a:lnTo>
                  <a:lnTo>
                    <a:pt x="0" y="85725"/>
                  </a:lnTo>
                  <a:close/>
                </a:path>
              </a:pathLst>
            </a:custGeom>
            <a:solidFill>
              <a:srgbClr val="3A36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8843962" y="5556217"/>
              <a:ext cx="361950" cy="28575"/>
            </a:xfrm>
            <a:custGeom>
              <a:avLst/>
              <a:gdLst/>
              <a:ahLst/>
              <a:cxnLst/>
              <a:rect l="l" t="t" r="r" b="b"/>
              <a:pathLst>
                <a:path w="361950" h="28575" extrusionOk="0">
                  <a:moveTo>
                    <a:pt x="0" y="0"/>
                  </a:moveTo>
                  <a:lnTo>
                    <a:pt x="361950" y="0"/>
                  </a:lnTo>
                  <a:lnTo>
                    <a:pt x="361950" y="28575"/>
                  </a:lnTo>
                  <a:lnTo>
                    <a:pt x="0" y="28575"/>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9627774" y="5519641"/>
              <a:ext cx="432625" cy="457200"/>
            </a:xfrm>
            <a:custGeom>
              <a:avLst/>
              <a:gdLst/>
              <a:ahLst/>
              <a:cxnLst/>
              <a:rect l="l" t="t" r="r" b="b"/>
              <a:pathLst>
                <a:path w="432625" h="457200" extrusionOk="0">
                  <a:moveTo>
                    <a:pt x="432626" y="330137"/>
                  </a:moveTo>
                  <a:cubicBezTo>
                    <a:pt x="380333" y="406813"/>
                    <a:pt x="292322" y="457200"/>
                    <a:pt x="192500" y="457200"/>
                  </a:cubicBezTo>
                  <a:cubicBezTo>
                    <a:pt x="118586" y="457200"/>
                    <a:pt x="51245" y="429578"/>
                    <a:pt x="0" y="384143"/>
                  </a:cubicBezTo>
                  <a:lnTo>
                    <a:pt x="76391" y="0"/>
                  </a:lnTo>
                  <a:lnTo>
                    <a:pt x="432626" y="330137"/>
                  </a:lnTo>
                  <a:close/>
                </a:path>
              </a:pathLst>
            </a:custGeom>
            <a:solidFill>
              <a:srgbClr val="C3C2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9567862" y="5840253"/>
              <a:ext cx="876300" cy="355663"/>
            </a:xfrm>
            <a:custGeom>
              <a:avLst/>
              <a:gdLst/>
              <a:ahLst/>
              <a:cxnLst/>
              <a:rect l="l" t="t" r="r" b="b"/>
              <a:pathLst>
                <a:path w="876300" h="355663" extrusionOk="0">
                  <a:moveTo>
                    <a:pt x="876300" y="355663"/>
                  </a:moveTo>
                  <a:lnTo>
                    <a:pt x="0" y="355663"/>
                  </a:lnTo>
                  <a:lnTo>
                    <a:pt x="59912" y="54007"/>
                  </a:lnTo>
                  <a:cubicBezTo>
                    <a:pt x="111157" y="99441"/>
                    <a:pt x="178499" y="127063"/>
                    <a:pt x="252413" y="127063"/>
                  </a:cubicBezTo>
                  <a:cubicBezTo>
                    <a:pt x="352234" y="127063"/>
                    <a:pt x="440246" y="76676"/>
                    <a:pt x="492538" y="0"/>
                  </a:cubicBezTo>
                  <a:lnTo>
                    <a:pt x="876300" y="355663"/>
                  </a:lnTo>
                  <a:close/>
                </a:path>
              </a:pathLst>
            </a:custGeom>
            <a:solidFill>
              <a:srgbClr val="E6E5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9366122" y="2958559"/>
              <a:ext cx="1635061" cy="2738723"/>
            </a:xfrm>
            <a:custGeom>
              <a:avLst/>
              <a:gdLst/>
              <a:ahLst/>
              <a:cxnLst/>
              <a:rect l="l" t="t" r="r" b="b"/>
              <a:pathLst>
                <a:path w="1635061" h="2738723" extrusionOk="0">
                  <a:moveTo>
                    <a:pt x="739426" y="0"/>
                  </a:moveTo>
                  <a:lnTo>
                    <a:pt x="653606" y="201739"/>
                  </a:lnTo>
                  <a:lnTo>
                    <a:pt x="546830" y="452723"/>
                  </a:lnTo>
                  <a:cubicBezTo>
                    <a:pt x="895636" y="585978"/>
                    <a:pt x="1143381" y="923830"/>
                    <a:pt x="1143381" y="1319498"/>
                  </a:cubicBezTo>
                  <a:cubicBezTo>
                    <a:pt x="1143381" y="1785747"/>
                    <a:pt x="799338" y="2171700"/>
                    <a:pt x="351282" y="2237232"/>
                  </a:cubicBezTo>
                  <a:lnTo>
                    <a:pt x="0" y="2715197"/>
                  </a:lnTo>
                  <a:lnTo>
                    <a:pt x="4096" y="2723007"/>
                  </a:lnTo>
                  <a:lnTo>
                    <a:pt x="4191" y="2723007"/>
                  </a:lnTo>
                  <a:cubicBezTo>
                    <a:pt x="73247" y="2733389"/>
                    <a:pt x="143923" y="2738724"/>
                    <a:pt x="215836" y="2738724"/>
                  </a:cubicBezTo>
                  <a:cubicBezTo>
                    <a:pt x="999649" y="2738724"/>
                    <a:pt x="1635062" y="2103311"/>
                    <a:pt x="1635062" y="1319498"/>
                  </a:cubicBezTo>
                  <a:cubicBezTo>
                    <a:pt x="1635062" y="720662"/>
                    <a:pt x="1264158" y="208407"/>
                    <a:pt x="739426" y="0"/>
                  </a:cubicBezTo>
                  <a:close/>
                </a:path>
              </a:pathLst>
            </a:custGeom>
            <a:solidFill>
              <a:srgbClr val="E6E5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9091612" y="3160299"/>
              <a:ext cx="1680972" cy="2517933"/>
            </a:xfrm>
            <a:custGeom>
              <a:avLst/>
              <a:gdLst/>
              <a:ahLst/>
              <a:cxnLst/>
              <a:rect l="l" t="t" r="r" b="b"/>
              <a:pathLst>
                <a:path w="1680972" h="2517933" extrusionOk="0">
                  <a:moveTo>
                    <a:pt x="918591" y="0"/>
                  </a:moveTo>
                  <a:lnTo>
                    <a:pt x="811816" y="250984"/>
                  </a:lnTo>
                  <a:cubicBezTo>
                    <a:pt x="1160621" y="384239"/>
                    <a:pt x="1408367" y="722090"/>
                    <a:pt x="1408367" y="1117759"/>
                  </a:cubicBezTo>
                  <a:cubicBezTo>
                    <a:pt x="1408367" y="1608677"/>
                    <a:pt x="1026890" y="2010728"/>
                    <a:pt x="544163" y="2043208"/>
                  </a:cubicBezTo>
                  <a:cubicBezTo>
                    <a:pt x="523304" y="2044637"/>
                    <a:pt x="502158" y="2045399"/>
                    <a:pt x="480822" y="2045399"/>
                  </a:cubicBezTo>
                  <a:cubicBezTo>
                    <a:pt x="434816" y="2045399"/>
                    <a:pt x="389477" y="2042065"/>
                    <a:pt x="345281" y="2035493"/>
                  </a:cubicBezTo>
                  <a:lnTo>
                    <a:pt x="52864" y="2035493"/>
                  </a:lnTo>
                  <a:lnTo>
                    <a:pt x="0" y="2035493"/>
                  </a:lnTo>
                  <a:lnTo>
                    <a:pt x="270891" y="2517934"/>
                  </a:lnTo>
                  <a:lnTo>
                    <a:pt x="423386" y="2316480"/>
                  </a:lnTo>
                  <a:cubicBezTo>
                    <a:pt x="442436" y="2317433"/>
                    <a:pt x="461582" y="2317909"/>
                    <a:pt x="480822" y="2317909"/>
                  </a:cubicBezTo>
                  <a:cubicBezTo>
                    <a:pt x="1143572" y="2317909"/>
                    <a:pt x="1680972" y="1780604"/>
                    <a:pt x="1680972" y="1117759"/>
                  </a:cubicBezTo>
                  <a:cubicBezTo>
                    <a:pt x="1680972" y="609410"/>
                    <a:pt x="1364933" y="174879"/>
                    <a:pt x="918591" y="0"/>
                  </a:cubicBezTo>
                  <a:close/>
                </a:path>
              </a:pathLst>
            </a:custGeom>
            <a:solidFill>
              <a:srgbClr val="D4D3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8891587" y="5081491"/>
              <a:ext cx="768762" cy="136402"/>
            </a:xfrm>
            <a:custGeom>
              <a:avLst/>
              <a:gdLst/>
              <a:ahLst/>
              <a:cxnLst/>
              <a:rect l="l" t="t" r="r" b="b"/>
              <a:pathLst>
                <a:path w="768762" h="136402" extrusionOk="0">
                  <a:moveTo>
                    <a:pt x="0" y="0"/>
                  </a:moveTo>
                  <a:cubicBezTo>
                    <a:pt x="0" y="0"/>
                    <a:pt x="15050" y="125730"/>
                    <a:pt x="114300" y="133350"/>
                  </a:cubicBezTo>
                  <a:cubicBezTo>
                    <a:pt x="238125" y="142875"/>
                    <a:pt x="768763" y="127063"/>
                    <a:pt x="768763" y="127063"/>
                  </a:cubicBezTo>
                  <a:lnTo>
                    <a:pt x="666750" y="0"/>
                  </a:lnTo>
                  <a:lnTo>
                    <a:pt x="0" y="0"/>
                  </a:lnTo>
                  <a:close/>
                </a:path>
              </a:pathLst>
            </a:custGeom>
            <a:solidFill>
              <a:srgbClr val="C3C2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9707117" y="2862756"/>
              <a:ext cx="539497" cy="543100"/>
            </a:xfrm>
            <a:custGeom>
              <a:avLst/>
              <a:gdLst/>
              <a:ahLst/>
              <a:cxnLst/>
              <a:rect l="l" t="t" r="r" b="b"/>
              <a:pathLst>
                <a:path w="539497" h="543100" extrusionOk="0">
                  <a:moveTo>
                    <a:pt x="517779" y="377838"/>
                  </a:moveTo>
                  <a:cubicBezTo>
                    <a:pt x="459105" y="515760"/>
                    <a:pt x="299657" y="580054"/>
                    <a:pt x="161735" y="521380"/>
                  </a:cubicBezTo>
                  <a:cubicBezTo>
                    <a:pt x="155639" y="518808"/>
                    <a:pt x="149543" y="515855"/>
                    <a:pt x="143732" y="512807"/>
                  </a:cubicBezTo>
                  <a:cubicBezTo>
                    <a:pt x="101918" y="491471"/>
                    <a:pt x="67723" y="460325"/>
                    <a:pt x="42958" y="423368"/>
                  </a:cubicBezTo>
                  <a:cubicBezTo>
                    <a:pt x="20955" y="390792"/>
                    <a:pt x="6191" y="353740"/>
                    <a:pt x="0" y="314973"/>
                  </a:cubicBezTo>
                  <a:lnTo>
                    <a:pt x="113348" y="48464"/>
                  </a:lnTo>
                  <a:cubicBezTo>
                    <a:pt x="145542" y="26080"/>
                    <a:pt x="182499" y="10935"/>
                    <a:pt x="221171" y="4172"/>
                  </a:cubicBezTo>
                  <a:cubicBezTo>
                    <a:pt x="264986" y="-3638"/>
                    <a:pt x="311087" y="-685"/>
                    <a:pt x="355473" y="14745"/>
                  </a:cubicBezTo>
                  <a:cubicBezTo>
                    <a:pt x="361760" y="16745"/>
                    <a:pt x="367951" y="19127"/>
                    <a:pt x="374142" y="21794"/>
                  </a:cubicBezTo>
                  <a:cubicBezTo>
                    <a:pt x="512159" y="80468"/>
                    <a:pt x="576453" y="239916"/>
                    <a:pt x="517779" y="377838"/>
                  </a:cubicBezTo>
                  <a:close/>
                </a:path>
              </a:pathLst>
            </a:custGeom>
            <a:solidFill>
              <a:srgbClr val="625F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9855993" y="3015328"/>
              <a:ext cx="238125" cy="238125"/>
            </a:xfrm>
            <a:custGeom>
              <a:avLst/>
              <a:gdLst/>
              <a:ahLst/>
              <a:cxnLst/>
              <a:rect l="l" t="t" r="r" b="b"/>
              <a:pathLst>
                <a:path w="238125" h="238125" extrusionOk="0">
                  <a:moveTo>
                    <a:pt x="238125" y="119063"/>
                  </a:moveTo>
                  <a:cubicBezTo>
                    <a:pt x="238125" y="184819"/>
                    <a:pt x="184819" y="238125"/>
                    <a:pt x="119063" y="238125"/>
                  </a:cubicBezTo>
                  <a:cubicBezTo>
                    <a:pt x="53306" y="238125"/>
                    <a:pt x="0" y="184819"/>
                    <a:pt x="0" y="119063"/>
                  </a:cubicBezTo>
                  <a:cubicBezTo>
                    <a:pt x="0" y="53306"/>
                    <a:pt x="53306" y="0"/>
                    <a:pt x="119063" y="0"/>
                  </a:cubicBezTo>
                  <a:cubicBezTo>
                    <a:pt x="184819" y="0"/>
                    <a:pt x="238125" y="53306"/>
                    <a:pt x="238125" y="119063"/>
                  </a:cubicBezTo>
                  <a:close/>
                </a:path>
              </a:pathLst>
            </a:custGeom>
            <a:solidFill>
              <a:srgbClr val="3730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9623202" y="2711576"/>
              <a:ext cx="453327" cy="723906"/>
            </a:xfrm>
            <a:custGeom>
              <a:avLst/>
              <a:gdLst/>
              <a:ahLst/>
              <a:cxnLst/>
              <a:rect l="l" t="t" r="r" b="b"/>
              <a:pathLst>
                <a:path w="453327" h="723906" extrusionOk="0">
                  <a:moveTo>
                    <a:pt x="447770" y="146399"/>
                  </a:moveTo>
                  <a:lnTo>
                    <a:pt x="220218" y="681419"/>
                  </a:lnTo>
                  <a:cubicBezTo>
                    <a:pt x="205073" y="716947"/>
                    <a:pt x="164021" y="733425"/>
                    <a:pt x="128588" y="718280"/>
                  </a:cubicBezTo>
                  <a:lnTo>
                    <a:pt x="0" y="663607"/>
                  </a:lnTo>
                  <a:lnTo>
                    <a:pt x="282226" y="0"/>
                  </a:lnTo>
                  <a:lnTo>
                    <a:pt x="410813" y="54674"/>
                  </a:lnTo>
                  <a:cubicBezTo>
                    <a:pt x="446246" y="69818"/>
                    <a:pt x="462820" y="110966"/>
                    <a:pt x="447770" y="146399"/>
                  </a:cubicBezTo>
                  <a:close/>
                </a:path>
              </a:pathLst>
            </a:custGeom>
            <a:solidFill>
              <a:srgbClr val="E6E5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rot="-4013726">
              <a:off x="9443227" y="3017728"/>
              <a:ext cx="719097" cy="81932"/>
            </a:xfrm>
            <a:custGeom>
              <a:avLst/>
              <a:gdLst/>
              <a:ahLst/>
              <a:cxnLst/>
              <a:rect l="l" t="t" r="r" b="b"/>
              <a:pathLst>
                <a:path w="718933" h="81913" extrusionOk="0">
                  <a:moveTo>
                    <a:pt x="0" y="0"/>
                  </a:moveTo>
                  <a:lnTo>
                    <a:pt x="718933" y="0"/>
                  </a:lnTo>
                  <a:lnTo>
                    <a:pt x="718933" y="81914"/>
                  </a:lnTo>
                  <a:lnTo>
                    <a:pt x="0" y="81914"/>
                  </a:lnTo>
                  <a:close/>
                </a:path>
              </a:pathLst>
            </a:custGeom>
            <a:solidFill>
              <a:srgbClr val="BDBB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9228389" y="4100510"/>
              <a:ext cx="83061" cy="16863"/>
            </a:xfrm>
            <a:custGeom>
              <a:avLst/>
              <a:gdLst/>
              <a:ahLst/>
              <a:cxnLst/>
              <a:rect l="l" t="t" r="r" b="b"/>
              <a:pathLst>
                <a:path w="83061" h="16863" extrusionOk="0">
                  <a:moveTo>
                    <a:pt x="75250" y="16861"/>
                  </a:moveTo>
                  <a:lnTo>
                    <a:pt x="7431" y="15242"/>
                  </a:lnTo>
                  <a:cubicBezTo>
                    <a:pt x="3240" y="15147"/>
                    <a:pt x="-93" y="11623"/>
                    <a:pt x="2" y="7431"/>
                  </a:cubicBezTo>
                  <a:lnTo>
                    <a:pt x="2" y="7431"/>
                  </a:lnTo>
                  <a:cubicBezTo>
                    <a:pt x="97" y="3240"/>
                    <a:pt x="3621" y="-93"/>
                    <a:pt x="7812" y="2"/>
                  </a:cubicBezTo>
                  <a:lnTo>
                    <a:pt x="75631" y="1621"/>
                  </a:lnTo>
                  <a:cubicBezTo>
                    <a:pt x="79821" y="1716"/>
                    <a:pt x="83155" y="5241"/>
                    <a:pt x="83060" y="9432"/>
                  </a:cubicBezTo>
                  <a:lnTo>
                    <a:pt x="83060" y="9432"/>
                  </a:lnTo>
                  <a:cubicBezTo>
                    <a:pt x="82965" y="13623"/>
                    <a:pt x="79440" y="16956"/>
                    <a:pt x="75250" y="16861"/>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9218102" y="4027168"/>
              <a:ext cx="102682" cy="77920"/>
            </a:xfrm>
            <a:custGeom>
              <a:avLst/>
              <a:gdLst/>
              <a:ahLst/>
              <a:cxnLst/>
              <a:rect l="l" t="t" r="r" b="b"/>
              <a:pathLst>
                <a:path w="102682" h="77920" extrusionOk="0">
                  <a:moveTo>
                    <a:pt x="88965" y="77916"/>
                  </a:moveTo>
                  <a:lnTo>
                    <a:pt x="11908" y="76106"/>
                  </a:lnTo>
                  <a:cubicBezTo>
                    <a:pt x="5145" y="75916"/>
                    <a:pt x="-94" y="70391"/>
                    <a:pt x="1" y="63628"/>
                  </a:cubicBezTo>
                  <a:lnTo>
                    <a:pt x="1240" y="11908"/>
                  </a:lnTo>
                  <a:cubicBezTo>
                    <a:pt x="1430" y="5145"/>
                    <a:pt x="6955" y="-94"/>
                    <a:pt x="13717" y="1"/>
                  </a:cubicBezTo>
                  <a:lnTo>
                    <a:pt x="90775" y="1811"/>
                  </a:lnTo>
                  <a:cubicBezTo>
                    <a:pt x="97537" y="2002"/>
                    <a:pt x="102776" y="7526"/>
                    <a:pt x="102681" y="14289"/>
                  </a:cubicBezTo>
                  <a:lnTo>
                    <a:pt x="101443" y="66010"/>
                  </a:lnTo>
                  <a:cubicBezTo>
                    <a:pt x="101252" y="72772"/>
                    <a:pt x="95728" y="78106"/>
                    <a:pt x="88965" y="77916"/>
                  </a:cubicBezTo>
                  <a:close/>
                </a:path>
              </a:pathLst>
            </a:custGeom>
            <a:solidFill>
              <a:srgbClr val="DCDBD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9211815" y="4023833"/>
              <a:ext cx="119923" cy="17726"/>
            </a:xfrm>
            <a:custGeom>
              <a:avLst/>
              <a:gdLst/>
              <a:ahLst/>
              <a:cxnLst/>
              <a:rect l="l" t="t" r="r" b="b"/>
              <a:pathLst>
                <a:path w="119923" h="17726" extrusionOk="0">
                  <a:moveTo>
                    <a:pt x="112111" y="17718"/>
                  </a:moveTo>
                  <a:lnTo>
                    <a:pt x="7431" y="15242"/>
                  </a:lnTo>
                  <a:cubicBezTo>
                    <a:pt x="3240" y="15147"/>
                    <a:pt x="-93" y="11623"/>
                    <a:pt x="2" y="7431"/>
                  </a:cubicBezTo>
                  <a:lnTo>
                    <a:pt x="2" y="7431"/>
                  </a:lnTo>
                  <a:cubicBezTo>
                    <a:pt x="97" y="3240"/>
                    <a:pt x="3621" y="-93"/>
                    <a:pt x="7812" y="2"/>
                  </a:cubicBezTo>
                  <a:lnTo>
                    <a:pt x="112492" y="2478"/>
                  </a:lnTo>
                  <a:cubicBezTo>
                    <a:pt x="116683" y="2574"/>
                    <a:pt x="120017" y="6098"/>
                    <a:pt x="119922" y="10289"/>
                  </a:cubicBezTo>
                  <a:lnTo>
                    <a:pt x="119922" y="10289"/>
                  </a:lnTo>
                  <a:cubicBezTo>
                    <a:pt x="119826" y="14575"/>
                    <a:pt x="116397" y="17909"/>
                    <a:pt x="112111" y="17718"/>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9201433" y="3950682"/>
              <a:ext cx="139639" cy="78869"/>
            </a:xfrm>
            <a:custGeom>
              <a:avLst/>
              <a:gdLst/>
              <a:ahLst/>
              <a:cxnLst/>
              <a:rect l="l" t="t" r="r" b="b"/>
              <a:pathLst>
                <a:path w="139639" h="78869" extrusionOk="0">
                  <a:moveTo>
                    <a:pt x="125922" y="78868"/>
                  </a:moveTo>
                  <a:lnTo>
                    <a:pt x="11908" y="76106"/>
                  </a:lnTo>
                  <a:cubicBezTo>
                    <a:pt x="5145" y="75916"/>
                    <a:pt x="-94" y="70391"/>
                    <a:pt x="1" y="63628"/>
                  </a:cubicBezTo>
                  <a:lnTo>
                    <a:pt x="1240" y="11908"/>
                  </a:lnTo>
                  <a:cubicBezTo>
                    <a:pt x="1430" y="5145"/>
                    <a:pt x="6955" y="-94"/>
                    <a:pt x="13717" y="1"/>
                  </a:cubicBezTo>
                  <a:lnTo>
                    <a:pt x="127732" y="2764"/>
                  </a:lnTo>
                  <a:cubicBezTo>
                    <a:pt x="134494" y="2954"/>
                    <a:pt x="139733" y="8479"/>
                    <a:pt x="139638" y="15241"/>
                  </a:cubicBezTo>
                  <a:lnTo>
                    <a:pt x="138400" y="66962"/>
                  </a:lnTo>
                  <a:cubicBezTo>
                    <a:pt x="138304" y="73630"/>
                    <a:pt x="132685" y="78964"/>
                    <a:pt x="125922" y="78868"/>
                  </a:cubicBezTo>
                  <a:close/>
                </a:path>
              </a:pathLst>
            </a:custGeom>
            <a:solidFill>
              <a:srgbClr val="B4B4B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9180002" y="3886007"/>
              <a:ext cx="185740" cy="79920"/>
            </a:xfrm>
            <a:custGeom>
              <a:avLst/>
              <a:gdLst/>
              <a:ahLst/>
              <a:cxnLst/>
              <a:rect l="l" t="t" r="r" b="b"/>
              <a:pathLst>
                <a:path w="185740" h="79920" extrusionOk="0">
                  <a:moveTo>
                    <a:pt x="172023" y="79916"/>
                  </a:moveTo>
                  <a:lnTo>
                    <a:pt x="11908" y="76106"/>
                  </a:lnTo>
                  <a:cubicBezTo>
                    <a:pt x="5145" y="75916"/>
                    <a:pt x="-94" y="70391"/>
                    <a:pt x="1" y="63628"/>
                  </a:cubicBezTo>
                  <a:lnTo>
                    <a:pt x="1240" y="11908"/>
                  </a:lnTo>
                  <a:cubicBezTo>
                    <a:pt x="1430" y="5145"/>
                    <a:pt x="6955" y="-94"/>
                    <a:pt x="13717" y="1"/>
                  </a:cubicBezTo>
                  <a:lnTo>
                    <a:pt x="173833" y="3811"/>
                  </a:lnTo>
                  <a:cubicBezTo>
                    <a:pt x="180595" y="4002"/>
                    <a:pt x="185834" y="9526"/>
                    <a:pt x="185739" y="16289"/>
                  </a:cubicBezTo>
                  <a:lnTo>
                    <a:pt x="184501" y="68010"/>
                  </a:lnTo>
                  <a:cubicBezTo>
                    <a:pt x="184310" y="74772"/>
                    <a:pt x="178786" y="80107"/>
                    <a:pt x="172023" y="79916"/>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8701395" y="3865232"/>
              <a:ext cx="63425" cy="62317"/>
            </a:xfrm>
            <a:custGeom>
              <a:avLst/>
              <a:gdLst/>
              <a:ahLst/>
              <a:cxnLst/>
              <a:rect l="l" t="t" r="r" b="b"/>
              <a:pathLst>
                <a:path w="63425" h="62317" extrusionOk="0">
                  <a:moveTo>
                    <a:pt x="2263" y="13061"/>
                  </a:moveTo>
                  <a:lnTo>
                    <a:pt x="50364" y="60115"/>
                  </a:lnTo>
                  <a:cubicBezTo>
                    <a:pt x="53412" y="63068"/>
                    <a:pt x="58270" y="63068"/>
                    <a:pt x="61223" y="60020"/>
                  </a:cubicBezTo>
                  <a:lnTo>
                    <a:pt x="61223" y="60020"/>
                  </a:lnTo>
                  <a:cubicBezTo>
                    <a:pt x="64175" y="57067"/>
                    <a:pt x="64175" y="52209"/>
                    <a:pt x="61127" y="49256"/>
                  </a:cubicBezTo>
                  <a:lnTo>
                    <a:pt x="13026" y="2203"/>
                  </a:lnTo>
                  <a:cubicBezTo>
                    <a:pt x="9978" y="-750"/>
                    <a:pt x="5120" y="-750"/>
                    <a:pt x="2167" y="2298"/>
                  </a:cubicBezTo>
                  <a:lnTo>
                    <a:pt x="2167" y="2298"/>
                  </a:lnTo>
                  <a:cubicBezTo>
                    <a:pt x="-785" y="5251"/>
                    <a:pt x="-690" y="10109"/>
                    <a:pt x="2263" y="13061"/>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8706611" y="3809713"/>
              <a:ext cx="116050" cy="114681"/>
            </a:xfrm>
            <a:custGeom>
              <a:avLst/>
              <a:gdLst/>
              <a:ahLst/>
              <a:cxnLst/>
              <a:rect l="l" t="t" r="r" b="b"/>
              <a:pathLst>
                <a:path w="116050" h="114681" extrusionOk="0">
                  <a:moveTo>
                    <a:pt x="3620" y="57627"/>
                  </a:moveTo>
                  <a:lnTo>
                    <a:pt x="58293" y="111157"/>
                  </a:lnTo>
                  <a:cubicBezTo>
                    <a:pt x="63151" y="115920"/>
                    <a:pt x="70866" y="115824"/>
                    <a:pt x="75724" y="111062"/>
                  </a:cubicBezTo>
                  <a:lnTo>
                    <a:pt x="112491" y="74295"/>
                  </a:lnTo>
                  <a:cubicBezTo>
                    <a:pt x="117253" y="69533"/>
                    <a:pt x="117253" y="61818"/>
                    <a:pt x="112395" y="57055"/>
                  </a:cubicBezTo>
                  <a:lnTo>
                    <a:pt x="57722" y="3525"/>
                  </a:lnTo>
                  <a:cubicBezTo>
                    <a:pt x="52864" y="-1238"/>
                    <a:pt x="45149" y="-1143"/>
                    <a:pt x="40291" y="3620"/>
                  </a:cubicBezTo>
                  <a:lnTo>
                    <a:pt x="3525" y="40386"/>
                  </a:lnTo>
                  <a:cubicBezTo>
                    <a:pt x="-1238" y="45244"/>
                    <a:pt x="-1143" y="52959"/>
                    <a:pt x="3620" y="57627"/>
                  </a:cubicBezTo>
                  <a:close/>
                </a:path>
              </a:pathLst>
            </a:custGeom>
            <a:solidFill>
              <a:srgbClr val="DCDBD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8742448" y="3798176"/>
              <a:ext cx="89619" cy="88035"/>
            </a:xfrm>
            <a:custGeom>
              <a:avLst/>
              <a:gdLst/>
              <a:ahLst/>
              <a:cxnLst/>
              <a:rect l="l" t="t" r="r" b="b"/>
              <a:pathLst>
                <a:path w="89619" h="88035" extrusionOk="0">
                  <a:moveTo>
                    <a:pt x="2263" y="13061"/>
                  </a:moveTo>
                  <a:lnTo>
                    <a:pt x="76558" y="85832"/>
                  </a:lnTo>
                  <a:cubicBezTo>
                    <a:pt x="79606" y="88785"/>
                    <a:pt x="84464" y="88785"/>
                    <a:pt x="87416" y="85737"/>
                  </a:cubicBezTo>
                  <a:lnTo>
                    <a:pt x="87416" y="85737"/>
                  </a:lnTo>
                  <a:cubicBezTo>
                    <a:pt x="90369" y="82784"/>
                    <a:pt x="90369" y="77927"/>
                    <a:pt x="87321" y="74974"/>
                  </a:cubicBezTo>
                  <a:lnTo>
                    <a:pt x="13026" y="2203"/>
                  </a:lnTo>
                  <a:cubicBezTo>
                    <a:pt x="9978" y="-750"/>
                    <a:pt x="5120" y="-750"/>
                    <a:pt x="2168" y="2298"/>
                  </a:cubicBezTo>
                  <a:lnTo>
                    <a:pt x="2168" y="2298"/>
                  </a:lnTo>
                  <a:cubicBezTo>
                    <a:pt x="-785" y="5346"/>
                    <a:pt x="-690" y="10109"/>
                    <a:pt x="2263" y="13061"/>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8747533" y="3742847"/>
              <a:ext cx="142279" cy="140303"/>
            </a:xfrm>
            <a:custGeom>
              <a:avLst/>
              <a:gdLst/>
              <a:ahLst/>
              <a:cxnLst/>
              <a:rect l="l" t="t" r="r" b="b"/>
              <a:pathLst>
                <a:path w="142279" h="140303" extrusionOk="0">
                  <a:moveTo>
                    <a:pt x="3655" y="57627"/>
                  </a:moveTo>
                  <a:lnTo>
                    <a:pt x="84523" y="136779"/>
                  </a:lnTo>
                  <a:cubicBezTo>
                    <a:pt x="89380" y="141542"/>
                    <a:pt x="97096" y="141447"/>
                    <a:pt x="101953" y="136684"/>
                  </a:cubicBezTo>
                  <a:lnTo>
                    <a:pt x="138720" y="99918"/>
                  </a:lnTo>
                  <a:cubicBezTo>
                    <a:pt x="143482" y="95155"/>
                    <a:pt x="143482" y="87440"/>
                    <a:pt x="138625" y="82677"/>
                  </a:cubicBezTo>
                  <a:lnTo>
                    <a:pt x="57757" y="3525"/>
                  </a:lnTo>
                  <a:cubicBezTo>
                    <a:pt x="52900" y="-1238"/>
                    <a:pt x="45184" y="-1143"/>
                    <a:pt x="40327" y="3620"/>
                  </a:cubicBezTo>
                  <a:lnTo>
                    <a:pt x="3560" y="40386"/>
                  </a:lnTo>
                  <a:cubicBezTo>
                    <a:pt x="-1202" y="45149"/>
                    <a:pt x="-1202" y="52864"/>
                    <a:pt x="3655" y="57627"/>
                  </a:cubicBezTo>
                  <a:close/>
                </a:path>
              </a:pathLst>
            </a:custGeom>
            <a:solidFill>
              <a:srgbClr val="B4B4B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8776762" y="3681221"/>
              <a:ext cx="175058" cy="172307"/>
            </a:xfrm>
            <a:custGeom>
              <a:avLst/>
              <a:gdLst/>
              <a:ahLst/>
              <a:cxnLst/>
              <a:rect l="l" t="t" r="r" b="b"/>
              <a:pathLst>
                <a:path w="175058" h="172307" extrusionOk="0">
                  <a:moveTo>
                    <a:pt x="3667" y="57531"/>
                  </a:moveTo>
                  <a:lnTo>
                    <a:pt x="117301" y="168783"/>
                  </a:lnTo>
                  <a:cubicBezTo>
                    <a:pt x="122158" y="173546"/>
                    <a:pt x="129874" y="173451"/>
                    <a:pt x="134731" y="168688"/>
                  </a:cubicBezTo>
                  <a:lnTo>
                    <a:pt x="171498" y="131922"/>
                  </a:lnTo>
                  <a:cubicBezTo>
                    <a:pt x="176260" y="127159"/>
                    <a:pt x="176260" y="119444"/>
                    <a:pt x="171403" y="114681"/>
                  </a:cubicBezTo>
                  <a:lnTo>
                    <a:pt x="57674" y="3525"/>
                  </a:lnTo>
                  <a:cubicBezTo>
                    <a:pt x="52816" y="-1238"/>
                    <a:pt x="45101" y="-1143"/>
                    <a:pt x="40243" y="3620"/>
                  </a:cubicBezTo>
                  <a:lnTo>
                    <a:pt x="3477" y="40386"/>
                  </a:lnTo>
                  <a:cubicBezTo>
                    <a:pt x="-1190" y="45149"/>
                    <a:pt x="-1190" y="52864"/>
                    <a:pt x="3667" y="57531"/>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rot="1386274">
              <a:off x="9783702" y="1584950"/>
              <a:ext cx="285809" cy="476349"/>
            </a:xfrm>
            <a:custGeom>
              <a:avLst/>
              <a:gdLst/>
              <a:ahLst/>
              <a:cxnLst/>
              <a:rect l="l" t="t" r="r" b="b"/>
              <a:pathLst>
                <a:path w="285744" h="476240" extrusionOk="0">
                  <a:moveTo>
                    <a:pt x="0" y="0"/>
                  </a:moveTo>
                  <a:lnTo>
                    <a:pt x="285745" y="0"/>
                  </a:lnTo>
                  <a:lnTo>
                    <a:pt x="285745" y="476241"/>
                  </a:lnTo>
                  <a:lnTo>
                    <a:pt x="0" y="476241"/>
                  </a:lnTo>
                  <a:close/>
                </a:path>
              </a:pathLst>
            </a:custGeom>
            <a:solidFill>
              <a:srgbClr val="191B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rot="1386274">
              <a:off x="9709309" y="1950866"/>
              <a:ext cx="285809" cy="95270"/>
            </a:xfrm>
            <a:custGeom>
              <a:avLst/>
              <a:gdLst/>
              <a:ahLst/>
              <a:cxnLst/>
              <a:rect l="l" t="t" r="r" b="b"/>
              <a:pathLst>
                <a:path w="285744" h="95248" extrusionOk="0">
                  <a:moveTo>
                    <a:pt x="0" y="0"/>
                  </a:moveTo>
                  <a:lnTo>
                    <a:pt x="285745" y="0"/>
                  </a:lnTo>
                  <a:lnTo>
                    <a:pt x="285745" y="95248"/>
                  </a:lnTo>
                  <a:lnTo>
                    <a:pt x="0" y="95248"/>
                  </a:ln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9444322" y="2028824"/>
              <a:ext cx="622363" cy="329755"/>
            </a:xfrm>
            <a:custGeom>
              <a:avLst/>
              <a:gdLst/>
              <a:ahLst/>
              <a:cxnLst/>
              <a:rect l="l" t="t" r="r" b="b"/>
              <a:pathLst>
                <a:path w="622363" h="329755" extrusionOk="0">
                  <a:moveTo>
                    <a:pt x="622363" y="329756"/>
                  </a:moveTo>
                  <a:lnTo>
                    <a:pt x="0" y="65056"/>
                  </a:lnTo>
                  <a:lnTo>
                    <a:pt x="92488" y="0"/>
                  </a:lnTo>
                  <a:lnTo>
                    <a:pt x="605028" y="218027"/>
                  </a:lnTo>
                  <a:close/>
                </a:path>
              </a:pathLst>
            </a:custGeom>
            <a:solidFill>
              <a:srgbClr val="D4D3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9538048" y="1957317"/>
              <a:ext cx="510063" cy="288962"/>
            </a:xfrm>
            <a:custGeom>
              <a:avLst/>
              <a:gdLst/>
              <a:ahLst/>
              <a:cxnLst/>
              <a:rect l="l" t="t" r="r" b="b"/>
              <a:pathLst>
                <a:path w="510063" h="288962" extrusionOk="0">
                  <a:moveTo>
                    <a:pt x="510064" y="288963"/>
                  </a:moveTo>
                  <a:lnTo>
                    <a:pt x="0" y="72078"/>
                  </a:lnTo>
                  <a:lnTo>
                    <a:pt x="85820" y="6546"/>
                  </a:lnTo>
                  <a:cubicBezTo>
                    <a:pt x="96583" y="-1645"/>
                    <a:pt x="115253" y="-2217"/>
                    <a:pt x="132779" y="5213"/>
                  </a:cubicBezTo>
                  <a:lnTo>
                    <a:pt x="456819" y="142944"/>
                  </a:lnTo>
                  <a:cubicBezTo>
                    <a:pt x="473393" y="149993"/>
                    <a:pt x="485585" y="162756"/>
                    <a:pt x="488061" y="175710"/>
                  </a:cubicBezTo>
                  <a:lnTo>
                    <a:pt x="510064" y="288963"/>
                  </a:lnTo>
                  <a:close/>
                </a:path>
              </a:pathLst>
            </a:custGeom>
            <a:solidFill>
              <a:srgbClr val="E6E5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rot="1386274">
              <a:off x="9089873" y="2217638"/>
              <a:ext cx="676416" cy="1552518"/>
            </a:xfrm>
            <a:custGeom>
              <a:avLst/>
              <a:gdLst/>
              <a:ahLst/>
              <a:cxnLst/>
              <a:rect l="l" t="t" r="r" b="b"/>
              <a:pathLst>
                <a:path w="676262" h="1552164" extrusionOk="0">
                  <a:moveTo>
                    <a:pt x="0" y="0"/>
                  </a:moveTo>
                  <a:lnTo>
                    <a:pt x="676262" y="0"/>
                  </a:lnTo>
                  <a:lnTo>
                    <a:pt x="676262" y="1552165"/>
                  </a:lnTo>
                  <a:lnTo>
                    <a:pt x="0" y="1552165"/>
                  </a:lnTo>
                  <a:close/>
                </a:path>
              </a:pathLst>
            </a:custGeom>
            <a:solidFill>
              <a:srgbClr val="D4D3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rot="1386274">
              <a:off x="9165441" y="2202281"/>
              <a:ext cx="450341" cy="1552518"/>
            </a:xfrm>
            <a:custGeom>
              <a:avLst/>
              <a:gdLst/>
              <a:ahLst/>
              <a:cxnLst/>
              <a:rect l="l" t="t" r="r" b="b"/>
              <a:pathLst>
                <a:path w="450238" h="1552164" extrusionOk="0">
                  <a:moveTo>
                    <a:pt x="0" y="0"/>
                  </a:moveTo>
                  <a:lnTo>
                    <a:pt x="450238" y="0"/>
                  </a:lnTo>
                  <a:lnTo>
                    <a:pt x="450238" y="1552165"/>
                  </a:lnTo>
                  <a:lnTo>
                    <a:pt x="0" y="1552165"/>
                  </a:lnTo>
                  <a:close/>
                </a:path>
              </a:pathLst>
            </a:custGeom>
            <a:solidFill>
              <a:srgbClr val="E6E5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9841233" y="1490666"/>
              <a:ext cx="372704" cy="191361"/>
            </a:xfrm>
            <a:custGeom>
              <a:avLst/>
              <a:gdLst/>
              <a:ahLst/>
              <a:cxnLst/>
              <a:rect l="l" t="t" r="r" b="b"/>
              <a:pathLst>
                <a:path w="372704" h="191361" extrusionOk="0">
                  <a:moveTo>
                    <a:pt x="332990" y="189067"/>
                  </a:moveTo>
                  <a:lnTo>
                    <a:pt x="17426" y="54860"/>
                  </a:lnTo>
                  <a:cubicBezTo>
                    <a:pt x="2948" y="48668"/>
                    <a:pt x="-3910" y="31904"/>
                    <a:pt x="2282" y="17426"/>
                  </a:cubicBezTo>
                  <a:lnTo>
                    <a:pt x="2282" y="17426"/>
                  </a:lnTo>
                  <a:cubicBezTo>
                    <a:pt x="8473" y="2948"/>
                    <a:pt x="25237" y="-3910"/>
                    <a:pt x="39715" y="2282"/>
                  </a:cubicBezTo>
                  <a:lnTo>
                    <a:pt x="355278" y="136489"/>
                  </a:lnTo>
                  <a:cubicBezTo>
                    <a:pt x="369756" y="142680"/>
                    <a:pt x="376614" y="159444"/>
                    <a:pt x="370423" y="173922"/>
                  </a:cubicBezTo>
                  <a:lnTo>
                    <a:pt x="370423" y="173922"/>
                  </a:lnTo>
                  <a:cubicBezTo>
                    <a:pt x="364232" y="188495"/>
                    <a:pt x="347468" y="195258"/>
                    <a:pt x="332990" y="189067"/>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rot="1386274">
              <a:off x="9058593" y="3049780"/>
              <a:ext cx="685466" cy="18291"/>
            </a:xfrm>
            <a:custGeom>
              <a:avLst/>
              <a:gdLst/>
              <a:ahLst/>
              <a:cxnLst/>
              <a:rect l="l" t="t" r="r" b="b"/>
              <a:pathLst>
                <a:path w="685310" h="18287" extrusionOk="0">
                  <a:moveTo>
                    <a:pt x="0" y="0"/>
                  </a:moveTo>
                  <a:lnTo>
                    <a:pt x="685311" y="0"/>
                  </a:lnTo>
                  <a:lnTo>
                    <a:pt x="685311" y="18288"/>
                  </a:lnTo>
                  <a:lnTo>
                    <a:pt x="0" y="18288"/>
                  </a:lnTo>
                  <a:close/>
                </a:path>
              </a:pathLst>
            </a:custGeom>
            <a:solidFill>
              <a:srgbClr val="3A36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9378223" y="2080359"/>
              <a:ext cx="732082" cy="344238"/>
            </a:xfrm>
            <a:custGeom>
              <a:avLst/>
              <a:gdLst/>
              <a:ahLst/>
              <a:cxnLst/>
              <a:rect l="l" t="t" r="r" b="b"/>
              <a:pathLst>
                <a:path w="732082" h="344238" extrusionOk="0">
                  <a:moveTo>
                    <a:pt x="692368" y="341943"/>
                  </a:moveTo>
                  <a:lnTo>
                    <a:pt x="17426" y="54860"/>
                  </a:lnTo>
                  <a:cubicBezTo>
                    <a:pt x="2948" y="48668"/>
                    <a:pt x="-3910" y="31904"/>
                    <a:pt x="2282" y="17426"/>
                  </a:cubicBezTo>
                  <a:lnTo>
                    <a:pt x="2282" y="17426"/>
                  </a:lnTo>
                  <a:cubicBezTo>
                    <a:pt x="8473" y="2948"/>
                    <a:pt x="25237" y="-3910"/>
                    <a:pt x="39715" y="2282"/>
                  </a:cubicBezTo>
                  <a:lnTo>
                    <a:pt x="714656" y="289365"/>
                  </a:lnTo>
                  <a:cubicBezTo>
                    <a:pt x="729134" y="295556"/>
                    <a:pt x="735992" y="312320"/>
                    <a:pt x="729801" y="326798"/>
                  </a:cubicBezTo>
                  <a:lnTo>
                    <a:pt x="729801" y="326798"/>
                  </a:lnTo>
                  <a:cubicBezTo>
                    <a:pt x="723610" y="341372"/>
                    <a:pt x="706846" y="348134"/>
                    <a:pt x="692368" y="341943"/>
                  </a:cubicBezTo>
                  <a:close/>
                </a:path>
              </a:pathLst>
            </a:custGeom>
            <a:solidFill>
              <a:srgbClr val="3A36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8748240" y="3561782"/>
              <a:ext cx="732082" cy="344144"/>
            </a:xfrm>
            <a:custGeom>
              <a:avLst/>
              <a:gdLst/>
              <a:ahLst/>
              <a:cxnLst/>
              <a:rect l="l" t="t" r="r" b="b"/>
              <a:pathLst>
                <a:path w="732082" h="344144" extrusionOk="0">
                  <a:moveTo>
                    <a:pt x="692368" y="341848"/>
                  </a:moveTo>
                  <a:lnTo>
                    <a:pt x="17426" y="54860"/>
                  </a:lnTo>
                  <a:cubicBezTo>
                    <a:pt x="2948" y="48668"/>
                    <a:pt x="-3910" y="31904"/>
                    <a:pt x="2282" y="17426"/>
                  </a:cubicBezTo>
                  <a:lnTo>
                    <a:pt x="2282" y="17426"/>
                  </a:lnTo>
                  <a:cubicBezTo>
                    <a:pt x="8473" y="2948"/>
                    <a:pt x="25237" y="-3910"/>
                    <a:pt x="39715" y="2282"/>
                  </a:cubicBezTo>
                  <a:lnTo>
                    <a:pt x="714656" y="289365"/>
                  </a:lnTo>
                  <a:cubicBezTo>
                    <a:pt x="729134" y="295556"/>
                    <a:pt x="735992" y="312320"/>
                    <a:pt x="729801" y="326798"/>
                  </a:cubicBezTo>
                  <a:lnTo>
                    <a:pt x="729801" y="326798"/>
                  </a:lnTo>
                  <a:cubicBezTo>
                    <a:pt x="723610" y="341276"/>
                    <a:pt x="706846" y="348039"/>
                    <a:pt x="692368" y="341848"/>
                  </a:cubicBezTo>
                  <a:close/>
                </a:path>
              </a:pathLst>
            </a:custGeom>
            <a:solidFill>
              <a:srgbClr val="3A36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8759670" y="3622071"/>
              <a:ext cx="667793" cy="345506"/>
            </a:xfrm>
            <a:custGeom>
              <a:avLst/>
              <a:gdLst/>
              <a:ahLst/>
              <a:cxnLst/>
              <a:rect l="l" t="t" r="r" b="b"/>
              <a:pathLst>
                <a:path w="667793" h="345506" extrusionOk="0">
                  <a:moveTo>
                    <a:pt x="576925" y="340804"/>
                  </a:moveTo>
                  <a:lnTo>
                    <a:pt x="35429" y="110490"/>
                  </a:lnTo>
                  <a:cubicBezTo>
                    <a:pt x="5806" y="97917"/>
                    <a:pt x="-7910" y="63722"/>
                    <a:pt x="4663" y="34100"/>
                  </a:cubicBezTo>
                  <a:lnTo>
                    <a:pt x="19141" y="0"/>
                  </a:lnTo>
                  <a:lnTo>
                    <a:pt x="667794" y="275844"/>
                  </a:lnTo>
                  <a:lnTo>
                    <a:pt x="653315" y="309943"/>
                  </a:lnTo>
                  <a:cubicBezTo>
                    <a:pt x="640647" y="339661"/>
                    <a:pt x="606453" y="353473"/>
                    <a:pt x="576925" y="340804"/>
                  </a:cubicBezTo>
                  <a:close/>
                </a:path>
              </a:pathLst>
            </a:custGeom>
            <a:solidFill>
              <a:srgbClr val="191B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8960512" y="3986271"/>
              <a:ext cx="76843" cy="41396"/>
            </a:xfrm>
            <a:custGeom>
              <a:avLst/>
              <a:gdLst/>
              <a:ahLst/>
              <a:cxnLst/>
              <a:rect l="l" t="t" r="r" b="b"/>
              <a:pathLst>
                <a:path w="76843" h="41396" extrusionOk="0">
                  <a:moveTo>
                    <a:pt x="66235" y="40803"/>
                  </a:moveTo>
                  <a:lnTo>
                    <a:pt x="4608" y="14609"/>
                  </a:lnTo>
                  <a:cubicBezTo>
                    <a:pt x="703" y="12990"/>
                    <a:pt x="-1012" y="8513"/>
                    <a:pt x="607" y="4608"/>
                  </a:cubicBezTo>
                  <a:lnTo>
                    <a:pt x="607" y="4608"/>
                  </a:lnTo>
                  <a:cubicBezTo>
                    <a:pt x="2227" y="702"/>
                    <a:pt x="6703" y="-1012"/>
                    <a:pt x="10609" y="607"/>
                  </a:cubicBezTo>
                  <a:lnTo>
                    <a:pt x="72235" y="26801"/>
                  </a:lnTo>
                  <a:cubicBezTo>
                    <a:pt x="76141" y="28420"/>
                    <a:pt x="77855" y="32897"/>
                    <a:pt x="76236" y="36802"/>
                  </a:cubicBezTo>
                  <a:lnTo>
                    <a:pt x="76236" y="36802"/>
                  </a:lnTo>
                  <a:cubicBezTo>
                    <a:pt x="74617" y="40612"/>
                    <a:pt x="70140" y="42422"/>
                    <a:pt x="66235" y="40803"/>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8956937" y="3916116"/>
              <a:ext cx="114663" cy="101804"/>
            </a:xfrm>
            <a:custGeom>
              <a:avLst/>
              <a:gdLst/>
              <a:ahLst/>
              <a:cxnLst/>
              <a:rect l="l" t="t" r="r" b="b"/>
              <a:pathLst>
                <a:path w="114663" h="101804" extrusionOk="0">
                  <a:moveTo>
                    <a:pt x="77429" y="100861"/>
                  </a:moveTo>
                  <a:lnTo>
                    <a:pt x="7421" y="71048"/>
                  </a:lnTo>
                  <a:cubicBezTo>
                    <a:pt x="1229" y="68381"/>
                    <a:pt x="-1628" y="61237"/>
                    <a:pt x="944" y="55046"/>
                  </a:cubicBezTo>
                  <a:lnTo>
                    <a:pt x="21232" y="7421"/>
                  </a:lnTo>
                  <a:cubicBezTo>
                    <a:pt x="23899" y="1229"/>
                    <a:pt x="31043" y="-1628"/>
                    <a:pt x="37234" y="944"/>
                  </a:cubicBezTo>
                  <a:lnTo>
                    <a:pt x="107243" y="30757"/>
                  </a:lnTo>
                  <a:cubicBezTo>
                    <a:pt x="113434" y="33424"/>
                    <a:pt x="116291" y="40568"/>
                    <a:pt x="113720" y="46759"/>
                  </a:cubicBezTo>
                  <a:lnTo>
                    <a:pt x="93431" y="94384"/>
                  </a:lnTo>
                  <a:cubicBezTo>
                    <a:pt x="90764" y="100575"/>
                    <a:pt x="83621" y="103433"/>
                    <a:pt x="77429" y="100861"/>
                  </a:cubicBezTo>
                  <a:close/>
                </a:path>
              </a:pathLst>
            </a:custGeom>
            <a:solidFill>
              <a:srgbClr val="DCDBD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8973656" y="3909023"/>
              <a:ext cx="110371" cy="55684"/>
            </a:xfrm>
            <a:custGeom>
              <a:avLst/>
              <a:gdLst/>
              <a:ahLst/>
              <a:cxnLst/>
              <a:rect l="l" t="t" r="r" b="b"/>
              <a:pathLst>
                <a:path w="110371" h="55684" extrusionOk="0">
                  <a:moveTo>
                    <a:pt x="99763" y="55090"/>
                  </a:moveTo>
                  <a:lnTo>
                    <a:pt x="4608" y="14609"/>
                  </a:lnTo>
                  <a:cubicBezTo>
                    <a:pt x="703" y="12990"/>
                    <a:pt x="-1012" y="8513"/>
                    <a:pt x="607" y="4608"/>
                  </a:cubicBezTo>
                  <a:lnTo>
                    <a:pt x="607" y="4608"/>
                  </a:lnTo>
                  <a:cubicBezTo>
                    <a:pt x="2227" y="703"/>
                    <a:pt x="6703" y="-1012"/>
                    <a:pt x="10609" y="607"/>
                  </a:cubicBezTo>
                  <a:lnTo>
                    <a:pt x="105763" y="41089"/>
                  </a:lnTo>
                  <a:cubicBezTo>
                    <a:pt x="109669" y="42708"/>
                    <a:pt x="111383" y="47185"/>
                    <a:pt x="109764" y="51090"/>
                  </a:cubicBezTo>
                  <a:lnTo>
                    <a:pt x="109764" y="51090"/>
                  </a:lnTo>
                  <a:cubicBezTo>
                    <a:pt x="108049" y="54900"/>
                    <a:pt x="103573" y="56710"/>
                    <a:pt x="99763" y="55090"/>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8969891" y="3838964"/>
              <a:ext cx="148191" cy="116093"/>
            </a:xfrm>
            <a:custGeom>
              <a:avLst/>
              <a:gdLst/>
              <a:ahLst/>
              <a:cxnLst/>
              <a:rect l="l" t="t" r="r" b="b"/>
              <a:pathLst>
                <a:path w="148191" h="116093" extrusionOk="0">
                  <a:moveTo>
                    <a:pt x="111053" y="115148"/>
                  </a:moveTo>
                  <a:lnTo>
                    <a:pt x="7421" y="71048"/>
                  </a:lnTo>
                  <a:cubicBezTo>
                    <a:pt x="1229" y="68381"/>
                    <a:pt x="-1628" y="61237"/>
                    <a:pt x="944" y="55046"/>
                  </a:cubicBezTo>
                  <a:lnTo>
                    <a:pt x="21232" y="7421"/>
                  </a:lnTo>
                  <a:cubicBezTo>
                    <a:pt x="23899" y="1229"/>
                    <a:pt x="31043" y="-1628"/>
                    <a:pt x="37234" y="944"/>
                  </a:cubicBezTo>
                  <a:lnTo>
                    <a:pt x="140771" y="45140"/>
                  </a:lnTo>
                  <a:cubicBezTo>
                    <a:pt x="146962" y="47807"/>
                    <a:pt x="149819" y="54950"/>
                    <a:pt x="147248" y="61142"/>
                  </a:cubicBezTo>
                  <a:lnTo>
                    <a:pt x="126959" y="108767"/>
                  </a:lnTo>
                  <a:cubicBezTo>
                    <a:pt x="124388" y="114863"/>
                    <a:pt x="117244" y="117720"/>
                    <a:pt x="111053" y="115148"/>
                  </a:cubicBezTo>
                  <a:close/>
                </a:path>
              </a:pathLst>
            </a:custGeom>
            <a:solidFill>
              <a:srgbClr val="B4B4B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8973987" y="3771051"/>
              <a:ext cx="190291" cy="133903"/>
            </a:xfrm>
            <a:custGeom>
              <a:avLst/>
              <a:gdLst/>
              <a:ahLst/>
              <a:cxnLst/>
              <a:rect l="l" t="t" r="r" b="b"/>
              <a:pathLst>
                <a:path w="190291" h="133903" extrusionOk="0">
                  <a:moveTo>
                    <a:pt x="153058" y="132960"/>
                  </a:moveTo>
                  <a:lnTo>
                    <a:pt x="7421" y="71048"/>
                  </a:lnTo>
                  <a:cubicBezTo>
                    <a:pt x="1229" y="68381"/>
                    <a:pt x="-1628" y="61237"/>
                    <a:pt x="944" y="55046"/>
                  </a:cubicBezTo>
                  <a:lnTo>
                    <a:pt x="21232" y="7421"/>
                  </a:lnTo>
                  <a:cubicBezTo>
                    <a:pt x="23899" y="1229"/>
                    <a:pt x="31043" y="-1628"/>
                    <a:pt x="37234" y="944"/>
                  </a:cubicBezTo>
                  <a:lnTo>
                    <a:pt x="182871" y="62856"/>
                  </a:lnTo>
                  <a:cubicBezTo>
                    <a:pt x="189062" y="65523"/>
                    <a:pt x="191920" y="72667"/>
                    <a:pt x="189348" y="78858"/>
                  </a:cubicBezTo>
                  <a:lnTo>
                    <a:pt x="169060" y="126483"/>
                  </a:lnTo>
                  <a:cubicBezTo>
                    <a:pt x="166393" y="132674"/>
                    <a:pt x="159249" y="135532"/>
                    <a:pt x="153058" y="132960"/>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8329612" y="4900516"/>
              <a:ext cx="1371600" cy="180975"/>
            </a:xfrm>
            <a:custGeom>
              <a:avLst/>
              <a:gdLst/>
              <a:ahLst/>
              <a:cxnLst/>
              <a:rect l="l" t="t" r="r" b="b"/>
              <a:pathLst>
                <a:path w="1371600" h="180975" extrusionOk="0">
                  <a:moveTo>
                    <a:pt x="1281113" y="180975"/>
                  </a:moveTo>
                  <a:lnTo>
                    <a:pt x="90488" y="180975"/>
                  </a:lnTo>
                  <a:cubicBezTo>
                    <a:pt x="40767" y="180975"/>
                    <a:pt x="0" y="140303"/>
                    <a:pt x="0" y="90488"/>
                  </a:cubicBezTo>
                  <a:lnTo>
                    <a:pt x="0" y="90488"/>
                  </a:lnTo>
                  <a:cubicBezTo>
                    <a:pt x="0" y="40672"/>
                    <a:pt x="40672" y="0"/>
                    <a:pt x="90488" y="0"/>
                  </a:cubicBezTo>
                  <a:lnTo>
                    <a:pt x="1281113" y="0"/>
                  </a:lnTo>
                  <a:cubicBezTo>
                    <a:pt x="1330833" y="0"/>
                    <a:pt x="1371600" y="40672"/>
                    <a:pt x="1371600" y="90488"/>
                  </a:cubicBezTo>
                  <a:lnTo>
                    <a:pt x="1371600" y="90488"/>
                  </a:lnTo>
                  <a:cubicBezTo>
                    <a:pt x="1371600" y="140303"/>
                    <a:pt x="1330928" y="180975"/>
                    <a:pt x="1281113" y="180975"/>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8243887" y="6176866"/>
              <a:ext cx="2505075" cy="180975"/>
            </a:xfrm>
            <a:custGeom>
              <a:avLst/>
              <a:gdLst/>
              <a:ahLst/>
              <a:cxnLst/>
              <a:rect l="l" t="t" r="r" b="b"/>
              <a:pathLst>
                <a:path w="2505075" h="180975" extrusionOk="0">
                  <a:moveTo>
                    <a:pt x="2505075" y="180975"/>
                  </a:moveTo>
                  <a:lnTo>
                    <a:pt x="0" y="180975"/>
                  </a:lnTo>
                  <a:lnTo>
                    <a:pt x="0" y="162973"/>
                  </a:lnTo>
                  <a:cubicBezTo>
                    <a:pt x="0" y="73343"/>
                    <a:pt x="73343" y="0"/>
                    <a:pt x="162973" y="0"/>
                  </a:cubicBezTo>
                  <a:lnTo>
                    <a:pt x="2342102" y="0"/>
                  </a:lnTo>
                  <a:cubicBezTo>
                    <a:pt x="2431733" y="0"/>
                    <a:pt x="2505075" y="73343"/>
                    <a:pt x="2505075" y="162973"/>
                  </a:cubicBezTo>
                  <a:lnTo>
                    <a:pt x="2505075" y="180975"/>
                  </a:lnTo>
                  <a:close/>
                </a:path>
              </a:pathLst>
            </a:custGeom>
            <a:solidFill>
              <a:srgbClr val="36363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9577387" y="5462491"/>
              <a:ext cx="428625" cy="428625"/>
            </a:xfrm>
            <a:custGeom>
              <a:avLst/>
              <a:gdLst/>
              <a:ahLst/>
              <a:cxnLst/>
              <a:rect l="l" t="t" r="r" b="b"/>
              <a:pathLst>
                <a:path w="428625" h="428625" extrusionOk="0">
                  <a:moveTo>
                    <a:pt x="428625" y="214312"/>
                  </a:moveTo>
                  <a:cubicBezTo>
                    <a:pt x="428625" y="332674"/>
                    <a:pt x="332674" y="428625"/>
                    <a:pt x="214313" y="428625"/>
                  </a:cubicBezTo>
                  <a:cubicBezTo>
                    <a:pt x="95951" y="428625"/>
                    <a:pt x="0" y="332674"/>
                    <a:pt x="0" y="214312"/>
                  </a:cubicBezTo>
                  <a:cubicBezTo>
                    <a:pt x="0" y="95951"/>
                    <a:pt x="95951" y="0"/>
                    <a:pt x="214313" y="0"/>
                  </a:cubicBezTo>
                  <a:cubicBezTo>
                    <a:pt x="332674" y="0"/>
                    <a:pt x="428625" y="95951"/>
                    <a:pt x="428625" y="214312"/>
                  </a:cubicBezTo>
                  <a:close/>
                </a:path>
              </a:pathLst>
            </a:custGeom>
            <a:solidFill>
              <a:srgbClr val="625F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9682162" y="5567266"/>
              <a:ext cx="219075" cy="219075"/>
            </a:xfrm>
            <a:custGeom>
              <a:avLst/>
              <a:gdLst/>
              <a:ahLst/>
              <a:cxnLst/>
              <a:rect l="l" t="t" r="r" b="b"/>
              <a:pathLst>
                <a:path w="219075" h="219075" extrusionOk="0">
                  <a:moveTo>
                    <a:pt x="219075" y="109537"/>
                  </a:moveTo>
                  <a:cubicBezTo>
                    <a:pt x="219075" y="170033"/>
                    <a:pt x="170033" y="219075"/>
                    <a:pt x="109538" y="219075"/>
                  </a:cubicBezTo>
                  <a:cubicBezTo>
                    <a:pt x="49042" y="219075"/>
                    <a:pt x="0" y="170033"/>
                    <a:pt x="0" y="109537"/>
                  </a:cubicBezTo>
                  <a:cubicBezTo>
                    <a:pt x="0" y="49041"/>
                    <a:pt x="49042" y="0"/>
                    <a:pt x="109538" y="0"/>
                  </a:cubicBezTo>
                  <a:cubicBezTo>
                    <a:pt x="170033" y="0"/>
                    <a:pt x="219075" y="49041"/>
                    <a:pt x="219075" y="109537"/>
                  </a:cubicBezTo>
                  <a:close/>
                </a:path>
              </a:pathLst>
            </a:custGeom>
            <a:solidFill>
              <a:srgbClr val="3730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 name="Google Shape;62;p2"/>
          <p:cNvSpPr/>
          <p:nvPr/>
        </p:nvSpPr>
        <p:spPr>
          <a:xfrm rot="3734981">
            <a:off x="725148" y="5928264"/>
            <a:ext cx="401564" cy="401564"/>
          </a:xfrm>
          <a:custGeom>
            <a:avLst/>
            <a:gdLst/>
            <a:ahLst/>
            <a:cxnLst/>
            <a:rect l="l" t="t" r="r" b="b"/>
            <a:pathLst>
              <a:path w="247650" h="247650" extrusionOk="0">
                <a:moveTo>
                  <a:pt x="247650" y="123825"/>
                </a:moveTo>
                <a:cubicBezTo>
                  <a:pt x="247650" y="192212"/>
                  <a:pt x="192212" y="247650"/>
                  <a:pt x="123825" y="247650"/>
                </a:cubicBezTo>
                <a:cubicBezTo>
                  <a:pt x="55438" y="247650"/>
                  <a:pt x="0" y="192212"/>
                  <a:pt x="0" y="123825"/>
                </a:cubicBezTo>
                <a:cubicBezTo>
                  <a:pt x="0" y="55438"/>
                  <a:pt x="55438" y="0"/>
                  <a:pt x="123825" y="0"/>
                </a:cubicBezTo>
                <a:cubicBezTo>
                  <a:pt x="192212" y="0"/>
                  <a:pt x="247650" y="55438"/>
                  <a:pt x="247650" y="123825"/>
                </a:cubicBezTo>
                <a:close/>
              </a:path>
            </a:pathLst>
          </a:custGeom>
          <a:noFill/>
          <a:ln w="19050" cap="flat" cmpd="sng">
            <a:solidFill>
              <a:srgbClr val="A0C78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rot="3734981">
            <a:off x="1164885" y="5465804"/>
            <a:ext cx="178849" cy="178849"/>
          </a:xfrm>
          <a:custGeom>
            <a:avLst/>
            <a:gdLst/>
            <a:ahLst/>
            <a:cxnLst/>
            <a:rect l="l" t="t" r="r" b="b"/>
            <a:pathLst>
              <a:path w="110299" h="110299" extrusionOk="0">
                <a:moveTo>
                  <a:pt x="110300" y="55150"/>
                </a:moveTo>
                <a:cubicBezTo>
                  <a:pt x="110300" y="85608"/>
                  <a:pt x="85608" y="110300"/>
                  <a:pt x="55150" y="110300"/>
                </a:cubicBezTo>
                <a:cubicBezTo>
                  <a:pt x="24691" y="110300"/>
                  <a:pt x="0" y="85608"/>
                  <a:pt x="0" y="55150"/>
                </a:cubicBezTo>
                <a:cubicBezTo>
                  <a:pt x="0" y="24691"/>
                  <a:pt x="24691" y="0"/>
                  <a:pt x="55150" y="0"/>
                </a:cubicBezTo>
                <a:cubicBezTo>
                  <a:pt x="85608" y="0"/>
                  <a:pt x="110300" y="24691"/>
                  <a:pt x="110300" y="55150"/>
                </a:cubicBezTo>
                <a:close/>
              </a:path>
            </a:pathLst>
          </a:custGeom>
          <a:noFill/>
          <a:ln w="19050" cap="flat" cmpd="sng">
            <a:solidFill>
              <a:srgbClr val="A0C78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rot="3734981">
            <a:off x="1014913" y="5634854"/>
            <a:ext cx="197847" cy="313528"/>
          </a:xfrm>
          <a:custGeom>
            <a:avLst/>
            <a:gdLst/>
            <a:ahLst/>
            <a:cxnLst/>
            <a:rect l="l" t="t" r="r" b="b"/>
            <a:pathLst>
              <a:path w="122015" h="193357" extrusionOk="0">
                <a:moveTo>
                  <a:pt x="0" y="0"/>
                </a:moveTo>
                <a:lnTo>
                  <a:pt x="122015" y="193358"/>
                </a:lnTo>
              </a:path>
            </a:pathLst>
          </a:custGeom>
          <a:noFill/>
          <a:ln w="19050" cap="flat" cmpd="sng">
            <a:solidFill>
              <a:srgbClr val="A0C78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5" name="Google Shape;65;p2"/>
          <p:cNvGrpSpPr/>
          <p:nvPr/>
        </p:nvGrpSpPr>
        <p:grpSpPr>
          <a:xfrm>
            <a:off x="1083909" y="6201916"/>
            <a:ext cx="422705" cy="375534"/>
            <a:chOff x="3964130" y="1607569"/>
            <a:chExt cx="422705" cy="375534"/>
          </a:xfrm>
        </p:grpSpPr>
        <p:sp>
          <p:nvSpPr>
            <p:cNvPr id="66" name="Google Shape;66;p2"/>
            <p:cNvSpPr/>
            <p:nvPr/>
          </p:nvSpPr>
          <p:spPr>
            <a:xfrm rot="3734981">
              <a:off x="4114552" y="1710821"/>
              <a:ext cx="231670" cy="231671"/>
            </a:xfrm>
            <a:custGeom>
              <a:avLst/>
              <a:gdLst/>
              <a:ahLst/>
              <a:cxnLst/>
              <a:rect l="l" t="t" r="r" b="b"/>
              <a:pathLst>
                <a:path w="142874" h="142875" extrusionOk="0">
                  <a:moveTo>
                    <a:pt x="142875" y="71437"/>
                  </a:moveTo>
                  <a:cubicBezTo>
                    <a:pt x="142875" y="110891"/>
                    <a:pt x="110891" y="142875"/>
                    <a:pt x="71438" y="142875"/>
                  </a:cubicBezTo>
                  <a:cubicBezTo>
                    <a:pt x="31984" y="142875"/>
                    <a:pt x="0" y="110891"/>
                    <a:pt x="0" y="71437"/>
                  </a:cubicBezTo>
                  <a:cubicBezTo>
                    <a:pt x="0" y="31984"/>
                    <a:pt x="31984" y="0"/>
                    <a:pt x="71438" y="0"/>
                  </a:cubicBezTo>
                  <a:cubicBezTo>
                    <a:pt x="110891" y="0"/>
                    <a:pt x="142875" y="31984"/>
                    <a:pt x="142875" y="71437"/>
                  </a:cubicBezTo>
                  <a:close/>
                </a:path>
              </a:pathLst>
            </a:custGeom>
            <a:noFill/>
            <a:ln w="19050" cap="flat" cmpd="sng">
              <a:solidFill>
                <a:srgbClr val="A0C78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2"/>
            <p:cNvSpPr/>
            <p:nvPr/>
          </p:nvSpPr>
          <p:spPr>
            <a:xfrm rot="3734981">
              <a:off x="3959345" y="1660439"/>
              <a:ext cx="177768" cy="96529"/>
            </a:xfrm>
            <a:custGeom>
              <a:avLst/>
              <a:gdLst/>
              <a:ahLst/>
              <a:cxnLst/>
              <a:rect l="l" t="t" r="r" b="b"/>
              <a:pathLst>
                <a:path w="109632" h="59531" extrusionOk="0">
                  <a:moveTo>
                    <a:pt x="0" y="59531"/>
                  </a:moveTo>
                  <a:lnTo>
                    <a:pt x="109633" y="0"/>
                  </a:lnTo>
                </a:path>
              </a:pathLst>
            </a:custGeom>
            <a:noFill/>
            <a:ln w="19050" cap="flat" cmpd="sng">
              <a:solidFill>
                <a:srgbClr val="A0C78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8" name="Google Shape;68;p2"/>
          <p:cNvGrpSpPr/>
          <p:nvPr/>
        </p:nvGrpSpPr>
        <p:grpSpPr>
          <a:xfrm rot="8980382">
            <a:off x="266276" y="5911893"/>
            <a:ext cx="422676" cy="375509"/>
            <a:chOff x="3964130" y="1607569"/>
            <a:chExt cx="422705" cy="375534"/>
          </a:xfrm>
        </p:grpSpPr>
        <p:sp>
          <p:nvSpPr>
            <p:cNvPr id="69" name="Google Shape;69;p2"/>
            <p:cNvSpPr/>
            <p:nvPr/>
          </p:nvSpPr>
          <p:spPr>
            <a:xfrm rot="3734981">
              <a:off x="4114552" y="1710821"/>
              <a:ext cx="231670" cy="231671"/>
            </a:xfrm>
            <a:custGeom>
              <a:avLst/>
              <a:gdLst/>
              <a:ahLst/>
              <a:cxnLst/>
              <a:rect l="l" t="t" r="r" b="b"/>
              <a:pathLst>
                <a:path w="142874" h="142875" extrusionOk="0">
                  <a:moveTo>
                    <a:pt x="142875" y="71437"/>
                  </a:moveTo>
                  <a:cubicBezTo>
                    <a:pt x="142875" y="110891"/>
                    <a:pt x="110891" y="142875"/>
                    <a:pt x="71438" y="142875"/>
                  </a:cubicBezTo>
                  <a:cubicBezTo>
                    <a:pt x="31984" y="142875"/>
                    <a:pt x="0" y="110891"/>
                    <a:pt x="0" y="71437"/>
                  </a:cubicBezTo>
                  <a:cubicBezTo>
                    <a:pt x="0" y="31984"/>
                    <a:pt x="31984" y="0"/>
                    <a:pt x="71438" y="0"/>
                  </a:cubicBezTo>
                  <a:cubicBezTo>
                    <a:pt x="110891" y="0"/>
                    <a:pt x="142875" y="31984"/>
                    <a:pt x="142875" y="71437"/>
                  </a:cubicBezTo>
                  <a:close/>
                </a:path>
              </a:pathLst>
            </a:custGeom>
            <a:noFill/>
            <a:ln w="19050" cap="flat" cmpd="sng">
              <a:solidFill>
                <a:srgbClr val="A0C78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rot="3734981">
              <a:off x="3959345" y="1660439"/>
              <a:ext cx="177768" cy="96529"/>
            </a:xfrm>
            <a:custGeom>
              <a:avLst/>
              <a:gdLst/>
              <a:ahLst/>
              <a:cxnLst/>
              <a:rect l="l" t="t" r="r" b="b"/>
              <a:pathLst>
                <a:path w="109632" h="59531" extrusionOk="0">
                  <a:moveTo>
                    <a:pt x="0" y="59531"/>
                  </a:moveTo>
                  <a:lnTo>
                    <a:pt x="109633" y="0"/>
                  </a:lnTo>
                </a:path>
              </a:pathLst>
            </a:custGeom>
            <a:noFill/>
            <a:ln w="19050" cap="flat" cmpd="sng">
              <a:solidFill>
                <a:srgbClr val="A0C78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1" name="Google Shape;71;p2"/>
          <p:cNvSpPr/>
          <p:nvPr/>
        </p:nvSpPr>
        <p:spPr>
          <a:xfrm>
            <a:off x="149754" y="157222"/>
            <a:ext cx="606304" cy="1824775"/>
          </a:xfrm>
          <a:custGeom>
            <a:avLst/>
            <a:gdLst/>
            <a:ahLst/>
            <a:cxnLst/>
            <a:rect l="l" t="t" r="r" b="b"/>
            <a:pathLst>
              <a:path w="719649" h="1693527" extrusionOk="0">
                <a:moveTo>
                  <a:pt x="43030" y="1507951"/>
                </a:moveTo>
                <a:lnTo>
                  <a:pt x="52466" y="1535645"/>
                </a:lnTo>
                <a:lnTo>
                  <a:pt x="86776" y="1571810"/>
                </a:lnTo>
                <a:lnTo>
                  <a:pt x="89569" y="1570655"/>
                </a:lnTo>
                <a:lnTo>
                  <a:pt x="636033" y="1570655"/>
                </a:lnTo>
                <a:lnTo>
                  <a:pt x="668054" y="1535994"/>
                </a:lnTo>
                <a:lnTo>
                  <a:pt x="676748" y="1509314"/>
                </a:lnTo>
                <a:lnTo>
                  <a:pt x="46326" y="1509314"/>
                </a:lnTo>
                <a:close/>
                <a:moveTo>
                  <a:pt x="640513" y="1418081"/>
                </a:moveTo>
                <a:lnTo>
                  <a:pt x="637352" y="1419398"/>
                </a:lnTo>
                <a:lnTo>
                  <a:pt x="78749" y="1419398"/>
                </a:lnTo>
                <a:lnTo>
                  <a:pt x="65326" y="1431355"/>
                </a:lnTo>
                <a:cubicBezTo>
                  <a:pt x="56413" y="1441143"/>
                  <a:pt x="49448" y="1451156"/>
                  <a:pt x="44772" y="1461424"/>
                </a:cubicBezTo>
                <a:lnTo>
                  <a:pt x="40037" y="1483339"/>
                </a:lnTo>
                <a:lnTo>
                  <a:pt x="46326" y="1480739"/>
                </a:lnTo>
                <a:lnTo>
                  <a:pt x="679398" y="1480739"/>
                </a:lnTo>
                <a:lnTo>
                  <a:pt x="675315" y="1461487"/>
                </a:lnTo>
                <a:cubicBezTo>
                  <a:pt x="670727" y="1451210"/>
                  <a:pt x="663898" y="1441191"/>
                  <a:pt x="655159" y="1431396"/>
                </a:cubicBezTo>
                <a:close/>
                <a:moveTo>
                  <a:pt x="363113" y="1272489"/>
                </a:moveTo>
                <a:lnTo>
                  <a:pt x="363033" y="1272522"/>
                </a:lnTo>
                <a:cubicBezTo>
                  <a:pt x="282642" y="1305479"/>
                  <a:pt x="200894" y="1338983"/>
                  <a:pt x="139481" y="1375059"/>
                </a:cubicBezTo>
                <a:lnTo>
                  <a:pt x="115520" y="1390823"/>
                </a:lnTo>
                <a:lnTo>
                  <a:pt x="605921" y="1390823"/>
                </a:lnTo>
                <a:lnTo>
                  <a:pt x="582476" y="1375083"/>
                </a:lnTo>
                <a:cubicBezTo>
                  <a:pt x="522290" y="1339007"/>
                  <a:pt x="442185" y="1305527"/>
                  <a:pt x="363413" y="1272618"/>
                </a:cubicBezTo>
                <a:close/>
                <a:moveTo>
                  <a:pt x="169492" y="1150983"/>
                </a:moveTo>
                <a:lnTo>
                  <a:pt x="263633" y="1198567"/>
                </a:lnTo>
                <a:lnTo>
                  <a:pt x="363366" y="1241375"/>
                </a:lnTo>
                <a:lnTo>
                  <a:pt x="465354" y="1198473"/>
                </a:lnTo>
                <a:lnTo>
                  <a:pt x="561248" y="1150983"/>
                </a:lnTo>
                <a:close/>
                <a:moveTo>
                  <a:pt x="74683" y="1060544"/>
                </a:moveTo>
                <a:lnTo>
                  <a:pt x="76805" y="1069403"/>
                </a:lnTo>
                <a:cubicBezTo>
                  <a:pt x="81308" y="1078753"/>
                  <a:pt x="87924" y="1087919"/>
                  <a:pt x="96338" y="1096923"/>
                </a:cubicBezTo>
                <a:lnTo>
                  <a:pt x="125615" y="1122549"/>
                </a:lnTo>
                <a:lnTo>
                  <a:pt x="125956" y="1122408"/>
                </a:lnTo>
                <a:lnTo>
                  <a:pt x="599062" y="1122408"/>
                </a:lnTo>
                <a:lnTo>
                  <a:pt x="603687" y="1124320"/>
                </a:lnTo>
                <a:lnTo>
                  <a:pt x="605124" y="1123398"/>
                </a:lnTo>
                <a:cubicBezTo>
                  <a:pt x="631995" y="1103831"/>
                  <a:pt x="651194" y="1083556"/>
                  <a:pt x="659085" y="1062331"/>
                </a:cubicBezTo>
                <a:lnTo>
                  <a:pt x="659318" y="1061067"/>
                </a:lnTo>
                <a:lnTo>
                  <a:pt x="75949" y="1061067"/>
                </a:lnTo>
                <a:close/>
                <a:moveTo>
                  <a:pt x="113547" y="971151"/>
                </a:moveTo>
                <a:lnTo>
                  <a:pt x="99517" y="982546"/>
                </a:lnTo>
                <a:cubicBezTo>
                  <a:pt x="90189" y="991809"/>
                  <a:pt x="82808" y="1001283"/>
                  <a:pt x="77754" y="1010984"/>
                </a:cubicBezTo>
                <a:lnTo>
                  <a:pt x="71654" y="1034268"/>
                </a:lnTo>
                <a:lnTo>
                  <a:pt x="75949" y="1032492"/>
                </a:lnTo>
                <a:lnTo>
                  <a:pt x="660845" y="1032492"/>
                </a:lnTo>
                <a:lnTo>
                  <a:pt x="655079" y="1011015"/>
                </a:lnTo>
                <a:cubicBezTo>
                  <a:pt x="649916" y="1001323"/>
                  <a:pt x="642381" y="991857"/>
                  <a:pt x="632860" y="982599"/>
                </a:cubicBezTo>
                <a:lnTo>
                  <a:pt x="618468" y="971151"/>
                </a:lnTo>
                <a:close/>
                <a:moveTo>
                  <a:pt x="363450" y="848228"/>
                </a:moveTo>
                <a:lnTo>
                  <a:pt x="280778" y="880581"/>
                </a:lnTo>
                <a:cubicBezTo>
                  <a:pt x="243047" y="896202"/>
                  <a:pt x="207060" y="912430"/>
                  <a:pt x="175842" y="929385"/>
                </a:cubicBezTo>
                <a:lnTo>
                  <a:pt x="154083" y="942576"/>
                </a:lnTo>
                <a:lnTo>
                  <a:pt x="577061" y="942576"/>
                </a:lnTo>
                <a:lnTo>
                  <a:pt x="554973" y="929456"/>
                </a:lnTo>
                <a:cubicBezTo>
                  <a:pt x="523118" y="912501"/>
                  <a:pt x="486397" y="896267"/>
                  <a:pt x="447887" y="880634"/>
                </a:cubicBezTo>
                <a:close/>
                <a:moveTo>
                  <a:pt x="164322" y="737217"/>
                </a:moveTo>
                <a:lnTo>
                  <a:pt x="226005" y="765042"/>
                </a:lnTo>
                <a:cubicBezTo>
                  <a:pt x="262592" y="779806"/>
                  <a:pt x="301454" y="794296"/>
                  <a:pt x="339982" y="808655"/>
                </a:cubicBezTo>
                <a:lnTo>
                  <a:pt x="363512" y="817712"/>
                </a:lnTo>
                <a:lnTo>
                  <a:pt x="386082" y="808845"/>
                </a:lnTo>
                <a:cubicBezTo>
                  <a:pt x="423849" y="794486"/>
                  <a:pt x="461931" y="780003"/>
                  <a:pt x="497778" y="765246"/>
                </a:cubicBezTo>
                <a:lnTo>
                  <a:pt x="558680" y="737217"/>
                </a:lnTo>
                <a:close/>
                <a:moveTo>
                  <a:pt x="75683" y="557385"/>
                </a:moveTo>
                <a:lnTo>
                  <a:pt x="57511" y="570668"/>
                </a:lnTo>
                <a:cubicBezTo>
                  <a:pt x="39647" y="586615"/>
                  <a:pt x="29158" y="603296"/>
                  <a:pt x="28610" y="620917"/>
                </a:cubicBezTo>
                <a:cubicBezTo>
                  <a:pt x="27789" y="647456"/>
                  <a:pt x="49698" y="672415"/>
                  <a:pt x="85532" y="696275"/>
                </a:cubicBezTo>
                <a:lnTo>
                  <a:pt x="106651" y="708642"/>
                </a:lnTo>
                <a:lnTo>
                  <a:pt x="615087" y="708642"/>
                </a:lnTo>
                <a:lnTo>
                  <a:pt x="635390" y="696508"/>
                </a:lnTo>
                <a:cubicBezTo>
                  <a:pt x="647091" y="688555"/>
                  <a:pt x="657276" y="680479"/>
                  <a:pt x="665627" y="672262"/>
                </a:cubicBezTo>
                <a:lnTo>
                  <a:pt x="684753" y="647301"/>
                </a:lnTo>
                <a:lnTo>
                  <a:pt x="46326" y="647301"/>
                </a:lnTo>
                <a:cubicBezTo>
                  <a:pt x="38420" y="647301"/>
                  <a:pt x="32038" y="640919"/>
                  <a:pt x="32038" y="633014"/>
                </a:cubicBezTo>
                <a:cubicBezTo>
                  <a:pt x="32038" y="625108"/>
                  <a:pt x="38420" y="618726"/>
                  <a:pt x="46326" y="618726"/>
                </a:cubicBezTo>
                <a:lnTo>
                  <a:pt x="690450" y="618726"/>
                </a:lnTo>
                <a:lnTo>
                  <a:pt x="683388" y="595324"/>
                </a:lnTo>
                <a:cubicBezTo>
                  <a:pt x="678569" y="586949"/>
                  <a:pt x="671627" y="578785"/>
                  <a:pt x="662879" y="570805"/>
                </a:cubicBezTo>
                <a:lnTo>
                  <a:pt x="644907" y="557385"/>
                </a:lnTo>
                <a:close/>
                <a:moveTo>
                  <a:pt x="363232" y="436091"/>
                </a:moveTo>
                <a:lnTo>
                  <a:pt x="348078" y="441371"/>
                </a:lnTo>
                <a:cubicBezTo>
                  <a:pt x="270069" y="468184"/>
                  <a:pt x="190750" y="495449"/>
                  <a:pt x="130659" y="524822"/>
                </a:cubicBezTo>
                <a:lnTo>
                  <a:pt x="123350" y="528810"/>
                </a:lnTo>
                <a:lnTo>
                  <a:pt x="598172" y="528810"/>
                </a:lnTo>
                <a:lnTo>
                  <a:pt x="591227" y="524941"/>
                </a:lnTo>
                <a:cubicBezTo>
                  <a:pt x="532363" y="495568"/>
                  <a:pt x="454663" y="468327"/>
                  <a:pt x="378272" y="441561"/>
                </a:cubicBezTo>
                <a:close/>
                <a:moveTo>
                  <a:pt x="137059" y="311545"/>
                </a:moveTo>
                <a:lnTo>
                  <a:pt x="156328" y="322642"/>
                </a:lnTo>
                <a:cubicBezTo>
                  <a:pt x="189242" y="339537"/>
                  <a:pt x="227048" y="355467"/>
                  <a:pt x="266631" y="370681"/>
                </a:cubicBezTo>
                <a:lnTo>
                  <a:pt x="363418" y="405671"/>
                </a:lnTo>
                <a:lnTo>
                  <a:pt x="462188" y="370667"/>
                </a:lnTo>
                <a:cubicBezTo>
                  <a:pt x="502586" y="355446"/>
                  <a:pt x="541174" y="339507"/>
                  <a:pt x="574774" y="322606"/>
                </a:cubicBezTo>
                <a:lnTo>
                  <a:pt x="594376" y="311545"/>
                </a:lnTo>
                <a:close/>
                <a:moveTo>
                  <a:pt x="46521" y="221629"/>
                </a:moveTo>
                <a:lnTo>
                  <a:pt x="51725" y="239271"/>
                </a:lnTo>
                <a:cubicBezTo>
                  <a:pt x="57345" y="249443"/>
                  <a:pt x="65356" y="259282"/>
                  <a:pt x="75367" y="268817"/>
                </a:cubicBezTo>
                <a:lnTo>
                  <a:pt x="96176" y="285004"/>
                </a:lnTo>
                <a:lnTo>
                  <a:pt x="101095" y="282970"/>
                </a:lnTo>
                <a:lnTo>
                  <a:pt x="638797" y="282970"/>
                </a:lnTo>
                <a:lnTo>
                  <a:pt x="657427" y="268776"/>
                </a:lnTo>
                <a:cubicBezTo>
                  <a:pt x="667649" y="259243"/>
                  <a:pt x="675828" y="249409"/>
                  <a:pt x="681569" y="239243"/>
                </a:cubicBezTo>
                <a:lnTo>
                  <a:pt x="686880" y="221629"/>
                </a:lnTo>
                <a:close/>
                <a:moveTo>
                  <a:pt x="648829" y="130390"/>
                </a:moveTo>
                <a:lnTo>
                  <a:pt x="645639" y="131713"/>
                </a:lnTo>
                <a:lnTo>
                  <a:pt x="82624" y="131713"/>
                </a:lnTo>
                <a:lnTo>
                  <a:pt x="54126" y="165161"/>
                </a:lnTo>
                <a:lnTo>
                  <a:pt x="46455" y="193054"/>
                </a:lnTo>
                <a:lnTo>
                  <a:pt x="686957" y="193054"/>
                </a:lnTo>
                <a:lnTo>
                  <a:pt x="679142" y="165215"/>
                </a:lnTo>
                <a:close/>
                <a:moveTo>
                  <a:pt x="243446" y="911"/>
                </a:moveTo>
                <a:cubicBezTo>
                  <a:pt x="246875" y="2149"/>
                  <a:pt x="249827" y="4697"/>
                  <a:pt x="251494" y="8269"/>
                </a:cubicBezTo>
                <a:cubicBezTo>
                  <a:pt x="254828" y="15413"/>
                  <a:pt x="251780" y="23890"/>
                  <a:pt x="244636" y="27224"/>
                </a:cubicBezTo>
                <a:cubicBezTo>
                  <a:pt x="210989" y="42988"/>
                  <a:pt x="181384" y="58710"/>
                  <a:pt x="155939" y="74286"/>
                </a:cubicBezTo>
                <a:lnTo>
                  <a:pt x="116124" y="103138"/>
                </a:lnTo>
                <a:lnTo>
                  <a:pt x="615724" y="103138"/>
                </a:lnTo>
                <a:lnTo>
                  <a:pt x="575198" y="74380"/>
                </a:lnTo>
                <a:cubicBezTo>
                  <a:pt x="549223" y="58805"/>
                  <a:pt x="519005" y="43083"/>
                  <a:pt x="484667" y="27319"/>
                </a:cubicBezTo>
                <a:cubicBezTo>
                  <a:pt x="477523" y="23985"/>
                  <a:pt x="474380" y="15508"/>
                  <a:pt x="477618" y="8364"/>
                </a:cubicBezTo>
                <a:cubicBezTo>
                  <a:pt x="479238" y="4792"/>
                  <a:pt x="482191" y="2197"/>
                  <a:pt x="485631" y="911"/>
                </a:cubicBezTo>
                <a:cubicBezTo>
                  <a:pt x="489072" y="-375"/>
                  <a:pt x="493001" y="-351"/>
                  <a:pt x="496573" y="1316"/>
                </a:cubicBezTo>
                <a:cubicBezTo>
                  <a:pt x="611374" y="53965"/>
                  <a:pt x="681114" y="105329"/>
                  <a:pt x="707564" y="157014"/>
                </a:cubicBezTo>
                <a:lnTo>
                  <a:pt x="718960" y="205906"/>
                </a:lnTo>
                <a:lnTo>
                  <a:pt x="719553" y="207342"/>
                </a:lnTo>
                <a:lnTo>
                  <a:pt x="719388" y="207743"/>
                </a:lnTo>
                <a:lnTo>
                  <a:pt x="719649" y="208865"/>
                </a:lnTo>
                <a:cubicBezTo>
                  <a:pt x="718506" y="235464"/>
                  <a:pt x="705987" y="259419"/>
                  <a:pt x="685032" y="281360"/>
                </a:cubicBezTo>
                <a:lnTo>
                  <a:pt x="656168" y="305658"/>
                </a:lnTo>
                <a:lnTo>
                  <a:pt x="655462" y="307366"/>
                </a:lnTo>
                <a:lnTo>
                  <a:pt x="652863" y="308440"/>
                </a:lnTo>
                <a:lnTo>
                  <a:pt x="647640" y="312837"/>
                </a:lnTo>
                <a:cubicBezTo>
                  <a:pt x="593911" y="350492"/>
                  <a:pt x="515695" y="382165"/>
                  <a:pt x="432378" y="411998"/>
                </a:cubicBezTo>
                <a:lnTo>
                  <a:pt x="406167" y="421131"/>
                </a:lnTo>
                <a:lnTo>
                  <a:pt x="510546" y="458897"/>
                </a:lnTo>
                <a:cubicBezTo>
                  <a:pt x="627101" y="503938"/>
                  <a:pt x="717577" y="552409"/>
                  <a:pt x="719648" y="620060"/>
                </a:cubicBezTo>
                <a:lnTo>
                  <a:pt x="717934" y="629098"/>
                </a:lnTo>
                <a:lnTo>
                  <a:pt x="719553" y="633014"/>
                </a:lnTo>
                <a:cubicBezTo>
                  <a:pt x="719553" y="636967"/>
                  <a:pt x="717958" y="640538"/>
                  <a:pt x="715374" y="643122"/>
                </a:cubicBezTo>
                <a:lnTo>
                  <a:pt x="715267" y="643166"/>
                </a:lnTo>
                <a:lnTo>
                  <a:pt x="713422" y="652895"/>
                </a:lnTo>
                <a:cubicBezTo>
                  <a:pt x="704628" y="673907"/>
                  <a:pt x="686942" y="693254"/>
                  <a:pt x="662741" y="711474"/>
                </a:cubicBezTo>
                <a:lnTo>
                  <a:pt x="629691" y="732935"/>
                </a:lnTo>
                <a:lnTo>
                  <a:pt x="629649" y="733038"/>
                </a:lnTo>
                <a:lnTo>
                  <a:pt x="629331" y="733170"/>
                </a:lnTo>
                <a:lnTo>
                  <a:pt x="621850" y="738027"/>
                </a:lnTo>
                <a:cubicBezTo>
                  <a:pt x="591727" y="755256"/>
                  <a:pt x="556276" y="771627"/>
                  <a:pt x="517873" y="787679"/>
                </a:cubicBezTo>
                <a:lnTo>
                  <a:pt x="402786" y="832828"/>
                </a:lnTo>
                <a:lnTo>
                  <a:pt x="471063" y="859107"/>
                </a:lnTo>
                <a:cubicBezTo>
                  <a:pt x="595270" y="910149"/>
                  <a:pt x="691336" y="964888"/>
                  <a:pt x="691550" y="1040684"/>
                </a:cubicBezTo>
                <a:lnTo>
                  <a:pt x="690720" y="1044775"/>
                </a:lnTo>
                <a:lnTo>
                  <a:pt x="691549" y="1046780"/>
                </a:lnTo>
                <a:lnTo>
                  <a:pt x="689121" y="1052653"/>
                </a:lnTo>
                <a:lnTo>
                  <a:pt x="684451" y="1075668"/>
                </a:lnTo>
                <a:cubicBezTo>
                  <a:pt x="659930" y="1134540"/>
                  <a:pt x="574606" y="1181705"/>
                  <a:pt x="471067" y="1227205"/>
                </a:cubicBezTo>
                <a:lnTo>
                  <a:pt x="399837" y="1257084"/>
                </a:lnTo>
                <a:lnTo>
                  <a:pt x="500707" y="1300596"/>
                </a:lnTo>
                <a:cubicBezTo>
                  <a:pt x="620231" y="1355580"/>
                  <a:pt x="712242" y="1414088"/>
                  <a:pt x="710599" y="1493598"/>
                </a:cubicBezTo>
                <a:lnTo>
                  <a:pt x="710317" y="1494575"/>
                </a:lnTo>
                <a:lnTo>
                  <a:pt x="710504" y="1495027"/>
                </a:lnTo>
                <a:lnTo>
                  <a:pt x="709454" y="1497568"/>
                </a:lnTo>
                <a:lnTo>
                  <a:pt x="695672" y="1545326"/>
                </a:lnTo>
                <a:cubicBezTo>
                  <a:pt x="666891" y="1596194"/>
                  <a:pt x="596347" y="1644664"/>
                  <a:pt x="482190" y="1692384"/>
                </a:cubicBezTo>
                <a:cubicBezTo>
                  <a:pt x="480285" y="1693146"/>
                  <a:pt x="478380" y="1693527"/>
                  <a:pt x="476570" y="1693527"/>
                </a:cubicBezTo>
                <a:cubicBezTo>
                  <a:pt x="470950" y="1693527"/>
                  <a:pt x="465711" y="1690194"/>
                  <a:pt x="463425" y="1684764"/>
                </a:cubicBezTo>
                <a:cubicBezTo>
                  <a:pt x="460377" y="1677525"/>
                  <a:pt x="463806" y="1669143"/>
                  <a:pt x="471141" y="1666095"/>
                </a:cubicBezTo>
                <a:cubicBezTo>
                  <a:pt x="505812" y="1651617"/>
                  <a:pt x="536251" y="1637121"/>
                  <a:pt x="562425" y="1622633"/>
                </a:cubicBezTo>
                <a:lnTo>
                  <a:pt x="597838" y="1599230"/>
                </a:lnTo>
                <a:lnTo>
                  <a:pt x="124672" y="1599230"/>
                </a:lnTo>
                <a:lnTo>
                  <a:pt x="160839" y="1622739"/>
                </a:lnTo>
                <a:cubicBezTo>
                  <a:pt x="187469" y="1637259"/>
                  <a:pt x="218300" y="1651713"/>
                  <a:pt x="253209" y="1666000"/>
                </a:cubicBezTo>
                <a:cubicBezTo>
                  <a:pt x="260544" y="1668953"/>
                  <a:pt x="263973" y="1677335"/>
                  <a:pt x="261020" y="1684669"/>
                </a:cubicBezTo>
                <a:cubicBezTo>
                  <a:pt x="258734" y="1690098"/>
                  <a:pt x="253400" y="1693527"/>
                  <a:pt x="247780" y="1693527"/>
                </a:cubicBezTo>
                <a:cubicBezTo>
                  <a:pt x="245970" y="1693527"/>
                  <a:pt x="244161" y="1693146"/>
                  <a:pt x="242351" y="1692479"/>
                </a:cubicBezTo>
                <a:cubicBezTo>
                  <a:pt x="87093" y="1628852"/>
                  <a:pt x="10893" y="1563797"/>
                  <a:pt x="9369" y="1493597"/>
                </a:cubicBezTo>
                <a:cubicBezTo>
                  <a:pt x="7655" y="1414016"/>
                  <a:pt x="101524" y="1355491"/>
                  <a:pt x="223467" y="1300502"/>
                </a:cubicBezTo>
                <a:lnTo>
                  <a:pt x="326765" y="1256827"/>
                </a:lnTo>
                <a:lnTo>
                  <a:pt x="243135" y="1220790"/>
                </a:lnTo>
                <a:cubicBezTo>
                  <a:pt x="129188" y="1168587"/>
                  <a:pt x="41159" y="1113598"/>
                  <a:pt x="41373" y="1040874"/>
                </a:cubicBezTo>
                <a:cubicBezTo>
                  <a:pt x="41445" y="1015633"/>
                  <a:pt x="51952" y="992725"/>
                  <a:pt x="70440" y="971508"/>
                </a:cubicBezTo>
                <a:lnTo>
                  <a:pt x="87510" y="955857"/>
                </a:lnTo>
                <a:lnTo>
                  <a:pt x="91273" y="946755"/>
                </a:lnTo>
                <a:cubicBezTo>
                  <a:pt x="93856" y="944172"/>
                  <a:pt x="97428" y="942576"/>
                  <a:pt x="101381" y="942576"/>
                </a:cubicBezTo>
                <a:lnTo>
                  <a:pt x="101993" y="942576"/>
                </a:lnTo>
                <a:lnTo>
                  <a:pt x="103853" y="940871"/>
                </a:lnTo>
                <a:cubicBezTo>
                  <a:pt x="142639" y="911340"/>
                  <a:pt x="196622" y="884890"/>
                  <a:pt x="257520" y="859351"/>
                </a:cubicBezTo>
                <a:lnTo>
                  <a:pt x="324193" y="833159"/>
                </a:lnTo>
                <a:lnTo>
                  <a:pt x="205909" y="787692"/>
                </a:lnTo>
                <a:cubicBezTo>
                  <a:pt x="166729" y="771647"/>
                  <a:pt x="130564" y="755285"/>
                  <a:pt x="99834" y="738062"/>
                </a:cubicBezTo>
                <a:lnTo>
                  <a:pt x="93702" y="734161"/>
                </a:lnTo>
                <a:lnTo>
                  <a:pt x="90987" y="733038"/>
                </a:lnTo>
                <a:lnTo>
                  <a:pt x="90647" y="732216"/>
                </a:lnTo>
                <a:lnTo>
                  <a:pt x="58117" y="711516"/>
                </a:lnTo>
                <a:cubicBezTo>
                  <a:pt x="21083" y="684188"/>
                  <a:pt x="-1001" y="654314"/>
                  <a:pt x="35" y="620060"/>
                </a:cubicBezTo>
                <a:cubicBezTo>
                  <a:pt x="2107" y="552337"/>
                  <a:pt x="94404" y="503903"/>
                  <a:pt x="213316" y="458884"/>
                </a:cubicBezTo>
                <a:lnTo>
                  <a:pt x="320965" y="420718"/>
                </a:lnTo>
                <a:lnTo>
                  <a:pt x="247299" y="393926"/>
                </a:lnTo>
                <a:cubicBezTo>
                  <a:pt x="120966" y="344674"/>
                  <a:pt x="17203" y="288685"/>
                  <a:pt x="13845" y="208961"/>
                </a:cubicBezTo>
                <a:cubicBezTo>
                  <a:pt x="13131" y="191602"/>
                  <a:pt x="17066" y="174338"/>
                  <a:pt x="25715" y="157109"/>
                </a:cubicBezTo>
                <a:lnTo>
                  <a:pt x="63783" y="108149"/>
                </a:lnTo>
                <a:lnTo>
                  <a:pt x="64127" y="107317"/>
                </a:lnTo>
                <a:lnTo>
                  <a:pt x="64573" y="107133"/>
                </a:lnTo>
                <a:lnTo>
                  <a:pt x="65864" y="105472"/>
                </a:lnTo>
                <a:cubicBezTo>
                  <a:pt x="102143" y="71039"/>
                  <a:pt x="157530" y="36511"/>
                  <a:pt x="232539" y="1411"/>
                </a:cubicBezTo>
                <a:cubicBezTo>
                  <a:pt x="236111" y="-256"/>
                  <a:pt x="240017" y="-328"/>
                  <a:pt x="243446" y="911"/>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410"/>
        <p:cNvGrpSpPr/>
        <p:nvPr/>
      </p:nvGrpSpPr>
      <p:grpSpPr>
        <a:xfrm>
          <a:off x="0" y="0"/>
          <a:ext cx="0" cy="0"/>
          <a:chOff x="0" y="0"/>
          <a:chExt cx="0" cy="0"/>
        </a:xfrm>
      </p:grpSpPr>
      <p:sp>
        <p:nvSpPr>
          <p:cNvPr id="411" name="Google Shape;411;p15"/>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412" name="Google Shape;412;p15"/>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413" name="Google Shape;413;p15"/>
          <p:cNvSpPr/>
          <p:nvPr/>
        </p:nvSpPr>
        <p:spPr>
          <a:xfrm>
            <a:off x="9647509" y="4533971"/>
            <a:ext cx="2372903" cy="2156996"/>
          </a:xfrm>
          <a:custGeom>
            <a:avLst/>
            <a:gdLst/>
            <a:ahLst/>
            <a:cxnLst/>
            <a:rect l="l" t="t" r="r" b="b"/>
            <a:pathLst>
              <a:path w="1890759" h="1718722" extrusionOk="0">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2 Percentages">
  <p:cSld name="CUSTOM_11">
    <p:spTree>
      <p:nvGrpSpPr>
        <p:cNvPr id="1" name="Shape 416"/>
        <p:cNvGrpSpPr/>
        <p:nvPr/>
      </p:nvGrpSpPr>
      <p:grpSpPr>
        <a:xfrm>
          <a:off x="0" y="0"/>
          <a:ext cx="0" cy="0"/>
          <a:chOff x="0" y="0"/>
          <a:chExt cx="0" cy="0"/>
        </a:xfrm>
      </p:grpSpPr>
      <p:sp>
        <p:nvSpPr>
          <p:cNvPr id="417" name="Google Shape;417;p17"/>
          <p:cNvSpPr txBox="1">
            <a:spLocks noGrp="1"/>
          </p:cNvSpPr>
          <p:nvPr>
            <p:ph type="title" hasCustomPrompt="1"/>
          </p:nvPr>
        </p:nvSpPr>
        <p:spPr>
          <a:xfrm>
            <a:off x="715025"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418" name="Google Shape;418;p17"/>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419" name="Google Shape;419;p17"/>
          <p:cNvSpPr txBox="1">
            <a:spLocks noGrp="1"/>
          </p:cNvSpPr>
          <p:nvPr>
            <p:ph type="title" idx="3" hasCustomPrompt="1"/>
          </p:nvPr>
        </p:nvSpPr>
        <p:spPr>
          <a:xfrm>
            <a:off x="4516336"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420" name="Google Shape;420;p17"/>
          <p:cNvSpPr txBox="1">
            <a:spLocks noGrp="1"/>
          </p:cNvSpPr>
          <p:nvPr>
            <p:ph type="title" idx="4" hasCustomPrompt="1"/>
          </p:nvPr>
        </p:nvSpPr>
        <p:spPr>
          <a:xfrm>
            <a:off x="8481454"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421" name="Google Shape;421;p17"/>
          <p:cNvSpPr txBox="1">
            <a:spLocks noGrp="1"/>
          </p:cNvSpPr>
          <p:nvPr>
            <p:ph type="body" idx="1"/>
          </p:nvPr>
        </p:nvSpPr>
        <p:spPr>
          <a:xfrm>
            <a:off x="8481446" y="3619725"/>
            <a:ext cx="2948400" cy="925200"/>
          </a:xfrm>
          <a:prstGeom prst="rect">
            <a:avLst/>
          </a:prstGeom>
        </p:spPr>
        <p:txBody>
          <a:bodyPr spcFirstLastPara="1" wrap="square" lIns="121900" tIns="121900" rIns="121900" bIns="121900" anchor="t" anchorCtr="0">
            <a:noAutofit/>
          </a:bodyPr>
          <a:lstStyle>
            <a:lvl1pPr marL="457200" lvl="0" indent="-368300">
              <a:lnSpc>
                <a:spcPct val="100000"/>
              </a:lnSpc>
              <a:spcBef>
                <a:spcPts val="0"/>
              </a:spcBef>
              <a:spcAft>
                <a:spcPts val="0"/>
              </a:spcAft>
              <a:buSzPts val="2200"/>
              <a:buChar char="●"/>
              <a:defRPr sz="2200"/>
            </a:lvl1pPr>
            <a:lvl2pPr marL="914400" lvl="1" indent="-368300">
              <a:lnSpc>
                <a:spcPct val="100000"/>
              </a:lnSpc>
              <a:spcBef>
                <a:spcPts val="0"/>
              </a:spcBef>
              <a:spcAft>
                <a:spcPts val="0"/>
              </a:spcAft>
              <a:buSzPts val="2200"/>
              <a:buChar char="○"/>
              <a:defRPr sz="2200"/>
            </a:lvl2pPr>
            <a:lvl3pPr marL="1371600" lvl="2" indent="-368300">
              <a:lnSpc>
                <a:spcPct val="100000"/>
              </a:lnSpc>
              <a:spcBef>
                <a:spcPts val="0"/>
              </a:spcBef>
              <a:spcAft>
                <a:spcPts val="0"/>
              </a:spcAft>
              <a:buSzPts val="2200"/>
              <a:buChar char="■"/>
              <a:defRPr sz="2200"/>
            </a:lvl3pPr>
            <a:lvl4pPr marL="1828800" lvl="3" indent="-368300">
              <a:lnSpc>
                <a:spcPct val="100000"/>
              </a:lnSpc>
              <a:spcBef>
                <a:spcPts val="0"/>
              </a:spcBef>
              <a:spcAft>
                <a:spcPts val="0"/>
              </a:spcAft>
              <a:buSzPts val="2200"/>
              <a:buChar char="●"/>
              <a:defRPr sz="2200"/>
            </a:lvl4pPr>
            <a:lvl5pPr marL="2286000" lvl="4" indent="-368300">
              <a:lnSpc>
                <a:spcPct val="100000"/>
              </a:lnSpc>
              <a:spcBef>
                <a:spcPts val="0"/>
              </a:spcBef>
              <a:spcAft>
                <a:spcPts val="0"/>
              </a:spcAft>
              <a:buSzPts val="2200"/>
              <a:buChar char="○"/>
              <a:defRPr sz="2200"/>
            </a:lvl5pPr>
            <a:lvl6pPr marL="2743200" lvl="5" indent="-368300">
              <a:lnSpc>
                <a:spcPct val="100000"/>
              </a:lnSpc>
              <a:spcBef>
                <a:spcPts val="0"/>
              </a:spcBef>
              <a:spcAft>
                <a:spcPts val="0"/>
              </a:spcAft>
              <a:buSzPts val="2200"/>
              <a:buChar char="■"/>
              <a:defRPr sz="2200"/>
            </a:lvl6pPr>
            <a:lvl7pPr marL="3200400" lvl="6" indent="-368300">
              <a:lnSpc>
                <a:spcPct val="100000"/>
              </a:lnSpc>
              <a:spcBef>
                <a:spcPts val="0"/>
              </a:spcBef>
              <a:spcAft>
                <a:spcPts val="0"/>
              </a:spcAft>
              <a:buSzPts val="2200"/>
              <a:buChar char="●"/>
              <a:defRPr sz="2200"/>
            </a:lvl7pPr>
            <a:lvl8pPr marL="3657600" lvl="7" indent="-368300">
              <a:lnSpc>
                <a:spcPct val="100000"/>
              </a:lnSpc>
              <a:spcBef>
                <a:spcPts val="0"/>
              </a:spcBef>
              <a:spcAft>
                <a:spcPts val="0"/>
              </a:spcAft>
              <a:buSzPts val="2200"/>
              <a:buChar char="○"/>
              <a:defRPr sz="2200"/>
            </a:lvl8pPr>
            <a:lvl9pPr marL="4114800" lvl="8" indent="-368300">
              <a:lnSpc>
                <a:spcPct val="100000"/>
              </a:lnSpc>
              <a:spcBef>
                <a:spcPts val="0"/>
              </a:spcBef>
              <a:spcAft>
                <a:spcPts val="0"/>
              </a:spcAft>
              <a:buSzPts val="2200"/>
              <a:buChar char="■"/>
              <a:defRPr sz="2200"/>
            </a:lvl9pPr>
          </a:lstStyle>
          <a:p>
            <a:endParaRPr/>
          </a:p>
        </p:txBody>
      </p:sp>
      <p:sp>
        <p:nvSpPr>
          <p:cNvPr id="422" name="Google Shape;422;p17"/>
          <p:cNvSpPr txBox="1">
            <a:spLocks noGrp="1"/>
          </p:cNvSpPr>
          <p:nvPr>
            <p:ph type="body" idx="5"/>
          </p:nvPr>
        </p:nvSpPr>
        <p:spPr>
          <a:xfrm>
            <a:off x="451634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423" name="Google Shape;423;p17"/>
          <p:cNvSpPr txBox="1">
            <a:spLocks noGrp="1"/>
          </p:cNvSpPr>
          <p:nvPr>
            <p:ph type="body" idx="6"/>
          </p:nvPr>
        </p:nvSpPr>
        <p:spPr>
          <a:xfrm>
            <a:off x="71502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424" name="Google Shape;424;p17"/>
          <p:cNvSpPr/>
          <p:nvPr/>
        </p:nvSpPr>
        <p:spPr>
          <a:xfrm>
            <a:off x="9667784" y="71021"/>
            <a:ext cx="2372903" cy="2156996"/>
          </a:xfrm>
          <a:custGeom>
            <a:avLst/>
            <a:gdLst/>
            <a:ahLst/>
            <a:cxnLst/>
            <a:rect l="l" t="t" r="r" b="b"/>
            <a:pathLst>
              <a:path w="1890759" h="1718722" extrusionOk="0">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7"/>
          <p:cNvSpPr/>
          <p:nvPr/>
        </p:nvSpPr>
        <p:spPr>
          <a:xfrm flipH="1">
            <a:off x="103109" y="4575596"/>
            <a:ext cx="2372903" cy="2156996"/>
          </a:xfrm>
          <a:custGeom>
            <a:avLst/>
            <a:gdLst/>
            <a:ahLst/>
            <a:cxnLst/>
            <a:rect l="l" t="t" r="r" b="b"/>
            <a:pathLst>
              <a:path w="1890759" h="1718722" extrusionOk="0">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286"/>
        <p:cNvGrpSpPr/>
        <p:nvPr/>
      </p:nvGrpSpPr>
      <p:grpSpPr>
        <a:xfrm>
          <a:off x="0" y="0"/>
          <a:ext cx="0" cy="0"/>
          <a:chOff x="0" y="0"/>
          <a:chExt cx="0" cy="0"/>
        </a:xfrm>
      </p:grpSpPr>
      <p:sp>
        <p:nvSpPr>
          <p:cNvPr id="287" name="Google Shape;287;p6"/>
          <p:cNvSpPr txBox="1">
            <a:spLocks noGrp="1"/>
          </p:cNvSpPr>
          <p:nvPr>
            <p:ph type="title"/>
          </p:nvPr>
        </p:nvSpPr>
        <p:spPr>
          <a:xfrm>
            <a:off x="6072725" y="1583975"/>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288" name="Google Shape;288;p6"/>
          <p:cNvSpPr txBox="1">
            <a:spLocks noGrp="1"/>
          </p:cNvSpPr>
          <p:nvPr>
            <p:ph type="body" idx="1"/>
          </p:nvPr>
        </p:nvSpPr>
        <p:spPr>
          <a:xfrm>
            <a:off x="6072700" y="2988275"/>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
        <p:nvSpPr>
          <p:cNvPr id="289" name="Google Shape;289;p6"/>
          <p:cNvSpPr/>
          <p:nvPr/>
        </p:nvSpPr>
        <p:spPr>
          <a:xfrm>
            <a:off x="197379" y="4838051"/>
            <a:ext cx="1892903" cy="1825085"/>
          </a:xfrm>
          <a:custGeom>
            <a:avLst/>
            <a:gdLst/>
            <a:ahLst/>
            <a:cxnLst/>
            <a:rect l="l" t="t" r="r" b="b"/>
            <a:pathLst>
              <a:path w="1892903" h="1825085" extrusionOk="0">
                <a:moveTo>
                  <a:pt x="1194720" y="1139857"/>
                </a:moveTo>
                <a:lnTo>
                  <a:pt x="908494" y="1305115"/>
                </a:lnTo>
                <a:lnTo>
                  <a:pt x="908494" y="1635633"/>
                </a:lnTo>
                <a:lnTo>
                  <a:pt x="1194720" y="1800892"/>
                </a:lnTo>
                <a:lnTo>
                  <a:pt x="1480946" y="1635633"/>
                </a:lnTo>
                <a:lnTo>
                  <a:pt x="1480946" y="1305115"/>
                </a:lnTo>
                <a:close/>
                <a:moveTo>
                  <a:pt x="307181" y="631887"/>
                </a:moveTo>
                <a:lnTo>
                  <a:pt x="20955" y="797146"/>
                </a:lnTo>
                <a:lnTo>
                  <a:pt x="20955" y="1127664"/>
                </a:lnTo>
                <a:lnTo>
                  <a:pt x="307181" y="1292923"/>
                </a:lnTo>
                <a:lnTo>
                  <a:pt x="593408" y="1127664"/>
                </a:lnTo>
                <a:lnTo>
                  <a:pt x="593408" y="797146"/>
                </a:lnTo>
                <a:close/>
                <a:moveTo>
                  <a:pt x="1199959" y="115824"/>
                </a:moveTo>
                <a:lnTo>
                  <a:pt x="913733" y="280987"/>
                </a:lnTo>
                <a:lnTo>
                  <a:pt x="913733" y="611505"/>
                </a:lnTo>
                <a:lnTo>
                  <a:pt x="1199959" y="776859"/>
                </a:lnTo>
                <a:lnTo>
                  <a:pt x="1486185" y="611600"/>
                </a:lnTo>
                <a:lnTo>
                  <a:pt x="1486185" y="281083"/>
                </a:lnTo>
                <a:close/>
                <a:moveTo>
                  <a:pt x="1797272" y="0"/>
                </a:moveTo>
                <a:cubicBezTo>
                  <a:pt x="1850088" y="0"/>
                  <a:pt x="1892903" y="42815"/>
                  <a:pt x="1892903" y="95631"/>
                </a:cubicBezTo>
                <a:cubicBezTo>
                  <a:pt x="1892903" y="148447"/>
                  <a:pt x="1850088" y="191262"/>
                  <a:pt x="1797272" y="191262"/>
                </a:cubicBezTo>
                <a:cubicBezTo>
                  <a:pt x="1770864" y="191262"/>
                  <a:pt x="1746957" y="180558"/>
                  <a:pt x="1729651" y="163252"/>
                </a:cubicBezTo>
                <a:lnTo>
                  <a:pt x="1723958" y="154809"/>
                </a:lnTo>
                <a:lnTo>
                  <a:pt x="1507140" y="283061"/>
                </a:lnTo>
                <a:lnTo>
                  <a:pt x="1507140" y="623602"/>
                </a:lnTo>
                <a:lnTo>
                  <a:pt x="1199959" y="800957"/>
                </a:lnTo>
                <a:lnTo>
                  <a:pt x="898365" y="626828"/>
                </a:lnTo>
                <a:lnTo>
                  <a:pt x="614363" y="794732"/>
                </a:lnTo>
                <a:lnTo>
                  <a:pt x="614363" y="1119574"/>
                </a:lnTo>
                <a:lnTo>
                  <a:pt x="616743" y="1116139"/>
                </a:lnTo>
                <a:lnTo>
                  <a:pt x="893088" y="1289815"/>
                </a:lnTo>
                <a:lnTo>
                  <a:pt x="1194720" y="1115663"/>
                </a:lnTo>
                <a:lnTo>
                  <a:pt x="1501901" y="1293019"/>
                </a:lnTo>
                <a:lnTo>
                  <a:pt x="1501901" y="1299019"/>
                </a:lnTo>
                <a:lnTo>
                  <a:pt x="1501901" y="1647730"/>
                </a:lnTo>
                <a:lnTo>
                  <a:pt x="1194720" y="1825085"/>
                </a:lnTo>
                <a:lnTo>
                  <a:pt x="887539" y="1647730"/>
                </a:lnTo>
                <a:lnTo>
                  <a:pt x="887539" y="1641729"/>
                </a:lnTo>
                <a:lnTo>
                  <a:pt x="887539" y="1308931"/>
                </a:lnTo>
                <a:lnTo>
                  <a:pt x="614363" y="1137336"/>
                </a:lnTo>
                <a:lnTo>
                  <a:pt x="614363" y="1139761"/>
                </a:lnTo>
                <a:lnTo>
                  <a:pt x="315081" y="1312555"/>
                </a:lnTo>
                <a:lnTo>
                  <a:pt x="313392" y="1552923"/>
                </a:lnTo>
                <a:lnTo>
                  <a:pt x="349834" y="1560280"/>
                </a:lnTo>
                <a:cubicBezTo>
                  <a:pt x="384158" y="1574798"/>
                  <a:pt x="408241" y="1608784"/>
                  <a:pt x="408241" y="1648396"/>
                </a:cubicBezTo>
                <a:cubicBezTo>
                  <a:pt x="408241" y="1701212"/>
                  <a:pt x="365426" y="1744027"/>
                  <a:pt x="312610" y="1744027"/>
                </a:cubicBezTo>
                <a:cubicBezTo>
                  <a:pt x="259794" y="1744027"/>
                  <a:pt x="216979" y="1701212"/>
                  <a:pt x="216979" y="1648396"/>
                </a:cubicBezTo>
                <a:cubicBezTo>
                  <a:pt x="216979" y="1608784"/>
                  <a:pt x="241063" y="1574798"/>
                  <a:pt x="275386" y="1560280"/>
                </a:cubicBezTo>
                <a:lnTo>
                  <a:pt x="292383" y="1556849"/>
                </a:lnTo>
                <a:lnTo>
                  <a:pt x="294121" y="1309575"/>
                </a:lnTo>
                <a:lnTo>
                  <a:pt x="0" y="1139761"/>
                </a:lnTo>
                <a:lnTo>
                  <a:pt x="0" y="1133760"/>
                </a:lnTo>
                <a:lnTo>
                  <a:pt x="0" y="785049"/>
                </a:lnTo>
                <a:lnTo>
                  <a:pt x="295509" y="614433"/>
                </a:lnTo>
                <a:lnTo>
                  <a:pt x="297393" y="346392"/>
                </a:lnTo>
                <a:lnTo>
                  <a:pt x="272796" y="341426"/>
                </a:lnTo>
                <a:cubicBezTo>
                  <a:pt x="238473" y="326908"/>
                  <a:pt x="214389" y="292922"/>
                  <a:pt x="214389" y="253310"/>
                </a:cubicBezTo>
                <a:cubicBezTo>
                  <a:pt x="214389" y="200494"/>
                  <a:pt x="257204" y="157679"/>
                  <a:pt x="310020" y="157679"/>
                </a:cubicBezTo>
                <a:cubicBezTo>
                  <a:pt x="362836" y="157679"/>
                  <a:pt x="405651" y="200494"/>
                  <a:pt x="405651" y="253310"/>
                </a:cubicBezTo>
                <a:cubicBezTo>
                  <a:pt x="405651" y="292922"/>
                  <a:pt x="381568" y="326908"/>
                  <a:pt x="347244" y="341426"/>
                </a:cubicBezTo>
                <a:lnTo>
                  <a:pt x="318367" y="347256"/>
                </a:lnTo>
                <a:lnTo>
                  <a:pt x="316500" y="613074"/>
                </a:lnTo>
                <a:lnTo>
                  <a:pt x="601711" y="777744"/>
                </a:lnTo>
                <a:lnTo>
                  <a:pt x="892778" y="605717"/>
                </a:lnTo>
                <a:lnTo>
                  <a:pt x="892778" y="268891"/>
                </a:lnTo>
                <a:lnTo>
                  <a:pt x="1199959" y="91535"/>
                </a:lnTo>
                <a:lnTo>
                  <a:pt x="1498330" y="263804"/>
                </a:lnTo>
                <a:lnTo>
                  <a:pt x="1712184" y="137345"/>
                </a:lnTo>
                <a:lnTo>
                  <a:pt x="1709156" y="132855"/>
                </a:lnTo>
                <a:cubicBezTo>
                  <a:pt x="1704317" y="121414"/>
                  <a:pt x="1701641" y="108835"/>
                  <a:pt x="1701641" y="95631"/>
                </a:cubicBezTo>
                <a:cubicBezTo>
                  <a:pt x="1701641" y="42815"/>
                  <a:pt x="1744456" y="0"/>
                  <a:pt x="1797272" y="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6"/>
          <p:cNvSpPr/>
          <p:nvPr/>
        </p:nvSpPr>
        <p:spPr>
          <a:xfrm>
            <a:off x="9667784" y="71021"/>
            <a:ext cx="2372903" cy="2156996"/>
          </a:xfrm>
          <a:custGeom>
            <a:avLst/>
            <a:gdLst/>
            <a:ahLst/>
            <a:cxnLst/>
            <a:rect l="l" t="t" r="r" b="b"/>
            <a:pathLst>
              <a:path w="1890759" h="1718722" extrusionOk="0">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291"/>
        <p:cNvGrpSpPr/>
        <p:nvPr/>
      </p:nvGrpSpPr>
      <p:grpSpPr>
        <a:xfrm>
          <a:off x="0" y="0"/>
          <a:ext cx="0" cy="0"/>
          <a:chOff x="0" y="0"/>
          <a:chExt cx="0" cy="0"/>
        </a:xfrm>
      </p:grpSpPr>
      <p:sp>
        <p:nvSpPr>
          <p:cNvPr id="292" name="Google Shape;292;p7"/>
          <p:cNvSpPr txBox="1">
            <a:spLocks noGrp="1"/>
          </p:cNvSpPr>
          <p:nvPr>
            <p:ph type="title"/>
          </p:nvPr>
        </p:nvSpPr>
        <p:spPr>
          <a:xfrm>
            <a:off x="720400" y="669575"/>
            <a:ext cx="11055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93" name="Google Shape;293;p7"/>
          <p:cNvSpPr txBox="1">
            <a:spLocks noGrp="1"/>
          </p:cNvSpPr>
          <p:nvPr>
            <p:ph type="body" idx="1"/>
          </p:nvPr>
        </p:nvSpPr>
        <p:spPr>
          <a:xfrm>
            <a:off x="720400" y="2841595"/>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94" name="Google Shape;294;p7"/>
          <p:cNvSpPr txBox="1">
            <a:spLocks noGrp="1"/>
          </p:cNvSpPr>
          <p:nvPr>
            <p:ph type="body" idx="2"/>
          </p:nvPr>
        </p:nvSpPr>
        <p:spPr>
          <a:xfrm>
            <a:off x="4678325" y="2841595"/>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95" name="Google Shape;295;p7"/>
          <p:cNvSpPr txBox="1">
            <a:spLocks noGrp="1"/>
          </p:cNvSpPr>
          <p:nvPr>
            <p:ph type="body" idx="3"/>
          </p:nvPr>
        </p:nvSpPr>
        <p:spPr>
          <a:xfrm>
            <a:off x="720400" y="4882654"/>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96" name="Google Shape;296;p7"/>
          <p:cNvSpPr txBox="1">
            <a:spLocks noGrp="1"/>
          </p:cNvSpPr>
          <p:nvPr>
            <p:ph type="body" idx="4"/>
          </p:nvPr>
        </p:nvSpPr>
        <p:spPr>
          <a:xfrm>
            <a:off x="4678325" y="4882654"/>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97" name="Google Shape;297;p7"/>
          <p:cNvSpPr txBox="1">
            <a:spLocks noGrp="1"/>
          </p:cNvSpPr>
          <p:nvPr>
            <p:ph type="title" idx="5"/>
          </p:nvPr>
        </p:nvSpPr>
        <p:spPr>
          <a:xfrm>
            <a:off x="720400" y="2145825"/>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298" name="Google Shape;298;p7"/>
          <p:cNvSpPr txBox="1">
            <a:spLocks noGrp="1"/>
          </p:cNvSpPr>
          <p:nvPr>
            <p:ph type="title" idx="6"/>
          </p:nvPr>
        </p:nvSpPr>
        <p:spPr>
          <a:xfrm>
            <a:off x="4678325" y="2145825"/>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299" name="Google Shape;299;p7"/>
          <p:cNvSpPr txBox="1">
            <a:spLocks noGrp="1"/>
          </p:cNvSpPr>
          <p:nvPr>
            <p:ph type="title" idx="7"/>
          </p:nvPr>
        </p:nvSpPr>
        <p:spPr>
          <a:xfrm>
            <a:off x="720400" y="4186884"/>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300" name="Google Shape;300;p7"/>
          <p:cNvSpPr txBox="1">
            <a:spLocks noGrp="1"/>
          </p:cNvSpPr>
          <p:nvPr>
            <p:ph type="title" idx="8"/>
          </p:nvPr>
        </p:nvSpPr>
        <p:spPr>
          <a:xfrm>
            <a:off x="4678325" y="4186884"/>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301" name="Google Shape;301;p7"/>
          <p:cNvSpPr/>
          <p:nvPr/>
        </p:nvSpPr>
        <p:spPr>
          <a:xfrm rot="440746">
            <a:off x="9288108" y="-250528"/>
            <a:ext cx="2490637" cy="7503764"/>
          </a:xfrm>
          <a:custGeom>
            <a:avLst/>
            <a:gdLst/>
            <a:ahLst/>
            <a:cxnLst/>
            <a:rect l="l" t="t" r="r" b="b"/>
            <a:pathLst>
              <a:path w="719649" h="1693527" extrusionOk="0">
                <a:moveTo>
                  <a:pt x="43030" y="1507951"/>
                </a:moveTo>
                <a:lnTo>
                  <a:pt x="52466" y="1535645"/>
                </a:lnTo>
                <a:lnTo>
                  <a:pt x="86776" y="1571810"/>
                </a:lnTo>
                <a:lnTo>
                  <a:pt x="89569" y="1570655"/>
                </a:lnTo>
                <a:lnTo>
                  <a:pt x="636033" y="1570655"/>
                </a:lnTo>
                <a:lnTo>
                  <a:pt x="668054" y="1535994"/>
                </a:lnTo>
                <a:lnTo>
                  <a:pt x="676748" y="1509314"/>
                </a:lnTo>
                <a:lnTo>
                  <a:pt x="46326" y="1509314"/>
                </a:lnTo>
                <a:close/>
                <a:moveTo>
                  <a:pt x="640513" y="1418081"/>
                </a:moveTo>
                <a:lnTo>
                  <a:pt x="637352" y="1419398"/>
                </a:lnTo>
                <a:lnTo>
                  <a:pt x="78749" y="1419398"/>
                </a:lnTo>
                <a:lnTo>
                  <a:pt x="65326" y="1431355"/>
                </a:lnTo>
                <a:cubicBezTo>
                  <a:pt x="56413" y="1441143"/>
                  <a:pt x="49448" y="1451156"/>
                  <a:pt x="44772" y="1461424"/>
                </a:cubicBezTo>
                <a:lnTo>
                  <a:pt x="40037" y="1483339"/>
                </a:lnTo>
                <a:lnTo>
                  <a:pt x="46326" y="1480739"/>
                </a:lnTo>
                <a:lnTo>
                  <a:pt x="679398" y="1480739"/>
                </a:lnTo>
                <a:lnTo>
                  <a:pt x="675315" y="1461487"/>
                </a:lnTo>
                <a:cubicBezTo>
                  <a:pt x="670727" y="1451210"/>
                  <a:pt x="663898" y="1441191"/>
                  <a:pt x="655159" y="1431396"/>
                </a:cubicBezTo>
                <a:close/>
                <a:moveTo>
                  <a:pt x="363113" y="1272489"/>
                </a:moveTo>
                <a:lnTo>
                  <a:pt x="363033" y="1272522"/>
                </a:lnTo>
                <a:cubicBezTo>
                  <a:pt x="282642" y="1305479"/>
                  <a:pt x="200894" y="1338983"/>
                  <a:pt x="139481" y="1375059"/>
                </a:cubicBezTo>
                <a:lnTo>
                  <a:pt x="115520" y="1390823"/>
                </a:lnTo>
                <a:lnTo>
                  <a:pt x="605921" y="1390823"/>
                </a:lnTo>
                <a:lnTo>
                  <a:pt x="582476" y="1375083"/>
                </a:lnTo>
                <a:cubicBezTo>
                  <a:pt x="522290" y="1339007"/>
                  <a:pt x="442185" y="1305527"/>
                  <a:pt x="363413" y="1272618"/>
                </a:cubicBezTo>
                <a:close/>
                <a:moveTo>
                  <a:pt x="169492" y="1150983"/>
                </a:moveTo>
                <a:lnTo>
                  <a:pt x="263633" y="1198567"/>
                </a:lnTo>
                <a:lnTo>
                  <a:pt x="363366" y="1241375"/>
                </a:lnTo>
                <a:lnTo>
                  <a:pt x="465354" y="1198473"/>
                </a:lnTo>
                <a:lnTo>
                  <a:pt x="561248" y="1150983"/>
                </a:lnTo>
                <a:close/>
                <a:moveTo>
                  <a:pt x="74683" y="1060544"/>
                </a:moveTo>
                <a:lnTo>
                  <a:pt x="76805" y="1069403"/>
                </a:lnTo>
                <a:cubicBezTo>
                  <a:pt x="81308" y="1078753"/>
                  <a:pt x="87924" y="1087919"/>
                  <a:pt x="96338" y="1096923"/>
                </a:cubicBezTo>
                <a:lnTo>
                  <a:pt x="125615" y="1122549"/>
                </a:lnTo>
                <a:lnTo>
                  <a:pt x="125956" y="1122408"/>
                </a:lnTo>
                <a:lnTo>
                  <a:pt x="599062" y="1122408"/>
                </a:lnTo>
                <a:lnTo>
                  <a:pt x="603687" y="1124320"/>
                </a:lnTo>
                <a:lnTo>
                  <a:pt x="605124" y="1123398"/>
                </a:lnTo>
                <a:cubicBezTo>
                  <a:pt x="631995" y="1103831"/>
                  <a:pt x="651194" y="1083556"/>
                  <a:pt x="659085" y="1062331"/>
                </a:cubicBezTo>
                <a:lnTo>
                  <a:pt x="659318" y="1061067"/>
                </a:lnTo>
                <a:lnTo>
                  <a:pt x="75949" y="1061067"/>
                </a:lnTo>
                <a:close/>
                <a:moveTo>
                  <a:pt x="113547" y="971151"/>
                </a:moveTo>
                <a:lnTo>
                  <a:pt x="99517" y="982546"/>
                </a:lnTo>
                <a:cubicBezTo>
                  <a:pt x="90189" y="991809"/>
                  <a:pt x="82808" y="1001283"/>
                  <a:pt x="77754" y="1010984"/>
                </a:cubicBezTo>
                <a:lnTo>
                  <a:pt x="71654" y="1034268"/>
                </a:lnTo>
                <a:lnTo>
                  <a:pt x="75949" y="1032492"/>
                </a:lnTo>
                <a:lnTo>
                  <a:pt x="660845" y="1032492"/>
                </a:lnTo>
                <a:lnTo>
                  <a:pt x="655079" y="1011015"/>
                </a:lnTo>
                <a:cubicBezTo>
                  <a:pt x="649916" y="1001323"/>
                  <a:pt x="642381" y="991857"/>
                  <a:pt x="632860" y="982599"/>
                </a:cubicBezTo>
                <a:lnTo>
                  <a:pt x="618468" y="971151"/>
                </a:lnTo>
                <a:close/>
                <a:moveTo>
                  <a:pt x="363450" y="848228"/>
                </a:moveTo>
                <a:lnTo>
                  <a:pt x="280778" y="880581"/>
                </a:lnTo>
                <a:cubicBezTo>
                  <a:pt x="243047" y="896202"/>
                  <a:pt x="207060" y="912430"/>
                  <a:pt x="175842" y="929385"/>
                </a:cubicBezTo>
                <a:lnTo>
                  <a:pt x="154083" y="942576"/>
                </a:lnTo>
                <a:lnTo>
                  <a:pt x="577061" y="942576"/>
                </a:lnTo>
                <a:lnTo>
                  <a:pt x="554973" y="929456"/>
                </a:lnTo>
                <a:cubicBezTo>
                  <a:pt x="523118" y="912501"/>
                  <a:pt x="486397" y="896267"/>
                  <a:pt x="447887" y="880634"/>
                </a:cubicBezTo>
                <a:close/>
                <a:moveTo>
                  <a:pt x="164322" y="737217"/>
                </a:moveTo>
                <a:lnTo>
                  <a:pt x="226005" y="765042"/>
                </a:lnTo>
                <a:cubicBezTo>
                  <a:pt x="262592" y="779806"/>
                  <a:pt x="301454" y="794296"/>
                  <a:pt x="339982" y="808655"/>
                </a:cubicBezTo>
                <a:lnTo>
                  <a:pt x="363512" y="817712"/>
                </a:lnTo>
                <a:lnTo>
                  <a:pt x="386082" y="808845"/>
                </a:lnTo>
                <a:cubicBezTo>
                  <a:pt x="423849" y="794486"/>
                  <a:pt x="461931" y="780003"/>
                  <a:pt x="497778" y="765246"/>
                </a:cubicBezTo>
                <a:lnTo>
                  <a:pt x="558680" y="737217"/>
                </a:lnTo>
                <a:close/>
                <a:moveTo>
                  <a:pt x="75683" y="557385"/>
                </a:moveTo>
                <a:lnTo>
                  <a:pt x="57511" y="570668"/>
                </a:lnTo>
                <a:cubicBezTo>
                  <a:pt x="39647" y="586615"/>
                  <a:pt x="29158" y="603296"/>
                  <a:pt x="28610" y="620917"/>
                </a:cubicBezTo>
                <a:cubicBezTo>
                  <a:pt x="27789" y="647456"/>
                  <a:pt x="49698" y="672415"/>
                  <a:pt x="85532" y="696275"/>
                </a:cubicBezTo>
                <a:lnTo>
                  <a:pt x="106651" y="708642"/>
                </a:lnTo>
                <a:lnTo>
                  <a:pt x="615087" y="708642"/>
                </a:lnTo>
                <a:lnTo>
                  <a:pt x="635390" y="696508"/>
                </a:lnTo>
                <a:cubicBezTo>
                  <a:pt x="647091" y="688555"/>
                  <a:pt x="657276" y="680479"/>
                  <a:pt x="665627" y="672262"/>
                </a:cubicBezTo>
                <a:lnTo>
                  <a:pt x="684753" y="647301"/>
                </a:lnTo>
                <a:lnTo>
                  <a:pt x="46326" y="647301"/>
                </a:lnTo>
                <a:cubicBezTo>
                  <a:pt x="38420" y="647301"/>
                  <a:pt x="32038" y="640919"/>
                  <a:pt x="32038" y="633014"/>
                </a:cubicBezTo>
                <a:cubicBezTo>
                  <a:pt x="32038" y="625108"/>
                  <a:pt x="38420" y="618726"/>
                  <a:pt x="46326" y="618726"/>
                </a:cubicBezTo>
                <a:lnTo>
                  <a:pt x="690450" y="618726"/>
                </a:lnTo>
                <a:lnTo>
                  <a:pt x="683388" y="595324"/>
                </a:lnTo>
                <a:cubicBezTo>
                  <a:pt x="678569" y="586949"/>
                  <a:pt x="671627" y="578785"/>
                  <a:pt x="662879" y="570805"/>
                </a:cubicBezTo>
                <a:lnTo>
                  <a:pt x="644907" y="557385"/>
                </a:lnTo>
                <a:close/>
                <a:moveTo>
                  <a:pt x="363232" y="436091"/>
                </a:moveTo>
                <a:lnTo>
                  <a:pt x="348078" y="441371"/>
                </a:lnTo>
                <a:cubicBezTo>
                  <a:pt x="270069" y="468184"/>
                  <a:pt x="190750" y="495449"/>
                  <a:pt x="130659" y="524822"/>
                </a:cubicBezTo>
                <a:lnTo>
                  <a:pt x="123350" y="528810"/>
                </a:lnTo>
                <a:lnTo>
                  <a:pt x="598172" y="528810"/>
                </a:lnTo>
                <a:lnTo>
                  <a:pt x="591227" y="524941"/>
                </a:lnTo>
                <a:cubicBezTo>
                  <a:pt x="532363" y="495568"/>
                  <a:pt x="454663" y="468327"/>
                  <a:pt x="378272" y="441561"/>
                </a:cubicBezTo>
                <a:close/>
                <a:moveTo>
                  <a:pt x="137059" y="311545"/>
                </a:moveTo>
                <a:lnTo>
                  <a:pt x="156328" y="322642"/>
                </a:lnTo>
                <a:cubicBezTo>
                  <a:pt x="189242" y="339537"/>
                  <a:pt x="227048" y="355467"/>
                  <a:pt x="266631" y="370681"/>
                </a:cubicBezTo>
                <a:lnTo>
                  <a:pt x="363418" y="405671"/>
                </a:lnTo>
                <a:lnTo>
                  <a:pt x="462188" y="370667"/>
                </a:lnTo>
                <a:cubicBezTo>
                  <a:pt x="502586" y="355446"/>
                  <a:pt x="541174" y="339507"/>
                  <a:pt x="574774" y="322606"/>
                </a:cubicBezTo>
                <a:lnTo>
                  <a:pt x="594376" y="311545"/>
                </a:lnTo>
                <a:close/>
                <a:moveTo>
                  <a:pt x="46521" y="221629"/>
                </a:moveTo>
                <a:lnTo>
                  <a:pt x="51725" y="239271"/>
                </a:lnTo>
                <a:cubicBezTo>
                  <a:pt x="57345" y="249443"/>
                  <a:pt x="65356" y="259282"/>
                  <a:pt x="75367" y="268817"/>
                </a:cubicBezTo>
                <a:lnTo>
                  <a:pt x="96176" y="285004"/>
                </a:lnTo>
                <a:lnTo>
                  <a:pt x="101095" y="282970"/>
                </a:lnTo>
                <a:lnTo>
                  <a:pt x="638797" y="282970"/>
                </a:lnTo>
                <a:lnTo>
                  <a:pt x="657427" y="268776"/>
                </a:lnTo>
                <a:cubicBezTo>
                  <a:pt x="667649" y="259243"/>
                  <a:pt x="675828" y="249409"/>
                  <a:pt x="681569" y="239243"/>
                </a:cubicBezTo>
                <a:lnTo>
                  <a:pt x="686880" y="221629"/>
                </a:lnTo>
                <a:close/>
                <a:moveTo>
                  <a:pt x="648829" y="130390"/>
                </a:moveTo>
                <a:lnTo>
                  <a:pt x="645639" y="131713"/>
                </a:lnTo>
                <a:lnTo>
                  <a:pt x="82624" y="131713"/>
                </a:lnTo>
                <a:lnTo>
                  <a:pt x="54126" y="165161"/>
                </a:lnTo>
                <a:lnTo>
                  <a:pt x="46455" y="193054"/>
                </a:lnTo>
                <a:lnTo>
                  <a:pt x="686957" y="193054"/>
                </a:lnTo>
                <a:lnTo>
                  <a:pt x="679142" y="165215"/>
                </a:lnTo>
                <a:close/>
                <a:moveTo>
                  <a:pt x="243446" y="911"/>
                </a:moveTo>
                <a:cubicBezTo>
                  <a:pt x="246875" y="2149"/>
                  <a:pt x="249827" y="4697"/>
                  <a:pt x="251494" y="8269"/>
                </a:cubicBezTo>
                <a:cubicBezTo>
                  <a:pt x="254828" y="15413"/>
                  <a:pt x="251780" y="23890"/>
                  <a:pt x="244636" y="27224"/>
                </a:cubicBezTo>
                <a:cubicBezTo>
                  <a:pt x="210989" y="42988"/>
                  <a:pt x="181384" y="58710"/>
                  <a:pt x="155939" y="74286"/>
                </a:cubicBezTo>
                <a:lnTo>
                  <a:pt x="116124" y="103138"/>
                </a:lnTo>
                <a:lnTo>
                  <a:pt x="615724" y="103138"/>
                </a:lnTo>
                <a:lnTo>
                  <a:pt x="575198" y="74380"/>
                </a:lnTo>
                <a:cubicBezTo>
                  <a:pt x="549223" y="58805"/>
                  <a:pt x="519005" y="43083"/>
                  <a:pt x="484667" y="27319"/>
                </a:cubicBezTo>
                <a:cubicBezTo>
                  <a:pt x="477523" y="23985"/>
                  <a:pt x="474380" y="15508"/>
                  <a:pt x="477618" y="8364"/>
                </a:cubicBezTo>
                <a:cubicBezTo>
                  <a:pt x="479238" y="4792"/>
                  <a:pt x="482191" y="2197"/>
                  <a:pt x="485631" y="911"/>
                </a:cubicBezTo>
                <a:cubicBezTo>
                  <a:pt x="489072" y="-375"/>
                  <a:pt x="493001" y="-351"/>
                  <a:pt x="496573" y="1316"/>
                </a:cubicBezTo>
                <a:cubicBezTo>
                  <a:pt x="611374" y="53965"/>
                  <a:pt x="681114" y="105329"/>
                  <a:pt x="707564" y="157014"/>
                </a:cubicBezTo>
                <a:lnTo>
                  <a:pt x="718960" y="205906"/>
                </a:lnTo>
                <a:lnTo>
                  <a:pt x="719553" y="207342"/>
                </a:lnTo>
                <a:lnTo>
                  <a:pt x="719388" y="207743"/>
                </a:lnTo>
                <a:lnTo>
                  <a:pt x="719649" y="208865"/>
                </a:lnTo>
                <a:cubicBezTo>
                  <a:pt x="718506" y="235464"/>
                  <a:pt x="705987" y="259419"/>
                  <a:pt x="685032" y="281360"/>
                </a:cubicBezTo>
                <a:lnTo>
                  <a:pt x="656168" y="305658"/>
                </a:lnTo>
                <a:lnTo>
                  <a:pt x="655462" y="307366"/>
                </a:lnTo>
                <a:lnTo>
                  <a:pt x="652863" y="308440"/>
                </a:lnTo>
                <a:lnTo>
                  <a:pt x="647640" y="312837"/>
                </a:lnTo>
                <a:cubicBezTo>
                  <a:pt x="593911" y="350492"/>
                  <a:pt x="515695" y="382165"/>
                  <a:pt x="432378" y="411998"/>
                </a:cubicBezTo>
                <a:lnTo>
                  <a:pt x="406167" y="421131"/>
                </a:lnTo>
                <a:lnTo>
                  <a:pt x="510546" y="458897"/>
                </a:lnTo>
                <a:cubicBezTo>
                  <a:pt x="627101" y="503938"/>
                  <a:pt x="717577" y="552409"/>
                  <a:pt x="719648" y="620060"/>
                </a:cubicBezTo>
                <a:lnTo>
                  <a:pt x="717934" y="629098"/>
                </a:lnTo>
                <a:lnTo>
                  <a:pt x="719553" y="633014"/>
                </a:lnTo>
                <a:cubicBezTo>
                  <a:pt x="719553" y="636967"/>
                  <a:pt x="717958" y="640538"/>
                  <a:pt x="715374" y="643122"/>
                </a:cubicBezTo>
                <a:lnTo>
                  <a:pt x="715267" y="643166"/>
                </a:lnTo>
                <a:lnTo>
                  <a:pt x="713422" y="652895"/>
                </a:lnTo>
                <a:cubicBezTo>
                  <a:pt x="704628" y="673907"/>
                  <a:pt x="686942" y="693254"/>
                  <a:pt x="662741" y="711474"/>
                </a:cubicBezTo>
                <a:lnTo>
                  <a:pt x="629691" y="732935"/>
                </a:lnTo>
                <a:lnTo>
                  <a:pt x="629649" y="733038"/>
                </a:lnTo>
                <a:lnTo>
                  <a:pt x="629331" y="733170"/>
                </a:lnTo>
                <a:lnTo>
                  <a:pt x="621850" y="738027"/>
                </a:lnTo>
                <a:cubicBezTo>
                  <a:pt x="591727" y="755256"/>
                  <a:pt x="556276" y="771627"/>
                  <a:pt x="517873" y="787679"/>
                </a:cubicBezTo>
                <a:lnTo>
                  <a:pt x="402786" y="832828"/>
                </a:lnTo>
                <a:lnTo>
                  <a:pt x="471063" y="859107"/>
                </a:lnTo>
                <a:cubicBezTo>
                  <a:pt x="595270" y="910149"/>
                  <a:pt x="691336" y="964888"/>
                  <a:pt x="691550" y="1040684"/>
                </a:cubicBezTo>
                <a:lnTo>
                  <a:pt x="690720" y="1044775"/>
                </a:lnTo>
                <a:lnTo>
                  <a:pt x="691549" y="1046780"/>
                </a:lnTo>
                <a:lnTo>
                  <a:pt x="689121" y="1052653"/>
                </a:lnTo>
                <a:lnTo>
                  <a:pt x="684451" y="1075668"/>
                </a:lnTo>
                <a:cubicBezTo>
                  <a:pt x="659930" y="1134540"/>
                  <a:pt x="574606" y="1181705"/>
                  <a:pt x="471067" y="1227205"/>
                </a:cubicBezTo>
                <a:lnTo>
                  <a:pt x="399837" y="1257084"/>
                </a:lnTo>
                <a:lnTo>
                  <a:pt x="500707" y="1300596"/>
                </a:lnTo>
                <a:cubicBezTo>
                  <a:pt x="620231" y="1355580"/>
                  <a:pt x="712242" y="1414088"/>
                  <a:pt x="710599" y="1493598"/>
                </a:cubicBezTo>
                <a:lnTo>
                  <a:pt x="710317" y="1494575"/>
                </a:lnTo>
                <a:lnTo>
                  <a:pt x="710504" y="1495027"/>
                </a:lnTo>
                <a:lnTo>
                  <a:pt x="709454" y="1497568"/>
                </a:lnTo>
                <a:lnTo>
                  <a:pt x="695672" y="1545326"/>
                </a:lnTo>
                <a:cubicBezTo>
                  <a:pt x="666891" y="1596194"/>
                  <a:pt x="596347" y="1644664"/>
                  <a:pt x="482190" y="1692384"/>
                </a:cubicBezTo>
                <a:cubicBezTo>
                  <a:pt x="480285" y="1693146"/>
                  <a:pt x="478380" y="1693527"/>
                  <a:pt x="476570" y="1693527"/>
                </a:cubicBezTo>
                <a:cubicBezTo>
                  <a:pt x="470950" y="1693527"/>
                  <a:pt x="465711" y="1690194"/>
                  <a:pt x="463425" y="1684764"/>
                </a:cubicBezTo>
                <a:cubicBezTo>
                  <a:pt x="460377" y="1677525"/>
                  <a:pt x="463806" y="1669143"/>
                  <a:pt x="471141" y="1666095"/>
                </a:cubicBezTo>
                <a:cubicBezTo>
                  <a:pt x="505812" y="1651617"/>
                  <a:pt x="536251" y="1637121"/>
                  <a:pt x="562425" y="1622633"/>
                </a:cubicBezTo>
                <a:lnTo>
                  <a:pt x="597838" y="1599230"/>
                </a:lnTo>
                <a:lnTo>
                  <a:pt x="124672" y="1599230"/>
                </a:lnTo>
                <a:lnTo>
                  <a:pt x="160839" y="1622739"/>
                </a:lnTo>
                <a:cubicBezTo>
                  <a:pt x="187469" y="1637259"/>
                  <a:pt x="218300" y="1651713"/>
                  <a:pt x="253209" y="1666000"/>
                </a:cubicBezTo>
                <a:cubicBezTo>
                  <a:pt x="260544" y="1668953"/>
                  <a:pt x="263973" y="1677335"/>
                  <a:pt x="261020" y="1684669"/>
                </a:cubicBezTo>
                <a:cubicBezTo>
                  <a:pt x="258734" y="1690098"/>
                  <a:pt x="253400" y="1693527"/>
                  <a:pt x="247780" y="1693527"/>
                </a:cubicBezTo>
                <a:cubicBezTo>
                  <a:pt x="245970" y="1693527"/>
                  <a:pt x="244161" y="1693146"/>
                  <a:pt x="242351" y="1692479"/>
                </a:cubicBezTo>
                <a:cubicBezTo>
                  <a:pt x="87093" y="1628852"/>
                  <a:pt x="10893" y="1563797"/>
                  <a:pt x="9369" y="1493597"/>
                </a:cubicBezTo>
                <a:cubicBezTo>
                  <a:pt x="7655" y="1414016"/>
                  <a:pt x="101524" y="1355491"/>
                  <a:pt x="223467" y="1300502"/>
                </a:cubicBezTo>
                <a:lnTo>
                  <a:pt x="326765" y="1256827"/>
                </a:lnTo>
                <a:lnTo>
                  <a:pt x="243135" y="1220790"/>
                </a:lnTo>
                <a:cubicBezTo>
                  <a:pt x="129188" y="1168587"/>
                  <a:pt x="41159" y="1113598"/>
                  <a:pt x="41373" y="1040874"/>
                </a:cubicBezTo>
                <a:cubicBezTo>
                  <a:pt x="41445" y="1015633"/>
                  <a:pt x="51952" y="992725"/>
                  <a:pt x="70440" y="971508"/>
                </a:cubicBezTo>
                <a:lnTo>
                  <a:pt x="87510" y="955857"/>
                </a:lnTo>
                <a:lnTo>
                  <a:pt x="91273" y="946755"/>
                </a:lnTo>
                <a:cubicBezTo>
                  <a:pt x="93856" y="944172"/>
                  <a:pt x="97428" y="942576"/>
                  <a:pt x="101381" y="942576"/>
                </a:cubicBezTo>
                <a:lnTo>
                  <a:pt x="101993" y="942576"/>
                </a:lnTo>
                <a:lnTo>
                  <a:pt x="103853" y="940871"/>
                </a:lnTo>
                <a:cubicBezTo>
                  <a:pt x="142639" y="911340"/>
                  <a:pt x="196622" y="884890"/>
                  <a:pt x="257520" y="859351"/>
                </a:cubicBezTo>
                <a:lnTo>
                  <a:pt x="324193" y="833159"/>
                </a:lnTo>
                <a:lnTo>
                  <a:pt x="205909" y="787692"/>
                </a:lnTo>
                <a:cubicBezTo>
                  <a:pt x="166729" y="771647"/>
                  <a:pt x="130564" y="755285"/>
                  <a:pt x="99834" y="738062"/>
                </a:cubicBezTo>
                <a:lnTo>
                  <a:pt x="93702" y="734161"/>
                </a:lnTo>
                <a:lnTo>
                  <a:pt x="90987" y="733038"/>
                </a:lnTo>
                <a:lnTo>
                  <a:pt x="90647" y="732216"/>
                </a:lnTo>
                <a:lnTo>
                  <a:pt x="58117" y="711516"/>
                </a:lnTo>
                <a:cubicBezTo>
                  <a:pt x="21083" y="684188"/>
                  <a:pt x="-1001" y="654314"/>
                  <a:pt x="35" y="620060"/>
                </a:cubicBezTo>
                <a:cubicBezTo>
                  <a:pt x="2107" y="552337"/>
                  <a:pt x="94404" y="503903"/>
                  <a:pt x="213316" y="458884"/>
                </a:cubicBezTo>
                <a:lnTo>
                  <a:pt x="320965" y="420718"/>
                </a:lnTo>
                <a:lnTo>
                  <a:pt x="247299" y="393926"/>
                </a:lnTo>
                <a:cubicBezTo>
                  <a:pt x="120966" y="344674"/>
                  <a:pt x="17203" y="288685"/>
                  <a:pt x="13845" y="208961"/>
                </a:cubicBezTo>
                <a:cubicBezTo>
                  <a:pt x="13131" y="191602"/>
                  <a:pt x="17066" y="174338"/>
                  <a:pt x="25715" y="157109"/>
                </a:cubicBezTo>
                <a:lnTo>
                  <a:pt x="63783" y="108149"/>
                </a:lnTo>
                <a:lnTo>
                  <a:pt x="64127" y="107317"/>
                </a:lnTo>
                <a:lnTo>
                  <a:pt x="64573" y="107133"/>
                </a:lnTo>
                <a:lnTo>
                  <a:pt x="65864" y="105472"/>
                </a:lnTo>
                <a:cubicBezTo>
                  <a:pt x="102143" y="71039"/>
                  <a:pt x="157530" y="36511"/>
                  <a:pt x="232539" y="1411"/>
                </a:cubicBezTo>
                <a:cubicBezTo>
                  <a:pt x="236111" y="-256"/>
                  <a:pt x="240017" y="-328"/>
                  <a:pt x="243446" y="911"/>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302"/>
        <p:cNvGrpSpPr/>
        <p:nvPr/>
      </p:nvGrpSpPr>
      <p:grpSpPr>
        <a:xfrm>
          <a:off x="0" y="0"/>
          <a:ext cx="0" cy="0"/>
          <a:chOff x="0" y="0"/>
          <a:chExt cx="0" cy="0"/>
        </a:xfrm>
      </p:grpSpPr>
      <p:sp>
        <p:nvSpPr>
          <p:cNvPr id="303" name="Google Shape;303;p8"/>
          <p:cNvSpPr txBox="1">
            <a:spLocks noGrp="1"/>
          </p:cNvSpPr>
          <p:nvPr>
            <p:ph type="title"/>
          </p:nvPr>
        </p:nvSpPr>
        <p:spPr>
          <a:xfrm>
            <a:off x="481867" y="965000"/>
            <a:ext cx="3653700" cy="4678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15000"/>
              <a:buNone/>
              <a:defRPr sz="15000"/>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304" name="Google Shape;304;p8"/>
          <p:cNvSpPr txBox="1">
            <a:spLocks noGrp="1"/>
          </p:cNvSpPr>
          <p:nvPr>
            <p:ph type="body" idx="1"/>
          </p:nvPr>
        </p:nvSpPr>
        <p:spPr>
          <a:xfrm>
            <a:off x="4386975" y="2965625"/>
            <a:ext cx="7389300" cy="2075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305" name="Google Shape;305;p8"/>
          <p:cNvSpPr txBox="1">
            <a:spLocks noGrp="1"/>
          </p:cNvSpPr>
          <p:nvPr>
            <p:ph type="title" idx="2"/>
          </p:nvPr>
        </p:nvSpPr>
        <p:spPr>
          <a:xfrm>
            <a:off x="4386975" y="2041175"/>
            <a:ext cx="73893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306" name="Google Shape;306;p8"/>
          <p:cNvGrpSpPr/>
          <p:nvPr/>
        </p:nvGrpSpPr>
        <p:grpSpPr>
          <a:xfrm flipH="1">
            <a:off x="271271" y="54713"/>
            <a:ext cx="3813589" cy="6685552"/>
            <a:chOff x="8224837" y="1490666"/>
            <a:chExt cx="2776346" cy="4867175"/>
          </a:xfrm>
        </p:grpSpPr>
        <p:sp>
          <p:nvSpPr>
            <p:cNvPr id="307" name="Google Shape;307;p8"/>
            <p:cNvSpPr/>
            <p:nvPr/>
          </p:nvSpPr>
          <p:spPr>
            <a:xfrm rot="10800000">
              <a:off x="8515199" y="5076825"/>
              <a:ext cx="324000" cy="114300"/>
            </a:xfrm>
            <a:prstGeom prst="round2SameRect">
              <a:avLst>
                <a:gd name="adj1" fmla="val 50000"/>
                <a:gd name="adj2" fmla="val 0"/>
              </a:avLst>
            </a:prstGeom>
            <a:solidFill>
              <a:srgbClr val="E6E5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8"/>
            <p:cNvSpPr/>
            <p:nvPr/>
          </p:nvSpPr>
          <p:spPr>
            <a:xfrm>
              <a:off x="9205912" y="5541930"/>
              <a:ext cx="142875" cy="57150"/>
            </a:xfrm>
            <a:custGeom>
              <a:avLst/>
              <a:gdLst/>
              <a:ahLst/>
              <a:cxnLst/>
              <a:rect l="l" t="t" r="r" b="b"/>
              <a:pathLst>
                <a:path w="142875" h="57150" extrusionOk="0">
                  <a:moveTo>
                    <a:pt x="0" y="0"/>
                  </a:moveTo>
                  <a:lnTo>
                    <a:pt x="142875" y="0"/>
                  </a:lnTo>
                  <a:lnTo>
                    <a:pt x="142875" y="57150"/>
                  </a:lnTo>
                  <a:lnTo>
                    <a:pt x="0" y="57150"/>
                  </a:lnTo>
                  <a:close/>
                </a:path>
              </a:pathLst>
            </a:custGeom>
            <a:solidFill>
              <a:srgbClr val="3A36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8"/>
            <p:cNvSpPr/>
            <p:nvPr/>
          </p:nvSpPr>
          <p:spPr>
            <a:xfrm>
              <a:off x="8224837" y="5527642"/>
              <a:ext cx="619125" cy="85725"/>
            </a:xfrm>
            <a:custGeom>
              <a:avLst/>
              <a:gdLst/>
              <a:ahLst/>
              <a:cxnLst/>
              <a:rect l="l" t="t" r="r" b="b"/>
              <a:pathLst>
                <a:path w="619125" h="85725" extrusionOk="0">
                  <a:moveTo>
                    <a:pt x="0" y="0"/>
                  </a:moveTo>
                  <a:lnTo>
                    <a:pt x="619125" y="0"/>
                  </a:lnTo>
                  <a:lnTo>
                    <a:pt x="619125" y="85725"/>
                  </a:lnTo>
                  <a:lnTo>
                    <a:pt x="0" y="85725"/>
                  </a:lnTo>
                  <a:close/>
                </a:path>
              </a:pathLst>
            </a:custGeom>
            <a:solidFill>
              <a:srgbClr val="3A36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8"/>
            <p:cNvSpPr/>
            <p:nvPr/>
          </p:nvSpPr>
          <p:spPr>
            <a:xfrm>
              <a:off x="8843962" y="5556217"/>
              <a:ext cx="361950" cy="28575"/>
            </a:xfrm>
            <a:custGeom>
              <a:avLst/>
              <a:gdLst/>
              <a:ahLst/>
              <a:cxnLst/>
              <a:rect l="l" t="t" r="r" b="b"/>
              <a:pathLst>
                <a:path w="361950" h="28575" extrusionOk="0">
                  <a:moveTo>
                    <a:pt x="0" y="0"/>
                  </a:moveTo>
                  <a:lnTo>
                    <a:pt x="361950" y="0"/>
                  </a:lnTo>
                  <a:lnTo>
                    <a:pt x="361950" y="28575"/>
                  </a:lnTo>
                  <a:lnTo>
                    <a:pt x="0" y="28575"/>
                  </a:ln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8"/>
            <p:cNvSpPr/>
            <p:nvPr/>
          </p:nvSpPr>
          <p:spPr>
            <a:xfrm>
              <a:off x="9627774" y="5519641"/>
              <a:ext cx="432625" cy="457200"/>
            </a:xfrm>
            <a:custGeom>
              <a:avLst/>
              <a:gdLst/>
              <a:ahLst/>
              <a:cxnLst/>
              <a:rect l="l" t="t" r="r" b="b"/>
              <a:pathLst>
                <a:path w="432625" h="457200" extrusionOk="0">
                  <a:moveTo>
                    <a:pt x="432626" y="330137"/>
                  </a:moveTo>
                  <a:cubicBezTo>
                    <a:pt x="380333" y="406813"/>
                    <a:pt x="292322" y="457200"/>
                    <a:pt x="192500" y="457200"/>
                  </a:cubicBezTo>
                  <a:cubicBezTo>
                    <a:pt x="118586" y="457200"/>
                    <a:pt x="51245" y="429578"/>
                    <a:pt x="0" y="384143"/>
                  </a:cubicBezTo>
                  <a:lnTo>
                    <a:pt x="76391" y="0"/>
                  </a:lnTo>
                  <a:lnTo>
                    <a:pt x="432626" y="330137"/>
                  </a:lnTo>
                  <a:close/>
                </a:path>
              </a:pathLst>
            </a:custGeom>
            <a:solidFill>
              <a:srgbClr val="C3C2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8"/>
            <p:cNvSpPr/>
            <p:nvPr/>
          </p:nvSpPr>
          <p:spPr>
            <a:xfrm>
              <a:off x="9567862" y="5840253"/>
              <a:ext cx="876300" cy="355663"/>
            </a:xfrm>
            <a:custGeom>
              <a:avLst/>
              <a:gdLst/>
              <a:ahLst/>
              <a:cxnLst/>
              <a:rect l="l" t="t" r="r" b="b"/>
              <a:pathLst>
                <a:path w="876300" h="355663" extrusionOk="0">
                  <a:moveTo>
                    <a:pt x="876300" y="355663"/>
                  </a:moveTo>
                  <a:lnTo>
                    <a:pt x="0" y="355663"/>
                  </a:lnTo>
                  <a:lnTo>
                    <a:pt x="59912" y="54007"/>
                  </a:lnTo>
                  <a:cubicBezTo>
                    <a:pt x="111157" y="99441"/>
                    <a:pt x="178499" y="127063"/>
                    <a:pt x="252413" y="127063"/>
                  </a:cubicBezTo>
                  <a:cubicBezTo>
                    <a:pt x="352234" y="127063"/>
                    <a:pt x="440246" y="76676"/>
                    <a:pt x="492538" y="0"/>
                  </a:cubicBezTo>
                  <a:lnTo>
                    <a:pt x="876300" y="355663"/>
                  </a:lnTo>
                  <a:close/>
                </a:path>
              </a:pathLst>
            </a:custGeom>
            <a:solidFill>
              <a:srgbClr val="E6E5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8"/>
            <p:cNvSpPr/>
            <p:nvPr/>
          </p:nvSpPr>
          <p:spPr>
            <a:xfrm>
              <a:off x="9366122" y="2958559"/>
              <a:ext cx="1635061" cy="2738723"/>
            </a:xfrm>
            <a:custGeom>
              <a:avLst/>
              <a:gdLst/>
              <a:ahLst/>
              <a:cxnLst/>
              <a:rect l="l" t="t" r="r" b="b"/>
              <a:pathLst>
                <a:path w="1635061" h="2738723" extrusionOk="0">
                  <a:moveTo>
                    <a:pt x="739426" y="0"/>
                  </a:moveTo>
                  <a:lnTo>
                    <a:pt x="653606" y="201739"/>
                  </a:lnTo>
                  <a:lnTo>
                    <a:pt x="546830" y="452723"/>
                  </a:lnTo>
                  <a:cubicBezTo>
                    <a:pt x="895636" y="585978"/>
                    <a:pt x="1143381" y="923830"/>
                    <a:pt x="1143381" y="1319498"/>
                  </a:cubicBezTo>
                  <a:cubicBezTo>
                    <a:pt x="1143381" y="1785747"/>
                    <a:pt x="799338" y="2171700"/>
                    <a:pt x="351282" y="2237232"/>
                  </a:cubicBezTo>
                  <a:lnTo>
                    <a:pt x="0" y="2715197"/>
                  </a:lnTo>
                  <a:lnTo>
                    <a:pt x="4096" y="2723007"/>
                  </a:lnTo>
                  <a:lnTo>
                    <a:pt x="4191" y="2723007"/>
                  </a:lnTo>
                  <a:cubicBezTo>
                    <a:pt x="73247" y="2733389"/>
                    <a:pt x="143923" y="2738724"/>
                    <a:pt x="215836" y="2738724"/>
                  </a:cubicBezTo>
                  <a:cubicBezTo>
                    <a:pt x="999649" y="2738724"/>
                    <a:pt x="1635062" y="2103311"/>
                    <a:pt x="1635062" y="1319498"/>
                  </a:cubicBezTo>
                  <a:cubicBezTo>
                    <a:pt x="1635062" y="720662"/>
                    <a:pt x="1264158" y="208407"/>
                    <a:pt x="739426" y="0"/>
                  </a:cubicBezTo>
                  <a:close/>
                </a:path>
              </a:pathLst>
            </a:custGeom>
            <a:solidFill>
              <a:srgbClr val="E6E5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8"/>
            <p:cNvSpPr/>
            <p:nvPr/>
          </p:nvSpPr>
          <p:spPr>
            <a:xfrm>
              <a:off x="9091612" y="3160299"/>
              <a:ext cx="1680972" cy="2517933"/>
            </a:xfrm>
            <a:custGeom>
              <a:avLst/>
              <a:gdLst/>
              <a:ahLst/>
              <a:cxnLst/>
              <a:rect l="l" t="t" r="r" b="b"/>
              <a:pathLst>
                <a:path w="1680972" h="2517933" extrusionOk="0">
                  <a:moveTo>
                    <a:pt x="918591" y="0"/>
                  </a:moveTo>
                  <a:lnTo>
                    <a:pt x="811816" y="250984"/>
                  </a:lnTo>
                  <a:cubicBezTo>
                    <a:pt x="1160621" y="384239"/>
                    <a:pt x="1408367" y="722090"/>
                    <a:pt x="1408367" y="1117759"/>
                  </a:cubicBezTo>
                  <a:cubicBezTo>
                    <a:pt x="1408367" y="1608677"/>
                    <a:pt x="1026890" y="2010728"/>
                    <a:pt x="544163" y="2043208"/>
                  </a:cubicBezTo>
                  <a:cubicBezTo>
                    <a:pt x="523304" y="2044637"/>
                    <a:pt x="502158" y="2045399"/>
                    <a:pt x="480822" y="2045399"/>
                  </a:cubicBezTo>
                  <a:cubicBezTo>
                    <a:pt x="434816" y="2045399"/>
                    <a:pt x="389477" y="2042065"/>
                    <a:pt x="345281" y="2035493"/>
                  </a:cubicBezTo>
                  <a:lnTo>
                    <a:pt x="52864" y="2035493"/>
                  </a:lnTo>
                  <a:lnTo>
                    <a:pt x="0" y="2035493"/>
                  </a:lnTo>
                  <a:lnTo>
                    <a:pt x="270891" y="2517934"/>
                  </a:lnTo>
                  <a:lnTo>
                    <a:pt x="423386" y="2316480"/>
                  </a:lnTo>
                  <a:cubicBezTo>
                    <a:pt x="442436" y="2317433"/>
                    <a:pt x="461582" y="2317909"/>
                    <a:pt x="480822" y="2317909"/>
                  </a:cubicBezTo>
                  <a:cubicBezTo>
                    <a:pt x="1143572" y="2317909"/>
                    <a:pt x="1680972" y="1780604"/>
                    <a:pt x="1680972" y="1117759"/>
                  </a:cubicBezTo>
                  <a:cubicBezTo>
                    <a:pt x="1680972" y="609410"/>
                    <a:pt x="1364933" y="174879"/>
                    <a:pt x="918591" y="0"/>
                  </a:cubicBezTo>
                  <a:close/>
                </a:path>
              </a:pathLst>
            </a:custGeom>
            <a:solidFill>
              <a:srgbClr val="D4D3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8"/>
            <p:cNvSpPr/>
            <p:nvPr/>
          </p:nvSpPr>
          <p:spPr>
            <a:xfrm>
              <a:off x="8891587" y="5081491"/>
              <a:ext cx="768762" cy="136402"/>
            </a:xfrm>
            <a:custGeom>
              <a:avLst/>
              <a:gdLst/>
              <a:ahLst/>
              <a:cxnLst/>
              <a:rect l="l" t="t" r="r" b="b"/>
              <a:pathLst>
                <a:path w="768762" h="136402" extrusionOk="0">
                  <a:moveTo>
                    <a:pt x="0" y="0"/>
                  </a:moveTo>
                  <a:cubicBezTo>
                    <a:pt x="0" y="0"/>
                    <a:pt x="15050" y="125730"/>
                    <a:pt x="114300" y="133350"/>
                  </a:cubicBezTo>
                  <a:cubicBezTo>
                    <a:pt x="238125" y="142875"/>
                    <a:pt x="768763" y="127063"/>
                    <a:pt x="768763" y="127063"/>
                  </a:cubicBezTo>
                  <a:lnTo>
                    <a:pt x="666750" y="0"/>
                  </a:lnTo>
                  <a:lnTo>
                    <a:pt x="0" y="0"/>
                  </a:lnTo>
                  <a:close/>
                </a:path>
              </a:pathLst>
            </a:custGeom>
            <a:solidFill>
              <a:srgbClr val="C3C2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8"/>
            <p:cNvSpPr/>
            <p:nvPr/>
          </p:nvSpPr>
          <p:spPr>
            <a:xfrm>
              <a:off x="9707117" y="2862756"/>
              <a:ext cx="539497" cy="543100"/>
            </a:xfrm>
            <a:custGeom>
              <a:avLst/>
              <a:gdLst/>
              <a:ahLst/>
              <a:cxnLst/>
              <a:rect l="l" t="t" r="r" b="b"/>
              <a:pathLst>
                <a:path w="539497" h="543100" extrusionOk="0">
                  <a:moveTo>
                    <a:pt x="517779" y="377838"/>
                  </a:moveTo>
                  <a:cubicBezTo>
                    <a:pt x="459105" y="515760"/>
                    <a:pt x="299657" y="580054"/>
                    <a:pt x="161735" y="521380"/>
                  </a:cubicBezTo>
                  <a:cubicBezTo>
                    <a:pt x="155639" y="518808"/>
                    <a:pt x="149543" y="515855"/>
                    <a:pt x="143732" y="512807"/>
                  </a:cubicBezTo>
                  <a:cubicBezTo>
                    <a:pt x="101918" y="491471"/>
                    <a:pt x="67723" y="460325"/>
                    <a:pt x="42958" y="423368"/>
                  </a:cubicBezTo>
                  <a:cubicBezTo>
                    <a:pt x="20955" y="390792"/>
                    <a:pt x="6191" y="353740"/>
                    <a:pt x="0" y="314973"/>
                  </a:cubicBezTo>
                  <a:lnTo>
                    <a:pt x="113348" y="48464"/>
                  </a:lnTo>
                  <a:cubicBezTo>
                    <a:pt x="145542" y="26080"/>
                    <a:pt x="182499" y="10935"/>
                    <a:pt x="221171" y="4172"/>
                  </a:cubicBezTo>
                  <a:cubicBezTo>
                    <a:pt x="264986" y="-3638"/>
                    <a:pt x="311087" y="-685"/>
                    <a:pt x="355473" y="14745"/>
                  </a:cubicBezTo>
                  <a:cubicBezTo>
                    <a:pt x="361760" y="16745"/>
                    <a:pt x="367951" y="19127"/>
                    <a:pt x="374142" y="21794"/>
                  </a:cubicBezTo>
                  <a:cubicBezTo>
                    <a:pt x="512159" y="80468"/>
                    <a:pt x="576453" y="239916"/>
                    <a:pt x="517779" y="377838"/>
                  </a:cubicBezTo>
                  <a:close/>
                </a:path>
              </a:pathLst>
            </a:custGeom>
            <a:solidFill>
              <a:srgbClr val="625F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8"/>
            <p:cNvSpPr/>
            <p:nvPr/>
          </p:nvSpPr>
          <p:spPr>
            <a:xfrm>
              <a:off x="9855993" y="3015328"/>
              <a:ext cx="238125" cy="238125"/>
            </a:xfrm>
            <a:custGeom>
              <a:avLst/>
              <a:gdLst/>
              <a:ahLst/>
              <a:cxnLst/>
              <a:rect l="l" t="t" r="r" b="b"/>
              <a:pathLst>
                <a:path w="238125" h="238125" extrusionOk="0">
                  <a:moveTo>
                    <a:pt x="238125" y="119063"/>
                  </a:moveTo>
                  <a:cubicBezTo>
                    <a:pt x="238125" y="184819"/>
                    <a:pt x="184819" y="238125"/>
                    <a:pt x="119063" y="238125"/>
                  </a:cubicBezTo>
                  <a:cubicBezTo>
                    <a:pt x="53306" y="238125"/>
                    <a:pt x="0" y="184819"/>
                    <a:pt x="0" y="119063"/>
                  </a:cubicBezTo>
                  <a:cubicBezTo>
                    <a:pt x="0" y="53306"/>
                    <a:pt x="53306" y="0"/>
                    <a:pt x="119063" y="0"/>
                  </a:cubicBezTo>
                  <a:cubicBezTo>
                    <a:pt x="184819" y="0"/>
                    <a:pt x="238125" y="53306"/>
                    <a:pt x="238125" y="119063"/>
                  </a:cubicBezTo>
                  <a:close/>
                </a:path>
              </a:pathLst>
            </a:custGeom>
            <a:solidFill>
              <a:srgbClr val="3730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8"/>
            <p:cNvSpPr/>
            <p:nvPr/>
          </p:nvSpPr>
          <p:spPr>
            <a:xfrm>
              <a:off x="9623202" y="2711576"/>
              <a:ext cx="453327" cy="723906"/>
            </a:xfrm>
            <a:custGeom>
              <a:avLst/>
              <a:gdLst/>
              <a:ahLst/>
              <a:cxnLst/>
              <a:rect l="l" t="t" r="r" b="b"/>
              <a:pathLst>
                <a:path w="453327" h="723906" extrusionOk="0">
                  <a:moveTo>
                    <a:pt x="447770" y="146399"/>
                  </a:moveTo>
                  <a:lnTo>
                    <a:pt x="220218" y="681419"/>
                  </a:lnTo>
                  <a:cubicBezTo>
                    <a:pt x="205073" y="716947"/>
                    <a:pt x="164021" y="733425"/>
                    <a:pt x="128588" y="718280"/>
                  </a:cubicBezTo>
                  <a:lnTo>
                    <a:pt x="0" y="663607"/>
                  </a:lnTo>
                  <a:lnTo>
                    <a:pt x="282226" y="0"/>
                  </a:lnTo>
                  <a:lnTo>
                    <a:pt x="410813" y="54674"/>
                  </a:lnTo>
                  <a:cubicBezTo>
                    <a:pt x="446246" y="69818"/>
                    <a:pt x="462820" y="110966"/>
                    <a:pt x="447770" y="146399"/>
                  </a:cubicBezTo>
                  <a:close/>
                </a:path>
              </a:pathLst>
            </a:custGeom>
            <a:solidFill>
              <a:srgbClr val="E6E5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8"/>
            <p:cNvSpPr/>
            <p:nvPr/>
          </p:nvSpPr>
          <p:spPr>
            <a:xfrm rot="-4013726">
              <a:off x="9443227" y="3017728"/>
              <a:ext cx="719097" cy="81932"/>
            </a:xfrm>
            <a:custGeom>
              <a:avLst/>
              <a:gdLst/>
              <a:ahLst/>
              <a:cxnLst/>
              <a:rect l="l" t="t" r="r" b="b"/>
              <a:pathLst>
                <a:path w="718933" h="81913" extrusionOk="0">
                  <a:moveTo>
                    <a:pt x="0" y="0"/>
                  </a:moveTo>
                  <a:lnTo>
                    <a:pt x="718933" y="0"/>
                  </a:lnTo>
                  <a:lnTo>
                    <a:pt x="718933" y="81914"/>
                  </a:lnTo>
                  <a:lnTo>
                    <a:pt x="0" y="81914"/>
                  </a:lnTo>
                  <a:close/>
                </a:path>
              </a:pathLst>
            </a:custGeom>
            <a:solidFill>
              <a:srgbClr val="BDBB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8"/>
            <p:cNvSpPr/>
            <p:nvPr/>
          </p:nvSpPr>
          <p:spPr>
            <a:xfrm>
              <a:off x="9228389" y="4100510"/>
              <a:ext cx="83061" cy="16863"/>
            </a:xfrm>
            <a:custGeom>
              <a:avLst/>
              <a:gdLst/>
              <a:ahLst/>
              <a:cxnLst/>
              <a:rect l="l" t="t" r="r" b="b"/>
              <a:pathLst>
                <a:path w="83061" h="16863" extrusionOk="0">
                  <a:moveTo>
                    <a:pt x="75250" y="16861"/>
                  </a:moveTo>
                  <a:lnTo>
                    <a:pt x="7431" y="15242"/>
                  </a:lnTo>
                  <a:cubicBezTo>
                    <a:pt x="3240" y="15147"/>
                    <a:pt x="-93" y="11623"/>
                    <a:pt x="2" y="7431"/>
                  </a:cubicBezTo>
                  <a:lnTo>
                    <a:pt x="2" y="7431"/>
                  </a:lnTo>
                  <a:cubicBezTo>
                    <a:pt x="97" y="3240"/>
                    <a:pt x="3621" y="-93"/>
                    <a:pt x="7812" y="2"/>
                  </a:cubicBezTo>
                  <a:lnTo>
                    <a:pt x="75631" y="1621"/>
                  </a:lnTo>
                  <a:cubicBezTo>
                    <a:pt x="79821" y="1716"/>
                    <a:pt x="83155" y="5241"/>
                    <a:pt x="83060" y="9432"/>
                  </a:cubicBezTo>
                  <a:lnTo>
                    <a:pt x="83060" y="9432"/>
                  </a:lnTo>
                  <a:cubicBezTo>
                    <a:pt x="82965" y="13623"/>
                    <a:pt x="79440" y="16956"/>
                    <a:pt x="75250" y="16861"/>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8"/>
            <p:cNvSpPr/>
            <p:nvPr/>
          </p:nvSpPr>
          <p:spPr>
            <a:xfrm>
              <a:off x="9218102" y="4027168"/>
              <a:ext cx="102682" cy="77920"/>
            </a:xfrm>
            <a:custGeom>
              <a:avLst/>
              <a:gdLst/>
              <a:ahLst/>
              <a:cxnLst/>
              <a:rect l="l" t="t" r="r" b="b"/>
              <a:pathLst>
                <a:path w="102682" h="77920" extrusionOk="0">
                  <a:moveTo>
                    <a:pt x="88965" y="77916"/>
                  </a:moveTo>
                  <a:lnTo>
                    <a:pt x="11908" y="76106"/>
                  </a:lnTo>
                  <a:cubicBezTo>
                    <a:pt x="5145" y="75916"/>
                    <a:pt x="-94" y="70391"/>
                    <a:pt x="1" y="63628"/>
                  </a:cubicBezTo>
                  <a:lnTo>
                    <a:pt x="1240" y="11908"/>
                  </a:lnTo>
                  <a:cubicBezTo>
                    <a:pt x="1430" y="5145"/>
                    <a:pt x="6955" y="-94"/>
                    <a:pt x="13717" y="1"/>
                  </a:cubicBezTo>
                  <a:lnTo>
                    <a:pt x="90775" y="1811"/>
                  </a:lnTo>
                  <a:cubicBezTo>
                    <a:pt x="97537" y="2002"/>
                    <a:pt x="102776" y="7526"/>
                    <a:pt x="102681" y="14289"/>
                  </a:cubicBezTo>
                  <a:lnTo>
                    <a:pt x="101443" y="66010"/>
                  </a:lnTo>
                  <a:cubicBezTo>
                    <a:pt x="101252" y="72772"/>
                    <a:pt x="95728" y="78106"/>
                    <a:pt x="88965" y="77916"/>
                  </a:cubicBezTo>
                  <a:close/>
                </a:path>
              </a:pathLst>
            </a:custGeom>
            <a:solidFill>
              <a:srgbClr val="DCDBD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8"/>
            <p:cNvSpPr/>
            <p:nvPr/>
          </p:nvSpPr>
          <p:spPr>
            <a:xfrm>
              <a:off x="9211815" y="4023833"/>
              <a:ext cx="119923" cy="17726"/>
            </a:xfrm>
            <a:custGeom>
              <a:avLst/>
              <a:gdLst/>
              <a:ahLst/>
              <a:cxnLst/>
              <a:rect l="l" t="t" r="r" b="b"/>
              <a:pathLst>
                <a:path w="119923" h="17726" extrusionOk="0">
                  <a:moveTo>
                    <a:pt x="112111" y="17718"/>
                  </a:moveTo>
                  <a:lnTo>
                    <a:pt x="7431" y="15242"/>
                  </a:lnTo>
                  <a:cubicBezTo>
                    <a:pt x="3240" y="15147"/>
                    <a:pt x="-93" y="11623"/>
                    <a:pt x="2" y="7431"/>
                  </a:cubicBezTo>
                  <a:lnTo>
                    <a:pt x="2" y="7431"/>
                  </a:lnTo>
                  <a:cubicBezTo>
                    <a:pt x="97" y="3240"/>
                    <a:pt x="3621" y="-93"/>
                    <a:pt x="7812" y="2"/>
                  </a:cubicBezTo>
                  <a:lnTo>
                    <a:pt x="112492" y="2478"/>
                  </a:lnTo>
                  <a:cubicBezTo>
                    <a:pt x="116683" y="2574"/>
                    <a:pt x="120017" y="6098"/>
                    <a:pt x="119922" y="10289"/>
                  </a:cubicBezTo>
                  <a:lnTo>
                    <a:pt x="119922" y="10289"/>
                  </a:lnTo>
                  <a:cubicBezTo>
                    <a:pt x="119826" y="14575"/>
                    <a:pt x="116397" y="17909"/>
                    <a:pt x="112111" y="17718"/>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8"/>
            <p:cNvSpPr/>
            <p:nvPr/>
          </p:nvSpPr>
          <p:spPr>
            <a:xfrm>
              <a:off x="9201433" y="3950682"/>
              <a:ext cx="139639" cy="78869"/>
            </a:xfrm>
            <a:custGeom>
              <a:avLst/>
              <a:gdLst/>
              <a:ahLst/>
              <a:cxnLst/>
              <a:rect l="l" t="t" r="r" b="b"/>
              <a:pathLst>
                <a:path w="139639" h="78869" extrusionOk="0">
                  <a:moveTo>
                    <a:pt x="125922" y="78868"/>
                  </a:moveTo>
                  <a:lnTo>
                    <a:pt x="11908" y="76106"/>
                  </a:lnTo>
                  <a:cubicBezTo>
                    <a:pt x="5145" y="75916"/>
                    <a:pt x="-94" y="70391"/>
                    <a:pt x="1" y="63628"/>
                  </a:cubicBezTo>
                  <a:lnTo>
                    <a:pt x="1240" y="11908"/>
                  </a:lnTo>
                  <a:cubicBezTo>
                    <a:pt x="1430" y="5145"/>
                    <a:pt x="6955" y="-94"/>
                    <a:pt x="13717" y="1"/>
                  </a:cubicBezTo>
                  <a:lnTo>
                    <a:pt x="127732" y="2764"/>
                  </a:lnTo>
                  <a:cubicBezTo>
                    <a:pt x="134494" y="2954"/>
                    <a:pt x="139733" y="8479"/>
                    <a:pt x="139638" y="15241"/>
                  </a:cubicBezTo>
                  <a:lnTo>
                    <a:pt x="138400" y="66962"/>
                  </a:lnTo>
                  <a:cubicBezTo>
                    <a:pt x="138304" y="73630"/>
                    <a:pt x="132685" y="78964"/>
                    <a:pt x="125922" y="78868"/>
                  </a:cubicBezTo>
                  <a:close/>
                </a:path>
              </a:pathLst>
            </a:custGeom>
            <a:solidFill>
              <a:srgbClr val="B4B4B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8"/>
            <p:cNvSpPr/>
            <p:nvPr/>
          </p:nvSpPr>
          <p:spPr>
            <a:xfrm>
              <a:off x="9180002" y="3886007"/>
              <a:ext cx="185740" cy="79920"/>
            </a:xfrm>
            <a:custGeom>
              <a:avLst/>
              <a:gdLst/>
              <a:ahLst/>
              <a:cxnLst/>
              <a:rect l="l" t="t" r="r" b="b"/>
              <a:pathLst>
                <a:path w="185740" h="79920" extrusionOk="0">
                  <a:moveTo>
                    <a:pt x="172023" y="79916"/>
                  </a:moveTo>
                  <a:lnTo>
                    <a:pt x="11908" y="76106"/>
                  </a:lnTo>
                  <a:cubicBezTo>
                    <a:pt x="5145" y="75916"/>
                    <a:pt x="-94" y="70391"/>
                    <a:pt x="1" y="63628"/>
                  </a:cubicBezTo>
                  <a:lnTo>
                    <a:pt x="1240" y="11908"/>
                  </a:lnTo>
                  <a:cubicBezTo>
                    <a:pt x="1430" y="5145"/>
                    <a:pt x="6955" y="-94"/>
                    <a:pt x="13717" y="1"/>
                  </a:cubicBezTo>
                  <a:lnTo>
                    <a:pt x="173833" y="3811"/>
                  </a:lnTo>
                  <a:cubicBezTo>
                    <a:pt x="180595" y="4002"/>
                    <a:pt x="185834" y="9526"/>
                    <a:pt x="185739" y="16289"/>
                  </a:cubicBezTo>
                  <a:lnTo>
                    <a:pt x="184501" y="68010"/>
                  </a:lnTo>
                  <a:cubicBezTo>
                    <a:pt x="184310" y="74772"/>
                    <a:pt x="178786" y="80107"/>
                    <a:pt x="172023" y="79916"/>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8"/>
            <p:cNvSpPr/>
            <p:nvPr/>
          </p:nvSpPr>
          <p:spPr>
            <a:xfrm>
              <a:off x="8701395" y="3865232"/>
              <a:ext cx="63425" cy="62317"/>
            </a:xfrm>
            <a:custGeom>
              <a:avLst/>
              <a:gdLst/>
              <a:ahLst/>
              <a:cxnLst/>
              <a:rect l="l" t="t" r="r" b="b"/>
              <a:pathLst>
                <a:path w="63425" h="62317" extrusionOk="0">
                  <a:moveTo>
                    <a:pt x="2263" y="13061"/>
                  </a:moveTo>
                  <a:lnTo>
                    <a:pt x="50364" y="60115"/>
                  </a:lnTo>
                  <a:cubicBezTo>
                    <a:pt x="53412" y="63068"/>
                    <a:pt x="58270" y="63068"/>
                    <a:pt x="61223" y="60020"/>
                  </a:cubicBezTo>
                  <a:lnTo>
                    <a:pt x="61223" y="60020"/>
                  </a:lnTo>
                  <a:cubicBezTo>
                    <a:pt x="64175" y="57067"/>
                    <a:pt x="64175" y="52209"/>
                    <a:pt x="61127" y="49256"/>
                  </a:cubicBezTo>
                  <a:lnTo>
                    <a:pt x="13026" y="2203"/>
                  </a:lnTo>
                  <a:cubicBezTo>
                    <a:pt x="9978" y="-750"/>
                    <a:pt x="5120" y="-750"/>
                    <a:pt x="2167" y="2298"/>
                  </a:cubicBezTo>
                  <a:lnTo>
                    <a:pt x="2167" y="2298"/>
                  </a:lnTo>
                  <a:cubicBezTo>
                    <a:pt x="-785" y="5251"/>
                    <a:pt x="-690" y="10109"/>
                    <a:pt x="2263" y="13061"/>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8"/>
            <p:cNvSpPr/>
            <p:nvPr/>
          </p:nvSpPr>
          <p:spPr>
            <a:xfrm>
              <a:off x="8706611" y="3809713"/>
              <a:ext cx="116050" cy="114681"/>
            </a:xfrm>
            <a:custGeom>
              <a:avLst/>
              <a:gdLst/>
              <a:ahLst/>
              <a:cxnLst/>
              <a:rect l="l" t="t" r="r" b="b"/>
              <a:pathLst>
                <a:path w="116050" h="114681" extrusionOk="0">
                  <a:moveTo>
                    <a:pt x="3620" y="57627"/>
                  </a:moveTo>
                  <a:lnTo>
                    <a:pt x="58293" y="111157"/>
                  </a:lnTo>
                  <a:cubicBezTo>
                    <a:pt x="63151" y="115920"/>
                    <a:pt x="70866" y="115824"/>
                    <a:pt x="75724" y="111062"/>
                  </a:cubicBezTo>
                  <a:lnTo>
                    <a:pt x="112491" y="74295"/>
                  </a:lnTo>
                  <a:cubicBezTo>
                    <a:pt x="117253" y="69533"/>
                    <a:pt x="117253" y="61818"/>
                    <a:pt x="112395" y="57055"/>
                  </a:cubicBezTo>
                  <a:lnTo>
                    <a:pt x="57722" y="3525"/>
                  </a:lnTo>
                  <a:cubicBezTo>
                    <a:pt x="52864" y="-1238"/>
                    <a:pt x="45149" y="-1143"/>
                    <a:pt x="40291" y="3620"/>
                  </a:cubicBezTo>
                  <a:lnTo>
                    <a:pt x="3525" y="40386"/>
                  </a:lnTo>
                  <a:cubicBezTo>
                    <a:pt x="-1238" y="45244"/>
                    <a:pt x="-1143" y="52959"/>
                    <a:pt x="3620" y="57627"/>
                  </a:cubicBezTo>
                  <a:close/>
                </a:path>
              </a:pathLst>
            </a:custGeom>
            <a:solidFill>
              <a:srgbClr val="DCDBD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8"/>
            <p:cNvSpPr/>
            <p:nvPr/>
          </p:nvSpPr>
          <p:spPr>
            <a:xfrm>
              <a:off x="8742448" y="3798176"/>
              <a:ext cx="89619" cy="88035"/>
            </a:xfrm>
            <a:custGeom>
              <a:avLst/>
              <a:gdLst/>
              <a:ahLst/>
              <a:cxnLst/>
              <a:rect l="l" t="t" r="r" b="b"/>
              <a:pathLst>
                <a:path w="89619" h="88035" extrusionOk="0">
                  <a:moveTo>
                    <a:pt x="2263" y="13061"/>
                  </a:moveTo>
                  <a:lnTo>
                    <a:pt x="76558" y="85832"/>
                  </a:lnTo>
                  <a:cubicBezTo>
                    <a:pt x="79606" y="88785"/>
                    <a:pt x="84464" y="88785"/>
                    <a:pt x="87416" y="85737"/>
                  </a:cubicBezTo>
                  <a:lnTo>
                    <a:pt x="87416" y="85737"/>
                  </a:lnTo>
                  <a:cubicBezTo>
                    <a:pt x="90369" y="82784"/>
                    <a:pt x="90369" y="77927"/>
                    <a:pt x="87321" y="74974"/>
                  </a:cubicBezTo>
                  <a:lnTo>
                    <a:pt x="13026" y="2203"/>
                  </a:lnTo>
                  <a:cubicBezTo>
                    <a:pt x="9978" y="-750"/>
                    <a:pt x="5120" y="-750"/>
                    <a:pt x="2168" y="2298"/>
                  </a:cubicBezTo>
                  <a:lnTo>
                    <a:pt x="2168" y="2298"/>
                  </a:lnTo>
                  <a:cubicBezTo>
                    <a:pt x="-785" y="5346"/>
                    <a:pt x="-690" y="10109"/>
                    <a:pt x="2263" y="13061"/>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8"/>
            <p:cNvSpPr/>
            <p:nvPr/>
          </p:nvSpPr>
          <p:spPr>
            <a:xfrm>
              <a:off x="8747533" y="3742847"/>
              <a:ext cx="142279" cy="140303"/>
            </a:xfrm>
            <a:custGeom>
              <a:avLst/>
              <a:gdLst/>
              <a:ahLst/>
              <a:cxnLst/>
              <a:rect l="l" t="t" r="r" b="b"/>
              <a:pathLst>
                <a:path w="142279" h="140303" extrusionOk="0">
                  <a:moveTo>
                    <a:pt x="3655" y="57627"/>
                  </a:moveTo>
                  <a:lnTo>
                    <a:pt x="84523" y="136779"/>
                  </a:lnTo>
                  <a:cubicBezTo>
                    <a:pt x="89380" y="141542"/>
                    <a:pt x="97096" y="141447"/>
                    <a:pt x="101953" y="136684"/>
                  </a:cubicBezTo>
                  <a:lnTo>
                    <a:pt x="138720" y="99918"/>
                  </a:lnTo>
                  <a:cubicBezTo>
                    <a:pt x="143482" y="95155"/>
                    <a:pt x="143482" y="87440"/>
                    <a:pt x="138625" y="82677"/>
                  </a:cubicBezTo>
                  <a:lnTo>
                    <a:pt x="57757" y="3525"/>
                  </a:lnTo>
                  <a:cubicBezTo>
                    <a:pt x="52900" y="-1238"/>
                    <a:pt x="45184" y="-1143"/>
                    <a:pt x="40327" y="3620"/>
                  </a:cubicBezTo>
                  <a:lnTo>
                    <a:pt x="3560" y="40386"/>
                  </a:lnTo>
                  <a:cubicBezTo>
                    <a:pt x="-1202" y="45149"/>
                    <a:pt x="-1202" y="52864"/>
                    <a:pt x="3655" y="57627"/>
                  </a:cubicBezTo>
                  <a:close/>
                </a:path>
              </a:pathLst>
            </a:custGeom>
            <a:solidFill>
              <a:srgbClr val="B4B4B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8"/>
            <p:cNvSpPr/>
            <p:nvPr/>
          </p:nvSpPr>
          <p:spPr>
            <a:xfrm>
              <a:off x="8776762" y="3681221"/>
              <a:ext cx="175058" cy="172307"/>
            </a:xfrm>
            <a:custGeom>
              <a:avLst/>
              <a:gdLst/>
              <a:ahLst/>
              <a:cxnLst/>
              <a:rect l="l" t="t" r="r" b="b"/>
              <a:pathLst>
                <a:path w="175058" h="172307" extrusionOk="0">
                  <a:moveTo>
                    <a:pt x="3667" y="57531"/>
                  </a:moveTo>
                  <a:lnTo>
                    <a:pt x="117301" y="168783"/>
                  </a:lnTo>
                  <a:cubicBezTo>
                    <a:pt x="122158" y="173546"/>
                    <a:pt x="129874" y="173451"/>
                    <a:pt x="134731" y="168688"/>
                  </a:cubicBezTo>
                  <a:lnTo>
                    <a:pt x="171498" y="131922"/>
                  </a:lnTo>
                  <a:cubicBezTo>
                    <a:pt x="176260" y="127159"/>
                    <a:pt x="176260" y="119444"/>
                    <a:pt x="171403" y="114681"/>
                  </a:cubicBezTo>
                  <a:lnTo>
                    <a:pt x="57674" y="3525"/>
                  </a:lnTo>
                  <a:cubicBezTo>
                    <a:pt x="52816" y="-1238"/>
                    <a:pt x="45101" y="-1143"/>
                    <a:pt x="40243" y="3620"/>
                  </a:cubicBezTo>
                  <a:lnTo>
                    <a:pt x="3477" y="40386"/>
                  </a:lnTo>
                  <a:cubicBezTo>
                    <a:pt x="-1190" y="45149"/>
                    <a:pt x="-1190" y="52864"/>
                    <a:pt x="3667" y="57531"/>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8"/>
            <p:cNvSpPr/>
            <p:nvPr/>
          </p:nvSpPr>
          <p:spPr>
            <a:xfrm rot="1386274">
              <a:off x="9783702" y="1584950"/>
              <a:ext cx="285809" cy="476349"/>
            </a:xfrm>
            <a:custGeom>
              <a:avLst/>
              <a:gdLst/>
              <a:ahLst/>
              <a:cxnLst/>
              <a:rect l="l" t="t" r="r" b="b"/>
              <a:pathLst>
                <a:path w="285744" h="476240" extrusionOk="0">
                  <a:moveTo>
                    <a:pt x="0" y="0"/>
                  </a:moveTo>
                  <a:lnTo>
                    <a:pt x="285745" y="0"/>
                  </a:lnTo>
                  <a:lnTo>
                    <a:pt x="285745" y="476241"/>
                  </a:lnTo>
                  <a:lnTo>
                    <a:pt x="0" y="476241"/>
                  </a:lnTo>
                  <a:close/>
                </a:path>
              </a:pathLst>
            </a:custGeom>
            <a:solidFill>
              <a:srgbClr val="191B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8"/>
            <p:cNvSpPr/>
            <p:nvPr/>
          </p:nvSpPr>
          <p:spPr>
            <a:xfrm rot="1386274">
              <a:off x="9709309" y="1950866"/>
              <a:ext cx="285809" cy="95270"/>
            </a:xfrm>
            <a:custGeom>
              <a:avLst/>
              <a:gdLst/>
              <a:ahLst/>
              <a:cxnLst/>
              <a:rect l="l" t="t" r="r" b="b"/>
              <a:pathLst>
                <a:path w="285744" h="95248" extrusionOk="0">
                  <a:moveTo>
                    <a:pt x="0" y="0"/>
                  </a:moveTo>
                  <a:lnTo>
                    <a:pt x="285745" y="0"/>
                  </a:lnTo>
                  <a:lnTo>
                    <a:pt x="285745" y="95248"/>
                  </a:lnTo>
                  <a:lnTo>
                    <a:pt x="0" y="95248"/>
                  </a:ln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8"/>
            <p:cNvSpPr/>
            <p:nvPr/>
          </p:nvSpPr>
          <p:spPr>
            <a:xfrm>
              <a:off x="9444322" y="2028824"/>
              <a:ext cx="622363" cy="329755"/>
            </a:xfrm>
            <a:custGeom>
              <a:avLst/>
              <a:gdLst/>
              <a:ahLst/>
              <a:cxnLst/>
              <a:rect l="l" t="t" r="r" b="b"/>
              <a:pathLst>
                <a:path w="622363" h="329755" extrusionOk="0">
                  <a:moveTo>
                    <a:pt x="622363" y="329756"/>
                  </a:moveTo>
                  <a:lnTo>
                    <a:pt x="0" y="65056"/>
                  </a:lnTo>
                  <a:lnTo>
                    <a:pt x="92488" y="0"/>
                  </a:lnTo>
                  <a:lnTo>
                    <a:pt x="605028" y="218027"/>
                  </a:lnTo>
                  <a:close/>
                </a:path>
              </a:pathLst>
            </a:custGeom>
            <a:solidFill>
              <a:srgbClr val="D4D3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8"/>
            <p:cNvSpPr/>
            <p:nvPr/>
          </p:nvSpPr>
          <p:spPr>
            <a:xfrm>
              <a:off x="9538048" y="1957317"/>
              <a:ext cx="510063" cy="288962"/>
            </a:xfrm>
            <a:custGeom>
              <a:avLst/>
              <a:gdLst/>
              <a:ahLst/>
              <a:cxnLst/>
              <a:rect l="l" t="t" r="r" b="b"/>
              <a:pathLst>
                <a:path w="510063" h="288962" extrusionOk="0">
                  <a:moveTo>
                    <a:pt x="510064" y="288963"/>
                  </a:moveTo>
                  <a:lnTo>
                    <a:pt x="0" y="72078"/>
                  </a:lnTo>
                  <a:lnTo>
                    <a:pt x="85820" y="6546"/>
                  </a:lnTo>
                  <a:cubicBezTo>
                    <a:pt x="96583" y="-1645"/>
                    <a:pt x="115253" y="-2217"/>
                    <a:pt x="132779" y="5213"/>
                  </a:cubicBezTo>
                  <a:lnTo>
                    <a:pt x="456819" y="142944"/>
                  </a:lnTo>
                  <a:cubicBezTo>
                    <a:pt x="473393" y="149993"/>
                    <a:pt x="485585" y="162756"/>
                    <a:pt x="488061" y="175710"/>
                  </a:cubicBezTo>
                  <a:lnTo>
                    <a:pt x="510064" y="288963"/>
                  </a:lnTo>
                  <a:close/>
                </a:path>
              </a:pathLst>
            </a:custGeom>
            <a:solidFill>
              <a:srgbClr val="E6E5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8"/>
            <p:cNvSpPr/>
            <p:nvPr/>
          </p:nvSpPr>
          <p:spPr>
            <a:xfrm rot="1386274">
              <a:off x="9089873" y="2217638"/>
              <a:ext cx="676416" cy="1552518"/>
            </a:xfrm>
            <a:custGeom>
              <a:avLst/>
              <a:gdLst/>
              <a:ahLst/>
              <a:cxnLst/>
              <a:rect l="l" t="t" r="r" b="b"/>
              <a:pathLst>
                <a:path w="676262" h="1552164" extrusionOk="0">
                  <a:moveTo>
                    <a:pt x="0" y="0"/>
                  </a:moveTo>
                  <a:lnTo>
                    <a:pt x="676262" y="0"/>
                  </a:lnTo>
                  <a:lnTo>
                    <a:pt x="676262" y="1552165"/>
                  </a:lnTo>
                  <a:lnTo>
                    <a:pt x="0" y="1552165"/>
                  </a:lnTo>
                  <a:close/>
                </a:path>
              </a:pathLst>
            </a:custGeom>
            <a:solidFill>
              <a:srgbClr val="D4D3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8"/>
            <p:cNvSpPr/>
            <p:nvPr/>
          </p:nvSpPr>
          <p:spPr>
            <a:xfrm rot="1386274">
              <a:off x="9165441" y="2202281"/>
              <a:ext cx="450341" cy="1552518"/>
            </a:xfrm>
            <a:custGeom>
              <a:avLst/>
              <a:gdLst/>
              <a:ahLst/>
              <a:cxnLst/>
              <a:rect l="l" t="t" r="r" b="b"/>
              <a:pathLst>
                <a:path w="450238" h="1552164" extrusionOk="0">
                  <a:moveTo>
                    <a:pt x="0" y="0"/>
                  </a:moveTo>
                  <a:lnTo>
                    <a:pt x="450238" y="0"/>
                  </a:lnTo>
                  <a:lnTo>
                    <a:pt x="450238" y="1552165"/>
                  </a:lnTo>
                  <a:lnTo>
                    <a:pt x="0" y="1552165"/>
                  </a:lnTo>
                  <a:close/>
                </a:path>
              </a:pathLst>
            </a:custGeom>
            <a:solidFill>
              <a:srgbClr val="E6E5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8"/>
            <p:cNvSpPr/>
            <p:nvPr/>
          </p:nvSpPr>
          <p:spPr>
            <a:xfrm>
              <a:off x="9841233" y="1490666"/>
              <a:ext cx="372704" cy="191361"/>
            </a:xfrm>
            <a:custGeom>
              <a:avLst/>
              <a:gdLst/>
              <a:ahLst/>
              <a:cxnLst/>
              <a:rect l="l" t="t" r="r" b="b"/>
              <a:pathLst>
                <a:path w="372704" h="191361" extrusionOk="0">
                  <a:moveTo>
                    <a:pt x="332990" y="189067"/>
                  </a:moveTo>
                  <a:lnTo>
                    <a:pt x="17426" y="54860"/>
                  </a:lnTo>
                  <a:cubicBezTo>
                    <a:pt x="2948" y="48668"/>
                    <a:pt x="-3910" y="31904"/>
                    <a:pt x="2282" y="17426"/>
                  </a:cubicBezTo>
                  <a:lnTo>
                    <a:pt x="2282" y="17426"/>
                  </a:lnTo>
                  <a:cubicBezTo>
                    <a:pt x="8473" y="2948"/>
                    <a:pt x="25237" y="-3910"/>
                    <a:pt x="39715" y="2282"/>
                  </a:cubicBezTo>
                  <a:lnTo>
                    <a:pt x="355278" y="136489"/>
                  </a:lnTo>
                  <a:cubicBezTo>
                    <a:pt x="369756" y="142680"/>
                    <a:pt x="376614" y="159444"/>
                    <a:pt x="370423" y="173922"/>
                  </a:cubicBezTo>
                  <a:lnTo>
                    <a:pt x="370423" y="173922"/>
                  </a:lnTo>
                  <a:cubicBezTo>
                    <a:pt x="364232" y="188495"/>
                    <a:pt x="347468" y="195258"/>
                    <a:pt x="332990" y="189067"/>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8"/>
            <p:cNvSpPr/>
            <p:nvPr/>
          </p:nvSpPr>
          <p:spPr>
            <a:xfrm rot="1386274">
              <a:off x="9058593" y="3049780"/>
              <a:ext cx="685466" cy="18291"/>
            </a:xfrm>
            <a:custGeom>
              <a:avLst/>
              <a:gdLst/>
              <a:ahLst/>
              <a:cxnLst/>
              <a:rect l="l" t="t" r="r" b="b"/>
              <a:pathLst>
                <a:path w="685310" h="18287" extrusionOk="0">
                  <a:moveTo>
                    <a:pt x="0" y="0"/>
                  </a:moveTo>
                  <a:lnTo>
                    <a:pt x="685311" y="0"/>
                  </a:lnTo>
                  <a:lnTo>
                    <a:pt x="685311" y="18288"/>
                  </a:lnTo>
                  <a:lnTo>
                    <a:pt x="0" y="18288"/>
                  </a:lnTo>
                  <a:close/>
                </a:path>
              </a:pathLst>
            </a:custGeom>
            <a:solidFill>
              <a:srgbClr val="3A36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8"/>
            <p:cNvSpPr/>
            <p:nvPr/>
          </p:nvSpPr>
          <p:spPr>
            <a:xfrm>
              <a:off x="9378223" y="2080359"/>
              <a:ext cx="732082" cy="344238"/>
            </a:xfrm>
            <a:custGeom>
              <a:avLst/>
              <a:gdLst/>
              <a:ahLst/>
              <a:cxnLst/>
              <a:rect l="l" t="t" r="r" b="b"/>
              <a:pathLst>
                <a:path w="732082" h="344238" extrusionOk="0">
                  <a:moveTo>
                    <a:pt x="692368" y="341943"/>
                  </a:moveTo>
                  <a:lnTo>
                    <a:pt x="17426" y="54860"/>
                  </a:lnTo>
                  <a:cubicBezTo>
                    <a:pt x="2948" y="48668"/>
                    <a:pt x="-3910" y="31904"/>
                    <a:pt x="2282" y="17426"/>
                  </a:cubicBezTo>
                  <a:lnTo>
                    <a:pt x="2282" y="17426"/>
                  </a:lnTo>
                  <a:cubicBezTo>
                    <a:pt x="8473" y="2948"/>
                    <a:pt x="25237" y="-3910"/>
                    <a:pt x="39715" y="2282"/>
                  </a:cubicBezTo>
                  <a:lnTo>
                    <a:pt x="714656" y="289365"/>
                  </a:lnTo>
                  <a:cubicBezTo>
                    <a:pt x="729134" y="295556"/>
                    <a:pt x="735992" y="312320"/>
                    <a:pt x="729801" y="326798"/>
                  </a:cubicBezTo>
                  <a:lnTo>
                    <a:pt x="729801" y="326798"/>
                  </a:lnTo>
                  <a:cubicBezTo>
                    <a:pt x="723610" y="341372"/>
                    <a:pt x="706846" y="348134"/>
                    <a:pt x="692368" y="341943"/>
                  </a:cubicBezTo>
                  <a:close/>
                </a:path>
              </a:pathLst>
            </a:custGeom>
            <a:solidFill>
              <a:srgbClr val="3A36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8"/>
            <p:cNvSpPr/>
            <p:nvPr/>
          </p:nvSpPr>
          <p:spPr>
            <a:xfrm>
              <a:off x="8748240" y="3561782"/>
              <a:ext cx="732082" cy="344144"/>
            </a:xfrm>
            <a:custGeom>
              <a:avLst/>
              <a:gdLst/>
              <a:ahLst/>
              <a:cxnLst/>
              <a:rect l="l" t="t" r="r" b="b"/>
              <a:pathLst>
                <a:path w="732082" h="344144" extrusionOk="0">
                  <a:moveTo>
                    <a:pt x="692368" y="341848"/>
                  </a:moveTo>
                  <a:lnTo>
                    <a:pt x="17426" y="54860"/>
                  </a:lnTo>
                  <a:cubicBezTo>
                    <a:pt x="2948" y="48668"/>
                    <a:pt x="-3910" y="31904"/>
                    <a:pt x="2282" y="17426"/>
                  </a:cubicBezTo>
                  <a:lnTo>
                    <a:pt x="2282" y="17426"/>
                  </a:lnTo>
                  <a:cubicBezTo>
                    <a:pt x="8473" y="2948"/>
                    <a:pt x="25237" y="-3910"/>
                    <a:pt x="39715" y="2282"/>
                  </a:cubicBezTo>
                  <a:lnTo>
                    <a:pt x="714656" y="289365"/>
                  </a:lnTo>
                  <a:cubicBezTo>
                    <a:pt x="729134" y="295556"/>
                    <a:pt x="735992" y="312320"/>
                    <a:pt x="729801" y="326798"/>
                  </a:cubicBezTo>
                  <a:lnTo>
                    <a:pt x="729801" y="326798"/>
                  </a:lnTo>
                  <a:cubicBezTo>
                    <a:pt x="723610" y="341276"/>
                    <a:pt x="706846" y="348039"/>
                    <a:pt x="692368" y="341848"/>
                  </a:cubicBezTo>
                  <a:close/>
                </a:path>
              </a:pathLst>
            </a:custGeom>
            <a:solidFill>
              <a:srgbClr val="3A36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8"/>
            <p:cNvSpPr/>
            <p:nvPr/>
          </p:nvSpPr>
          <p:spPr>
            <a:xfrm>
              <a:off x="8759670" y="3622071"/>
              <a:ext cx="667793" cy="345506"/>
            </a:xfrm>
            <a:custGeom>
              <a:avLst/>
              <a:gdLst/>
              <a:ahLst/>
              <a:cxnLst/>
              <a:rect l="l" t="t" r="r" b="b"/>
              <a:pathLst>
                <a:path w="667793" h="345506" extrusionOk="0">
                  <a:moveTo>
                    <a:pt x="576925" y="340804"/>
                  </a:moveTo>
                  <a:lnTo>
                    <a:pt x="35429" y="110490"/>
                  </a:lnTo>
                  <a:cubicBezTo>
                    <a:pt x="5806" y="97917"/>
                    <a:pt x="-7910" y="63722"/>
                    <a:pt x="4663" y="34100"/>
                  </a:cubicBezTo>
                  <a:lnTo>
                    <a:pt x="19141" y="0"/>
                  </a:lnTo>
                  <a:lnTo>
                    <a:pt x="667794" y="275844"/>
                  </a:lnTo>
                  <a:lnTo>
                    <a:pt x="653315" y="309943"/>
                  </a:lnTo>
                  <a:cubicBezTo>
                    <a:pt x="640647" y="339661"/>
                    <a:pt x="606453" y="353473"/>
                    <a:pt x="576925" y="340804"/>
                  </a:cubicBezTo>
                  <a:close/>
                </a:path>
              </a:pathLst>
            </a:custGeom>
            <a:solidFill>
              <a:srgbClr val="191B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8"/>
            <p:cNvSpPr/>
            <p:nvPr/>
          </p:nvSpPr>
          <p:spPr>
            <a:xfrm>
              <a:off x="8960512" y="3986271"/>
              <a:ext cx="76843" cy="41396"/>
            </a:xfrm>
            <a:custGeom>
              <a:avLst/>
              <a:gdLst/>
              <a:ahLst/>
              <a:cxnLst/>
              <a:rect l="l" t="t" r="r" b="b"/>
              <a:pathLst>
                <a:path w="76843" h="41396" extrusionOk="0">
                  <a:moveTo>
                    <a:pt x="66235" y="40803"/>
                  </a:moveTo>
                  <a:lnTo>
                    <a:pt x="4608" y="14609"/>
                  </a:lnTo>
                  <a:cubicBezTo>
                    <a:pt x="703" y="12990"/>
                    <a:pt x="-1012" y="8513"/>
                    <a:pt x="607" y="4608"/>
                  </a:cubicBezTo>
                  <a:lnTo>
                    <a:pt x="607" y="4608"/>
                  </a:lnTo>
                  <a:cubicBezTo>
                    <a:pt x="2227" y="702"/>
                    <a:pt x="6703" y="-1012"/>
                    <a:pt x="10609" y="607"/>
                  </a:cubicBezTo>
                  <a:lnTo>
                    <a:pt x="72235" y="26801"/>
                  </a:lnTo>
                  <a:cubicBezTo>
                    <a:pt x="76141" y="28420"/>
                    <a:pt x="77855" y="32897"/>
                    <a:pt x="76236" y="36802"/>
                  </a:cubicBezTo>
                  <a:lnTo>
                    <a:pt x="76236" y="36802"/>
                  </a:lnTo>
                  <a:cubicBezTo>
                    <a:pt x="74617" y="40612"/>
                    <a:pt x="70140" y="42422"/>
                    <a:pt x="66235" y="40803"/>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8"/>
            <p:cNvSpPr/>
            <p:nvPr/>
          </p:nvSpPr>
          <p:spPr>
            <a:xfrm>
              <a:off x="8956937" y="3916116"/>
              <a:ext cx="114663" cy="101804"/>
            </a:xfrm>
            <a:custGeom>
              <a:avLst/>
              <a:gdLst/>
              <a:ahLst/>
              <a:cxnLst/>
              <a:rect l="l" t="t" r="r" b="b"/>
              <a:pathLst>
                <a:path w="114663" h="101804" extrusionOk="0">
                  <a:moveTo>
                    <a:pt x="77429" y="100861"/>
                  </a:moveTo>
                  <a:lnTo>
                    <a:pt x="7421" y="71048"/>
                  </a:lnTo>
                  <a:cubicBezTo>
                    <a:pt x="1229" y="68381"/>
                    <a:pt x="-1628" y="61237"/>
                    <a:pt x="944" y="55046"/>
                  </a:cubicBezTo>
                  <a:lnTo>
                    <a:pt x="21232" y="7421"/>
                  </a:lnTo>
                  <a:cubicBezTo>
                    <a:pt x="23899" y="1229"/>
                    <a:pt x="31043" y="-1628"/>
                    <a:pt x="37234" y="944"/>
                  </a:cubicBezTo>
                  <a:lnTo>
                    <a:pt x="107243" y="30757"/>
                  </a:lnTo>
                  <a:cubicBezTo>
                    <a:pt x="113434" y="33424"/>
                    <a:pt x="116291" y="40568"/>
                    <a:pt x="113720" y="46759"/>
                  </a:cubicBezTo>
                  <a:lnTo>
                    <a:pt x="93431" y="94384"/>
                  </a:lnTo>
                  <a:cubicBezTo>
                    <a:pt x="90764" y="100575"/>
                    <a:pt x="83621" y="103433"/>
                    <a:pt x="77429" y="100861"/>
                  </a:cubicBezTo>
                  <a:close/>
                </a:path>
              </a:pathLst>
            </a:custGeom>
            <a:solidFill>
              <a:srgbClr val="DCDBD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8"/>
            <p:cNvSpPr/>
            <p:nvPr/>
          </p:nvSpPr>
          <p:spPr>
            <a:xfrm>
              <a:off x="8973656" y="3909023"/>
              <a:ext cx="110371" cy="55684"/>
            </a:xfrm>
            <a:custGeom>
              <a:avLst/>
              <a:gdLst/>
              <a:ahLst/>
              <a:cxnLst/>
              <a:rect l="l" t="t" r="r" b="b"/>
              <a:pathLst>
                <a:path w="110371" h="55684" extrusionOk="0">
                  <a:moveTo>
                    <a:pt x="99763" y="55090"/>
                  </a:moveTo>
                  <a:lnTo>
                    <a:pt x="4608" y="14609"/>
                  </a:lnTo>
                  <a:cubicBezTo>
                    <a:pt x="703" y="12990"/>
                    <a:pt x="-1012" y="8513"/>
                    <a:pt x="607" y="4608"/>
                  </a:cubicBezTo>
                  <a:lnTo>
                    <a:pt x="607" y="4608"/>
                  </a:lnTo>
                  <a:cubicBezTo>
                    <a:pt x="2227" y="703"/>
                    <a:pt x="6703" y="-1012"/>
                    <a:pt x="10609" y="607"/>
                  </a:cubicBezTo>
                  <a:lnTo>
                    <a:pt x="105763" y="41089"/>
                  </a:lnTo>
                  <a:cubicBezTo>
                    <a:pt x="109669" y="42708"/>
                    <a:pt x="111383" y="47185"/>
                    <a:pt x="109764" y="51090"/>
                  </a:cubicBezTo>
                  <a:lnTo>
                    <a:pt x="109764" y="51090"/>
                  </a:lnTo>
                  <a:cubicBezTo>
                    <a:pt x="108049" y="54900"/>
                    <a:pt x="103573" y="56710"/>
                    <a:pt x="99763" y="55090"/>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8"/>
            <p:cNvSpPr/>
            <p:nvPr/>
          </p:nvSpPr>
          <p:spPr>
            <a:xfrm>
              <a:off x="8969891" y="3838964"/>
              <a:ext cx="148191" cy="116093"/>
            </a:xfrm>
            <a:custGeom>
              <a:avLst/>
              <a:gdLst/>
              <a:ahLst/>
              <a:cxnLst/>
              <a:rect l="l" t="t" r="r" b="b"/>
              <a:pathLst>
                <a:path w="148191" h="116093" extrusionOk="0">
                  <a:moveTo>
                    <a:pt x="111053" y="115148"/>
                  </a:moveTo>
                  <a:lnTo>
                    <a:pt x="7421" y="71048"/>
                  </a:lnTo>
                  <a:cubicBezTo>
                    <a:pt x="1229" y="68381"/>
                    <a:pt x="-1628" y="61237"/>
                    <a:pt x="944" y="55046"/>
                  </a:cubicBezTo>
                  <a:lnTo>
                    <a:pt x="21232" y="7421"/>
                  </a:lnTo>
                  <a:cubicBezTo>
                    <a:pt x="23899" y="1229"/>
                    <a:pt x="31043" y="-1628"/>
                    <a:pt x="37234" y="944"/>
                  </a:cubicBezTo>
                  <a:lnTo>
                    <a:pt x="140771" y="45140"/>
                  </a:lnTo>
                  <a:cubicBezTo>
                    <a:pt x="146962" y="47807"/>
                    <a:pt x="149819" y="54950"/>
                    <a:pt x="147248" y="61142"/>
                  </a:cubicBezTo>
                  <a:lnTo>
                    <a:pt x="126959" y="108767"/>
                  </a:lnTo>
                  <a:cubicBezTo>
                    <a:pt x="124388" y="114863"/>
                    <a:pt x="117244" y="117720"/>
                    <a:pt x="111053" y="115148"/>
                  </a:cubicBezTo>
                  <a:close/>
                </a:path>
              </a:pathLst>
            </a:custGeom>
            <a:solidFill>
              <a:srgbClr val="B4B4B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8"/>
            <p:cNvSpPr/>
            <p:nvPr/>
          </p:nvSpPr>
          <p:spPr>
            <a:xfrm>
              <a:off x="8973987" y="3771051"/>
              <a:ext cx="190291" cy="133903"/>
            </a:xfrm>
            <a:custGeom>
              <a:avLst/>
              <a:gdLst/>
              <a:ahLst/>
              <a:cxnLst/>
              <a:rect l="l" t="t" r="r" b="b"/>
              <a:pathLst>
                <a:path w="190291" h="133903" extrusionOk="0">
                  <a:moveTo>
                    <a:pt x="153058" y="132960"/>
                  </a:moveTo>
                  <a:lnTo>
                    <a:pt x="7421" y="71048"/>
                  </a:lnTo>
                  <a:cubicBezTo>
                    <a:pt x="1229" y="68381"/>
                    <a:pt x="-1628" y="61237"/>
                    <a:pt x="944" y="55046"/>
                  </a:cubicBezTo>
                  <a:lnTo>
                    <a:pt x="21232" y="7421"/>
                  </a:lnTo>
                  <a:cubicBezTo>
                    <a:pt x="23899" y="1229"/>
                    <a:pt x="31043" y="-1628"/>
                    <a:pt x="37234" y="944"/>
                  </a:cubicBezTo>
                  <a:lnTo>
                    <a:pt x="182871" y="62856"/>
                  </a:lnTo>
                  <a:cubicBezTo>
                    <a:pt x="189062" y="65523"/>
                    <a:pt x="191920" y="72667"/>
                    <a:pt x="189348" y="78858"/>
                  </a:cubicBezTo>
                  <a:lnTo>
                    <a:pt x="169060" y="126483"/>
                  </a:lnTo>
                  <a:cubicBezTo>
                    <a:pt x="166393" y="132674"/>
                    <a:pt x="159249" y="135532"/>
                    <a:pt x="153058" y="132960"/>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8"/>
            <p:cNvSpPr/>
            <p:nvPr/>
          </p:nvSpPr>
          <p:spPr>
            <a:xfrm>
              <a:off x="8329612" y="4900516"/>
              <a:ext cx="1371600" cy="180975"/>
            </a:xfrm>
            <a:custGeom>
              <a:avLst/>
              <a:gdLst/>
              <a:ahLst/>
              <a:cxnLst/>
              <a:rect l="l" t="t" r="r" b="b"/>
              <a:pathLst>
                <a:path w="1371600" h="180975" extrusionOk="0">
                  <a:moveTo>
                    <a:pt x="1281113" y="180975"/>
                  </a:moveTo>
                  <a:lnTo>
                    <a:pt x="90488" y="180975"/>
                  </a:lnTo>
                  <a:cubicBezTo>
                    <a:pt x="40767" y="180975"/>
                    <a:pt x="0" y="140303"/>
                    <a:pt x="0" y="90488"/>
                  </a:cubicBezTo>
                  <a:lnTo>
                    <a:pt x="0" y="90488"/>
                  </a:lnTo>
                  <a:cubicBezTo>
                    <a:pt x="0" y="40672"/>
                    <a:pt x="40672" y="0"/>
                    <a:pt x="90488" y="0"/>
                  </a:cubicBezTo>
                  <a:lnTo>
                    <a:pt x="1281113" y="0"/>
                  </a:lnTo>
                  <a:cubicBezTo>
                    <a:pt x="1330833" y="0"/>
                    <a:pt x="1371600" y="40672"/>
                    <a:pt x="1371600" y="90488"/>
                  </a:cubicBezTo>
                  <a:lnTo>
                    <a:pt x="1371600" y="90488"/>
                  </a:lnTo>
                  <a:cubicBezTo>
                    <a:pt x="1371600" y="140303"/>
                    <a:pt x="1330928" y="180975"/>
                    <a:pt x="1281113" y="180975"/>
                  </a:cubicBezTo>
                  <a:close/>
                </a:path>
              </a:pathLst>
            </a:custGeom>
            <a:solidFill>
              <a:srgbClr val="6463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8"/>
            <p:cNvSpPr/>
            <p:nvPr/>
          </p:nvSpPr>
          <p:spPr>
            <a:xfrm>
              <a:off x="8243887" y="6176866"/>
              <a:ext cx="2505075" cy="180975"/>
            </a:xfrm>
            <a:custGeom>
              <a:avLst/>
              <a:gdLst/>
              <a:ahLst/>
              <a:cxnLst/>
              <a:rect l="l" t="t" r="r" b="b"/>
              <a:pathLst>
                <a:path w="2505075" h="180975" extrusionOk="0">
                  <a:moveTo>
                    <a:pt x="2505075" y="180975"/>
                  </a:moveTo>
                  <a:lnTo>
                    <a:pt x="0" y="180975"/>
                  </a:lnTo>
                  <a:lnTo>
                    <a:pt x="0" y="162973"/>
                  </a:lnTo>
                  <a:cubicBezTo>
                    <a:pt x="0" y="73343"/>
                    <a:pt x="73343" y="0"/>
                    <a:pt x="162973" y="0"/>
                  </a:cubicBezTo>
                  <a:lnTo>
                    <a:pt x="2342102" y="0"/>
                  </a:lnTo>
                  <a:cubicBezTo>
                    <a:pt x="2431733" y="0"/>
                    <a:pt x="2505075" y="73343"/>
                    <a:pt x="2505075" y="162973"/>
                  </a:cubicBezTo>
                  <a:lnTo>
                    <a:pt x="2505075" y="180975"/>
                  </a:lnTo>
                  <a:close/>
                </a:path>
              </a:pathLst>
            </a:custGeom>
            <a:solidFill>
              <a:srgbClr val="36363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8"/>
            <p:cNvSpPr/>
            <p:nvPr/>
          </p:nvSpPr>
          <p:spPr>
            <a:xfrm>
              <a:off x="9577387" y="5462491"/>
              <a:ext cx="428625" cy="428625"/>
            </a:xfrm>
            <a:custGeom>
              <a:avLst/>
              <a:gdLst/>
              <a:ahLst/>
              <a:cxnLst/>
              <a:rect l="l" t="t" r="r" b="b"/>
              <a:pathLst>
                <a:path w="428625" h="428625" extrusionOk="0">
                  <a:moveTo>
                    <a:pt x="428625" y="214312"/>
                  </a:moveTo>
                  <a:cubicBezTo>
                    <a:pt x="428625" y="332674"/>
                    <a:pt x="332674" y="428625"/>
                    <a:pt x="214313" y="428625"/>
                  </a:cubicBezTo>
                  <a:cubicBezTo>
                    <a:pt x="95951" y="428625"/>
                    <a:pt x="0" y="332674"/>
                    <a:pt x="0" y="214312"/>
                  </a:cubicBezTo>
                  <a:cubicBezTo>
                    <a:pt x="0" y="95951"/>
                    <a:pt x="95951" y="0"/>
                    <a:pt x="214313" y="0"/>
                  </a:cubicBezTo>
                  <a:cubicBezTo>
                    <a:pt x="332674" y="0"/>
                    <a:pt x="428625" y="95951"/>
                    <a:pt x="428625" y="214312"/>
                  </a:cubicBezTo>
                  <a:close/>
                </a:path>
              </a:pathLst>
            </a:custGeom>
            <a:solidFill>
              <a:srgbClr val="625F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8"/>
            <p:cNvSpPr/>
            <p:nvPr/>
          </p:nvSpPr>
          <p:spPr>
            <a:xfrm>
              <a:off x="9682162" y="5567266"/>
              <a:ext cx="219075" cy="219075"/>
            </a:xfrm>
            <a:custGeom>
              <a:avLst/>
              <a:gdLst/>
              <a:ahLst/>
              <a:cxnLst/>
              <a:rect l="l" t="t" r="r" b="b"/>
              <a:pathLst>
                <a:path w="219075" h="219075" extrusionOk="0">
                  <a:moveTo>
                    <a:pt x="219075" y="109537"/>
                  </a:moveTo>
                  <a:cubicBezTo>
                    <a:pt x="219075" y="170033"/>
                    <a:pt x="170033" y="219075"/>
                    <a:pt x="109538" y="219075"/>
                  </a:cubicBezTo>
                  <a:cubicBezTo>
                    <a:pt x="49042" y="219075"/>
                    <a:pt x="0" y="170033"/>
                    <a:pt x="0" y="109537"/>
                  </a:cubicBezTo>
                  <a:cubicBezTo>
                    <a:pt x="0" y="49041"/>
                    <a:pt x="49042" y="0"/>
                    <a:pt x="109538" y="0"/>
                  </a:cubicBezTo>
                  <a:cubicBezTo>
                    <a:pt x="170033" y="0"/>
                    <a:pt x="219075" y="49041"/>
                    <a:pt x="219075" y="109537"/>
                  </a:cubicBezTo>
                  <a:close/>
                </a:path>
              </a:pathLst>
            </a:custGeom>
            <a:solidFill>
              <a:srgbClr val="3730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0" name="Google Shape;350;p8"/>
          <p:cNvSpPr/>
          <p:nvPr/>
        </p:nvSpPr>
        <p:spPr>
          <a:xfrm>
            <a:off x="9647509" y="4533971"/>
            <a:ext cx="2372903" cy="2156996"/>
          </a:xfrm>
          <a:custGeom>
            <a:avLst/>
            <a:gdLst/>
            <a:ahLst/>
            <a:cxnLst/>
            <a:rect l="l" t="t" r="r" b="b"/>
            <a:pathLst>
              <a:path w="1890759" h="1718722" extrusionOk="0">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1" name="Google Shape;351;p8"/>
          <p:cNvGrpSpPr/>
          <p:nvPr/>
        </p:nvGrpSpPr>
        <p:grpSpPr>
          <a:xfrm>
            <a:off x="10430015" y="108258"/>
            <a:ext cx="1583767" cy="1754064"/>
            <a:chOff x="5653087" y="2938462"/>
            <a:chExt cx="885825" cy="981075"/>
          </a:xfrm>
        </p:grpSpPr>
        <p:sp>
          <p:nvSpPr>
            <p:cNvPr id="352" name="Google Shape;352;p8"/>
            <p:cNvSpPr/>
            <p:nvPr/>
          </p:nvSpPr>
          <p:spPr>
            <a:xfrm>
              <a:off x="6367462" y="3109912"/>
              <a:ext cx="171450" cy="171450"/>
            </a:xfrm>
            <a:custGeom>
              <a:avLst/>
              <a:gdLst/>
              <a:ahLst/>
              <a:cxnLst/>
              <a:rect l="l" t="t" r="r" b="b"/>
              <a:pathLst>
                <a:path w="171450" h="171450" extrusionOk="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8"/>
            <p:cNvSpPr/>
            <p:nvPr/>
          </p:nvSpPr>
          <p:spPr>
            <a:xfrm>
              <a:off x="6182675" y="3220971"/>
              <a:ext cx="235020" cy="189264"/>
            </a:xfrm>
            <a:custGeom>
              <a:avLst/>
              <a:gdLst/>
              <a:ahLst/>
              <a:cxnLst/>
              <a:rect l="l" t="t" r="r" b="b"/>
              <a:pathLst>
                <a:path w="235020" h="189264" extrusionOk="0">
                  <a:moveTo>
                    <a:pt x="231078" y="7431"/>
                  </a:moveTo>
                  <a:lnTo>
                    <a:pt x="231078" y="7431"/>
                  </a:lnTo>
                  <a:cubicBezTo>
                    <a:pt x="224696" y="-856"/>
                    <a:pt x="212695" y="-2475"/>
                    <a:pt x="204408" y="3907"/>
                  </a:cubicBezTo>
                  <a:lnTo>
                    <a:pt x="7431" y="155164"/>
                  </a:lnTo>
                  <a:cubicBezTo>
                    <a:pt x="-856" y="161546"/>
                    <a:pt x="-2475" y="173547"/>
                    <a:pt x="3907" y="181834"/>
                  </a:cubicBezTo>
                  <a:lnTo>
                    <a:pt x="3907" y="181834"/>
                  </a:lnTo>
                  <a:cubicBezTo>
                    <a:pt x="10289" y="190121"/>
                    <a:pt x="22290" y="191740"/>
                    <a:pt x="30577" y="185358"/>
                  </a:cubicBezTo>
                  <a:lnTo>
                    <a:pt x="227649" y="34101"/>
                  </a:lnTo>
                  <a:cubicBezTo>
                    <a:pt x="235936" y="27719"/>
                    <a:pt x="237460" y="15718"/>
                    <a:pt x="231078" y="7431"/>
                  </a:cubicBezTo>
                  <a:close/>
                </a:path>
              </a:pathLst>
            </a:custGeom>
            <a:solidFill>
              <a:srgbClr val="FE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8"/>
            <p:cNvSpPr/>
            <p:nvPr/>
          </p:nvSpPr>
          <p:spPr>
            <a:xfrm>
              <a:off x="5862637" y="3205162"/>
              <a:ext cx="466725" cy="466725"/>
            </a:xfrm>
            <a:custGeom>
              <a:avLst/>
              <a:gdLst/>
              <a:ahLst/>
              <a:cxnLst/>
              <a:rect l="l" t="t" r="r" b="b"/>
              <a:pathLst>
                <a:path w="466725" h="466725" extrusionOk="0">
                  <a:moveTo>
                    <a:pt x="466725" y="233363"/>
                  </a:moveTo>
                  <a:cubicBezTo>
                    <a:pt x="466725" y="362245"/>
                    <a:pt x="362245" y="466725"/>
                    <a:pt x="233363" y="466725"/>
                  </a:cubicBezTo>
                  <a:cubicBezTo>
                    <a:pt x="104480" y="466725"/>
                    <a:pt x="0" y="362245"/>
                    <a:pt x="0" y="233363"/>
                  </a:cubicBezTo>
                  <a:cubicBezTo>
                    <a:pt x="0" y="104480"/>
                    <a:pt x="104480" y="0"/>
                    <a:pt x="233363" y="0"/>
                  </a:cubicBezTo>
                  <a:cubicBezTo>
                    <a:pt x="362245" y="0"/>
                    <a:pt x="466725" y="104480"/>
                    <a:pt x="466725" y="23336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8"/>
            <p:cNvSpPr/>
            <p:nvPr/>
          </p:nvSpPr>
          <p:spPr>
            <a:xfrm>
              <a:off x="6160963" y="3618646"/>
              <a:ext cx="126103" cy="270300"/>
            </a:xfrm>
            <a:custGeom>
              <a:avLst/>
              <a:gdLst/>
              <a:ahLst/>
              <a:cxnLst/>
              <a:rect l="l" t="t" r="r" b="b"/>
              <a:pathLst>
                <a:path w="126103" h="270300" extrusionOk="0">
                  <a:moveTo>
                    <a:pt x="113820" y="269077"/>
                  </a:moveTo>
                  <a:lnTo>
                    <a:pt x="113820" y="269077"/>
                  </a:lnTo>
                  <a:cubicBezTo>
                    <a:pt x="123631" y="265363"/>
                    <a:pt x="128584" y="254314"/>
                    <a:pt x="124869" y="244503"/>
                  </a:cubicBezTo>
                  <a:lnTo>
                    <a:pt x="36858" y="12283"/>
                  </a:lnTo>
                  <a:cubicBezTo>
                    <a:pt x="33143" y="2473"/>
                    <a:pt x="22094" y="-2480"/>
                    <a:pt x="12283" y="1234"/>
                  </a:cubicBezTo>
                  <a:lnTo>
                    <a:pt x="12283" y="1234"/>
                  </a:lnTo>
                  <a:cubicBezTo>
                    <a:pt x="2473" y="4949"/>
                    <a:pt x="-2480" y="15998"/>
                    <a:pt x="1234" y="25809"/>
                  </a:cubicBezTo>
                  <a:lnTo>
                    <a:pt x="89245" y="258028"/>
                  </a:lnTo>
                  <a:cubicBezTo>
                    <a:pt x="92960" y="267744"/>
                    <a:pt x="104009" y="272792"/>
                    <a:pt x="113820" y="269077"/>
                  </a:cubicBezTo>
                  <a:close/>
                </a:path>
              </a:pathLst>
            </a:custGeom>
            <a:solidFill>
              <a:srgbClr val="FE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8"/>
            <p:cNvSpPr/>
            <p:nvPr/>
          </p:nvSpPr>
          <p:spPr>
            <a:xfrm>
              <a:off x="6176962" y="3748087"/>
              <a:ext cx="171450" cy="171450"/>
            </a:xfrm>
            <a:custGeom>
              <a:avLst/>
              <a:gdLst/>
              <a:ahLst/>
              <a:cxnLst/>
              <a:rect l="l" t="t" r="r" b="b"/>
              <a:pathLst>
                <a:path w="171450" h="171450" extrusionOk="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8"/>
            <p:cNvSpPr/>
            <p:nvPr/>
          </p:nvSpPr>
          <p:spPr>
            <a:xfrm>
              <a:off x="5754352" y="3044490"/>
              <a:ext cx="239047" cy="258002"/>
            </a:xfrm>
            <a:custGeom>
              <a:avLst/>
              <a:gdLst/>
              <a:ahLst/>
              <a:cxnLst/>
              <a:rect l="l" t="t" r="r" b="b"/>
              <a:pathLst>
                <a:path w="239047" h="258002" extrusionOk="0">
                  <a:moveTo>
                    <a:pt x="232871" y="253064"/>
                  </a:moveTo>
                  <a:lnTo>
                    <a:pt x="232871" y="253064"/>
                  </a:lnTo>
                  <a:cubicBezTo>
                    <a:pt x="240587" y="246016"/>
                    <a:pt x="241158" y="233919"/>
                    <a:pt x="234110" y="226109"/>
                  </a:cubicBezTo>
                  <a:lnTo>
                    <a:pt x="33132" y="6176"/>
                  </a:lnTo>
                  <a:cubicBezTo>
                    <a:pt x="26084" y="-1539"/>
                    <a:pt x="13987" y="-2110"/>
                    <a:pt x="6176" y="4938"/>
                  </a:cubicBezTo>
                  <a:lnTo>
                    <a:pt x="6176" y="4938"/>
                  </a:lnTo>
                  <a:cubicBezTo>
                    <a:pt x="-1539" y="11987"/>
                    <a:pt x="-2110" y="24083"/>
                    <a:pt x="4938" y="31894"/>
                  </a:cubicBezTo>
                  <a:lnTo>
                    <a:pt x="205916" y="251826"/>
                  </a:lnTo>
                  <a:cubicBezTo>
                    <a:pt x="213059" y="259541"/>
                    <a:pt x="225156" y="260113"/>
                    <a:pt x="232871" y="253064"/>
                  </a:cubicBezTo>
                  <a:close/>
                </a:path>
              </a:pathLst>
            </a:custGeom>
            <a:solidFill>
              <a:srgbClr val="FE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8"/>
            <p:cNvSpPr/>
            <p:nvPr/>
          </p:nvSpPr>
          <p:spPr>
            <a:xfrm>
              <a:off x="5653087" y="2938462"/>
              <a:ext cx="171450" cy="171450"/>
            </a:xfrm>
            <a:custGeom>
              <a:avLst/>
              <a:gdLst/>
              <a:ahLst/>
              <a:cxnLst/>
              <a:rect l="l" t="t" r="r" b="b"/>
              <a:pathLst>
                <a:path w="171450" h="171450" extrusionOk="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359"/>
        <p:cNvGrpSpPr/>
        <p:nvPr/>
      </p:nvGrpSpPr>
      <p:grpSpPr>
        <a:xfrm>
          <a:off x="0" y="0"/>
          <a:ext cx="0" cy="0"/>
          <a:chOff x="0" y="0"/>
          <a:chExt cx="0" cy="0"/>
        </a:xfrm>
      </p:grpSpPr>
      <p:sp>
        <p:nvSpPr>
          <p:cNvPr id="360" name="Google Shape;36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61" name="Google Shape;36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62" name="Google Shape;36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63" name="Google Shape;36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364" name="Google Shape;36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365" name="Google Shape;365;p9"/>
          <p:cNvSpPr/>
          <p:nvPr/>
        </p:nvSpPr>
        <p:spPr>
          <a:xfrm rot="440746">
            <a:off x="9288108" y="-250528"/>
            <a:ext cx="2490637" cy="7503764"/>
          </a:xfrm>
          <a:custGeom>
            <a:avLst/>
            <a:gdLst/>
            <a:ahLst/>
            <a:cxnLst/>
            <a:rect l="l" t="t" r="r" b="b"/>
            <a:pathLst>
              <a:path w="719649" h="1693527" extrusionOk="0">
                <a:moveTo>
                  <a:pt x="43030" y="1507951"/>
                </a:moveTo>
                <a:lnTo>
                  <a:pt x="52466" y="1535645"/>
                </a:lnTo>
                <a:lnTo>
                  <a:pt x="86776" y="1571810"/>
                </a:lnTo>
                <a:lnTo>
                  <a:pt x="89569" y="1570655"/>
                </a:lnTo>
                <a:lnTo>
                  <a:pt x="636033" y="1570655"/>
                </a:lnTo>
                <a:lnTo>
                  <a:pt x="668054" y="1535994"/>
                </a:lnTo>
                <a:lnTo>
                  <a:pt x="676748" y="1509314"/>
                </a:lnTo>
                <a:lnTo>
                  <a:pt x="46326" y="1509314"/>
                </a:lnTo>
                <a:close/>
                <a:moveTo>
                  <a:pt x="640513" y="1418081"/>
                </a:moveTo>
                <a:lnTo>
                  <a:pt x="637352" y="1419398"/>
                </a:lnTo>
                <a:lnTo>
                  <a:pt x="78749" y="1419398"/>
                </a:lnTo>
                <a:lnTo>
                  <a:pt x="65326" y="1431355"/>
                </a:lnTo>
                <a:cubicBezTo>
                  <a:pt x="56413" y="1441143"/>
                  <a:pt x="49448" y="1451156"/>
                  <a:pt x="44772" y="1461424"/>
                </a:cubicBezTo>
                <a:lnTo>
                  <a:pt x="40037" y="1483339"/>
                </a:lnTo>
                <a:lnTo>
                  <a:pt x="46326" y="1480739"/>
                </a:lnTo>
                <a:lnTo>
                  <a:pt x="679398" y="1480739"/>
                </a:lnTo>
                <a:lnTo>
                  <a:pt x="675315" y="1461487"/>
                </a:lnTo>
                <a:cubicBezTo>
                  <a:pt x="670727" y="1451210"/>
                  <a:pt x="663898" y="1441191"/>
                  <a:pt x="655159" y="1431396"/>
                </a:cubicBezTo>
                <a:close/>
                <a:moveTo>
                  <a:pt x="363113" y="1272489"/>
                </a:moveTo>
                <a:lnTo>
                  <a:pt x="363033" y="1272522"/>
                </a:lnTo>
                <a:cubicBezTo>
                  <a:pt x="282642" y="1305479"/>
                  <a:pt x="200894" y="1338983"/>
                  <a:pt x="139481" y="1375059"/>
                </a:cubicBezTo>
                <a:lnTo>
                  <a:pt x="115520" y="1390823"/>
                </a:lnTo>
                <a:lnTo>
                  <a:pt x="605921" y="1390823"/>
                </a:lnTo>
                <a:lnTo>
                  <a:pt x="582476" y="1375083"/>
                </a:lnTo>
                <a:cubicBezTo>
                  <a:pt x="522290" y="1339007"/>
                  <a:pt x="442185" y="1305527"/>
                  <a:pt x="363413" y="1272618"/>
                </a:cubicBezTo>
                <a:close/>
                <a:moveTo>
                  <a:pt x="169492" y="1150983"/>
                </a:moveTo>
                <a:lnTo>
                  <a:pt x="263633" y="1198567"/>
                </a:lnTo>
                <a:lnTo>
                  <a:pt x="363366" y="1241375"/>
                </a:lnTo>
                <a:lnTo>
                  <a:pt x="465354" y="1198473"/>
                </a:lnTo>
                <a:lnTo>
                  <a:pt x="561248" y="1150983"/>
                </a:lnTo>
                <a:close/>
                <a:moveTo>
                  <a:pt x="74683" y="1060544"/>
                </a:moveTo>
                <a:lnTo>
                  <a:pt x="76805" y="1069403"/>
                </a:lnTo>
                <a:cubicBezTo>
                  <a:pt x="81308" y="1078753"/>
                  <a:pt x="87924" y="1087919"/>
                  <a:pt x="96338" y="1096923"/>
                </a:cubicBezTo>
                <a:lnTo>
                  <a:pt x="125615" y="1122549"/>
                </a:lnTo>
                <a:lnTo>
                  <a:pt x="125956" y="1122408"/>
                </a:lnTo>
                <a:lnTo>
                  <a:pt x="599062" y="1122408"/>
                </a:lnTo>
                <a:lnTo>
                  <a:pt x="603687" y="1124320"/>
                </a:lnTo>
                <a:lnTo>
                  <a:pt x="605124" y="1123398"/>
                </a:lnTo>
                <a:cubicBezTo>
                  <a:pt x="631995" y="1103831"/>
                  <a:pt x="651194" y="1083556"/>
                  <a:pt x="659085" y="1062331"/>
                </a:cubicBezTo>
                <a:lnTo>
                  <a:pt x="659318" y="1061067"/>
                </a:lnTo>
                <a:lnTo>
                  <a:pt x="75949" y="1061067"/>
                </a:lnTo>
                <a:close/>
                <a:moveTo>
                  <a:pt x="113547" y="971151"/>
                </a:moveTo>
                <a:lnTo>
                  <a:pt x="99517" y="982546"/>
                </a:lnTo>
                <a:cubicBezTo>
                  <a:pt x="90189" y="991809"/>
                  <a:pt x="82808" y="1001283"/>
                  <a:pt x="77754" y="1010984"/>
                </a:cubicBezTo>
                <a:lnTo>
                  <a:pt x="71654" y="1034268"/>
                </a:lnTo>
                <a:lnTo>
                  <a:pt x="75949" y="1032492"/>
                </a:lnTo>
                <a:lnTo>
                  <a:pt x="660845" y="1032492"/>
                </a:lnTo>
                <a:lnTo>
                  <a:pt x="655079" y="1011015"/>
                </a:lnTo>
                <a:cubicBezTo>
                  <a:pt x="649916" y="1001323"/>
                  <a:pt x="642381" y="991857"/>
                  <a:pt x="632860" y="982599"/>
                </a:cubicBezTo>
                <a:lnTo>
                  <a:pt x="618468" y="971151"/>
                </a:lnTo>
                <a:close/>
                <a:moveTo>
                  <a:pt x="363450" y="848228"/>
                </a:moveTo>
                <a:lnTo>
                  <a:pt x="280778" y="880581"/>
                </a:lnTo>
                <a:cubicBezTo>
                  <a:pt x="243047" y="896202"/>
                  <a:pt x="207060" y="912430"/>
                  <a:pt x="175842" y="929385"/>
                </a:cubicBezTo>
                <a:lnTo>
                  <a:pt x="154083" y="942576"/>
                </a:lnTo>
                <a:lnTo>
                  <a:pt x="577061" y="942576"/>
                </a:lnTo>
                <a:lnTo>
                  <a:pt x="554973" y="929456"/>
                </a:lnTo>
                <a:cubicBezTo>
                  <a:pt x="523118" y="912501"/>
                  <a:pt x="486397" y="896267"/>
                  <a:pt x="447887" y="880634"/>
                </a:cubicBezTo>
                <a:close/>
                <a:moveTo>
                  <a:pt x="164322" y="737217"/>
                </a:moveTo>
                <a:lnTo>
                  <a:pt x="226005" y="765042"/>
                </a:lnTo>
                <a:cubicBezTo>
                  <a:pt x="262592" y="779806"/>
                  <a:pt x="301454" y="794296"/>
                  <a:pt x="339982" y="808655"/>
                </a:cubicBezTo>
                <a:lnTo>
                  <a:pt x="363512" y="817712"/>
                </a:lnTo>
                <a:lnTo>
                  <a:pt x="386082" y="808845"/>
                </a:lnTo>
                <a:cubicBezTo>
                  <a:pt x="423849" y="794486"/>
                  <a:pt x="461931" y="780003"/>
                  <a:pt x="497778" y="765246"/>
                </a:cubicBezTo>
                <a:lnTo>
                  <a:pt x="558680" y="737217"/>
                </a:lnTo>
                <a:close/>
                <a:moveTo>
                  <a:pt x="75683" y="557385"/>
                </a:moveTo>
                <a:lnTo>
                  <a:pt x="57511" y="570668"/>
                </a:lnTo>
                <a:cubicBezTo>
                  <a:pt x="39647" y="586615"/>
                  <a:pt x="29158" y="603296"/>
                  <a:pt x="28610" y="620917"/>
                </a:cubicBezTo>
                <a:cubicBezTo>
                  <a:pt x="27789" y="647456"/>
                  <a:pt x="49698" y="672415"/>
                  <a:pt x="85532" y="696275"/>
                </a:cubicBezTo>
                <a:lnTo>
                  <a:pt x="106651" y="708642"/>
                </a:lnTo>
                <a:lnTo>
                  <a:pt x="615087" y="708642"/>
                </a:lnTo>
                <a:lnTo>
                  <a:pt x="635390" y="696508"/>
                </a:lnTo>
                <a:cubicBezTo>
                  <a:pt x="647091" y="688555"/>
                  <a:pt x="657276" y="680479"/>
                  <a:pt x="665627" y="672262"/>
                </a:cubicBezTo>
                <a:lnTo>
                  <a:pt x="684753" y="647301"/>
                </a:lnTo>
                <a:lnTo>
                  <a:pt x="46326" y="647301"/>
                </a:lnTo>
                <a:cubicBezTo>
                  <a:pt x="38420" y="647301"/>
                  <a:pt x="32038" y="640919"/>
                  <a:pt x="32038" y="633014"/>
                </a:cubicBezTo>
                <a:cubicBezTo>
                  <a:pt x="32038" y="625108"/>
                  <a:pt x="38420" y="618726"/>
                  <a:pt x="46326" y="618726"/>
                </a:cubicBezTo>
                <a:lnTo>
                  <a:pt x="690450" y="618726"/>
                </a:lnTo>
                <a:lnTo>
                  <a:pt x="683388" y="595324"/>
                </a:lnTo>
                <a:cubicBezTo>
                  <a:pt x="678569" y="586949"/>
                  <a:pt x="671627" y="578785"/>
                  <a:pt x="662879" y="570805"/>
                </a:cubicBezTo>
                <a:lnTo>
                  <a:pt x="644907" y="557385"/>
                </a:lnTo>
                <a:close/>
                <a:moveTo>
                  <a:pt x="363232" y="436091"/>
                </a:moveTo>
                <a:lnTo>
                  <a:pt x="348078" y="441371"/>
                </a:lnTo>
                <a:cubicBezTo>
                  <a:pt x="270069" y="468184"/>
                  <a:pt x="190750" y="495449"/>
                  <a:pt x="130659" y="524822"/>
                </a:cubicBezTo>
                <a:lnTo>
                  <a:pt x="123350" y="528810"/>
                </a:lnTo>
                <a:lnTo>
                  <a:pt x="598172" y="528810"/>
                </a:lnTo>
                <a:lnTo>
                  <a:pt x="591227" y="524941"/>
                </a:lnTo>
                <a:cubicBezTo>
                  <a:pt x="532363" y="495568"/>
                  <a:pt x="454663" y="468327"/>
                  <a:pt x="378272" y="441561"/>
                </a:cubicBezTo>
                <a:close/>
                <a:moveTo>
                  <a:pt x="137059" y="311545"/>
                </a:moveTo>
                <a:lnTo>
                  <a:pt x="156328" y="322642"/>
                </a:lnTo>
                <a:cubicBezTo>
                  <a:pt x="189242" y="339537"/>
                  <a:pt x="227048" y="355467"/>
                  <a:pt x="266631" y="370681"/>
                </a:cubicBezTo>
                <a:lnTo>
                  <a:pt x="363418" y="405671"/>
                </a:lnTo>
                <a:lnTo>
                  <a:pt x="462188" y="370667"/>
                </a:lnTo>
                <a:cubicBezTo>
                  <a:pt x="502586" y="355446"/>
                  <a:pt x="541174" y="339507"/>
                  <a:pt x="574774" y="322606"/>
                </a:cubicBezTo>
                <a:lnTo>
                  <a:pt x="594376" y="311545"/>
                </a:lnTo>
                <a:close/>
                <a:moveTo>
                  <a:pt x="46521" y="221629"/>
                </a:moveTo>
                <a:lnTo>
                  <a:pt x="51725" y="239271"/>
                </a:lnTo>
                <a:cubicBezTo>
                  <a:pt x="57345" y="249443"/>
                  <a:pt x="65356" y="259282"/>
                  <a:pt x="75367" y="268817"/>
                </a:cubicBezTo>
                <a:lnTo>
                  <a:pt x="96176" y="285004"/>
                </a:lnTo>
                <a:lnTo>
                  <a:pt x="101095" y="282970"/>
                </a:lnTo>
                <a:lnTo>
                  <a:pt x="638797" y="282970"/>
                </a:lnTo>
                <a:lnTo>
                  <a:pt x="657427" y="268776"/>
                </a:lnTo>
                <a:cubicBezTo>
                  <a:pt x="667649" y="259243"/>
                  <a:pt x="675828" y="249409"/>
                  <a:pt x="681569" y="239243"/>
                </a:cubicBezTo>
                <a:lnTo>
                  <a:pt x="686880" y="221629"/>
                </a:lnTo>
                <a:close/>
                <a:moveTo>
                  <a:pt x="648829" y="130390"/>
                </a:moveTo>
                <a:lnTo>
                  <a:pt x="645639" y="131713"/>
                </a:lnTo>
                <a:lnTo>
                  <a:pt x="82624" y="131713"/>
                </a:lnTo>
                <a:lnTo>
                  <a:pt x="54126" y="165161"/>
                </a:lnTo>
                <a:lnTo>
                  <a:pt x="46455" y="193054"/>
                </a:lnTo>
                <a:lnTo>
                  <a:pt x="686957" y="193054"/>
                </a:lnTo>
                <a:lnTo>
                  <a:pt x="679142" y="165215"/>
                </a:lnTo>
                <a:close/>
                <a:moveTo>
                  <a:pt x="243446" y="911"/>
                </a:moveTo>
                <a:cubicBezTo>
                  <a:pt x="246875" y="2149"/>
                  <a:pt x="249827" y="4697"/>
                  <a:pt x="251494" y="8269"/>
                </a:cubicBezTo>
                <a:cubicBezTo>
                  <a:pt x="254828" y="15413"/>
                  <a:pt x="251780" y="23890"/>
                  <a:pt x="244636" y="27224"/>
                </a:cubicBezTo>
                <a:cubicBezTo>
                  <a:pt x="210989" y="42988"/>
                  <a:pt x="181384" y="58710"/>
                  <a:pt x="155939" y="74286"/>
                </a:cubicBezTo>
                <a:lnTo>
                  <a:pt x="116124" y="103138"/>
                </a:lnTo>
                <a:lnTo>
                  <a:pt x="615724" y="103138"/>
                </a:lnTo>
                <a:lnTo>
                  <a:pt x="575198" y="74380"/>
                </a:lnTo>
                <a:cubicBezTo>
                  <a:pt x="549223" y="58805"/>
                  <a:pt x="519005" y="43083"/>
                  <a:pt x="484667" y="27319"/>
                </a:cubicBezTo>
                <a:cubicBezTo>
                  <a:pt x="477523" y="23985"/>
                  <a:pt x="474380" y="15508"/>
                  <a:pt x="477618" y="8364"/>
                </a:cubicBezTo>
                <a:cubicBezTo>
                  <a:pt x="479238" y="4792"/>
                  <a:pt x="482191" y="2197"/>
                  <a:pt x="485631" y="911"/>
                </a:cubicBezTo>
                <a:cubicBezTo>
                  <a:pt x="489072" y="-375"/>
                  <a:pt x="493001" y="-351"/>
                  <a:pt x="496573" y="1316"/>
                </a:cubicBezTo>
                <a:cubicBezTo>
                  <a:pt x="611374" y="53965"/>
                  <a:pt x="681114" y="105329"/>
                  <a:pt x="707564" y="157014"/>
                </a:cubicBezTo>
                <a:lnTo>
                  <a:pt x="718960" y="205906"/>
                </a:lnTo>
                <a:lnTo>
                  <a:pt x="719553" y="207342"/>
                </a:lnTo>
                <a:lnTo>
                  <a:pt x="719388" y="207743"/>
                </a:lnTo>
                <a:lnTo>
                  <a:pt x="719649" y="208865"/>
                </a:lnTo>
                <a:cubicBezTo>
                  <a:pt x="718506" y="235464"/>
                  <a:pt x="705987" y="259419"/>
                  <a:pt x="685032" y="281360"/>
                </a:cubicBezTo>
                <a:lnTo>
                  <a:pt x="656168" y="305658"/>
                </a:lnTo>
                <a:lnTo>
                  <a:pt x="655462" y="307366"/>
                </a:lnTo>
                <a:lnTo>
                  <a:pt x="652863" y="308440"/>
                </a:lnTo>
                <a:lnTo>
                  <a:pt x="647640" y="312837"/>
                </a:lnTo>
                <a:cubicBezTo>
                  <a:pt x="593911" y="350492"/>
                  <a:pt x="515695" y="382165"/>
                  <a:pt x="432378" y="411998"/>
                </a:cubicBezTo>
                <a:lnTo>
                  <a:pt x="406167" y="421131"/>
                </a:lnTo>
                <a:lnTo>
                  <a:pt x="510546" y="458897"/>
                </a:lnTo>
                <a:cubicBezTo>
                  <a:pt x="627101" y="503938"/>
                  <a:pt x="717577" y="552409"/>
                  <a:pt x="719648" y="620060"/>
                </a:cubicBezTo>
                <a:lnTo>
                  <a:pt x="717934" y="629098"/>
                </a:lnTo>
                <a:lnTo>
                  <a:pt x="719553" y="633014"/>
                </a:lnTo>
                <a:cubicBezTo>
                  <a:pt x="719553" y="636967"/>
                  <a:pt x="717958" y="640538"/>
                  <a:pt x="715374" y="643122"/>
                </a:cubicBezTo>
                <a:lnTo>
                  <a:pt x="715267" y="643166"/>
                </a:lnTo>
                <a:lnTo>
                  <a:pt x="713422" y="652895"/>
                </a:lnTo>
                <a:cubicBezTo>
                  <a:pt x="704628" y="673907"/>
                  <a:pt x="686942" y="693254"/>
                  <a:pt x="662741" y="711474"/>
                </a:cubicBezTo>
                <a:lnTo>
                  <a:pt x="629691" y="732935"/>
                </a:lnTo>
                <a:lnTo>
                  <a:pt x="629649" y="733038"/>
                </a:lnTo>
                <a:lnTo>
                  <a:pt x="629331" y="733170"/>
                </a:lnTo>
                <a:lnTo>
                  <a:pt x="621850" y="738027"/>
                </a:lnTo>
                <a:cubicBezTo>
                  <a:pt x="591727" y="755256"/>
                  <a:pt x="556276" y="771627"/>
                  <a:pt x="517873" y="787679"/>
                </a:cubicBezTo>
                <a:lnTo>
                  <a:pt x="402786" y="832828"/>
                </a:lnTo>
                <a:lnTo>
                  <a:pt x="471063" y="859107"/>
                </a:lnTo>
                <a:cubicBezTo>
                  <a:pt x="595270" y="910149"/>
                  <a:pt x="691336" y="964888"/>
                  <a:pt x="691550" y="1040684"/>
                </a:cubicBezTo>
                <a:lnTo>
                  <a:pt x="690720" y="1044775"/>
                </a:lnTo>
                <a:lnTo>
                  <a:pt x="691549" y="1046780"/>
                </a:lnTo>
                <a:lnTo>
                  <a:pt x="689121" y="1052653"/>
                </a:lnTo>
                <a:lnTo>
                  <a:pt x="684451" y="1075668"/>
                </a:lnTo>
                <a:cubicBezTo>
                  <a:pt x="659930" y="1134540"/>
                  <a:pt x="574606" y="1181705"/>
                  <a:pt x="471067" y="1227205"/>
                </a:cubicBezTo>
                <a:lnTo>
                  <a:pt x="399837" y="1257084"/>
                </a:lnTo>
                <a:lnTo>
                  <a:pt x="500707" y="1300596"/>
                </a:lnTo>
                <a:cubicBezTo>
                  <a:pt x="620231" y="1355580"/>
                  <a:pt x="712242" y="1414088"/>
                  <a:pt x="710599" y="1493598"/>
                </a:cubicBezTo>
                <a:lnTo>
                  <a:pt x="710317" y="1494575"/>
                </a:lnTo>
                <a:lnTo>
                  <a:pt x="710504" y="1495027"/>
                </a:lnTo>
                <a:lnTo>
                  <a:pt x="709454" y="1497568"/>
                </a:lnTo>
                <a:lnTo>
                  <a:pt x="695672" y="1545326"/>
                </a:lnTo>
                <a:cubicBezTo>
                  <a:pt x="666891" y="1596194"/>
                  <a:pt x="596347" y="1644664"/>
                  <a:pt x="482190" y="1692384"/>
                </a:cubicBezTo>
                <a:cubicBezTo>
                  <a:pt x="480285" y="1693146"/>
                  <a:pt x="478380" y="1693527"/>
                  <a:pt x="476570" y="1693527"/>
                </a:cubicBezTo>
                <a:cubicBezTo>
                  <a:pt x="470950" y="1693527"/>
                  <a:pt x="465711" y="1690194"/>
                  <a:pt x="463425" y="1684764"/>
                </a:cubicBezTo>
                <a:cubicBezTo>
                  <a:pt x="460377" y="1677525"/>
                  <a:pt x="463806" y="1669143"/>
                  <a:pt x="471141" y="1666095"/>
                </a:cubicBezTo>
                <a:cubicBezTo>
                  <a:pt x="505812" y="1651617"/>
                  <a:pt x="536251" y="1637121"/>
                  <a:pt x="562425" y="1622633"/>
                </a:cubicBezTo>
                <a:lnTo>
                  <a:pt x="597838" y="1599230"/>
                </a:lnTo>
                <a:lnTo>
                  <a:pt x="124672" y="1599230"/>
                </a:lnTo>
                <a:lnTo>
                  <a:pt x="160839" y="1622739"/>
                </a:lnTo>
                <a:cubicBezTo>
                  <a:pt x="187469" y="1637259"/>
                  <a:pt x="218300" y="1651713"/>
                  <a:pt x="253209" y="1666000"/>
                </a:cubicBezTo>
                <a:cubicBezTo>
                  <a:pt x="260544" y="1668953"/>
                  <a:pt x="263973" y="1677335"/>
                  <a:pt x="261020" y="1684669"/>
                </a:cubicBezTo>
                <a:cubicBezTo>
                  <a:pt x="258734" y="1690098"/>
                  <a:pt x="253400" y="1693527"/>
                  <a:pt x="247780" y="1693527"/>
                </a:cubicBezTo>
                <a:cubicBezTo>
                  <a:pt x="245970" y="1693527"/>
                  <a:pt x="244161" y="1693146"/>
                  <a:pt x="242351" y="1692479"/>
                </a:cubicBezTo>
                <a:cubicBezTo>
                  <a:pt x="87093" y="1628852"/>
                  <a:pt x="10893" y="1563797"/>
                  <a:pt x="9369" y="1493597"/>
                </a:cubicBezTo>
                <a:cubicBezTo>
                  <a:pt x="7655" y="1414016"/>
                  <a:pt x="101524" y="1355491"/>
                  <a:pt x="223467" y="1300502"/>
                </a:cubicBezTo>
                <a:lnTo>
                  <a:pt x="326765" y="1256827"/>
                </a:lnTo>
                <a:lnTo>
                  <a:pt x="243135" y="1220790"/>
                </a:lnTo>
                <a:cubicBezTo>
                  <a:pt x="129188" y="1168587"/>
                  <a:pt x="41159" y="1113598"/>
                  <a:pt x="41373" y="1040874"/>
                </a:cubicBezTo>
                <a:cubicBezTo>
                  <a:pt x="41445" y="1015633"/>
                  <a:pt x="51952" y="992725"/>
                  <a:pt x="70440" y="971508"/>
                </a:cubicBezTo>
                <a:lnTo>
                  <a:pt x="87510" y="955857"/>
                </a:lnTo>
                <a:lnTo>
                  <a:pt x="91273" y="946755"/>
                </a:lnTo>
                <a:cubicBezTo>
                  <a:pt x="93856" y="944172"/>
                  <a:pt x="97428" y="942576"/>
                  <a:pt x="101381" y="942576"/>
                </a:cubicBezTo>
                <a:lnTo>
                  <a:pt x="101993" y="942576"/>
                </a:lnTo>
                <a:lnTo>
                  <a:pt x="103853" y="940871"/>
                </a:lnTo>
                <a:cubicBezTo>
                  <a:pt x="142639" y="911340"/>
                  <a:pt x="196622" y="884890"/>
                  <a:pt x="257520" y="859351"/>
                </a:cubicBezTo>
                <a:lnTo>
                  <a:pt x="324193" y="833159"/>
                </a:lnTo>
                <a:lnTo>
                  <a:pt x="205909" y="787692"/>
                </a:lnTo>
                <a:cubicBezTo>
                  <a:pt x="166729" y="771647"/>
                  <a:pt x="130564" y="755285"/>
                  <a:pt x="99834" y="738062"/>
                </a:cubicBezTo>
                <a:lnTo>
                  <a:pt x="93702" y="734161"/>
                </a:lnTo>
                <a:lnTo>
                  <a:pt x="90987" y="733038"/>
                </a:lnTo>
                <a:lnTo>
                  <a:pt x="90647" y="732216"/>
                </a:lnTo>
                <a:lnTo>
                  <a:pt x="58117" y="711516"/>
                </a:lnTo>
                <a:cubicBezTo>
                  <a:pt x="21083" y="684188"/>
                  <a:pt x="-1001" y="654314"/>
                  <a:pt x="35" y="620060"/>
                </a:cubicBezTo>
                <a:cubicBezTo>
                  <a:pt x="2107" y="552337"/>
                  <a:pt x="94404" y="503903"/>
                  <a:pt x="213316" y="458884"/>
                </a:cubicBezTo>
                <a:lnTo>
                  <a:pt x="320965" y="420718"/>
                </a:lnTo>
                <a:lnTo>
                  <a:pt x="247299" y="393926"/>
                </a:lnTo>
                <a:cubicBezTo>
                  <a:pt x="120966" y="344674"/>
                  <a:pt x="17203" y="288685"/>
                  <a:pt x="13845" y="208961"/>
                </a:cubicBezTo>
                <a:cubicBezTo>
                  <a:pt x="13131" y="191602"/>
                  <a:pt x="17066" y="174338"/>
                  <a:pt x="25715" y="157109"/>
                </a:cubicBezTo>
                <a:lnTo>
                  <a:pt x="63783" y="108149"/>
                </a:lnTo>
                <a:lnTo>
                  <a:pt x="64127" y="107317"/>
                </a:lnTo>
                <a:lnTo>
                  <a:pt x="64573" y="107133"/>
                </a:lnTo>
                <a:lnTo>
                  <a:pt x="65864" y="105472"/>
                </a:lnTo>
                <a:cubicBezTo>
                  <a:pt x="102143" y="71039"/>
                  <a:pt x="157530" y="36511"/>
                  <a:pt x="232539" y="1411"/>
                </a:cubicBezTo>
                <a:cubicBezTo>
                  <a:pt x="236111" y="-256"/>
                  <a:pt x="240017" y="-328"/>
                  <a:pt x="243446" y="911"/>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366"/>
        <p:cNvGrpSpPr/>
        <p:nvPr/>
      </p:nvGrpSpPr>
      <p:grpSpPr>
        <a:xfrm>
          <a:off x="0" y="0"/>
          <a:ext cx="0" cy="0"/>
          <a:chOff x="0" y="0"/>
          <a:chExt cx="0" cy="0"/>
        </a:xfrm>
      </p:grpSpPr>
      <p:sp>
        <p:nvSpPr>
          <p:cNvPr id="367" name="Google Shape;367;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68" name="Google Shape;368;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69" name="Google Shape;369;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370" name="Google Shape;370;p10"/>
          <p:cNvSpPr/>
          <p:nvPr/>
        </p:nvSpPr>
        <p:spPr>
          <a:xfrm>
            <a:off x="9647509" y="4533971"/>
            <a:ext cx="2372903" cy="2156996"/>
          </a:xfrm>
          <a:custGeom>
            <a:avLst/>
            <a:gdLst/>
            <a:ahLst/>
            <a:cxnLst/>
            <a:rect l="l" t="t" r="r" b="b"/>
            <a:pathLst>
              <a:path w="1890759" h="1718722" extrusionOk="0">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371"/>
        <p:cNvGrpSpPr/>
        <p:nvPr/>
      </p:nvGrpSpPr>
      <p:grpSpPr>
        <a:xfrm>
          <a:off x="0" y="0"/>
          <a:ext cx="0" cy="0"/>
          <a:chOff x="0" y="0"/>
          <a:chExt cx="0" cy="0"/>
        </a:xfrm>
      </p:grpSpPr>
      <p:sp>
        <p:nvSpPr>
          <p:cNvPr id="372" name="Google Shape;372;p11"/>
          <p:cNvSpPr/>
          <p:nvPr/>
        </p:nvSpPr>
        <p:spPr>
          <a:xfrm rot="-2136204" flipH="1">
            <a:off x="8782951" y="2709531"/>
            <a:ext cx="2291258" cy="4583145"/>
          </a:xfrm>
          <a:custGeom>
            <a:avLst/>
            <a:gdLst/>
            <a:ahLst/>
            <a:cxnLst/>
            <a:rect l="l" t="t" r="r" b="b"/>
            <a:pathLst>
              <a:path w="1808684" h="3044456" extrusionOk="0">
                <a:moveTo>
                  <a:pt x="773887" y="3023711"/>
                </a:moveTo>
                <a:cubicBezTo>
                  <a:pt x="700735" y="3023235"/>
                  <a:pt x="631964" y="2989612"/>
                  <a:pt x="570242" y="2950464"/>
                </a:cubicBezTo>
                <a:cubicBezTo>
                  <a:pt x="253155" y="2749677"/>
                  <a:pt x="57702" y="2387346"/>
                  <a:pt x="11791" y="2014823"/>
                </a:cubicBezTo>
                <a:cubicBezTo>
                  <a:pt x="-34119" y="1642301"/>
                  <a:pt x="57892" y="1262158"/>
                  <a:pt x="220770" y="923925"/>
                </a:cubicBezTo>
                <a:cubicBezTo>
                  <a:pt x="383647" y="585692"/>
                  <a:pt x="614724" y="285179"/>
                  <a:pt x="858754" y="0"/>
                </a:cubicBezTo>
                <a:cubicBezTo>
                  <a:pt x="787698" y="272034"/>
                  <a:pt x="934288" y="554641"/>
                  <a:pt x="1117263" y="768191"/>
                </a:cubicBezTo>
                <a:cubicBezTo>
                  <a:pt x="1300238" y="981742"/>
                  <a:pt x="1526076" y="1162717"/>
                  <a:pt x="1663903" y="1407795"/>
                </a:cubicBezTo>
                <a:cubicBezTo>
                  <a:pt x="1864309" y="1763935"/>
                  <a:pt x="1845925" y="2217420"/>
                  <a:pt x="1674761" y="2588609"/>
                </a:cubicBezTo>
                <a:cubicBezTo>
                  <a:pt x="1574844" y="2805208"/>
                  <a:pt x="1399393" y="3015139"/>
                  <a:pt x="1162316" y="3041428"/>
                </a:cubicBezTo>
                <a:cubicBezTo>
                  <a:pt x="1021727" y="3057049"/>
                  <a:pt x="876947" y="3005423"/>
                  <a:pt x="739787" y="303999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1"/>
          <p:cNvSpPr/>
          <p:nvPr/>
        </p:nvSpPr>
        <p:spPr>
          <a:xfrm rot="1137635" flipH="1">
            <a:off x="9784201" y="3172033"/>
            <a:ext cx="2788173" cy="3658125"/>
          </a:xfrm>
          <a:custGeom>
            <a:avLst/>
            <a:gdLst/>
            <a:ahLst/>
            <a:cxnLst/>
            <a:rect l="l" t="t" r="r" b="b"/>
            <a:pathLst>
              <a:path w="3235452" h="3648991" extrusionOk="0">
                <a:moveTo>
                  <a:pt x="228124" y="3449383"/>
                </a:moveTo>
                <a:cubicBezTo>
                  <a:pt x="240125" y="3444526"/>
                  <a:pt x="240506" y="3470720"/>
                  <a:pt x="227647" y="3471386"/>
                </a:cubicBezTo>
                <a:cubicBezTo>
                  <a:pt x="214789" y="3472053"/>
                  <a:pt x="206026" y="3458814"/>
                  <a:pt x="200311" y="3447193"/>
                </a:cubicBezTo>
                <a:cubicBezTo>
                  <a:pt x="-18193" y="3004376"/>
                  <a:pt x="-60198" y="2477357"/>
                  <a:pt x="85439" y="2005489"/>
                </a:cubicBezTo>
                <a:cubicBezTo>
                  <a:pt x="113062" y="1915859"/>
                  <a:pt x="149638" y="1824609"/>
                  <a:pt x="219837" y="1762316"/>
                </a:cubicBezTo>
                <a:cubicBezTo>
                  <a:pt x="276701" y="1952720"/>
                  <a:pt x="348901" y="2138553"/>
                  <a:pt x="435673" y="2317433"/>
                </a:cubicBezTo>
                <a:cubicBezTo>
                  <a:pt x="477488" y="2106549"/>
                  <a:pt x="488632" y="1890427"/>
                  <a:pt x="532257" y="1679829"/>
                </a:cubicBezTo>
                <a:cubicBezTo>
                  <a:pt x="575786" y="1469327"/>
                  <a:pt x="656558" y="1258157"/>
                  <a:pt x="812006" y="1109662"/>
                </a:cubicBezTo>
                <a:cubicBezTo>
                  <a:pt x="858679" y="1308926"/>
                  <a:pt x="905351" y="1508188"/>
                  <a:pt x="952119" y="1707452"/>
                </a:cubicBezTo>
                <a:cubicBezTo>
                  <a:pt x="1048417" y="1191387"/>
                  <a:pt x="1331881" y="712280"/>
                  <a:pt x="1737836" y="379381"/>
                </a:cubicBezTo>
                <a:cubicBezTo>
                  <a:pt x="1691735" y="627507"/>
                  <a:pt x="1666018" y="879443"/>
                  <a:pt x="1661065" y="1131760"/>
                </a:cubicBezTo>
                <a:cubicBezTo>
                  <a:pt x="1733360" y="1098709"/>
                  <a:pt x="1787461" y="1036510"/>
                  <a:pt x="1839754" y="976693"/>
                </a:cubicBezTo>
                <a:cubicBezTo>
                  <a:pt x="2220468" y="541496"/>
                  <a:pt x="2669381" y="117919"/>
                  <a:pt x="3235452" y="0"/>
                </a:cubicBezTo>
                <a:cubicBezTo>
                  <a:pt x="2871026" y="384048"/>
                  <a:pt x="2500884" y="776192"/>
                  <a:pt x="2269808" y="1252537"/>
                </a:cubicBezTo>
                <a:cubicBezTo>
                  <a:pt x="2481929" y="1166908"/>
                  <a:pt x="2712434" y="1126998"/>
                  <a:pt x="2941034" y="1136523"/>
                </a:cubicBezTo>
                <a:cubicBezTo>
                  <a:pt x="2886551" y="1281779"/>
                  <a:pt x="2733294" y="1359599"/>
                  <a:pt x="2597563" y="1434560"/>
                </a:cubicBezTo>
                <a:cubicBezTo>
                  <a:pt x="2377440" y="1556099"/>
                  <a:pt x="2171986" y="1703927"/>
                  <a:pt x="1986725" y="1873853"/>
                </a:cubicBezTo>
                <a:cubicBezTo>
                  <a:pt x="2185130" y="1808035"/>
                  <a:pt x="2409539" y="1824418"/>
                  <a:pt x="2596325" y="1918240"/>
                </a:cubicBezTo>
                <a:cubicBezTo>
                  <a:pt x="2454878" y="2021205"/>
                  <a:pt x="2278666" y="2060543"/>
                  <a:pt x="2113407" y="2118074"/>
                </a:cubicBezTo>
                <a:cubicBezTo>
                  <a:pt x="1863376" y="2205037"/>
                  <a:pt x="1629632" y="2338387"/>
                  <a:pt x="1427607" y="2509361"/>
                </a:cubicBezTo>
                <a:cubicBezTo>
                  <a:pt x="1669637" y="2415826"/>
                  <a:pt x="1954149" y="2440115"/>
                  <a:pt x="2176844" y="2573274"/>
                </a:cubicBezTo>
                <a:cubicBezTo>
                  <a:pt x="2212372" y="2594515"/>
                  <a:pt x="2251043" y="2632710"/>
                  <a:pt x="2234565" y="2670620"/>
                </a:cubicBezTo>
                <a:cubicBezTo>
                  <a:pt x="2224469" y="2693765"/>
                  <a:pt x="2197989" y="2704147"/>
                  <a:pt x="2173891" y="2711577"/>
                </a:cubicBezTo>
                <a:cubicBezTo>
                  <a:pt x="1885378" y="2800731"/>
                  <a:pt x="1547908" y="2813018"/>
                  <a:pt x="1341120" y="3032951"/>
                </a:cubicBezTo>
                <a:cubicBezTo>
                  <a:pt x="1486376" y="2996755"/>
                  <a:pt x="1637728" y="2974848"/>
                  <a:pt x="1786033" y="2995803"/>
                </a:cubicBezTo>
                <a:cubicBezTo>
                  <a:pt x="1934337" y="3016758"/>
                  <a:pt x="2080165" y="3084290"/>
                  <a:pt x="2173224" y="3201543"/>
                </a:cubicBezTo>
                <a:cubicBezTo>
                  <a:pt x="1919764" y="3232499"/>
                  <a:pt x="1670590" y="3298032"/>
                  <a:pt x="1434751" y="3395853"/>
                </a:cubicBezTo>
                <a:cubicBezTo>
                  <a:pt x="1222819" y="3483674"/>
                  <a:pt x="1018222" y="3598450"/>
                  <a:pt x="792099" y="3637407"/>
                </a:cubicBezTo>
                <a:cubicBezTo>
                  <a:pt x="565976" y="3676364"/>
                  <a:pt x="303276" y="3619595"/>
                  <a:pt x="176117" y="3428524"/>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1"/>
          <p:cNvSpPr/>
          <p:nvPr/>
        </p:nvSpPr>
        <p:spPr>
          <a:xfrm rot="-1351995">
            <a:off x="7647837" y="3939357"/>
            <a:ext cx="2557030" cy="4242829"/>
          </a:xfrm>
          <a:custGeom>
            <a:avLst/>
            <a:gdLst/>
            <a:ahLst/>
            <a:cxnLst/>
            <a:rect l="l" t="t" r="r" b="b"/>
            <a:pathLst>
              <a:path w="2010059" h="3335251" extrusionOk="0">
                <a:moveTo>
                  <a:pt x="1203629" y="3288622"/>
                </a:moveTo>
                <a:cubicBezTo>
                  <a:pt x="1210773" y="3321483"/>
                  <a:pt x="1163909" y="3336247"/>
                  <a:pt x="1130382" y="3335199"/>
                </a:cubicBezTo>
                <a:cubicBezTo>
                  <a:pt x="954550" y="3329675"/>
                  <a:pt x="760526" y="3284336"/>
                  <a:pt x="662704" y="3138127"/>
                </a:cubicBezTo>
                <a:cubicBezTo>
                  <a:pt x="575836" y="3008301"/>
                  <a:pt x="590409" y="2838566"/>
                  <a:pt x="602220" y="2682832"/>
                </a:cubicBezTo>
                <a:cubicBezTo>
                  <a:pt x="614031" y="2527098"/>
                  <a:pt x="613460" y="2352696"/>
                  <a:pt x="507542" y="2237919"/>
                </a:cubicBezTo>
                <a:cubicBezTo>
                  <a:pt x="439248" y="2164005"/>
                  <a:pt x="339425" y="2129525"/>
                  <a:pt x="255319" y="2074185"/>
                </a:cubicBezTo>
                <a:cubicBezTo>
                  <a:pt x="7955" y="1911783"/>
                  <a:pt x="-75960" y="1544595"/>
                  <a:pt x="76154" y="1290753"/>
                </a:cubicBezTo>
                <a:cubicBezTo>
                  <a:pt x="146068" y="1174167"/>
                  <a:pt x="262178" y="1060534"/>
                  <a:pt x="234269" y="927565"/>
                </a:cubicBezTo>
                <a:cubicBezTo>
                  <a:pt x="222077" y="869653"/>
                  <a:pt x="183501" y="821457"/>
                  <a:pt x="151592" y="771641"/>
                </a:cubicBezTo>
                <a:cubicBezTo>
                  <a:pt x="88727" y="673438"/>
                  <a:pt x="48532" y="560757"/>
                  <a:pt x="35197" y="444933"/>
                </a:cubicBezTo>
                <a:cubicBezTo>
                  <a:pt x="27577" y="379211"/>
                  <a:pt x="29196" y="309869"/>
                  <a:pt x="58628" y="250623"/>
                </a:cubicBezTo>
                <a:cubicBezTo>
                  <a:pt x="83965" y="199855"/>
                  <a:pt x="127589" y="160707"/>
                  <a:pt x="172833" y="126417"/>
                </a:cubicBezTo>
                <a:cubicBezTo>
                  <a:pt x="292658" y="35549"/>
                  <a:pt x="449249" y="-32364"/>
                  <a:pt x="591648" y="16118"/>
                </a:cubicBezTo>
                <a:cubicBezTo>
                  <a:pt x="737189" y="65648"/>
                  <a:pt x="820438" y="221763"/>
                  <a:pt x="848917" y="372829"/>
                </a:cubicBezTo>
                <a:cubicBezTo>
                  <a:pt x="877398" y="523896"/>
                  <a:pt x="865777" y="680487"/>
                  <a:pt x="894542" y="831458"/>
                </a:cubicBezTo>
                <a:cubicBezTo>
                  <a:pt x="915307" y="940900"/>
                  <a:pt x="979791" y="1063773"/>
                  <a:pt x="1090853" y="1071012"/>
                </a:cubicBezTo>
                <a:cubicBezTo>
                  <a:pt x="1137525" y="1074060"/>
                  <a:pt x="1182578" y="1055010"/>
                  <a:pt x="1228870" y="1048342"/>
                </a:cubicBezTo>
                <a:cubicBezTo>
                  <a:pt x="1355934" y="1030054"/>
                  <a:pt x="1489569" y="1119018"/>
                  <a:pt x="1521764" y="1243319"/>
                </a:cubicBezTo>
                <a:cubicBezTo>
                  <a:pt x="1576818" y="1456012"/>
                  <a:pt x="1361934" y="1681850"/>
                  <a:pt x="1446230" y="1884732"/>
                </a:cubicBezTo>
                <a:cubicBezTo>
                  <a:pt x="1511762" y="2042657"/>
                  <a:pt x="1714740" y="2082186"/>
                  <a:pt x="1845614" y="2192199"/>
                </a:cubicBezTo>
                <a:cubicBezTo>
                  <a:pt x="1947722" y="2278020"/>
                  <a:pt x="2005062" y="2411179"/>
                  <a:pt x="2009729" y="2544434"/>
                </a:cubicBezTo>
                <a:cubicBezTo>
                  <a:pt x="2014397" y="2677689"/>
                  <a:pt x="1969248" y="2810277"/>
                  <a:pt x="1894668" y="2920862"/>
                </a:cubicBezTo>
                <a:cubicBezTo>
                  <a:pt x="1841804" y="2999157"/>
                  <a:pt x="1768080" y="3070976"/>
                  <a:pt x="1675116" y="3087930"/>
                </a:cubicBezTo>
                <a:cubicBezTo>
                  <a:pt x="1616442" y="3098694"/>
                  <a:pt x="1556149" y="3086502"/>
                  <a:pt x="1496427" y="3086311"/>
                </a:cubicBezTo>
                <a:cubicBezTo>
                  <a:pt x="1436705" y="3086121"/>
                  <a:pt x="1370697" y="3102027"/>
                  <a:pt x="1337645" y="3151748"/>
                </a:cubicBezTo>
                <a:cubicBezTo>
                  <a:pt x="1317071" y="3182609"/>
                  <a:pt x="1312785" y="3221566"/>
                  <a:pt x="1295831" y="3254427"/>
                </a:cubicBezTo>
                <a:cubicBezTo>
                  <a:pt x="1278876" y="3287384"/>
                  <a:pt x="1237919" y="3314911"/>
                  <a:pt x="1205819" y="329633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11"/>
          <p:cNvSpPr txBox="1">
            <a:spLocks noGrp="1"/>
          </p:cNvSpPr>
          <p:nvPr>
            <p:ph type="title"/>
          </p:nvPr>
        </p:nvSpPr>
        <p:spPr>
          <a:xfrm>
            <a:off x="558100" y="1873525"/>
            <a:ext cx="11095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376" name="Google Shape;376;p11"/>
          <p:cNvSpPr txBox="1">
            <a:spLocks noGrp="1"/>
          </p:cNvSpPr>
          <p:nvPr>
            <p:ph type="subTitle" idx="1"/>
          </p:nvPr>
        </p:nvSpPr>
        <p:spPr>
          <a:xfrm>
            <a:off x="632875" y="5919475"/>
            <a:ext cx="11379900" cy="717900"/>
          </a:xfrm>
          <a:prstGeom prst="rect">
            <a:avLst/>
          </a:prstGeom>
        </p:spPr>
        <p:txBody>
          <a:bodyPr spcFirstLastPara="1" wrap="square" lIns="121900" tIns="121900" rIns="121900" bIns="121900" anchor="b" anchorCtr="0">
            <a:noAutofit/>
          </a:bodyPr>
          <a:lstStyle>
            <a:lvl1pPr lvl="0" rtl="0">
              <a:lnSpc>
                <a:spcPct val="100000"/>
              </a:lnSpc>
              <a:spcBef>
                <a:spcPts val="0"/>
              </a:spcBef>
              <a:spcAft>
                <a:spcPts val="0"/>
              </a:spcAft>
              <a:buSzPts val="1900"/>
              <a:buNone/>
              <a:defRPr/>
            </a:lvl1pPr>
            <a:lvl2pPr lvl="1" rtl="0">
              <a:lnSpc>
                <a:spcPct val="100000"/>
              </a:lnSpc>
              <a:spcBef>
                <a:spcPts val="0"/>
              </a:spcBef>
              <a:spcAft>
                <a:spcPts val="0"/>
              </a:spcAft>
              <a:buSzPts val="1900"/>
              <a:buNone/>
              <a:defRPr/>
            </a:lvl2pPr>
            <a:lvl3pPr lvl="2" rtl="0">
              <a:lnSpc>
                <a:spcPct val="100000"/>
              </a:lnSpc>
              <a:spcBef>
                <a:spcPts val="0"/>
              </a:spcBef>
              <a:spcAft>
                <a:spcPts val="0"/>
              </a:spcAft>
              <a:buSzPts val="1900"/>
              <a:buNone/>
              <a:defRPr/>
            </a:lvl3pPr>
            <a:lvl4pPr lvl="3" rtl="0">
              <a:lnSpc>
                <a:spcPct val="100000"/>
              </a:lnSpc>
              <a:spcBef>
                <a:spcPts val="0"/>
              </a:spcBef>
              <a:spcAft>
                <a:spcPts val="0"/>
              </a:spcAft>
              <a:buSzPts val="1900"/>
              <a:buNone/>
              <a:defRPr/>
            </a:lvl4pPr>
            <a:lvl5pPr lvl="4" rtl="0">
              <a:lnSpc>
                <a:spcPct val="100000"/>
              </a:lnSpc>
              <a:spcBef>
                <a:spcPts val="0"/>
              </a:spcBef>
              <a:spcAft>
                <a:spcPts val="0"/>
              </a:spcAft>
              <a:buSzPts val="1900"/>
              <a:buNone/>
              <a:defRPr/>
            </a:lvl5pPr>
            <a:lvl6pPr lvl="5" rtl="0">
              <a:lnSpc>
                <a:spcPct val="100000"/>
              </a:lnSpc>
              <a:spcBef>
                <a:spcPts val="0"/>
              </a:spcBef>
              <a:spcAft>
                <a:spcPts val="0"/>
              </a:spcAft>
              <a:buSzPts val="1900"/>
              <a:buNone/>
              <a:defRPr/>
            </a:lvl6pPr>
            <a:lvl7pPr lvl="6" rtl="0">
              <a:lnSpc>
                <a:spcPct val="100000"/>
              </a:lnSpc>
              <a:spcBef>
                <a:spcPts val="0"/>
              </a:spcBef>
              <a:spcAft>
                <a:spcPts val="0"/>
              </a:spcAft>
              <a:buSzPts val="1900"/>
              <a:buNone/>
              <a:defRPr/>
            </a:lvl7pPr>
            <a:lvl8pPr lvl="7" rtl="0">
              <a:lnSpc>
                <a:spcPct val="100000"/>
              </a:lnSpc>
              <a:spcBef>
                <a:spcPts val="0"/>
              </a:spcBef>
              <a:spcAft>
                <a:spcPts val="0"/>
              </a:spcAft>
              <a:buSzPts val="1900"/>
              <a:buNone/>
              <a:defRPr/>
            </a:lvl8pPr>
            <a:lvl9pPr lvl="8" rtl="0">
              <a:lnSpc>
                <a:spcPct val="100000"/>
              </a:lnSpc>
              <a:spcBef>
                <a:spcPts val="0"/>
              </a:spcBef>
              <a:spcAft>
                <a:spcPts val="0"/>
              </a:spcAft>
              <a:buSzPts val="1900"/>
              <a:buNone/>
              <a:defRPr/>
            </a:lvl9pPr>
          </a:lstStyle>
          <a:p>
            <a:endParaRPr/>
          </a:p>
        </p:txBody>
      </p:sp>
      <p:sp>
        <p:nvSpPr>
          <p:cNvPr id="377" name="Google Shape;377;p11"/>
          <p:cNvSpPr/>
          <p:nvPr/>
        </p:nvSpPr>
        <p:spPr>
          <a:xfrm>
            <a:off x="151254" y="170001"/>
            <a:ext cx="1892903" cy="1825085"/>
          </a:xfrm>
          <a:custGeom>
            <a:avLst/>
            <a:gdLst/>
            <a:ahLst/>
            <a:cxnLst/>
            <a:rect l="l" t="t" r="r" b="b"/>
            <a:pathLst>
              <a:path w="1892903" h="1825085" extrusionOk="0">
                <a:moveTo>
                  <a:pt x="1194720" y="1139857"/>
                </a:moveTo>
                <a:lnTo>
                  <a:pt x="908494" y="1305115"/>
                </a:lnTo>
                <a:lnTo>
                  <a:pt x="908494" y="1635633"/>
                </a:lnTo>
                <a:lnTo>
                  <a:pt x="1194720" y="1800892"/>
                </a:lnTo>
                <a:lnTo>
                  <a:pt x="1480946" y="1635633"/>
                </a:lnTo>
                <a:lnTo>
                  <a:pt x="1480946" y="1305115"/>
                </a:lnTo>
                <a:close/>
                <a:moveTo>
                  <a:pt x="307181" y="631887"/>
                </a:moveTo>
                <a:lnTo>
                  <a:pt x="20955" y="797146"/>
                </a:lnTo>
                <a:lnTo>
                  <a:pt x="20955" y="1127664"/>
                </a:lnTo>
                <a:lnTo>
                  <a:pt x="307181" y="1292923"/>
                </a:lnTo>
                <a:lnTo>
                  <a:pt x="593408" y="1127664"/>
                </a:lnTo>
                <a:lnTo>
                  <a:pt x="593408" y="797146"/>
                </a:lnTo>
                <a:close/>
                <a:moveTo>
                  <a:pt x="1199959" y="115824"/>
                </a:moveTo>
                <a:lnTo>
                  <a:pt x="913733" y="280987"/>
                </a:lnTo>
                <a:lnTo>
                  <a:pt x="913733" y="611505"/>
                </a:lnTo>
                <a:lnTo>
                  <a:pt x="1199959" y="776859"/>
                </a:lnTo>
                <a:lnTo>
                  <a:pt x="1486185" y="611600"/>
                </a:lnTo>
                <a:lnTo>
                  <a:pt x="1486185" y="281083"/>
                </a:lnTo>
                <a:close/>
                <a:moveTo>
                  <a:pt x="1797272" y="0"/>
                </a:moveTo>
                <a:cubicBezTo>
                  <a:pt x="1850088" y="0"/>
                  <a:pt x="1892903" y="42815"/>
                  <a:pt x="1892903" y="95631"/>
                </a:cubicBezTo>
                <a:cubicBezTo>
                  <a:pt x="1892903" y="148447"/>
                  <a:pt x="1850088" y="191262"/>
                  <a:pt x="1797272" y="191262"/>
                </a:cubicBezTo>
                <a:cubicBezTo>
                  <a:pt x="1770864" y="191262"/>
                  <a:pt x="1746957" y="180558"/>
                  <a:pt x="1729651" y="163252"/>
                </a:cubicBezTo>
                <a:lnTo>
                  <a:pt x="1723958" y="154809"/>
                </a:lnTo>
                <a:lnTo>
                  <a:pt x="1507140" y="283061"/>
                </a:lnTo>
                <a:lnTo>
                  <a:pt x="1507140" y="623602"/>
                </a:lnTo>
                <a:lnTo>
                  <a:pt x="1199959" y="800957"/>
                </a:lnTo>
                <a:lnTo>
                  <a:pt x="898365" y="626828"/>
                </a:lnTo>
                <a:lnTo>
                  <a:pt x="614363" y="794732"/>
                </a:lnTo>
                <a:lnTo>
                  <a:pt x="614363" y="1119574"/>
                </a:lnTo>
                <a:lnTo>
                  <a:pt x="616743" y="1116139"/>
                </a:lnTo>
                <a:lnTo>
                  <a:pt x="893088" y="1289815"/>
                </a:lnTo>
                <a:lnTo>
                  <a:pt x="1194720" y="1115663"/>
                </a:lnTo>
                <a:lnTo>
                  <a:pt x="1501901" y="1293019"/>
                </a:lnTo>
                <a:lnTo>
                  <a:pt x="1501901" y="1299019"/>
                </a:lnTo>
                <a:lnTo>
                  <a:pt x="1501901" y="1647730"/>
                </a:lnTo>
                <a:lnTo>
                  <a:pt x="1194720" y="1825085"/>
                </a:lnTo>
                <a:lnTo>
                  <a:pt x="887539" y="1647730"/>
                </a:lnTo>
                <a:lnTo>
                  <a:pt x="887539" y="1641729"/>
                </a:lnTo>
                <a:lnTo>
                  <a:pt x="887539" y="1308931"/>
                </a:lnTo>
                <a:lnTo>
                  <a:pt x="614363" y="1137336"/>
                </a:lnTo>
                <a:lnTo>
                  <a:pt x="614363" y="1139761"/>
                </a:lnTo>
                <a:lnTo>
                  <a:pt x="315081" y="1312555"/>
                </a:lnTo>
                <a:lnTo>
                  <a:pt x="313392" y="1552923"/>
                </a:lnTo>
                <a:lnTo>
                  <a:pt x="349834" y="1560280"/>
                </a:lnTo>
                <a:cubicBezTo>
                  <a:pt x="384158" y="1574798"/>
                  <a:pt x="408241" y="1608784"/>
                  <a:pt x="408241" y="1648396"/>
                </a:cubicBezTo>
                <a:cubicBezTo>
                  <a:pt x="408241" y="1701212"/>
                  <a:pt x="365426" y="1744027"/>
                  <a:pt x="312610" y="1744027"/>
                </a:cubicBezTo>
                <a:cubicBezTo>
                  <a:pt x="259794" y="1744027"/>
                  <a:pt x="216979" y="1701212"/>
                  <a:pt x="216979" y="1648396"/>
                </a:cubicBezTo>
                <a:cubicBezTo>
                  <a:pt x="216979" y="1608784"/>
                  <a:pt x="241063" y="1574798"/>
                  <a:pt x="275386" y="1560280"/>
                </a:cubicBezTo>
                <a:lnTo>
                  <a:pt x="292383" y="1556849"/>
                </a:lnTo>
                <a:lnTo>
                  <a:pt x="294121" y="1309575"/>
                </a:lnTo>
                <a:lnTo>
                  <a:pt x="0" y="1139761"/>
                </a:lnTo>
                <a:lnTo>
                  <a:pt x="0" y="1133760"/>
                </a:lnTo>
                <a:lnTo>
                  <a:pt x="0" y="785049"/>
                </a:lnTo>
                <a:lnTo>
                  <a:pt x="295509" y="614433"/>
                </a:lnTo>
                <a:lnTo>
                  <a:pt x="297393" y="346392"/>
                </a:lnTo>
                <a:lnTo>
                  <a:pt x="272796" y="341426"/>
                </a:lnTo>
                <a:cubicBezTo>
                  <a:pt x="238473" y="326908"/>
                  <a:pt x="214389" y="292922"/>
                  <a:pt x="214389" y="253310"/>
                </a:cubicBezTo>
                <a:cubicBezTo>
                  <a:pt x="214389" y="200494"/>
                  <a:pt x="257204" y="157679"/>
                  <a:pt x="310020" y="157679"/>
                </a:cubicBezTo>
                <a:cubicBezTo>
                  <a:pt x="362836" y="157679"/>
                  <a:pt x="405651" y="200494"/>
                  <a:pt x="405651" y="253310"/>
                </a:cubicBezTo>
                <a:cubicBezTo>
                  <a:pt x="405651" y="292922"/>
                  <a:pt x="381568" y="326908"/>
                  <a:pt x="347244" y="341426"/>
                </a:cubicBezTo>
                <a:lnTo>
                  <a:pt x="318367" y="347256"/>
                </a:lnTo>
                <a:lnTo>
                  <a:pt x="316500" y="613074"/>
                </a:lnTo>
                <a:lnTo>
                  <a:pt x="601711" y="777744"/>
                </a:lnTo>
                <a:lnTo>
                  <a:pt x="892778" y="605717"/>
                </a:lnTo>
                <a:lnTo>
                  <a:pt x="892778" y="268891"/>
                </a:lnTo>
                <a:lnTo>
                  <a:pt x="1199959" y="91535"/>
                </a:lnTo>
                <a:lnTo>
                  <a:pt x="1498330" y="263804"/>
                </a:lnTo>
                <a:lnTo>
                  <a:pt x="1712184" y="137345"/>
                </a:lnTo>
                <a:lnTo>
                  <a:pt x="1709156" y="132855"/>
                </a:lnTo>
                <a:cubicBezTo>
                  <a:pt x="1704317" y="121414"/>
                  <a:pt x="1701641" y="108835"/>
                  <a:pt x="1701641" y="95631"/>
                </a:cubicBezTo>
                <a:cubicBezTo>
                  <a:pt x="1701641" y="42815"/>
                  <a:pt x="1744456" y="0"/>
                  <a:pt x="1797272" y="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378"/>
        <p:cNvGrpSpPr/>
        <p:nvPr/>
      </p:nvGrpSpPr>
      <p:grpSpPr>
        <a:xfrm>
          <a:off x="0" y="0"/>
          <a:ext cx="0" cy="0"/>
          <a:chOff x="0" y="0"/>
          <a:chExt cx="0" cy="0"/>
        </a:xfrm>
      </p:grpSpPr>
      <p:sp>
        <p:nvSpPr>
          <p:cNvPr id="379" name="Google Shape;379;p12"/>
          <p:cNvSpPr txBox="1">
            <a:spLocks noGrp="1"/>
          </p:cNvSpPr>
          <p:nvPr>
            <p:ph type="title"/>
          </p:nvPr>
        </p:nvSpPr>
        <p:spPr>
          <a:xfrm>
            <a:off x="548200" y="544275"/>
            <a:ext cx="11095500" cy="31608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380" name="Google Shape;380;p12"/>
          <p:cNvSpPr txBox="1">
            <a:spLocks noGrp="1"/>
          </p:cNvSpPr>
          <p:nvPr>
            <p:ph type="body" idx="1"/>
          </p:nvPr>
        </p:nvSpPr>
        <p:spPr>
          <a:xfrm>
            <a:off x="548200" y="4813250"/>
            <a:ext cx="11095500" cy="15651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381"/>
        <p:cNvGrpSpPr/>
        <p:nvPr/>
      </p:nvGrpSpPr>
      <p:grpSpPr>
        <a:xfrm>
          <a:off x="0" y="0"/>
          <a:ext cx="0" cy="0"/>
          <a:chOff x="0" y="0"/>
          <a:chExt cx="0" cy="0"/>
        </a:xfrm>
      </p:grpSpPr>
      <p:sp>
        <p:nvSpPr>
          <p:cNvPr id="382" name="Google Shape;382;p13"/>
          <p:cNvSpPr txBox="1">
            <a:spLocks noGrp="1"/>
          </p:cNvSpPr>
          <p:nvPr>
            <p:ph type="subTitle" idx="1"/>
          </p:nvPr>
        </p:nvSpPr>
        <p:spPr>
          <a:xfrm>
            <a:off x="5056206" y="1729975"/>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83" name="Google Shape;383;p13"/>
          <p:cNvSpPr txBox="1">
            <a:spLocks noGrp="1"/>
          </p:cNvSpPr>
          <p:nvPr>
            <p:ph type="subTitle" idx="2"/>
          </p:nvPr>
        </p:nvSpPr>
        <p:spPr>
          <a:xfrm>
            <a:off x="5056206" y="3334868"/>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84" name="Google Shape;384;p13"/>
          <p:cNvSpPr txBox="1">
            <a:spLocks noGrp="1"/>
          </p:cNvSpPr>
          <p:nvPr>
            <p:ph type="subTitle" idx="3"/>
          </p:nvPr>
        </p:nvSpPr>
        <p:spPr>
          <a:xfrm>
            <a:off x="5056206" y="4939762"/>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85" name="Google Shape;385;p1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86" name="Google Shape;386;p13"/>
          <p:cNvSpPr txBox="1">
            <a:spLocks noGrp="1"/>
          </p:cNvSpPr>
          <p:nvPr>
            <p:ph type="body" idx="4"/>
          </p:nvPr>
        </p:nvSpPr>
        <p:spPr>
          <a:xfrm>
            <a:off x="5056200" y="2167925"/>
            <a:ext cx="64068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87" name="Google Shape;387;p13"/>
          <p:cNvSpPr txBox="1">
            <a:spLocks noGrp="1"/>
          </p:cNvSpPr>
          <p:nvPr>
            <p:ph type="body" idx="5"/>
          </p:nvPr>
        </p:nvSpPr>
        <p:spPr>
          <a:xfrm>
            <a:off x="5056200" y="3761388"/>
            <a:ext cx="64068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88" name="Google Shape;388;p13"/>
          <p:cNvSpPr txBox="1">
            <a:spLocks noGrp="1"/>
          </p:cNvSpPr>
          <p:nvPr>
            <p:ph type="body" idx="6"/>
          </p:nvPr>
        </p:nvSpPr>
        <p:spPr>
          <a:xfrm>
            <a:off x="5056200" y="5353050"/>
            <a:ext cx="6407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89" name="Google Shape;389;p13"/>
          <p:cNvSpPr/>
          <p:nvPr/>
        </p:nvSpPr>
        <p:spPr>
          <a:xfrm rot="2136204">
            <a:off x="757571" y="2719881"/>
            <a:ext cx="2291258" cy="4583145"/>
          </a:xfrm>
          <a:custGeom>
            <a:avLst/>
            <a:gdLst/>
            <a:ahLst/>
            <a:cxnLst/>
            <a:rect l="l" t="t" r="r" b="b"/>
            <a:pathLst>
              <a:path w="1808684" h="3044456" extrusionOk="0">
                <a:moveTo>
                  <a:pt x="773887" y="3023711"/>
                </a:moveTo>
                <a:cubicBezTo>
                  <a:pt x="700735" y="3023235"/>
                  <a:pt x="631964" y="2989612"/>
                  <a:pt x="570242" y="2950464"/>
                </a:cubicBezTo>
                <a:cubicBezTo>
                  <a:pt x="253155" y="2749677"/>
                  <a:pt x="57702" y="2387346"/>
                  <a:pt x="11791" y="2014823"/>
                </a:cubicBezTo>
                <a:cubicBezTo>
                  <a:pt x="-34119" y="1642301"/>
                  <a:pt x="57892" y="1262158"/>
                  <a:pt x="220770" y="923925"/>
                </a:cubicBezTo>
                <a:cubicBezTo>
                  <a:pt x="383647" y="585692"/>
                  <a:pt x="614724" y="285179"/>
                  <a:pt x="858754" y="0"/>
                </a:cubicBezTo>
                <a:cubicBezTo>
                  <a:pt x="787698" y="272034"/>
                  <a:pt x="934288" y="554641"/>
                  <a:pt x="1117263" y="768191"/>
                </a:cubicBezTo>
                <a:cubicBezTo>
                  <a:pt x="1300238" y="981742"/>
                  <a:pt x="1526076" y="1162717"/>
                  <a:pt x="1663903" y="1407795"/>
                </a:cubicBezTo>
                <a:cubicBezTo>
                  <a:pt x="1864309" y="1763935"/>
                  <a:pt x="1845925" y="2217420"/>
                  <a:pt x="1674761" y="2588609"/>
                </a:cubicBezTo>
                <a:cubicBezTo>
                  <a:pt x="1574844" y="2805208"/>
                  <a:pt x="1399393" y="3015139"/>
                  <a:pt x="1162316" y="3041428"/>
                </a:cubicBezTo>
                <a:cubicBezTo>
                  <a:pt x="1021727" y="3057049"/>
                  <a:pt x="876947" y="3005423"/>
                  <a:pt x="739787" y="303999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3"/>
          <p:cNvSpPr/>
          <p:nvPr/>
        </p:nvSpPr>
        <p:spPr>
          <a:xfrm rot="-1137635">
            <a:off x="-740594" y="3182383"/>
            <a:ext cx="2788173" cy="3658125"/>
          </a:xfrm>
          <a:custGeom>
            <a:avLst/>
            <a:gdLst/>
            <a:ahLst/>
            <a:cxnLst/>
            <a:rect l="l" t="t" r="r" b="b"/>
            <a:pathLst>
              <a:path w="3235452" h="3648991" extrusionOk="0">
                <a:moveTo>
                  <a:pt x="228124" y="3449383"/>
                </a:moveTo>
                <a:cubicBezTo>
                  <a:pt x="240125" y="3444526"/>
                  <a:pt x="240506" y="3470720"/>
                  <a:pt x="227647" y="3471386"/>
                </a:cubicBezTo>
                <a:cubicBezTo>
                  <a:pt x="214789" y="3472053"/>
                  <a:pt x="206026" y="3458814"/>
                  <a:pt x="200311" y="3447193"/>
                </a:cubicBezTo>
                <a:cubicBezTo>
                  <a:pt x="-18193" y="3004376"/>
                  <a:pt x="-60198" y="2477357"/>
                  <a:pt x="85439" y="2005489"/>
                </a:cubicBezTo>
                <a:cubicBezTo>
                  <a:pt x="113062" y="1915859"/>
                  <a:pt x="149638" y="1824609"/>
                  <a:pt x="219837" y="1762316"/>
                </a:cubicBezTo>
                <a:cubicBezTo>
                  <a:pt x="276701" y="1952720"/>
                  <a:pt x="348901" y="2138553"/>
                  <a:pt x="435673" y="2317433"/>
                </a:cubicBezTo>
                <a:cubicBezTo>
                  <a:pt x="477488" y="2106549"/>
                  <a:pt x="488632" y="1890427"/>
                  <a:pt x="532257" y="1679829"/>
                </a:cubicBezTo>
                <a:cubicBezTo>
                  <a:pt x="575786" y="1469327"/>
                  <a:pt x="656558" y="1258157"/>
                  <a:pt x="812006" y="1109662"/>
                </a:cubicBezTo>
                <a:cubicBezTo>
                  <a:pt x="858679" y="1308926"/>
                  <a:pt x="905351" y="1508188"/>
                  <a:pt x="952119" y="1707452"/>
                </a:cubicBezTo>
                <a:cubicBezTo>
                  <a:pt x="1048417" y="1191387"/>
                  <a:pt x="1331881" y="712280"/>
                  <a:pt x="1737836" y="379381"/>
                </a:cubicBezTo>
                <a:cubicBezTo>
                  <a:pt x="1691735" y="627507"/>
                  <a:pt x="1666018" y="879443"/>
                  <a:pt x="1661065" y="1131760"/>
                </a:cubicBezTo>
                <a:cubicBezTo>
                  <a:pt x="1733360" y="1098709"/>
                  <a:pt x="1787461" y="1036510"/>
                  <a:pt x="1839754" y="976693"/>
                </a:cubicBezTo>
                <a:cubicBezTo>
                  <a:pt x="2220468" y="541496"/>
                  <a:pt x="2669381" y="117919"/>
                  <a:pt x="3235452" y="0"/>
                </a:cubicBezTo>
                <a:cubicBezTo>
                  <a:pt x="2871026" y="384048"/>
                  <a:pt x="2500884" y="776192"/>
                  <a:pt x="2269808" y="1252537"/>
                </a:cubicBezTo>
                <a:cubicBezTo>
                  <a:pt x="2481929" y="1166908"/>
                  <a:pt x="2712434" y="1126998"/>
                  <a:pt x="2941034" y="1136523"/>
                </a:cubicBezTo>
                <a:cubicBezTo>
                  <a:pt x="2886551" y="1281779"/>
                  <a:pt x="2733294" y="1359599"/>
                  <a:pt x="2597563" y="1434560"/>
                </a:cubicBezTo>
                <a:cubicBezTo>
                  <a:pt x="2377440" y="1556099"/>
                  <a:pt x="2171986" y="1703927"/>
                  <a:pt x="1986725" y="1873853"/>
                </a:cubicBezTo>
                <a:cubicBezTo>
                  <a:pt x="2185130" y="1808035"/>
                  <a:pt x="2409539" y="1824418"/>
                  <a:pt x="2596325" y="1918240"/>
                </a:cubicBezTo>
                <a:cubicBezTo>
                  <a:pt x="2454878" y="2021205"/>
                  <a:pt x="2278666" y="2060543"/>
                  <a:pt x="2113407" y="2118074"/>
                </a:cubicBezTo>
                <a:cubicBezTo>
                  <a:pt x="1863376" y="2205037"/>
                  <a:pt x="1629632" y="2338387"/>
                  <a:pt x="1427607" y="2509361"/>
                </a:cubicBezTo>
                <a:cubicBezTo>
                  <a:pt x="1669637" y="2415826"/>
                  <a:pt x="1954149" y="2440115"/>
                  <a:pt x="2176844" y="2573274"/>
                </a:cubicBezTo>
                <a:cubicBezTo>
                  <a:pt x="2212372" y="2594515"/>
                  <a:pt x="2251043" y="2632710"/>
                  <a:pt x="2234565" y="2670620"/>
                </a:cubicBezTo>
                <a:cubicBezTo>
                  <a:pt x="2224469" y="2693765"/>
                  <a:pt x="2197989" y="2704147"/>
                  <a:pt x="2173891" y="2711577"/>
                </a:cubicBezTo>
                <a:cubicBezTo>
                  <a:pt x="1885378" y="2800731"/>
                  <a:pt x="1547908" y="2813018"/>
                  <a:pt x="1341120" y="3032951"/>
                </a:cubicBezTo>
                <a:cubicBezTo>
                  <a:pt x="1486376" y="2996755"/>
                  <a:pt x="1637728" y="2974848"/>
                  <a:pt x="1786033" y="2995803"/>
                </a:cubicBezTo>
                <a:cubicBezTo>
                  <a:pt x="1934337" y="3016758"/>
                  <a:pt x="2080165" y="3084290"/>
                  <a:pt x="2173224" y="3201543"/>
                </a:cubicBezTo>
                <a:cubicBezTo>
                  <a:pt x="1919764" y="3232499"/>
                  <a:pt x="1670590" y="3298032"/>
                  <a:pt x="1434751" y="3395853"/>
                </a:cubicBezTo>
                <a:cubicBezTo>
                  <a:pt x="1222819" y="3483674"/>
                  <a:pt x="1018222" y="3598450"/>
                  <a:pt x="792099" y="3637407"/>
                </a:cubicBezTo>
                <a:cubicBezTo>
                  <a:pt x="565976" y="3676364"/>
                  <a:pt x="303276" y="3619595"/>
                  <a:pt x="176117" y="3428524"/>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3"/>
          <p:cNvSpPr/>
          <p:nvPr/>
        </p:nvSpPr>
        <p:spPr>
          <a:xfrm rot="-1665019">
            <a:off x="11375365" y="573342"/>
            <a:ext cx="401564" cy="401564"/>
          </a:xfrm>
          <a:custGeom>
            <a:avLst/>
            <a:gdLst/>
            <a:ahLst/>
            <a:cxnLst/>
            <a:rect l="l" t="t" r="r" b="b"/>
            <a:pathLst>
              <a:path w="247650" h="247650" extrusionOk="0">
                <a:moveTo>
                  <a:pt x="247650" y="123825"/>
                </a:moveTo>
                <a:cubicBezTo>
                  <a:pt x="247650" y="192212"/>
                  <a:pt x="192212" y="247650"/>
                  <a:pt x="123825" y="247650"/>
                </a:cubicBezTo>
                <a:cubicBezTo>
                  <a:pt x="55438" y="247650"/>
                  <a:pt x="0" y="192212"/>
                  <a:pt x="0" y="123825"/>
                </a:cubicBezTo>
                <a:cubicBezTo>
                  <a:pt x="0" y="55438"/>
                  <a:pt x="55438" y="0"/>
                  <a:pt x="123825" y="0"/>
                </a:cubicBezTo>
                <a:cubicBezTo>
                  <a:pt x="192212" y="0"/>
                  <a:pt x="247650" y="55438"/>
                  <a:pt x="247650" y="123825"/>
                </a:cubicBezTo>
                <a:close/>
              </a:path>
            </a:pathLst>
          </a:custGeom>
          <a:noFill/>
          <a:ln w="19050" cap="flat" cmpd="sng">
            <a:solidFill>
              <a:srgbClr val="A0C78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3"/>
          <p:cNvSpPr/>
          <p:nvPr/>
        </p:nvSpPr>
        <p:spPr>
          <a:xfrm rot="-1665019">
            <a:off x="10912906" y="356320"/>
            <a:ext cx="178849" cy="178849"/>
          </a:xfrm>
          <a:custGeom>
            <a:avLst/>
            <a:gdLst/>
            <a:ahLst/>
            <a:cxnLst/>
            <a:rect l="l" t="t" r="r" b="b"/>
            <a:pathLst>
              <a:path w="110299" h="110299" extrusionOk="0">
                <a:moveTo>
                  <a:pt x="110300" y="55150"/>
                </a:moveTo>
                <a:cubicBezTo>
                  <a:pt x="110300" y="85608"/>
                  <a:pt x="85608" y="110300"/>
                  <a:pt x="55150" y="110300"/>
                </a:cubicBezTo>
                <a:cubicBezTo>
                  <a:pt x="24691" y="110300"/>
                  <a:pt x="0" y="85608"/>
                  <a:pt x="0" y="55150"/>
                </a:cubicBezTo>
                <a:cubicBezTo>
                  <a:pt x="0" y="24691"/>
                  <a:pt x="24691" y="0"/>
                  <a:pt x="55150" y="0"/>
                </a:cubicBezTo>
                <a:cubicBezTo>
                  <a:pt x="85608" y="0"/>
                  <a:pt x="110300" y="24691"/>
                  <a:pt x="110300" y="55150"/>
                </a:cubicBezTo>
                <a:close/>
              </a:path>
            </a:pathLst>
          </a:custGeom>
          <a:noFill/>
          <a:ln w="19050" cap="flat" cmpd="sng">
            <a:solidFill>
              <a:srgbClr val="A0C78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13"/>
          <p:cNvSpPr/>
          <p:nvPr/>
        </p:nvSpPr>
        <p:spPr>
          <a:xfrm rot="-1665019">
            <a:off x="11139796" y="429453"/>
            <a:ext cx="197847" cy="313528"/>
          </a:xfrm>
          <a:custGeom>
            <a:avLst/>
            <a:gdLst/>
            <a:ahLst/>
            <a:cxnLst/>
            <a:rect l="l" t="t" r="r" b="b"/>
            <a:pathLst>
              <a:path w="122015" h="193357" extrusionOk="0">
                <a:moveTo>
                  <a:pt x="0" y="0"/>
                </a:moveTo>
                <a:lnTo>
                  <a:pt x="122015" y="193358"/>
                </a:lnTo>
              </a:path>
            </a:pathLst>
          </a:custGeom>
          <a:noFill/>
          <a:ln w="19050" cap="flat" cmpd="sng">
            <a:solidFill>
              <a:srgbClr val="A0C78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4" name="Google Shape;394;p13"/>
          <p:cNvGrpSpPr/>
          <p:nvPr/>
        </p:nvGrpSpPr>
        <p:grpSpPr>
          <a:xfrm rot="-5400000">
            <a:off x="11625433" y="217026"/>
            <a:ext cx="422705" cy="375534"/>
            <a:chOff x="3964130" y="1607569"/>
            <a:chExt cx="422705" cy="375534"/>
          </a:xfrm>
        </p:grpSpPr>
        <p:sp>
          <p:nvSpPr>
            <p:cNvPr id="395" name="Google Shape;395;p13"/>
            <p:cNvSpPr/>
            <p:nvPr/>
          </p:nvSpPr>
          <p:spPr>
            <a:xfrm rot="3734981">
              <a:off x="4114552" y="1710821"/>
              <a:ext cx="231670" cy="231671"/>
            </a:xfrm>
            <a:custGeom>
              <a:avLst/>
              <a:gdLst/>
              <a:ahLst/>
              <a:cxnLst/>
              <a:rect l="l" t="t" r="r" b="b"/>
              <a:pathLst>
                <a:path w="142874" h="142875" extrusionOk="0">
                  <a:moveTo>
                    <a:pt x="142875" y="71437"/>
                  </a:moveTo>
                  <a:cubicBezTo>
                    <a:pt x="142875" y="110891"/>
                    <a:pt x="110891" y="142875"/>
                    <a:pt x="71438" y="142875"/>
                  </a:cubicBezTo>
                  <a:cubicBezTo>
                    <a:pt x="31984" y="142875"/>
                    <a:pt x="0" y="110891"/>
                    <a:pt x="0" y="71437"/>
                  </a:cubicBezTo>
                  <a:cubicBezTo>
                    <a:pt x="0" y="31984"/>
                    <a:pt x="31984" y="0"/>
                    <a:pt x="71438" y="0"/>
                  </a:cubicBezTo>
                  <a:cubicBezTo>
                    <a:pt x="110891" y="0"/>
                    <a:pt x="142875" y="31984"/>
                    <a:pt x="142875" y="71437"/>
                  </a:cubicBezTo>
                  <a:close/>
                </a:path>
              </a:pathLst>
            </a:custGeom>
            <a:noFill/>
            <a:ln w="19050" cap="flat" cmpd="sng">
              <a:solidFill>
                <a:srgbClr val="A0C78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13"/>
            <p:cNvSpPr/>
            <p:nvPr/>
          </p:nvSpPr>
          <p:spPr>
            <a:xfrm rot="3734981">
              <a:off x="3959345" y="1660439"/>
              <a:ext cx="177768" cy="96529"/>
            </a:xfrm>
            <a:custGeom>
              <a:avLst/>
              <a:gdLst/>
              <a:ahLst/>
              <a:cxnLst/>
              <a:rect l="l" t="t" r="r" b="b"/>
              <a:pathLst>
                <a:path w="109632" h="59531" extrusionOk="0">
                  <a:moveTo>
                    <a:pt x="0" y="59531"/>
                  </a:moveTo>
                  <a:lnTo>
                    <a:pt x="109633" y="0"/>
                  </a:lnTo>
                </a:path>
              </a:pathLst>
            </a:custGeom>
            <a:noFill/>
            <a:ln w="19050" cap="flat" cmpd="sng">
              <a:solidFill>
                <a:srgbClr val="A0C78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7" name="Google Shape;397;p13"/>
          <p:cNvGrpSpPr/>
          <p:nvPr/>
        </p:nvGrpSpPr>
        <p:grpSpPr>
          <a:xfrm rot="3580382">
            <a:off x="11335411" y="1034685"/>
            <a:ext cx="422676" cy="375509"/>
            <a:chOff x="3964130" y="1607569"/>
            <a:chExt cx="422705" cy="375534"/>
          </a:xfrm>
        </p:grpSpPr>
        <p:sp>
          <p:nvSpPr>
            <p:cNvPr id="398" name="Google Shape;398;p13"/>
            <p:cNvSpPr/>
            <p:nvPr/>
          </p:nvSpPr>
          <p:spPr>
            <a:xfrm rot="3734981">
              <a:off x="4114552" y="1710821"/>
              <a:ext cx="231670" cy="231671"/>
            </a:xfrm>
            <a:custGeom>
              <a:avLst/>
              <a:gdLst/>
              <a:ahLst/>
              <a:cxnLst/>
              <a:rect l="l" t="t" r="r" b="b"/>
              <a:pathLst>
                <a:path w="142874" h="142875" extrusionOk="0">
                  <a:moveTo>
                    <a:pt x="142875" y="71437"/>
                  </a:moveTo>
                  <a:cubicBezTo>
                    <a:pt x="142875" y="110891"/>
                    <a:pt x="110891" y="142875"/>
                    <a:pt x="71438" y="142875"/>
                  </a:cubicBezTo>
                  <a:cubicBezTo>
                    <a:pt x="31984" y="142875"/>
                    <a:pt x="0" y="110891"/>
                    <a:pt x="0" y="71437"/>
                  </a:cubicBezTo>
                  <a:cubicBezTo>
                    <a:pt x="0" y="31984"/>
                    <a:pt x="31984" y="0"/>
                    <a:pt x="71438" y="0"/>
                  </a:cubicBezTo>
                  <a:cubicBezTo>
                    <a:pt x="110891" y="0"/>
                    <a:pt x="142875" y="31984"/>
                    <a:pt x="142875" y="71437"/>
                  </a:cubicBezTo>
                  <a:close/>
                </a:path>
              </a:pathLst>
            </a:custGeom>
            <a:noFill/>
            <a:ln w="19050" cap="flat" cmpd="sng">
              <a:solidFill>
                <a:srgbClr val="A0C78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13"/>
            <p:cNvSpPr/>
            <p:nvPr/>
          </p:nvSpPr>
          <p:spPr>
            <a:xfrm rot="3734981">
              <a:off x="3959345" y="1660439"/>
              <a:ext cx="177768" cy="96529"/>
            </a:xfrm>
            <a:custGeom>
              <a:avLst/>
              <a:gdLst/>
              <a:ahLst/>
              <a:cxnLst/>
              <a:rect l="l" t="t" r="r" b="b"/>
              <a:pathLst>
                <a:path w="109632" h="59531" extrusionOk="0">
                  <a:moveTo>
                    <a:pt x="0" y="59531"/>
                  </a:moveTo>
                  <a:lnTo>
                    <a:pt x="109633" y="0"/>
                  </a:lnTo>
                </a:path>
              </a:pathLst>
            </a:custGeom>
            <a:noFill/>
            <a:ln w="19050" cap="flat" cmpd="sng">
              <a:solidFill>
                <a:srgbClr val="A0C78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lt1"/>
              </a:buClr>
              <a:buSzPts val="4000"/>
              <a:buFont typeface="Denk One"/>
              <a:buNone/>
              <a:defRPr sz="4000" b="1">
                <a:solidFill>
                  <a:schemeClr val="lt1"/>
                </a:solidFill>
                <a:latin typeface="Denk One"/>
                <a:ea typeface="Denk One"/>
                <a:cs typeface="Denk One"/>
                <a:sym typeface="Denk One"/>
              </a:defRPr>
            </a:lvl1pPr>
            <a:lvl2pPr lvl="1">
              <a:spcBef>
                <a:spcPts val="0"/>
              </a:spcBef>
              <a:spcAft>
                <a:spcPts val="0"/>
              </a:spcAft>
              <a:buClr>
                <a:schemeClr val="lt1"/>
              </a:buClr>
              <a:buSzPts val="4000"/>
              <a:buFont typeface="Denk One"/>
              <a:buNone/>
              <a:defRPr sz="4000" b="1">
                <a:solidFill>
                  <a:schemeClr val="lt1"/>
                </a:solidFill>
                <a:latin typeface="Denk One"/>
                <a:ea typeface="Denk One"/>
                <a:cs typeface="Denk One"/>
                <a:sym typeface="Denk One"/>
              </a:defRPr>
            </a:lvl2pPr>
            <a:lvl3pPr lvl="2">
              <a:spcBef>
                <a:spcPts val="0"/>
              </a:spcBef>
              <a:spcAft>
                <a:spcPts val="0"/>
              </a:spcAft>
              <a:buClr>
                <a:schemeClr val="lt1"/>
              </a:buClr>
              <a:buSzPts val="4000"/>
              <a:buFont typeface="Denk One"/>
              <a:buNone/>
              <a:defRPr sz="4000" b="1">
                <a:solidFill>
                  <a:schemeClr val="lt1"/>
                </a:solidFill>
                <a:latin typeface="Denk One"/>
                <a:ea typeface="Denk One"/>
                <a:cs typeface="Denk One"/>
                <a:sym typeface="Denk One"/>
              </a:defRPr>
            </a:lvl3pPr>
            <a:lvl4pPr lvl="3">
              <a:spcBef>
                <a:spcPts val="0"/>
              </a:spcBef>
              <a:spcAft>
                <a:spcPts val="0"/>
              </a:spcAft>
              <a:buClr>
                <a:schemeClr val="lt1"/>
              </a:buClr>
              <a:buSzPts val="4000"/>
              <a:buFont typeface="Denk One"/>
              <a:buNone/>
              <a:defRPr sz="4000" b="1">
                <a:solidFill>
                  <a:schemeClr val="lt1"/>
                </a:solidFill>
                <a:latin typeface="Denk One"/>
                <a:ea typeface="Denk One"/>
                <a:cs typeface="Denk One"/>
                <a:sym typeface="Denk One"/>
              </a:defRPr>
            </a:lvl4pPr>
            <a:lvl5pPr lvl="4">
              <a:spcBef>
                <a:spcPts val="0"/>
              </a:spcBef>
              <a:spcAft>
                <a:spcPts val="0"/>
              </a:spcAft>
              <a:buClr>
                <a:schemeClr val="lt1"/>
              </a:buClr>
              <a:buSzPts val="4000"/>
              <a:buFont typeface="Denk One"/>
              <a:buNone/>
              <a:defRPr sz="4000" b="1">
                <a:solidFill>
                  <a:schemeClr val="lt1"/>
                </a:solidFill>
                <a:latin typeface="Denk One"/>
                <a:ea typeface="Denk One"/>
                <a:cs typeface="Denk One"/>
                <a:sym typeface="Denk One"/>
              </a:defRPr>
            </a:lvl5pPr>
            <a:lvl6pPr lvl="5">
              <a:spcBef>
                <a:spcPts val="0"/>
              </a:spcBef>
              <a:spcAft>
                <a:spcPts val="0"/>
              </a:spcAft>
              <a:buClr>
                <a:schemeClr val="lt1"/>
              </a:buClr>
              <a:buSzPts val="4000"/>
              <a:buFont typeface="Denk One"/>
              <a:buNone/>
              <a:defRPr sz="4000" b="1">
                <a:solidFill>
                  <a:schemeClr val="lt1"/>
                </a:solidFill>
                <a:latin typeface="Denk One"/>
                <a:ea typeface="Denk One"/>
                <a:cs typeface="Denk One"/>
                <a:sym typeface="Denk One"/>
              </a:defRPr>
            </a:lvl6pPr>
            <a:lvl7pPr lvl="6">
              <a:spcBef>
                <a:spcPts val="0"/>
              </a:spcBef>
              <a:spcAft>
                <a:spcPts val="0"/>
              </a:spcAft>
              <a:buClr>
                <a:schemeClr val="lt1"/>
              </a:buClr>
              <a:buSzPts val="4000"/>
              <a:buFont typeface="Denk One"/>
              <a:buNone/>
              <a:defRPr sz="4000" b="1">
                <a:solidFill>
                  <a:schemeClr val="lt1"/>
                </a:solidFill>
                <a:latin typeface="Denk One"/>
                <a:ea typeface="Denk One"/>
                <a:cs typeface="Denk One"/>
                <a:sym typeface="Denk One"/>
              </a:defRPr>
            </a:lvl7pPr>
            <a:lvl8pPr lvl="7">
              <a:spcBef>
                <a:spcPts val="0"/>
              </a:spcBef>
              <a:spcAft>
                <a:spcPts val="0"/>
              </a:spcAft>
              <a:buClr>
                <a:schemeClr val="lt1"/>
              </a:buClr>
              <a:buSzPts val="4000"/>
              <a:buFont typeface="Denk One"/>
              <a:buNone/>
              <a:defRPr sz="4000" b="1">
                <a:solidFill>
                  <a:schemeClr val="lt1"/>
                </a:solidFill>
                <a:latin typeface="Denk One"/>
                <a:ea typeface="Denk One"/>
                <a:cs typeface="Denk One"/>
                <a:sym typeface="Denk One"/>
              </a:defRPr>
            </a:lvl8pPr>
            <a:lvl9pPr lvl="8">
              <a:spcBef>
                <a:spcPts val="0"/>
              </a:spcBef>
              <a:spcAft>
                <a:spcPts val="0"/>
              </a:spcAft>
              <a:buClr>
                <a:schemeClr val="lt1"/>
              </a:buClr>
              <a:buSzPts val="4000"/>
              <a:buFont typeface="Denk One"/>
              <a:buNone/>
              <a:defRPr sz="4000" b="1">
                <a:solidFill>
                  <a:schemeClr val="lt1"/>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1"/>
              </a:buClr>
              <a:buSzPts val="1900"/>
              <a:buFont typeface="Baloo 2"/>
              <a:buChar char="●"/>
              <a:defRPr sz="1900">
                <a:solidFill>
                  <a:schemeClr val="dk1"/>
                </a:solidFill>
                <a:latin typeface="Baloo 2"/>
                <a:ea typeface="Baloo 2"/>
                <a:cs typeface="Baloo 2"/>
                <a:sym typeface="Baloo 2"/>
              </a:defRPr>
            </a:lvl1pPr>
            <a:lvl2pPr marL="914400" lvl="1" indent="-349250">
              <a:lnSpc>
                <a:spcPct val="115000"/>
              </a:lnSpc>
              <a:spcBef>
                <a:spcPts val="2100"/>
              </a:spcBef>
              <a:spcAft>
                <a:spcPts val="0"/>
              </a:spcAft>
              <a:buClr>
                <a:schemeClr val="dk1"/>
              </a:buClr>
              <a:buSzPts val="1900"/>
              <a:buFont typeface="Baloo 2"/>
              <a:buChar char="○"/>
              <a:defRPr sz="1900">
                <a:solidFill>
                  <a:schemeClr val="dk1"/>
                </a:solidFill>
                <a:latin typeface="Baloo 2"/>
                <a:ea typeface="Baloo 2"/>
                <a:cs typeface="Baloo 2"/>
                <a:sym typeface="Baloo 2"/>
              </a:defRPr>
            </a:lvl2pPr>
            <a:lvl3pPr marL="1371600" lvl="2" indent="-349250">
              <a:lnSpc>
                <a:spcPct val="115000"/>
              </a:lnSpc>
              <a:spcBef>
                <a:spcPts val="2100"/>
              </a:spcBef>
              <a:spcAft>
                <a:spcPts val="0"/>
              </a:spcAft>
              <a:buClr>
                <a:schemeClr val="dk1"/>
              </a:buClr>
              <a:buSzPts val="1900"/>
              <a:buFont typeface="Baloo 2"/>
              <a:buChar char="■"/>
              <a:defRPr sz="1900">
                <a:solidFill>
                  <a:schemeClr val="dk1"/>
                </a:solidFill>
                <a:latin typeface="Baloo 2"/>
                <a:ea typeface="Baloo 2"/>
                <a:cs typeface="Baloo 2"/>
                <a:sym typeface="Baloo 2"/>
              </a:defRPr>
            </a:lvl3pPr>
            <a:lvl4pPr marL="1828800" lvl="3" indent="-349250">
              <a:lnSpc>
                <a:spcPct val="115000"/>
              </a:lnSpc>
              <a:spcBef>
                <a:spcPts val="2100"/>
              </a:spcBef>
              <a:spcAft>
                <a:spcPts val="0"/>
              </a:spcAft>
              <a:buClr>
                <a:schemeClr val="dk1"/>
              </a:buClr>
              <a:buSzPts val="1900"/>
              <a:buFont typeface="Baloo 2"/>
              <a:buChar char="●"/>
              <a:defRPr sz="1900">
                <a:solidFill>
                  <a:schemeClr val="dk1"/>
                </a:solidFill>
                <a:latin typeface="Baloo 2"/>
                <a:ea typeface="Baloo 2"/>
                <a:cs typeface="Baloo 2"/>
                <a:sym typeface="Baloo 2"/>
              </a:defRPr>
            </a:lvl4pPr>
            <a:lvl5pPr marL="2286000" lvl="4" indent="-349250">
              <a:lnSpc>
                <a:spcPct val="115000"/>
              </a:lnSpc>
              <a:spcBef>
                <a:spcPts val="2100"/>
              </a:spcBef>
              <a:spcAft>
                <a:spcPts val="0"/>
              </a:spcAft>
              <a:buClr>
                <a:schemeClr val="dk1"/>
              </a:buClr>
              <a:buSzPts val="1900"/>
              <a:buFont typeface="Baloo 2"/>
              <a:buChar char="○"/>
              <a:defRPr sz="1900">
                <a:solidFill>
                  <a:schemeClr val="dk1"/>
                </a:solidFill>
                <a:latin typeface="Baloo 2"/>
                <a:ea typeface="Baloo 2"/>
                <a:cs typeface="Baloo 2"/>
                <a:sym typeface="Baloo 2"/>
              </a:defRPr>
            </a:lvl5pPr>
            <a:lvl6pPr marL="2743200" lvl="5" indent="-349250">
              <a:lnSpc>
                <a:spcPct val="115000"/>
              </a:lnSpc>
              <a:spcBef>
                <a:spcPts val="2100"/>
              </a:spcBef>
              <a:spcAft>
                <a:spcPts val="0"/>
              </a:spcAft>
              <a:buClr>
                <a:schemeClr val="dk1"/>
              </a:buClr>
              <a:buSzPts val="1900"/>
              <a:buFont typeface="Baloo 2"/>
              <a:buChar char="■"/>
              <a:defRPr sz="1900">
                <a:solidFill>
                  <a:schemeClr val="dk1"/>
                </a:solidFill>
                <a:latin typeface="Baloo 2"/>
                <a:ea typeface="Baloo 2"/>
                <a:cs typeface="Baloo 2"/>
                <a:sym typeface="Baloo 2"/>
              </a:defRPr>
            </a:lvl6pPr>
            <a:lvl7pPr marL="3200400" lvl="6" indent="-349250">
              <a:lnSpc>
                <a:spcPct val="115000"/>
              </a:lnSpc>
              <a:spcBef>
                <a:spcPts val="2100"/>
              </a:spcBef>
              <a:spcAft>
                <a:spcPts val="0"/>
              </a:spcAft>
              <a:buClr>
                <a:schemeClr val="dk1"/>
              </a:buClr>
              <a:buSzPts val="1900"/>
              <a:buFont typeface="Baloo 2"/>
              <a:buChar char="●"/>
              <a:defRPr sz="1900">
                <a:solidFill>
                  <a:schemeClr val="dk1"/>
                </a:solidFill>
                <a:latin typeface="Baloo 2"/>
                <a:ea typeface="Baloo 2"/>
                <a:cs typeface="Baloo 2"/>
                <a:sym typeface="Baloo 2"/>
              </a:defRPr>
            </a:lvl7pPr>
            <a:lvl8pPr marL="3657600" lvl="7" indent="-349250">
              <a:lnSpc>
                <a:spcPct val="115000"/>
              </a:lnSpc>
              <a:spcBef>
                <a:spcPts val="2100"/>
              </a:spcBef>
              <a:spcAft>
                <a:spcPts val="0"/>
              </a:spcAft>
              <a:buClr>
                <a:schemeClr val="dk1"/>
              </a:buClr>
              <a:buSzPts val="1900"/>
              <a:buFont typeface="Baloo 2"/>
              <a:buChar char="○"/>
              <a:defRPr sz="1900">
                <a:solidFill>
                  <a:schemeClr val="dk1"/>
                </a:solidFill>
                <a:latin typeface="Baloo 2"/>
                <a:ea typeface="Baloo 2"/>
                <a:cs typeface="Baloo 2"/>
                <a:sym typeface="Baloo 2"/>
              </a:defRPr>
            </a:lvl8pPr>
            <a:lvl9pPr marL="4114800" lvl="8" indent="-349250">
              <a:lnSpc>
                <a:spcPct val="115000"/>
              </a:lnSpc>
              <a:spcBef>
                <a:spcPts val="2100"/>
              </a:spcBef>
              <a:spcAft>
                <a:spcPts val="2100"/>
              </a:spcAft>
              <a:buClr>
                <a:schemeClr val="dk1"/>
              </a:buClr>
              <a:buSzPts val="1900"/>
              <a:buFont typeface="Baloo 2"/>
              <a:buChar char="■"/>
              <a:defRPr sz="1900">
                <a:solidFill>
                  <a:schemeClr val="dk1"/>
                </a:solidFill>
                <a:latin typeface="Baloo 2"/>
                <a:ea typeface="Baloo 2"/>
                <a:cs typeface="Baloo 2"/>
                <a:sym typeface="Baloo 2"/>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1"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grpSp>
        <p:nvGrpSpPr>
          <p:cNvPr id="570" name="Google Shape;570;p27"/>
          <p:cNvGrpSpPr/>
          <p:nvPr/>
        </p:nvGrpSpPr>
        <p:grpSpPr>
          <a:xfrm>
            <a:off x="1070720" y="1986312"/>
            <a:ext cx="975990" cy="1014730"/>
            <a:chOff x="1223120" y="1986312"/>
            <a:chExt cx="975990" cy="1014730"/>
          </a:xfrm>
        </p:grpSpPr>
        <p:grpSp>
          <p:nvGrpSpPr>
            <p:cNvPr id="571" name="Google Shape;571;p27"/>
            <p:cNvGrpSpPr/>
            <p:nvPr/>
          </p:nvGrpSpPr>
          <p:grpSpPr>
            <a:xfrm rot="3430483">
              <a:off x="1318632" y="2166141"/>
              <a:ext cx="784967" cy="655073"/>
              <a:chOff x="8613841" y="3852576"/>
              <a:chExt cx="1031799" cy="861060"/>
            </a:xfrm>
          </p:grpSpPr>
          <p:grpSp>
            <p:nvGrpSpPr>
              <p:cNvPr id="572" name="Google Shape;572;p27"/>
              <p:cNvGrpSpPr/>
              <p:nvPr/>
            </p:nvGrpSpPr>
            <p:grpSpPr>
              <a:xfrm>
                <a:off x="8838250" y="4546187"/>
                <a:ext cx="224323" cy="167449"/>
                <a:chOff x="8838250" y="4546187"/>
                <a:chExt cx="224323" cy="167449"/>
              </a:xfrm>
            </p:grpSpPr>
            <p:sp>
              <p:nvSpPr>
                <p:cNvPr id="573" name="Google Shape;573;p27"/>
                <p:cNvSpPr/>
                <p:nvPr/>
              </p:nvSpPr>
              <p:spPr>
                <a:xfrm>
                  <a:off x="8843036" y="4550949"/>
                  <a:ext cx="214867" cy="158115"/>
                </a:xfrm>
                <a:custGeom>
                  <a:avLst/>
                  <a:gdLst/>
                  <a:ahLst/>
                  <a:cxnLst/>
                  <a:rect l="l" t="t" r="r" b="b"/>
                  <a:pathLst>
                    <a:path w="214867" h="158115" extrusionOk="0">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27"/>
                <p:cNvSpPr/>
                <p:nvPr/>
              </p:nvSpPr>
              <p:spPr>
                <a:xfrm>
                  <a:off x="8838250" y="4546187"/>
                  <a:ext cx="224323" cy="167449"/>
                </a:xfrm>
                <a:custGeom>
                  <a:avLst/>
                  <a:gdLst/>
                  <a:ahLst/>
                  <a:cxnLst/>
                  <a:rect l="l" t="t" r="r" b="b"/>
                  <a:pathLst>
                    <a:path w="224323" h="167449" extrusionOk="0">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5" name="Google Shape;575;p27"/>
              <p:cNvGrpSpPr/>
              <p:nvPr/>
            </p:nvGrpSpPr>
            <p:grpSpPr>
              <a:xfrm>
                <a:off x="8990170" y="4454556"/>
                <a:ext cx="329760" cy="118586"/>
                <a:chOff x="8990170" y="4454556"/>
                <a:chExt cx="329760" cy="118586"/>
              </a:xfrm>
            </p:grpSpPr>
            <p:sp>
              <p:nvSpPr>
                <p:cNvPr id="576" name="Google Shape;576;p27"/>
                <p:cNvSpPr/>
                <p:nvPr/>
              </p:nvSpPr>
              <p:spPr>
                <a:xfrm>
                  <a:off x="8994742" y="4459509"/>
                  <a:ext cx="320126" cy="109061"/>
                </a:xfrm>
                <a:custGeom>
                  <a:avLst/>
                  <a:gdLst/>
                  <a:ahLst/>
                  <a:cxnLst/>
                  <a:rect l="l" t="t" r="r" b="b"/>
                  <a:pathLst>
                    <a:path w="320126" h="109061" extrusionOk="0">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27"/>
                <p:cNvSpPr/>
                <p:nvPr/>
              </p:nvSpPr>
              <p:spPr>
                <a:xfrm>
                  <a:off x="8990170" y="4454556"/>
                  <a:ext cx="329760" cy="118586"/>
                </a:xfrm>
                <a:custGeom>
                  <a:avLst/>
                  <a:gdLst/>
                  <a:ahLst/>
                  <a:cxnLst/>
                  <a:rect l="l" t="t" r="r" b="b"/>
                  <a:pathLst>
                    <a:path w="329760" h="118586" extrusionOk="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8" name="Google Shape;578;p27"/>
              <p:cNvGrpSpPr/>
              <p:nvPr/>
            </p:nvGrpSpPr>
            <p:grpSpPr>
              <a:xfrm>
                <a:off x="9343481" y="4313110"/>
                <a:ext cx="156986" cy="248411"/>
                <a:chOff x="9343481" y="4313110"/>
                <a:chExt cx="156986" cy="248411"/>
              </a:xfrm>
            </p:grpSpPr>
            <p:sp>
              <p:nvSpPr>
                <p:cNvPr id="579" name="Google Shape;579;p27"/>
                <p:cNvSpPr/>
                <p:nvPr/>
              </p:nvSpPr>
              <p:spPr>
                <a:xfrm>
                  <a:off x="9348268" y="4317968"/>
                  <a:ext cx="147500" cy="238791"/>
                </a:xfrm>
                <a:custGeom>
                  <a:avLst/>
                  <a:gdLst/>
                  <a:ahLst/>
                  <a:cxnLst/>
                  <a:rect l="l" t="t" r="r" b="b"/>
                  <a:pathLst>
                    <a:path w="147500" h="238791" extrusionOk="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27"/>
                <p:cNvSpPr/>
                <p:nvPr/>
              </p:nvSpPr>
              <p:spPr>
                <a:xfrm>
                  <a:off x="9343481" y="4313110"/>
                  <a:ext cx="156986" cy="248411"/>
                </a:xfrm>
                <a:custGeom>
                  <a:avLst/>
                  <a:gdLst/>
                  <a:ahLst/>
                  <a:cxnLst/>
                  <a:rect l="l" t="t" r="r" b="b"/>
                  <a:pathLst>
                    <a:path w="156986" h="248411" extrusionOk="0">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81" name="Google Shape;581;p27"/>
              <p:cNvGrpSpPr/>
              <p:nvPr/>
            </p:nvGrpSpPr>
            <p:grpSpPr>
              <a:xfrm>
                <a:off x="8851121" y="4083558"/>
                <a:ext cx="166024" cy="323754"/>
                <a:chOff x="8851121" y="4083558"/>
                <a:chExt cx="166024" cy="323754"/>
              </a:xfrm>
            </p:grpSpPr>
            <p:sp>
              <p:nvSpPr>
                <p:cNvPr id="582" name="Google Shape;582;p27"/>
                <p:cNvSpPr/>
                <p:nvPr/>
              </p:nvSpPr>
              <p:spPr>
                <a:xfrm>
                  <a:off x="8855731" y="4088320"/>
                  <a:ext cx="156506" cy="314229"/>
                </a:xfrm>
                <a:custGeom>
                  <a:avLst/>
                  <a:gdLst/>
                  <a:ahLst/>
                  <a:cxnLst/>
                  <a:rect l="l" t="t" r="r" b="b"/>
                  <a:pathLst>
                    <a:path w="156506" h="314229" extrusionOk="0">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27"/>
                <p:cNvSpPr/>
                <p:nvPr/>
              </p:nvSpPr>
              <p:spPr>
                <a:xfrm>
                  <a:off x="8851121" y="4083558"/>
                  <a:ext cx="166024" cy="323754"/>
                </a:xfrm>
                <a:custGeom>
                  <a:avLst/>
                  <a:gdLst/>
                  <a:ahLst/>
                  <a:cxnLst/>
                  <a:rect l="l" t="t" r="r" b="b"/>
                  <a:pathLst>
                    <a:path w="166024" h="323754" extrusionOk="0">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84" name="Google Shape;584;p27"/>
              <p:cNvGrpSpPr/>
              <p:nvPr/>
            </p:nvGrpSpPr>
            <p:grpSpPr>
              <a:xfrm>
                <a:off x="9105787" y="3871817"/>
                <a:ext cx="151461" cy="228600"/>
                <a:chOff x="9105787" y="3871817"/>
                <a:chExt cx="151461" cy="228600"/>
              </a:xfrm>
            </p:grpSpPr>
            <p:sp>
              <p:nvSpPr>
                <p:cNvPr id="585" name="Google Shape;585;p27"/>
                <p:cNvSpPr/>
                <p:nvPr/>
              </p:nvSpPr>
              <p:spPr>
                <a:xfrm>
                  <a:off x="9110389" y="3876579"/>
                  <a:ext cx="142166" cy="219170"/>
                </a:xfrm>
                <a:custGeom>
                  <a:avLst/>
                  <a:gdLst/>
                  <a:ahLst/>
                  <a:cxnLst/>
                  <a:rect l="l" t="t" r="r" b="b"/>
                  <a:pathLst>
                    <a:path w="142166" h="219170" extrusionOk="0">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27"/>
                <p:cNvSpPr/>
                <p:nvPr/>
              </p:nvSpPr>
              <p:spPr>
                <a:xfrm>
                  <a:off x="9105787" y="3871817"/>
                  <a:ext cx="151461" cy="228600"/>
                </a:xfrm>
                <a:custGeom>
                  <a:avLst/>
                  <a:gdLst/>
                  <a:ahLst/>
                  <a:cxnLst/>
                  <a:rect l="l" t="t" r="r" b="b"/>
                  <a:pathLst>
                    <a:path w="151461" h="228600" extrusionOk="0">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87" name="Google Shape;587;p27"/>
              <p:cNvGrpSpPr/>
              <p:nvPr/>
            </p:nvGrpSpPr>
            <p:grpSpPr>
              <a:xfrm>
                <a:off x="9001372" y="3875627"/>
                <a:ext cx="459471" cy="314420"/>
                <a:chOff x="9001372" y="3875627"/>
                <a:chExt cx="459471" cy="314420"/>
              </a:xfrm>
            </p:grpSpPr>
            <p:sp>
              <p:nvSpPr>
                <p:cNvPr id="588" name="Google Shape;588;p27"/>
                <p:cNvSpPr/>
                <p:nvPr/>
              </p:nvSpPr>
              <p:spPr>
                <a:xfrm>
                  <a:off x="9005999" y="3880389"/>
                  <a:ext cx="449838" cy="304895"/>
                </a:xfrm>
                <a:custGeom>
                  <a:avLst/>
                  <a:gdLst/>
                  <a:ahLst/>
                  <a:cxnLst/>
                  <a:rect l="l" t="t" r="r" b="b"/>
                  <a:pathLst>
                    <a:path w="449838" h="304895" extrusionOk="0">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27"/>
                <p:cNvSpPr/>
                <p:nvPr/>
              </p:nvSpPr>
              <p:spPr>
                <a:xfrm>
                  <a:off x="9001372" y="3875627"/>
                  <a:ext cx="459471" cy="314420"/>
                </a:xfrm>
                <a:custGeom>
                  <a:avLst/>
                  <a:gdLst/>
                  <a:ahLst/>
                  <a:cxnLst/>
                  <a:rect l="l" t="t" r="r" b="b"/>
                  <a:pathLst>
                    <a:path w="459471" h="314420" extrusionOk="0">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0" name="Google Shape;590;p27"/>
              <p:cNvGrpSpPr/>
              <p:nvPr/>
            </p:nvGrpSpPr>
            <p:grpSpPr>
              <a:xfrm>
                <a:off x="9161616" y="4089177"/>
                <a:ext cx="484024" cy="295846"/>
                <a:chOff x="9161616" y="4089177"/>
                <a:chExt cx="484024" cy="295846"/>
              </a:xfrm>
            </p:grpSpPr>
            <p:sp>
              <p:nvSpPr>
                <p:cNvPr id="591" name="Google Shape;591;p27"/>
                <p:cNvSpPr/>
                <p:nvPr/>
              </p:nvSpPr>
              <p:spPr>
                <a:xfrm>
                  <a:off x="9166341" y="4094035"/>
                  <a:ext cx="474553" cy="286130"/>
                </a:xfrm>
                <a:custGeom>
                  <a:avLst/>
                  <a:gdLst/>
                  <a:ahLst/>
                  <a:cxnLst/>
                  <a:rect l="l" t="t" r="r" b="b"/>
                  <a:pathLst>
                    <a:path w="474553" h="286130" extrusionOk="0">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27"/>
                <p:cNvSpPr/>
                <p:nvPr/>
              </p:nvSpPr>
              <p:spPr>
                <a:xfrm>
                  <a:off x="9161616" y="4089177"/>
                  <a:ext cx="484024" cy="295846"/>
                </a:xfrm>
                <a:custGeom>
                  <a:avLst/>
                  <a:gdLst/>
                  <a:ahLst/>
                  <a:cxnLst/>
                  <a:rect l="l" t="t" r="r" b="b"/>
                  <a:pathLst>
                    <a:path w="484024" h="295846" extrusionOk="0">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3" name="Google Shape;593;p27"/>
              <p:cNvGrpSpPr/>
              <p:nvPr/>
            </p:nvGrpSpPr>
            <p:grpSpPr>
              <a:xfrm>
                <a:off x="8666252" y="3852576"/>
                <a:ext cx="309076" cy="358901"/>
                <a:chOff x="8666252" y="3852576"/>
                <a:chExt cx="309076" cy="358901"/>
              </a:xfrm>
            </p:grpSpPr>
            <p:sp>
              <p:nvSpPr>
                <p:cNvPr id="594" name="Google Shape;594;p27"/>
                <p:cNvSpPr/>
                <p:nvPr/>
              </p:nvSpPr>
              <p:spPr>
                <a:xfrm>
                  <a:off x="8671075" y="3857434"/>
                  <a:ext cx="299483" cy="349281"/>
                </a:xfrm>
                <a:custGeom>
                  <a:avLst/>
                  <a:gdLst/>
                  <a:ahLst/>
                  <a:cxnLst/>
                  <a:rect l="l" t="t" r="r" b="b"/>
                  <a:pathLst>
                    <a:path w="299483" h="349281" extrusionOk="0">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27"/>
                <p:cNvSpPr/>
                <p:nvPr/>
              </p:nvSpPr>
              <p:spPr>
                <a:xfrm>
                  <a:off x="8666252" y="3852576"/>
                  <a:ext cx="309076" cy="358901"/>
                </a:xfrm>
                <a:custGeom>
                  <a:avLst/>
                  <a:gdLst/>
                  <a:ahLst/>
                  <a:cxnLst/>
                  <a:rect l="l" t="t" r="r" b="b"/>
                  <a:pathLst>
                    <a:path w="309076" h="358901" extrusionOk="0">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6" name="Google Shape;596;p27"/>
              <p:cNvGrpSpPr/>
              <p:nvPr/>
            </p:nvGrpSpPr>
            <p:grpSpPr>
              <a:xfrm>
                <a:off x="8613841" y="4361116"/>
                <a:ext cx="200064" cy="126968"/>
                <a:chOff x="8613841" y="4361116"/>
                <a:chExt cx="200064" cy="126968"/>
              </a:xfrm>
            </p:grpSpPr>
            <p:sp>
              <p:nvSpPr>
                <p:cNvPr id="597" name="Google Shape;597;p27"/>
                <p:cNvSpPr/>
                <p:nvPr/>
              </p:nvSpPr>
              <p:spPr>
                <a:xfrm>
                  <a:off x="8618673" y="4365879"/>
                  <a:ext cx="190504" cy="117443"/>
                </a:xfrm>
                <a:custGeom>
                  <a:avLst/>
                  <a:gdLst/>
                  <a:ahLst/>
                  <a:cxnLst/>
                  <a:rect l="l" t="t" r="r" b="b"/>
                  <a:pathLst>
                    <a:path w="190504" h="117443" extrusionOk="0">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27"/>
                <p:cNvSpPr/>
                <p:nvPr/>
              </p:nvSpPr>
              <p:spPr>
                <a:xfrm>
                  <a:off x="8613841" y="4361116"/>
                  <a:ext cx="200064" cy="126968"/>
                </a:xfrm>
                <a:custGeom>
                  <a:avLst/>
                  <a:gdLst/>
                  <a:ahLst/>
                  <a:cxnLst/>
                  <a:rect l="l" t="t" r="r" b="b"/>
                  <a:pathLst>
                    <a:path w="200064" h="126968" extrusionOk="0">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99" name="Google Shape;599;p27"/>
            <p:cNvGrpSpPr/>
            <p:nvPr/>
          </p:nvGrpSpPr>
          <p:grpSpPr>
            <a:xfrm>
              <a:off x="1348147" y="2180777"/>
              <a:ext cx="784993" cy="655094"/>
              <a:chOff x="8613841" y="3852576"/>
              <a:chExt cx="1031799" cy="861060"/>
            </a:xfrm>
          </p:grpSpPr>
          <p:grpSp>
            <p:nvGrpSpPr>
              <p:cNvPr id="600" name="Google Shape;600;p27"/>
              <p:cNvGrpSpPr/>
              <p:nvPr/>
            </p:nvGrpSpPr>
            <p:grpSpPr>
              <a:xfrm>
                <a:off x="8838250" y="4546187"/>
                <a:ext cx="224323" cy="167449"/>
                <a:chOff x="8838250" y="4546187"/>
                <a:chExt cx="224323" cy="167449"/>
              </a:xfrm>
            </p:grpSpPr>
            <p:sp>
              <p:nvSpPr>
                <p:cNvPr id="601" name="Google Shape;601;p27"/>
                <p:cNvSpPr/>
                <p:nvPr/>
              </p:nvSpPr>
              <p:spPr>
                <a:xfrm>
                  <a:off x="8843036" y="4550949"/>
                  <a:ext cx="214867" cy="158115"/>
                </a:xfrm>
                <a:custGeom>
                  <a:avLst/>
                  <a:gdLst/>
                  <a:ahLst/>
                  <a:cxnLst/>
                  <a:rect l="l" t="t" r="r" b="b"/>
                  <a:pathLst>
                    <a:path w="214867" h="158115" extrusionOk="0">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27"/>
                <p:cNvSpPr/>
                <p:nvPr/>
              </p:nvSpPr>
              <p:spPr>
                <a:xfrm>
                  <a:off x="8838250" y="4546187"/>
                  <a:ext cx="224323" cy="167449"/>
                </a:xfrm>
                <a:custGeom>
                  <a:avLst/>
                  <a:gdLst/>
                  <a:ahLst/>
                  <a:cxnLst/>
                  <a:rect l="l" t="t" r="r" b="b"/>
                  <a:pathLst>
                    <a:path w="224323" h="167449" extrusionOk="0">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3" name="Google Shape;603;p27"/>
              <p:cNvGrpSpPr/>
              <p:nvPr/>
            </p:nvGrpSpPr>
            <p:grpSpPr>
              <a:xfrm>
                <a:off x="8990170" y="4454556"/>
                <a:ext cx="329760" cy="118586"/>
                <a:chOff x="8990170" y="4454556"/>
                <a:chExt cx="329760" cy="118586"/>
              </a:xfrm>
            </p:grpSpPr>
            <p:sp>
              <p:nvSpPr>
                <p:cNvPr id="604" name="Google Shape;604;p27"/>
                <p:cNvSpPr/>
                <p:nvPr/>
              </p:nvSpPr>
              <p:spPr>
                <a:xfrm>
                  <a:off x="8994742" y="4459509"/>
                  <a:ext cx="320126" cy="109061"/>
                </a:xfrm>
                <a:custGeom>
                  <a:avLst/>
                  <a:gdLst/>
                  <a:ahLst/>
                  <a:cxnLst/>
                  <a:rect l="l" t="t" r="r" b="b"/>
                  <a:pathLst>
                    <a:path w="320126" h="109061" extrusionOk="0">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27"/>
                <p:cNvSpPr/>
                <p:nvPr/>
              </p:nvSpPr>
              <p:spPr>
                <a:xfrm>
                  <a:off x="8990170" y="4454556"/>
                  <a:ext cx="329760" cy="118586"/>
                </a:xfrm>
                <a:custGeom>
                  <a:avLst/>
                  <a:gdLst/>
                  <a:ahLst/>
                  <a:cxnLst/>
                  <a:rect l="l" t="t" r="r" b="b"/>
                  <a:pathLst>
                    <a:path w="329760" h="118586" extrusionOk="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27"/>
              <p:cNvGrpSpPr/>
              <p:nvPr/>
            </p:nvGrpSpPr>
            <p:grpSpPr>
              <a:xfrm>
                <a:off x="9343481" y="4313110"/>
                <a:ext cx="156986" cy="248411"/>
                <a:chOff x="9343481" y="4313110"/>
                <a:chExt cx="156986" cy="248411"/>
              </a:xfrm>
            </p:grpSpPr>
            <p:sp>
              <p:nvSpPr>
                <p:cNvPr id="607" name="Google Shape;607;p27"/>
                <p:cNvSpPr/>
                <p:nvPr/>
              </p:nvSpPr>
              <p:spPr>
                <a:xfrm>
                  <a:off x="9348268" y="4317968"/>
                  <a:ext cx="147500" cy="238791"/>
                </a:xfrm>
                <a:custGeom>
                  <a:avLst/>
                  <a:gdLst/>
                  <a:ahLst/>
                  <a:cxnLst/>
                  <a:rect l="l" t="t" r="r" b="b"/>
                  <a:pathLst>
                    <a:path w="147500" h="238791" extrusionOk="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27"/>
                <p:cNvSpPr/>
                <p:nvPr/>
              </p:nvSpPr>
              <p:spPr>
                <a:xfrm>
                  <a:off x="9343481" y="4313110"/>
                  <a:ext cx="156986" cy="248411"/>
                </a:xfrm>
                <a:custGeom>
                  <a:avLst/>
                  <a:gdLst/>
                  <a:ahLst/>
                  <a:cxnLst/>
                  <a:rect l="l" t="t" r="r" b="b"/>
                  <a:pathLst>
                    <a:path w="156986" h="248411" extrusionOk="0">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9" name="Google Shape;609;p27"/>
              <p:cNvGrpSpPr/>
              <p:nvPr/>
            </p:nvGrpSpPr>
            <p:grpSpPr>
              <a:xfrm>
                <a:off x="8851121" y="4083558"/>
                <a:ext cx="166024" cy="323754"/>
                <a:chOff x="8851121" y="4083558"/>
                <a:chExt cx="166024" cy="323754"/>
              </a:xfrm>
            </p:grpSpPr>
            <p:sp>
              <p:nvSpPr>
                <p:cNvPr id="610" name="Google Shape;610;p27"/>
                <p:cNvSpPr/>
                <p:nvPr/>
              </p:nvSpPr>
              <p:spPr>
                <a:xfrm>
                  <a:off x="8855731" y="4088320"/>
                  <a:ext cx="156506" cy="314229"/>
                </a:xfrm>
                <a:custGeom>
                  <a:avLst/>
                  <a:gdLst/>
                  <a:ahLst/>
                  <a:cxnLst/>
                  <a:rect l="l" t="t" r="r" b="b"/>
                  <a:pathLst>
                    <a:path w="156506" h="314229" extrusionOk="0">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27"/>
                <p:cNvSpPr/>
                <p:nvPr/>
              </p:nvSpPr>
              <p:spPr>
                <a:xfrm>
                  <a:off x="8851121" y="4083558"/>
                  <a:ext cx="166024" cy="323754"/>
                </a:xfrm>
                <a:custGeom>
                  <a:avLst/>
                  <a:gdLst/>
                  <a:ahLst/>
                  <a:cxnLst/>
                  <a:rect l="l" t="t" r="r" b="b"/>
                  <a:pathLst>
                    <a:path w="166024" h="323754" extrusionOk="0">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2" name="Google Shape;612;p27"/>
              <p:cNvGrpSpPr/>
              <p:nvPr/>
            </p:nvGrpSpPr>
            <p:grpSpPr>
              <a:xfrm>
                <a:off x="9105787" y="3871817"/>
                <a:ext cx="151461" cy="228600"/>
                <a:chOff x="9105787" y="3871817"/>
                <a:chExt cx="151461" cy="228600"/>
              </a:xfrm>
            </p:grpSpPr>
            <p:sp>
              <p:nvSpPr>
                <p:cNvPr id="613" name="Google Shape;613;p27"/>
                <p:cNvSpPr/>
                <p:nvPr/>
              </p:nvSpPr>
              <p:spPr>
                <a:xfrm>
                  <a:off x="9110389" y="3876579"/>
                  <a:ext cx="142166" cy="219170"/>
                </a:xfrm>
                <a:custGeom>
                  <a:avLst/>
                  <a:gdLst/>
                  <a:ahLst/>
                  <a:cxnLst/>
                  <a:rect l="l" t="t" r="r" b="b"/>
                  <a:pathLst>
                    <a:path w="142166" h="219170" extrusionOk="0">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27"/>
                <p:cNvSpPr/>
                <p:nvPr/>
              </p:nvSpPr>
              <p:spPr>
                <a:xfrm>
                  <a:off x="9105787" y="3871817"/>
                  <a:ext cx="151461" cy="228600"/>
                </a:xfrm>
                <a:custGeom>
                  <a:avLst/>
                  <a:gdLst/>
                  <a:ahLst/>
                  <a:cxnLst/>
                  <a:rect l="l" t="t" r="r" b="b"/>
                  <a:pathLst>
                    <a:path w="151461" h="228600" extrusionOk="0">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5" name="Google Shape;615;p27"/>
              <p:cNvGrpSpPr/>
              <p:nvPr/>
            </p:nvGrpSpPr>
            <p:grpSpPr>
              <a:xfrm>
                <a:off x="9001372" y="3875627"/>
                <a:ext cx="459471" cy="314420"/>
                <a:chOff x="9001372" y="3875627"/>
                <a:chExt cx="459471" cy="314420"/>
              </a:xfrm>
            </p:grpSpPr>
            <p:sp>
              <p:nvSpPr>
                <p:cNvPr id="616" name="Google Shape;616;p27"/>
                <p:cNvSpPr/>
                <p:nvPr/>
              </p:nvSpPr>
              <p:spPr>
                <a:xfrm>
                  <a:off x="9005999" y="3880389"/>
                  <a:ext cx="449838" cy="304895"/>
                </a:xfrm>
                <a:custGeom>
                  <a:avLst/>
                  <a:gdLst/>
                  <a:ahLst/>
                  <a:cxnLst/>
                  <a:rect l="l" t="t" r="r" b="b"/>
                  <a:pathLst>
                    <a:path w="449838" h="304895" extrusionOk="0">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27"/>
                <p:cNvSpPr/>
                <p:nvPr/>
              </p:nvSpPr>
              <p:spPr>
                <a:xfrm>
                  <a:off x="9001372" y="3875627"/>
                  <a:ext cx="459471" cy="314420"/>
                </a:xfrm>
                <a:custGeom>
                  <a:avLst/>
                  <a:gdLst/>
                  <a:ahLst/>
                  <a:cxnLst/>
                  <a:rect l="l" t="t" r="r" b="b"/>
                  <a:pathLst>
                    <a:path w="459471" h="314420" extrusionOk="0">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8" name="Google Shape;618;p27"/>
              <p:cNvGrpSpPr/>
              <p:nvPr/>
            </p:nvGrpSpPr>
            <p:grpSpPr>
              <a:xfrm>
                <a:off x="9161616" y="4089177"/>
                <a:ext cx="484024" cy="295846"/>
                <a:chOff x="9161616" y="4089177"/>
                <a:chExt cx="484024" cy="295846"/>
              </a:xfrm>
            </p:grpSpPr>
            <p:sp>
              <p:nvSpPr>
                <p:cNvPr id="619" name="Google Shape;619;p27"/>
                <p:cNvSpPr/>
                <p:nvPr/>
              </p:nvSpPr>
              <p:spPr>
                <a:xfrm>
                  <a:off x="9166341" y="4094035"/>
                  <a:ext cx="474553" cy="286130"/>
                </a:xfrm>
                <a:custGeom>
                  <a:avLst/>
                  <a:gdLst/>
                  <a:ahLst/>
                  <a:cxnLst/>
                  <a:rect l="l" t="t" r="r" b="b"/>
                  <a:pathLst>
                    <a:path w="474553" h="286130" extrusionOk="0">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27"/>
                <p:cNvSpPr/>
                <p:nvPr/>
              </p:nvSpPr>
              <p:spPr>
                <a:xfrm>
                  <a:off x="9161616" y="4089177"/>
                  <a:ext cx="484024" cy="295846"/>
                </a:xfrm>
                <a:custGeom>
                  <a:avLst/>
                  <a:gdLst/>
                  <a:ahLst/>
                  <a:cxnLst/>
                  <a:rect l="l" t="t" r="r" b="b"/>
                  <a:pathLst>
                    <a:path w="484024" h="295846" extrusionOk="0">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1" name="Google Shape;621;p27"/>
              <p:cNvGrpSpPr/>
              <p:nvPr/>
            </p:nvGrpSpPr>
            <p:grpSpPr>
              <a:xfrm>
                <a:off x="8666252" y="3852576"/>
                <a:ext cx="309076" cy="358901"/>
                <a:chOff x="8666252" y="3852576"/>
                <a:chExt cx="309076" cy="358901"/>
              </a:xfrm>
            </p:grpSpPr>
            <p:sp>
              <p:nvSpPr>
                <p:cNvPr id="622" name="Google Shape;622;p27"/>
                <p:cNvSpPr/>
                <p:nvPr/>
              </p:nvSpPr>
              <p:spPr>
                <a:xfrm>
                  <a:off x="8671075" y="3857434"/>
                  <a:ext cx="299483" cy="349281"/>
                </a:xfrm>
                <a:custGeom>
                  <a:avLst/>
                  <a:gdLst/>
                  <a:ahLst/>
                  <a:cxnLst/>
                  <a:rect l="l" t="t" r="r" b="b"/>
                  <a:pathLst>
                    <a:path w="299483" h="349281" extrusionOk="0">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27"/>
                <p:cNvSpPr/>
                <p:nvPr/>
              </p:nvSpPr>
              <p:spPr>
                <a:xfrm>
                  <a:off x="8666252" y="3852576"/>
                  <a:ext cx="309076" cy="358901"/>
                </a:xfrm>
                <a:custGeom>
                  <a:avLst/>
                  <a:gdLst/>
                  <a:ahLst/>
                  <a:cxnLst/>
                  <a:rect l="l" t="t" r="r" b="b"/>
                  <a:pathLst>
                    <a:path w="309076" h="358901" extrusionOk="0">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4" name="Google Shape;624;p27"/>
              <p:cNvGrpSpPr/>
              <p:nvPr/>
            </p:nvGrpSpPr>
            <p:grpSpPr>
              <a:xfrm>
                <a:off x="8613841" y="4361116"/>
                <a:ext cx="200064" cy="126968"/>
                <a:chOff x="8613841" y="4361116"/>
                <a:chExt cx="200064" cy="126968"/>
              </a:xfrm>
            </p:grpSpPr>
            <p:sp>
              <p:nvSpPr>
                <p:cNvPr id="625" name="Google Shape;625;p27"/>
                <p:cNvSpPr/>
                <p:nvPr/>
              </p:nvSpPr>
              <p:spPr>
                <a:xfrm>
                  <a:off x="8618673" y="4365879"/>
                  <a:ext cx="190504" cy="117443"/>
                </a:xfrm>
                <a:custGeom>
                  <a:avLst/>
                  <a:gdLst/>
                  <a:ahLst/>
                  <a:cxnLst/>
                  <a:rect l="l" t="t" r="r" b="b"/>
                  <a:pathLst>
                    <a:path w="190504" h="117443" extrusionOk="0">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27"/>
                <p:cNvSpPr/>
                <p:nvPr/>
              </p:nvSpPr>
              <p:spPr>
                <a:xfrm>
                  <a:off x="8613841" y="4361116"/>
                  <a:ext cx="200064" cy="126968"/>
                </a:xfrm>
                <a:custGeom>
                  <a:avLst/>
                  <a:gdLst/>
                  <a:ahLst/>
                  <a:cxnLst/>
                  <a:rect l="l" t="t" r="r" b="b"/>
                  <a:pathLst>
                    <a:path w="200064" h="126968" extrusionOk="0">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627" name="Google Shape;627;p27"/>
          <p:cNvGrpSpPr/>
          <p:nvPr/>
        </p:nvGrpSpPr>
        <p:grpSpPr>
          <a:xfrm>
            <a:off x="4810467" y="1937611"/>
            <a:ext cx="1063305" cy="1063305"/>
            <a:chOff x="4581867" y="1937611"/>
            <a:chExt cx="1063305" cy="1063305"/>
          </a:xfrm>
        </p:grpSpPr>
        <p:grpSp>
          <p:nvGrpSpPr>
            <p:cNvPr id="628" name="Google Shape;628;p27"/>
            <p:cNvGrpSpPr/>
            <p:nvPr/>
          </p:nvGrpSpPr>
          <p:grpSpPr>
            <a:xfrm rot="3271639">
              <a:off x="4732327" y="2088071"/>
              <a:ext cx="762385" cy="762386"/>
              <a:chOff x="5735901" y="3411487"/>
              <a:chExt cx="1019174" cy="1019175"/>
            </a:xfrm>
          </p:grpSpPr>
          <p:sp>
            <p:nvSpPr>
              <p:cNvPr id="629" name="Google Shape;629;p27"/>
              <p:cNvSpPr/>
              <p:nvPr/>
            </p:nvSpPr>
            <p:spPr>
              <a:xfrm>
                <a:off x="6069275" y="3440062"/>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27"/>
              <p:cNvSpPr/>
              <p:nvPr/>
            </p:nvSpPr>
            <p:spPr>
              <a:xfrm>
                <a:off x="6097850" y="3468637"/>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27"/>
              <p:cNvSpPr/>
              <p:nvPr/>
            </p:nvSpPr>
            <p:spPr>
              <a:xfrm>
                <a:off x="6164525" y="3706762"/>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27"/>
              <p:cNvSpPr/>
              <p:nvPr/>
            </p:nvSpPr>
            <p:spPr>
              <a:xfrm>
                <a:off x="6193100" y="3735337"/>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27"/>
              <p:cNvSpPr/>
              <p:nvPr/>
            </p:nvSpPr>
            <p:spPr>
              <a:xfrm>
                <a:off x="6307400" y="353531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27"/>
              <p:cNvSpPr/>
              <p:nvPr/>
            </p:nvSpPr>
            <p:spPr>
              <a:xfrm>
                <a:off x="6325022" y="355293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27"/>
              <p:cNvSpPr/>
              <p:nvPr/>
            </p:nvSpPr>
            <p:spPr>
              <a:xfrm>
                <a:off x="6431225" y="37829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27"/>
              <p:cNvSpPr/>
              <p:nvPr/>
            </p:nvSpPr>
            <p:spPr>
              <a:xfrm>
                <a:off x="6448847" y="38005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27"/>
              <p:cNvSpPr/>
              <p:nvPr/>
            </p:nvSpPr>
            <p:spPr>
              <a:xfrm>
                <a:off x="6155000" y="39353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27"/>
              <p:cNvSpPr/>
              <p:nvPr/>
            </p:nvSpPr>
            <p:spPr>
              <a:xfrm>
                <a:off x="6172622" y="39529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27"/>
              <p:cNvSpPr/>
              <p:nvPr/>
            </p:nvSpPr>
            <p:spPr>
              <a:xfrm>
                <a:off x="6193100" y="425921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27"/>
              <p:cNvSpPr/>
              <p:nvPr/>
            </p:nvSpPr>
            <p:spPr>
              <a:xfrm>
                <a:off x="6210722" y="427683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27"/>
              <p:cNvSpPr/>
              <p:nvPr/>
            </p:nvSpPr>
            <p:spPr>
              <a:xfrm>
                <a:off x="6497900" y="40877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27"/>
              <p:cNvSpPr/>
              <p:nvPr/>
            </p:nvSpPr>
            <p:spPr>
              <a:xfrm>
                <a:off x="6515522" y="41053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27"/>
              <p:cNvSpPr/>
              <p:nvPr/>
            </p:nvSpPr>
            <p:spPr>
              <a:xfrm>
                <a:off x="6031176" y="36686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27"/>
              <p:cNvSpPr/>
              <p:nvPr/>
            </p:nvSpPr>
            <p:spPr>
              <a:xfrm>
                <a:off x="6048797" y="3686284"/>
                <a:ext cx="40957" cy="40957"/>
              </a:xfrm>
              <a:custGeom>
                <a:avLst/>
                <a:gdLst/>
                <a:ahLst/>
                <a:cxnLst/>
                <a:rect l="l" t="t" r="r" b="b"/>
                <a:pathLst>
                  <a:path w="40957" h="40957" extrusionOk="0">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27"/>
              <p:cNvSpPr/>
              <p:nvPr/>
            </p:nvSpPr>
            <p:spPr>
              <a:xfrm>
                <a:off x="5821626" y="38591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27"/>
              <p:cNvSpPr/>
              <p:nvPr/>
            </p:nvSpPr>
            <p:spPr>
              <a:xfrm>
                <a:off x="5839247" y="3876784"/>
                <a:ext cx="40957" cy="40957"/>
              </a:xfrm>
              <a:custGeom>
                <a:avLst/>
                <a:gdLst/>
                <a:ahLst/>
                <a:cxnLst/>
                <a:rect l="l" t="t" r="r" b="b"/>
                <a:pathLst>
                  <a:path w="40957" h="40957" extrusionOk="0">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27"/>
              <p:cNvSpPr/>
              <p:nvPr/>
            </p:nvSpPr>
            <p:spPr>
              <a:xfrm>
                <a:off x="6507425" y="35638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27"/>
              <p:cNvSpPr/>
              <p:nvPr/>
            </p:nvSpPr>
            <p:spPr>
              <a:xfrm>
                <a:off x="6527238" y="35836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27"/>
              <p:cNvSpPr/>
              <p:nvPr/>
            </p:nvSpPr>
            <p:spPr>
              <a:xfrm>
                <a:off x="6621725" y="41258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27"/>
              <p:cNvSpPr/>
              <p:nvPr/>
            </p:nvSpPr>
            <p:spPr>
              <a:xfrm>
                <a:off x="6641538" y="41456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27"/>
              <p:cNvSpPr/>
              <p:nvPr/>
            </p:nvSpPr>
            <p:spPr>
              <a:xfrm>
                <a:off x="6383600" y="35638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27"/>
              <p:cNvSpPr/>
              <p:nvPr/>
            </p:nvSpPr>
            <p:spPr>
              <a:xfrm>
                <a:off x="6403413" y="35836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27"/>
              <p:cNvSpPr/>
              <p:nvPr/>
            </p:nvSpPr>
            <p:spPr>
              <a:xfrm>
                <a:off x="6316925" y="34114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27"/>
              <p:cNvSpPr/>
              <p:nvPr/>
            </p:nvSpPr>
            <p:spPr>
              <a:xfrm>
                <a:off x="6336738" y="34312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27"/>
              <p:cNvSpPr/>
              <p:nvPr/>
            </p:nvSpPr>
            <p:spPr>
              <a:xfrm>
                <a:off x="6488375" y="34114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27"/>
              <p:cNvSpPr/>
              <p:nvPr/>
            </p:nvSpPr>
            <p:spPr>
              <a:xfrm>
                <a:off x="6508188" y="34312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27"/>
              <p:cNvSpPr/>
              <p:nvPr/>
            </p:nvSpPr>
            <p:spPr>
              <a:xfrm>
                <a:off x="6269300" y="38210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27"/>
              <p:cNvSpPr/>
              <p:nvPr/>
            </p:nvSpPr>
            <p:spPr>
              <a:xfrm>
                <a:off x="6289113" y="3840874"/>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27"/>
              <p:cNvSpPr/>
              <p:nvPr/>
            </p:nvSpPr>
            <p:spPr>
              <a:xfrm>
                <a:off x="5993076" y="35448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27"/>
              <p:cNvSpPr/>
              <p:nvPr/>
            </p:nvSpPr>
            <p:spPr>
              <a:xfrm>
                <a:off x="6012888" y="356464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27"/>
              <p:cNvSpPr/>
              <p:nvPr/>
            </p:nvSpPr>
            <p:spPr>
              <a:xfrm>
                <a:off x="5831151" y="361151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27"/>
              <p:cNvSpPr/>
              <p:nvPr/>
            </p:nvSpPr>
            <p:spPr>
              <a:xfrm>
                <a:off x="5850963" y="3631324"/>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27"/>
              <p:cNvSpPr/>
              <p:nvPr/>
            </p:nvSpPr>
            <p:spPr>
              <a:xfrm>
                <a:off x="5735901" y="40020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27"/>
              <p:cNvSpPr/>
              <p:nvPr/>
            </p:nvSpPr>
            <p:spPr>
              <a:xfrm>
                <a:off x="5755713" y="402184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27"/>
              <p:cNvSpPr/>
              <p:nvPr/>
            </p:nvSpPr>
            <p:spPr>
              <a:xfrm>
                <a:off x="6040700" y="40877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27"/>
              <p:cNvSpPr/>
              <p:nvPr/>
            </p:nvSpPr>
            <p:spPr>
              <a:xfrm>
                <a:off x="6060512" y="41075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27"/>
              <p:cNvSpPr/>
              <p:nvPr/>
            </p:nvSpPr>
            <p:spPr>
              <a:xfrm>
                <a:off x="6050225" y="43449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27"/>
              <p:cNvSpPr/>
              <p:nvPr/>
            </p:nvSpPr>
            <p:spPr>
              <a:xfrm>
                <a:off x="6070037" y="4364749"/>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27"/>
              <p:cNvSpPr/>
              <p:nvPr/>
            </p:nvSpPr>
            <p:spPr>
              <a:xfrm>
                <a:off x="6497900" y="42782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27"/>
              <p:cNvSpPr/>
              <p:nvPr/>
            </p:nvSpPr>
            <p:spPr>
              <a:xfrm>
                <a:off x="6517713" y="42980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27"/>
              <p:cNvSpPr/>
              <p:nvPr/>
            </p:nvSpPr>
            <p:spPr>
              <a:xfrm>
                <a:off x="6631250" y="35924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27"/>
              <p:cNvSpPr/>
              <p:nvPr/>
            </p:nvSpPr>
            <p:spPr>
              <a:xfrm>
                <a:off x="6651063" y="3612274"/>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27"/>
              <p:cNvSpPr/>
              <p:nvPr/>
            </p:nvSpPr>
            <p:spPr>
              <a:xfrm>
                <a:off x="6526475" y="38115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27"/>
              <p:cNvSpPr/>
              <p:nvPr/>
            </p:nvSpPr>
            <p:spPr>
              <a:xfrm>
                <a:off x="6546288" y="383134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27"/>
              <p:cNvSpPr/>
              <p:nvPr/>
            </p:nvSpPr>
            <p:spPr>
              <a:xfrm>
                <a:off x="5954976" y="39829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27"/>
              <p:cNvSpPr/>
              <p:nvPr/>
            </p:nvSpPr>
            <p:spPr>
              <a:xfrm>
                <a:off x="5974788" y="400279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27"/>
              <p:cNvSpPr/>
              <p:nvPr/>
            </p:nvSpPr>
            <p:spPr>
              <a:xfrm>
                <a:off x="5878776" y="4163962"/>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27"/>
              <p:cNvSpPr/>
              <p:nvPr/>
            </p:nvSpPr>
            <p:spPr>
              <a:xfrm>
                <a:off x="5913923" y="4199110"/>
                <a:ext cx="82105" cy="82105"/>
              </a:xfrm>
              <a:custGeom>
                <a:avLst/>
                <a:gdLst/>
                <a:ahLst/>
                <a:cxnLst/>
                <a:rect l="l" t="t" r="r" b="b"/>
                <a:pathLst>
                  <a:path w="82105" h="82105" extrusionOk="0">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27"/>
              <p:cNvSpPr/>
              <p:nvPr/>
            </p:nvSpPr>
            <p:spPr>
              <a:xfrm>
                <a:off x="6259775" y="4068712"/>
                <a:ext cx="133350" cy="133350"/>
              </a:xfrm>
              <a:custGeom>
                <a:avLst/>
                <a:gdLst/>
                <a:ahLst/>
                <a:cxnLst/>
                <a:rect l="l" t="t" r="r" b="b"/>
                <a:pathLst>
                  <a:path w="133350" h="133350" extrusionOk="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27"/>
              <p:cNvSpPr/>
              <p:nvPr/>
            </p:nvSpPr>
            <p:spPr>
              <a:xfrm>
                <a:off x="6290541" y="4099478"/>
                <a:ext cx="71818" cy="71818"/>
              </a:xfrm>
              <a:custGeom>
                <a:avLst/>
                <a:gdLst/>
                <a:ahLst/>
                <a:cxnLst/>
                <a:rect l="l" t="t" r="r" b="b"/>
                <a:pathLst>
                  <a:path w="71818" h="71818" extrusionOk="0">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27"/>
              <p:cNvSpPr/>
              <p:nvPr/>
            </p:nvSpPr>
            <p:spPr>
              <a:xfrm>
                <a:off x="6650300" y="3830587"/>
                <a:ext cx="104775" cy="104775"/>
              </a:xfrm>
              <a:custGeom>
                <a:avLst/>
                <a:gdLst/>
                <a:ahLst/>
                <a:cxnLst/>
                <a:rect l="l" t="t" r="r" b="b"/>
                <a:pathLst>
                  <a:path w="104775" h="104775" extrusionOk="0">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27"/>
              <p:cNvSpPr/>
              <p:nvPr/>
            </p:nvSpPr>
            <p:spPr>
              <a:xfrm>
                <a:off x="6674494" y="3854781"/>
                <a:ext cx="56388" cy="56388"/>
              </a:xfrm>
              <a:custGeom>
                <a:avLst/>
                <a:gdLst/>
                <a:ahLst/>
                <a:cxnLst/>
                <a:rect l="l" t="t" r="r" b="b"/>
                <a:pathLst>
                  <a:path w="56388" h="56388" extrusionOk="0">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83" name="Google Shape;683;p27"/>
            <p:cNvGrpSpPr/>
            <p:nvPr/>
          </p:nvGrpSpPr>
          <p:grpSpPr>
            <a:xfrm>
              <a:off x="4768214" y="2045594"/>
              <a:ext cx="762444" cy="762445"/>
              <a:chOff x="7083552" y="3787044"/>
              <a:chExt cx="1019173" cy="1019175"/>
            </a:xfrm>
          </p:grpSpPr>
          <p:sp>
            <p:nvSpPr>
              <p:cNvPr id="684" name="Google Shape;684;p27"/>
              <p:cNvSpPr/>
              <p:nvPr/>
            </p:nvSpPr>
            <p:spPr>
              <a:xfrm>
                <a:off x="7416926" y="3815619"/>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27"/>
              <p:cNvSpPr/>
              <p:nvPr/>
            </p:nvSpPr>
            <p:spPr>
              <a:xfrm>
                <a:off x="7445501" y="3844194"/>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27"/>
              <p:cNvSpPr/>
              <p:nvPr/>
            </p:nvSpPr>
            <p:spPr>
              <a:xfrm>
                <a:off x="7512176" y="4082319"/>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27"/>
              <p:cNvSpPr/>
              <p:nvPr/>
            </p:nvSpPr>
            <p:spPr>
              <a:xfrm>
                <a:off x="7540751" y="4110894"/>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27"/>
              <p:cNvSpPr/>
              <p:nvPr/>
            </p:nvSpPr>
            <p:spPr>
              <a:xfrm>
                <a:off x="7655051" y="391086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27"/>
              <p:cNvSpPr/>
              <p:nvPr/>
            </p:nvSpPr>
            <p:spPr>
              <a:xfrm>
                <a:off x="7672673" y="392849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27"/>
              <p:cNvSpPr/>
              <p:nvPr/>
            </p:nvSpPr>
            <p:spPr>
              <a:xfrm>
                <a:off x="7778876" y="41585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27"/>
              <p:cNvSpPr/>
              <p:nvPr/>
            </p:nvSpPr>
            <p:spPr>
              <a:xfrm>
                <a:off x="7796498" y="41761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27"/>
              <p:cNvSpPr/>
              <p:nvPr/>
            </p:nvSpPr>
            <p:spPr>
              <a:xfrm>
                <a:off x="7502651" y="43109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27"/>
              <p:cNvSpPr/>
              <p:nvPr/>
            </p:nvSpPr>
            <p:spPr>
              <a:xfrm>
                <a:off x="7520273" y="43285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27"/>
              <p:cNvSpPr/>
              <p:nvPr/>
            </p:nvSpPr>
            <p:spPr>
              <a:xfrm>
                <a:off x="7540751" y="463476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27"/>
              <p:cNvSpPr/>
              <p:nvPr/>
            </p:nvSpPr>
            <p:spPr>
              <a:xfrm>
                <a:off x="7558373" y="465239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27"/>
              <p:cNvSpPr/>
              <p:nvPr/>
            </p:nvSpPr>
            <p:spPr>
              <a:xfrm>
                <a:off x="7845551" y="44633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27"/>
              <p:cNvSpPr/>
              <p:nvPr/>
            </p:nvSpPr>
            <p:spPr>
              <a:xfrm>
                <a:off x="7863173" y="44809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27"/>
              <p:cNvSpPr/>
              <p:nvPr/>
            </p:nvSpPr>
            <p:spPr>
              <a:xfrm>
                <a:off x="7378827" y="40442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27"/>
              <p:cNvSpPr/>
              <p:nvPr/>
            </p:nvSpPr>
            <p:spPr>
              <a:xfrm>
                <a:off x="7396448" y="4061841"/>
                <a:ext cx="40957" cy="40957"/>
              </a:xfrm>
              <a:custGeom>
                <a:avLst/>
                <a:gdLst/>
                <a:ahLst/>
                <a:cxnLst/>
                <a:rect l="l" t="t" r="r" b="b"/>
                <a:pathLst>
                  <a:path w="40957" h="40957" extrusionOk="0">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27"/>
              <p:cNvSpPr/>
              <p:nvPr/>
            </p:nvSpPr>
            <p:spPr>
              <a:xfrm>
                <a:off x="7169277" y="42347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27"/>
              <p:cNvSpPr/>
              <p:nvPr/>
            </p:nvSpPr>
            <p:spPr>
              <a:xfrm>
                <a:off x="7186898" y="4252341"/>
                <a:ext cx="40957" cy="40957"/>
              </a:xfrm>
              <a:custGeom>
                <a:avLst/>
                <a:gdLst/>
                <a:ahLst/>
                <a:cxnLst/>
                <a:rect l="l" t="t" r="r" b="b"/>
                <a:pathLst>
                  <a:path w="40957" h="40957" extrusionOk="0">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27"/>
              <p:cNvSpPr/>
              <p:nvPr/>
            </p:nvSpPr>
            <p:spPr>
              <a:xfrm>
                <a:off x="7855076" y="39394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27"/>
              <p:cNvSpPr/>
              <p:nvPr/>
            </p:nvSpPr>
            <p:spPr>
              <a:xfrm>
                <a:off x="7874889" y="39592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27"/>
              <p:cNvSpPr/>
              <p:nvPr/>
            </p:nvSpPr>
            <p:spPr>
              <a:xfrm>
                <a:off x="7969376" y="45014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27"/>
              <p:cNvSpPr/>
              <p:nvPr/>
            </p:nvSpPr>
            <p:spPr>
              <a:xfrm>
                <a:off x="7989189" y="45212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27"/>
              <p:cNvSpPr/>
              <p:nvPr/>
            </p:nvSpPr>
            <p:spPr>
              <a:xfrm>
                <a:off x="7731251" y="39394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27"/>
              <p:cNvSpPr/>
              <p:nvPr/>
            </p:nvSpPr>
            <p:spPr>
              <a:xfrm>
                <a:off x="7751064" y="39592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27"/>
              <p:cNvSpPr/>
              <p:nvPr/>
            </p:nvSpPr>
            <p:spPr>
              <a:xfrm>
                <a:off x="7664576" y="37870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27"/>
              <p:cNvSpPr/>
              <p:nvPr/>
            </p:nvSpPr>
            <p:spPr>
              <a:xfrm>
                <a:off x="7684389" y="38068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27"/>
              <p:cNvSpPr/>
              <p:nvPr/>
            </p:nvSpPr>
            <p:spPr>
              <a:xfrm>
                <a:off x="7836026" y="37870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27"/>
              <p:cNvSpPr/>
              <p:nvPr/>
            </p:nvSpPr>
            <p:spPr>
              <a:xfrm>
                <a:off x="7855839" y="38068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27"/>
              <p:cNvSpPr/>
              <p:nvPr/>
            </p:nvSpPr>
            <p:spPr>
              <a:xfrm>
                <a:off x="7616951" y="41966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27"/>
              <p:cNvSpPr/>
              <p:nvPr/>
            </p:nvSpPr>
            <p:spPr>
              <a:xfrm>
                <a:off x="7636764" y="4216431"/>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27"/>
              <p:cNvSpPr/>
              <p:nvPr/>
            </p:nvSpPr>
            <p:spPr>
              <a:xfrm>
                <a:off x="7340727" y="39203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27"/>
              <p:cNvSpPr/>
              <p:nvPr/>
            </p:nvSpPr>
            <p:spPr>
              <a:xfrm>
                <a:off x="7360539" y="394020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27"/>
              <p:cNvSpPr/>
              <p:nvPr/>
            </p:nvSpPr>
            <p:spPr>
              <a:xfrm>
                <a:off x="7178802" y="398706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27"/>
              <p:cNvSpPr/>
              <p:nvPr/>
            </p:nvSpPr>
            <p:spPr>
              <a:xfrm>
                <a:off x="7198614" y="4006881"/>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27"/>
              <p:cNvSpPr/>
              <p:nvPr/>
            </p:nvSpPr>
            <p:spPr>
              <a:xfrm>
                <a:off x="7083552" y="43775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27"/>
              <p:cNvSpPr/>
              <p:nvPr/>
            </p:nvSpPr>
            <p:spPr>
              <a:xfrm>
                <a:off x="7103364" y="439740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27"/>
              <p:cNvSpPr/>
              <p:nvPr/>
            </p:nvSpPr>
            <p:spPr>
              <a:xfrm>
                <a:off x="7388351" y="44633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27"/>
              <p:cNvSpPr/>
              <p:nvPr/>
            </p:nvSpPr>
            <p:spPr>
              <a:xfrm>
                <a:off x="7408163" y="44831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27"/>
              <p:cNvSpPr/>
              <p:nvPr/>
            </p:nvSpPr>
            <p:spPr>
              <a:xfrm>
                <a:off x="7397876" y="47204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27"/>
              <p:cNvSpPr/>
              <p:nvPr/>
            </p:nvSpPr>
            <p:spPr>
              <a:xfrm>
                <a:off x="7417688" y="4740306"/>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27"/>
              <p:cNvSpPr/>
              <p:nvPr/>
            </p:nvSpPr>
            <p:spPr>
              <a:xfrm>
                <a:off x="7845551" y="46538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27"/>
              <p:cNvSpPr/>
              <p:nvPr/>
            </p:nvSpPr>
            <p:spPr>
              <a:xfrm>
                <a:off x="7865364" y="46736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27"/>
              <p:cNvSpPr/>
              <p:nvPr/>
            </p:nvSpPr>
            <p:spPr>
              <a:xfrm>
                <a:off x="7978901" y="39680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27"/>
              <p:cNvSpPr/>
              <p:nvPr/>
            </p:nvSpPr>
            <p:spPr>
              <a:xfrm>
                <a:off x="7998714" y="3987831"/>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27"/>
              <p:cNvSpPr/>
              <p:nvPr/>
            </p:nvSpPr>
            <p:spPr>
              <a:xfrm>
                <a:off x="7874126" y="41870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27"/>
              <p:cNvSpPr/>
              <p:nvPr/>
            </p:nvSpPr>
            <p:spPr>
              <a:xfrm>
                <a:off x="7893939" y="420690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27"/>
              <p:cNvSpPr/>
              <p:nvPr/>
            </p:nvSpPr>
            <p:spPr>
              <a:xfrm>
                <a:off x="7302627" y="43585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27"/>
              <p:cNvSpPr/>
              <p:nvPr/>
            </p:nvSpPr>
            <p:spPr>
              <a:xfrm>
                <a:off x="7322439" y="437835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27"/>
              <p:cNvSpPr/>
              <p:nvPr/>
            </p:nvSpPr>
            <p:spPr>
              <a:xfrm>
                <a:off x="7226427" y="4539519"/>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27"/>
              <p:cNvSpPr/>
              <p:nvPr/>
            </p:nvSpPr>
            <p:spPr>
              <a:xfrm>
                <a:off x="7261574" y="4574667"/>
                <a:ext cx="82105" cy="82105"/>
              </a:xfrm>
              <a:custGeom>
                <a:avLst/>
                <a:gdLst/>
                <a:ahLst/>
                <a:cxnLst/>
                <a:rect l="l" t="t" r="r" b="b"/>
                <a:pathLst>
                  <a:path w="82105" h="82105" extrusionOk="0">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27"/>
              <p:cNvSpPr/>
              <p:nvPr/>
            </p:nvSpPr>
            <p:spPr>
              <a:xfrm>
                <a:off x="7607426" y="4444269"/>
                <a:ext cx="133350" cy="133350"/>
              </a:xfrm>
              <a:custGeom>
                <a:avLst/>
                <a:gdLst/>
                <a:ahLst/>
                <a:cxnLst/>
                <a:rect l="l" t="t" r="r" b="b"/>
                <a:pathLst>
                  <a:path w="133350" h="133350" extrusionOk="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27"/>
              <p:cNvSpPr/>
              <p:nvPr/>
            </p:nvSpPr>
            <p:spPr>
              <a:xfrm>
                <a:off x="7638192" y="4475035"/>
                <a:ext cx="71818" cy="71818"/>
              </a:xfrm>
              <a:custGeom>
                <a:avLst/>
                <a:gdLst/>
                <a:ahLst/>
                <a:cxnLst/>
                <a:rect l="l" t="t" r="r" b="b"/>
                <a:pathLst>
                  <a:path w="71818" h="71818" extrusionOk="0">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27"/>
              <p:cNvSpPr/>
              <p:nvPr/>
            </p:nvSpPr>
            <p:spPr>
              <a:xfrm>
                <a:off x="7997951" y="4206144"/>
                <a:ext cx="104775" cy="104775"/>
              </a:xfrm>
              <a:custGeom>
                <a:avLst/>
                <a:gdLst/>
                <a:ahLst/>
                <a:cxnLst/>
                <a:rect l="l" t="t" r="r" b="b"/>
                <a:pathLst>
                  <a:path w="104775" h="104775" extrusionOk="0">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27"/>
              <p:cNvSpPr/>
              <p:nvPr/>
            </p:nvSpPr>
            <p:spPr>
              <a:xfrm>
                <a:off x="8022145" y="4230338"/>
                <a:ext cx="56388" cy="56388"/>
              </a:xfrm>
              <a:custGeom>
                <a:avLst/>
                <a:gdLst/>
                <a:ahLst/>
                <a:cxnLst/>
                <a:rect l="l" t="t" r="r" b="b"/>
                <a:pathLst>
                  <a:path w="56388" h="56388" extrusionOk="0">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38" name="Google Shape;738;p27"/>
          <p:cNvGrpSpPr/>
          <p:nvPr/>
        </p:nvGrpSpPr>
        <p:grpSpPr>
          <a:xfrm>
            <a:off x="1169702" y="4074822"/>
            <a:ext cx="785013" cy="757656"/>
            <a:chOff x="4056669" y="3745693"/>
            <a:chExt cx="1069646" cy="1032369"/>
          </a:xfrm>
        </p:grpSpPr>
        <p:grpSp>
          <p:nvGrpSpPr>
            <p:cNvPr id="739" name="Google Shape;739;p27"/>
            <p:cNvGrpSpPr/>
            <p:nvPr/>
          </p:nvGrpSpPr>
          <p:grpSpPr>
            <a:xfrm>
              <a:off x="4520553" y="3946973"/>
              <a:ext cx="160183" cy="150025"/>
              <a:chOff x="4520553" y="3946973"/>
              <a:chExt cx="160183" cy="150025"/>
            </a:xfrm>
          </p:grpSpPr>
          <p:sp>
            <p:nvSpPr>
              <p:cNvPr id="740" name="Google Shape;740;p27"/>
              <p:cNvSpPr/>
              <p:nvPr/>
            </p:nvSpPr>
            <p:spPr>
              <a:xfrm>
                <a:off x="4520553" y="3946973"/>
                <a:ext cx="135862" cy="111614"/>
              </a:xfrm>
              <a:custGeom>
                <a:avLst/>
                <a:gdLst/>
                <a:ahLst/>
                <a:cxnLst/>
                <a:rect l="l" t="t" r="r" b="b"/>
                <a:pathLst>
                  <a:path w="135862" h="111614" extrusionOk="0">
                    <a:moveTo>
                      <a:pt x="134790" y="36191"/>
                    </a:moveTo>
                    <a:cubicBezTo>
                      <a:pt x="133361" y="40859"/>
                      <a:pt x="130599" y="45335"/>
                      <a:pt x="126503" y="48955"/>
                    </a:cubicBezTo>
                    <a:lnTo>
                      <a:pt x="125455" y="49622"/>
                    </a:lnTo>
                    <a:cubicBezTo>
                      <a:pt x="124122" y="50288"/>
                      <a:pt x="122979" y="51050"/>
                      <a:pt x="122026" y="52003"/>
                    </a:cubicBezTo>
                    <a:lnTo>
                      <a:pt x="117835" y="55813"/>
                    </a:lnTo>
                    <a:lnTo>
                      <a:pt x="114787" y="51050"/>
                    </a:lnTo>
                    <a:cubicBezTo>
                      <a:pt x="114406" y="50384"/>
                      <a:pt x="113549" y="49812"/>
                      <a:pt x="112311" y="50098"/>
                    </a:cubicBezTo>
                    <a:cubicBezTo>
                      <a:pt x="99833" y="52479"/>
                      <a:pt x="86689" y="58194"/>
                      <a:pt x="74497" y="66576"/>
                    </a:cubicBezTo>
                    <a:cubicBezTo>
                      <a:pt x="62305" y="74958"/>
                      <a:pt x="52303" y="85055"/>
                      <a:pt x="45445" y="95818"/>
                    </a:cubicBezTo>
                    <a:cubicBezTo>
                      <a:pt x="44683" y="96961"/>
                      <a:pt x="45064" y="98009"/>
                      <a:pt x="45445" y="98675"/>
                    </a:cubicBezTo>
                    <a:lnTo>
                      <a:pt x="48208" y="102962"/>
                    </a:lnTo>
                    <a:lnTo>
                      <a:pt x="43635" y="105438"/>
                    </a:lnTo>
                    <a:cubicBezTo>
                      <a:pt x="42493" y="106105"/>
                      <a:pt x="41350" y="106867"/>
                      <a:pt x="40207" y="107819"/>
                    </a:cubicBezTo>
                    <a:lnTo>
                      <a:pt x="39349" y="108391"/>
                    </a:lnTo>
                    <a:cubicBezTo>
                      <a:pt x="27824" y="114392"/>
                      <a:pt x="14489" y="111820"/>
                      <a:pt x="6774" y="102295"/>
                    </a:cubicBezTo>
                    <a:lnTo>
                      <a:pt x="6393" y="102200"/>
                    </a:lnTo>
                    <a:lnTo>
                      <a:pt x="5250" y="100295"/>
                    </a:lnTo>
                    <a:cubicBezTo>
                      <a:pt x="-9133" y="79149"/>
                      <a:pt x="6964" y="43430"/>
                      <a:pt x="42207" y="19427"/>
                    </a:cubicBezTo>
                    <a:cubicBezTo>
                      <a:pt x="64495" y="4187"/>
                      <a:pt x="89165" y="-2671"/>
                      <a:pt x="108406" y="949"/>
                    </a:cubicBezTo>
                    <a:cubicBezTo>
                      <a:pt x="117740" y="2759"/>
                      <a:pt x="125265" y="7045"/>
                      <a:pt x="130218" y="13427"/>
                    </a:cubicBezTo>
                    <a:lnTo>
                      <a:pt x="130599" y="13522"/>
                    </a:lnTo>
                    <a:lnTo>
                      <a:pt x="131742" y="15522"/>
                    </a:lnTo>
                    <a:cubicBezTo>
                      <a:pt x="135933" y="21523"/>
                      <a:pt x="136885" y="29143"/>
                      <a:pt x="134790" y="36191"/>
                    </a:cubicBezTo>
                    <a:close/>
                    <a:moveTo>
                      <a:pt x="120597" y="41430"/>
                    </a:moveTo>
                    <a:cubicBezTo>
                      <a:pt x="125646" y="36763"/>
                      <a:pt x="128313" y="28667"/>
                      <a:pt x="124312" y="21428"/>
                    </a:cubicBezTo>
                    <a:lnTo>
                      <a:pt x="123360" y="20094"/>
                    </a:lnTo>
                    <a:cubicBezTo>
                      <a:pt x="119931" y="15046"/>
                      <a:pt x="114121" y="11617"/>
                      <a:pt x="106596" y="10188"/>
                    </a:cubicBezTo>
                    <a:cubicBezTo>
                      <a:pt x="90118" y="7045"/>
                      <a:pt x="67448" y="13617"/>
                      <a:pt x="47541" y="27143"/>
                    </a:cubicBezTo>
                    <a:cubicBezTo>
                      <a:pt x="18109" y="47240"/>
                      <a:pt x="2488" y="78006"/>
                      <a:pt x="12965" y="94675"/>
                    </a:cubicBezTo>
                    <a:lnTo>
                      <a:pt x="13537" y="95437"/>
                    </a:lnTo>
                    <a:cubicBezTo>
                      <a:pt x="18680" y="102866"/>
                      <a:pt x="27919" y="103438"/>
                      <a:pt x="34492" y="100199"/>
                    </a:cubicBezTo>
                    <a:cubicBezTo>
                      <a:pt x="34872" y="99914"/>
                      <a:pt x="35254" y="99628"/>
                      <a:pt x="35635" y="99342"/>
                    </a:cubicBezTo>
                    <a:cubicBezTo>
                      <a:pt x="35063" y="96389"/>
                      <a:pt x="35730" y="93341"/>
                      <a:pt x="37349" y="90674"/>
                    </a:cubicBezTo>
                    <a:cubicBezTo>
                      <a:pt x="44779" y="78863"/>
                      <a:pt x="55732" y="67814"/>
                      <a:pt x="69067" y="58670"/>
                    </a:cubicBezTo>
                    <a:cubicBezTo>
                      <a:pt x="82402" y="49622"/>
                      <a:pt x="96690" y="43430"/>
                      <a:pt x="110501" y="40763"/>
                    </a:cubicBezTo>
                    <a:cubicBezTo>
                      <a:pt x="113549" y="40192"/>
                      <a:pt x="116597" y="40763"/>
                      <a:pt x="119169" y="42287"/>
                    </a:cubicBezTo>
                    <a:cubicBezTo>
                      <a:pt x="119645" y="41906"/>
                      <a:pt x="120121" y="41621"/>
                      <a:pt x="120597" y="4143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27"/>
              <p:cNvSpPr/>
              <p:nvPr/>
            </p:nvSpPr>
            <p:spPr>
              <a:xfrm>
                <a:off x="4545125" y="3985085"/>
                <a:ext cx="135611" cy="111913"/>
              </a:xfrm>
              <a:custGeom>
                <a:avLst/>
                <a:gdLst/>
                <a:ahLst/>
                <a:cxnLst/>
                <a:rect l="l" t="t" r="r" b="b"/>
                <a:pathLst>
                  <a:path w="135611" h="111913" extrusionOk="0">
                    <a:moveTo>
                      <a:pt x="133459" y="42847"/>
                    </a:moveTo>
                    <a:cubicBezTo>
                      <a:pt x="132602" y="45894"/>
                      <a:pt x="131364" y="48943"/>
                      <a:pt x="129935" y="51990"/>
                    </a:cubicBezTo>
                    <a:cubicBezTo>
                      <a:pt x="122886" y="66849"/>
                      <a:pt x="109932" y="81232"/>
                      <a:pt x="93549" y="92377"/>
                    </a:cubicBezTo>
                    <a:cubicBezTo>
                      <a:pt x="58307" y="116475"/>
                      <a:pt x="19159" y="118570"/>
                      <a:pt x="4395" y="97044"/>
                    </a:cubicBezTo>
                    <a:cubicBezTo>
                      <a:pt x="-3034" y="85899"/>
                      <a:pt x="-844" y="71517"/>
                      <a:pt x="9444" y="62659"/>
                    </a:cubicBezTo>
                    <a:lnTo>
                      <a:pt x="10396" y="61992"/>
                    </a:lnTo>
                    <a:cubicBezTo>
                      <a:pt x="11634" y="61420"/>
                      <a:pt x="12682" y="60658"/>
                      <a:pt x="13539" y="59801"/>
                    </a:cubicBezTo>
                    <a:lnTo>
                      <a:pt x="15539" y="57896"/>
                    </a:lnTo>
                    <a:lnTo>
                      <a:pt x="19826" y="59134"/>
                    </a:lnTo>
                    <a:lnTo>
                      <a:pt x="20873" y="60563"/>
                    </a:lnTo>
                    <a:cubicBezTo>
                      <a:pt x="21255" y="61039"/>
                      <a:pt x="22017" y="61897"/>
                      <a:pt x="23540" y="61611"/>
                    </a:cubicBezTo>
                    <a:cubicBezTo>
                      <a:pt x="36114" y="59134"/>
                      <a:pt x="49163" y="53419"/>
                      <a:pt x="61260" y="45132"/>
                    </a:cubicBezTo>
                    <a:cubicBezTo>
                      <a:pt x="73452" y="36846"/>
                      <a:pt x="83548" y="26749"/>
                      <a:pt x="90406" y="15891"/>
                    </a:cubicBezTo>
                    <a:cubicBezTo>
                      <a:pt x="91263" y="14557"/>
                      <a:pt x="90597" y="13605"/>
                      <a:pt x="90406" y="13319"/>
                    </a:cubicBezTo>
                    <a:lnTo>
                      <a:pt x="87168" y="8938"/>
                    </a:lnTo>
                    <a:lnTo>
                      <a:pt x="91930" y="6366"/>
                    </a:lnTo>
                    <a:cubicBezTo>
                      <a:pt x="93264" y="5604"/>
                      <a:pt x="94502" y="4842"/>
                      <a:pt x="95454" y="3889"/>
                    </a:cubicBezTo>
                    <a:lnTo>
                      <a:pt x="96597" y="3127"/>
                    </a:lnTo>
                    <a:cubicBezTo>
                      <a:pt x="108599" y="-3064"/>
                      <a:pt x="122696" y="174"/>
                      <a:pt x="130030" y="10747"/>
                    </a:cubicBezTo>
                    <a:lnTo>
                      <a:pt x="130316" y="11223"/>
                    </a:lnTo>
                    <a:lnTo>
                      <a:pt x="126125" y="13510"/>
                    </a:lnTo>
                    <a:lnTo>
                      <a:pt x="130411" y="11414"/>
                    </a:lnTo>
                    <a:cubicBezTo>
                      <a:pt x="136031" y="19701"/>
                      <a:pt x="137174" y="30750"/>
                      <a:pt x="133459" y="42847"/>
                    </a:cubicBezTo>
                    <a:close/>
                    <a:moveTo>
                      <a:pt x="10206" y="78280"/>
                    </a:moveTo>
                    <a:cubicBezTo>
                      <a:pt x="8967" y="82470"/>
                      <a:pt x="9253" y="87138"/>
                      <a:pt x="12110" y="91424"/>
                    </a:cubicBezTo>
                    <a:cubicBezTo>
                      <a:pt x="23540" y="108188"/>
                      <a:pt x="58307" y="104854"/>
                      <a:pt x="88120" y="84471"/>
                    </a:cubicBezTo>
                    <a:cubicBezTo>
                      <a:pt x="103169" y="74184"/>
                      <a:pt x="114981" y="61135"/>
                      <a:pt x="121267" y="47799"/>
                    </a:cubicBezTo>
                    <a:cubicBezTo>
                      <a:pt x="127173" y="35322"/>
                      <a:pt x="127554" y="24177"/>
                      <a:pt x="122315" y="16462"/>
                    </a:cubicBezTo>
                    <a:lnTo>
                      <a:pt x="126125" y="13510"/>
                    </a:lnTo>
                    <a:lnTo>
                      <a:pt x="122219" y="16272"/>
                    </a:lnTo>
                    <a:cubicBezTo>
                      <a:pt x="117076" y="8938"/>
                      <a:pt x="108027" y="8271"/>
                      <a:pt x="101455" y="11414"/>
                    </a:cubicBezTo>
                    <a:cubicBezTo>
                      <a:pt x="101074" y="11795"/>
                      <a:pt x="100598" y="12176"/>
                      <a:pt x="100122" y="12462"/>
                    </a:cubicBezTo>
                    <a:cubicBezTo>
                      <a:pt x="100693" y="15414"/>
                      <a:pt x="100122" y="18463"/>
                      <a:pt x="98407" y="21130"/>
                    </a:cubicBezTo>
                    <a:cubicBezTo>
                      <a:pt x="90882" y="33036"/>
                      <a:pt x="79833" y="44085"/>
                      <a:pt x="66594" y="53134"/>
                    </a:cubicBezTo>
                    <a:cubicBezTo>
                      <a:pt x="53449" y="62182"/>
                      <a:pt x="39161" y="68373"/>
                      <a:pt x="25255" y="71040"/>
                    </a:cubicBezTo>
                    <a:cubicBezTo>
                      <a:pt x="22112" y="71612"/>
                      <a:pt x="19064" y="71040"/>
                      <a:pt x="16492" y="69421"/>
                    </a:cubicBezTo>
                    <a:cubicBezTo>
                      <a:pt x="16111" y="69707"/>
                      <a:pt x="15635" y="69898"/>
                      <a:pt x="15254" y="70183"/>
                    </a:cubicBezTo>
                    <a:cubicBezTo>
                      <a:pt x="12968" y="72374"/>
                      <a:pt x="11158" y="75231"/>
                      <a:pt x="10206" y="7828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42" name="Google Shape;742;p27"/>
            <p:cNvGrpSpPr/>
            <p:nvPr/>
          </p:nvGrpSpPr>
          <p:grpSpPr>
            <a:xfrm>
              <a:off x="4516564" y="4077557"/>
              <a:ext cx="200024" cy="228600"/>
              <a:chOff x="4516564" y="4077557"/>
              <a:chExt cx="200024" cy="228600"/>
            </a:xfrm>
          </p:grpSpPr>
          <p:sp>
            <p:nvSpPr>
              <p:cNvPr id="743" name="Google Shape;743;p27"/>
              <p:cNvSpPr/>
              <p:nvPr/>
            </p:nvSpPr>
            <p:spPr>
              <a:xfrm>
                <a:off x="4616275" y="4077557"/>
                <a:ext cx="100313" cy="228600"/>
              </a:xfrm>
              <a:custGeom>
                <a:avLst/>
                <a:gdLst/>
                <a:ahLst/>
                <a:cxnLst/>
                <a:rect l="l" t="t" r="r" b="b"/>
                <a:pathLst>
                  <a:path w="100313" h="228600" extrusionOk="0">
                    <a:moveTo>
                      <a:pt x="100313" y="114300"/>
                    </a:moveTo>
                    <a:cubicBezTo>
                      <a:pt x="100313" y="177451"/>
                      <a:pt x="70500" y="228600"/>
                      <a:pt x="33638" y="228600"/>
                    </a:cubicBezTo>
                    <a:cubicBezTo>
                      <a:pt x="33448" y="228600"/>
                      <a:pt x="33353" y="228600"/>
                      <a:pt x="33162" y="228600"/>
                    </a:cubicBezTo>
                    <a:cubicBezTo>
                      <a:pt x="8778" y="228314"/>
                      <a:pt x="-6462" y="202121"/>
                      <a:pt x="2682" y="179546"/>
                    </a:cubicBezTo>
                    <a:cubicBezTo>
                      <a:pt x="10207" y="161068"/>
                      <a:pt x="14588" y="138589"/>
                      <a:pt x="14588" y="114300"/>
                    </a:cubicBezTo>
                    <a:cubicBezTo>
                      <a:pt x="14588" y="90011"/>
                      <a:pt x="10207" y="67532"/>
                      <a:pt x="2682" y="49054"/>
                    </a:cubicBezTo>
                    <a:cubicBezTo>
                      <a:pt x="-6462" y="26479"/>
                      <a:pt x="8778" y="286"/>
                      <a:pt x="33162" y="0"/>
                    </a:cubicBezTo>
                    <a:cubicBezTo>
                      <a:pt x="33353" y="0"/>
                      <a:pt x="33448" y="0"/>
                      <a:pt x="33638" y="0"/>
                    </a:cubicBezTo>
                    <a:cubicBezTo>
                      <a:pt x="70500" y="0"/>
                      <a:pt x="100313" y="51149"/>
                      <a:pt x="100313" y="1143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27"/>
              <p:cNvSpPr/>
              <p:nvPr/>
            </p:nvSpPr>
            <p:spPr>
              <a:xfrm>
                <a:off x="4516564" y="4077557"/>
                <a:ext cx="100313" cy="228600"/>
              </a:xfrm>
              <a:custGeom>
                <a:avLst/>
                <a:gdLst/>
                <a:ahLst/>
                <a:cxnLst/>
                <a:rect l="l" t="t" r="r" b="b"/>
                <a:pathLst>
                  <a:path w="100313" h="228600" extrusionOk="0">
                    <a:moveTo>
                      <a:pt x="85725" y="114300"/>
                    </a:moveTo>
                    <a:cubicBezTo>
                      <a:pt x="85725" y="138589"/>
                      <a:pt x="90107" y="161068"/>
                      <a:pt x="97631" y="179546"/>
                    </a:cubicBezTo>
                    <a:cubicBezTo>
                      <a:pt x="106775" y="202121"/>
                      <a:pt x="91535" y="228314"/>
                      <a:pt x="67151" y="228600"/>
                    </a:cubicBezTo>
                    <a:cubicBezTo>
                      <a:pt x="66961" y="228600"/>
                      <a:pt x="66866" y="228600"/>
                      <a:pt x="66675" y="228600"/>
                    </a:cubicBezTo>
                    <a:cubicBezTo>
                      <a:pt x="29813" y="228600"/>
                      <a:pt x="0" y="177451"/>
                      <a:pt x="0" y="114300"/>
                    </a:cubicBezTo>
                    <a:cubicBezTo>
                      <a:pt x="0" y="51149"/>
                      <a:pt x="29813" y="0"/>
                      <a:pt x="66675" y="0"/>
                    </a:cubicBezTo>
                    <a:cubicBezTo>
                      <a:pt x="66866" y="0"/>
                      <a:pt x="66961" y="0"/>
                      <a:pt x="67151" y="0"/>
                    </a:cubicBezTo>
                    <a:cubicBezTo>
                      <a:pt x="91535" y="286"/>
                      <a:pt x="106775" y="26479"/>
                      <a:pt x="97631" y="49054"/>
                    </a:cubicBezTo>
                    <a:cubicBezTo>
                      <a:pt x="90107" y="67532"/>
                      <a:pt x="85725" y="90011"/>
                      <a:pt x="85725" y="1143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27"/>
              <p:cNvSpPr/>
              <p:nvPr/>
            </p:nvSpPr>
            <p:spPr>
              <a:xfrm>
                <a:off x="4592669" y="4116800"/>
                <a:ext cx="47720" cy="150113"/>
              </a:xfrm>
              <a:custGeom>
                <a:avLst/>
                <a:gdLst/>
                <a:ahLst/>
                <a:cxnLst/>
                <a:rect l="l" t="t" r="r" b="b"/>
                <a:pathLst>
                  <a:path w="47720" h="150113" extrusionOk="0">
                    <a:moveTo>
                      <a:pt x="47720" y="75057"/>
                    </a:moveTo>
                    <a:cubicBezTo>
                      <a:pt x="47720" y="100489"/>
                      <a:pt x="42863" y="123920"/>
                      <a:pt x="34671" y="142970"/>
                    </a:cubicBezTo>
                    <a:cubicBezTo>
                      <a:pt x="30575" y="152495"/>
                      <a:pt x="17240" y="152495"/>
                      <a:pt x="13049" y="142970"/>
                    </a:cubicBezTo>
                    <a:cubicBezTo>
                      <a:pt x="4858" y="124015"/>
                      <a:pt x="0" y="100489"/>
                      <a:pt x="0" y="75057"/>
                    </a:cubicBezTo>
                    <a:cubicBezTo>
                      <a:pt x="0" y="49625"/>
                      <a:pt x="4858" y="26194"/>
                      <a:pt x="13049" y="7144"/>
                    </a:cubicBezTo>
                    <a:cubicBezTo>
                      <a:pt x="17145" y="-2381"/>
                      <a:pt x="30480" y="-2381"/>
                      <a:pt x="34671" y="7144"/>
                    </a:cubicBezTo>
                    <a:cubicBezTo>
                      <a:pt x="42863" y="26098"/>
                      <a:pt x="47720" y="49625"/>
                      <a:pt x="47720" y="7505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46" name="Google Shape;746;p27"/>
            <p:cNvGrpSpPr/>
            <p:nvPr/>
          </p:nvGrpSpPr>
          <p:grpSpPr>
            <a:xfrm>
              <a:off x="4219916" y="4384179"/>
              <a:ext cx="240775" cy="224939"/>
              <a:chOff x="4219916" y="4384179"/>
              <a:chExt cx="240775" cy="224939"/>
            </a:xfrm>
          </p:grpSpPr>
          <p:sp>
            <p:nvSpPr>
              <p:cNvPr id="747" name="Google Shape;747;p27"/>
              <p:cNvSpPr/>
              <p:nvPr/>
            </p:nvSpPr>
            <p:spPr>
              <a:xfrm>
                <a:off x="4259187" y="4384179"/>
                <a:ext cx="201504" cy="163983"/>
              </a:xfrm>
              <a:custGeom>
                <a:avLst/>
                <a:gdLst/>
                <a:ahLst/>
                <a:cxnLst/>
                <a:rect l="l" t="t" r="r" b="b"/>
                <a:pathLst>
                  <a:path w="201504" h="163983" extrusionOk="0">
                    <a:moveTo>
                      <a:pt x="137838" y="30086"/>
                    </a:moveTo>
                    <a:cubicBezTo>
                      <a:pt x="189845" y="65900"/>
                      <a:pt x="215086" y="119526"/>
                      <a:pt x="194131" y="149816"/>
                    </a:cubicBezTo>
                    <a:cubicBezTo>
                      <a:pt x="194036" y="149911"/>
                      <a:pt x="193941" y="150101"/>
                      <a:pt x="193845" y="150196"/>
                    </a:cubicBezTo>
                    <a:cubicBezTo>
                      <a:pt x="179748" y="170104"/>
                      <a:pt x="149554" y="167818"/>
                      <a:pt x="136124" y="147434"/>
                    </a:cubicBezTo>
                    <a:cubicBezTo>
                      <a:pt x="125170" y="130765"/>
                      <a:pt x="109168" y="114382"/>
                      <a:pt x="89166" y="100666"/>
                    </a:cubicBezTo>
                    <a:cubicBezTo>
                      <a:pt x="69163" y="86950"/>
                      <a:pt x="48208" y="77806"/>
                      <a:pt x="28682" y="73425"/>
                    </a:cubicBezTo>
                    <a:cubicBezTo>
                      <a:pt x="4869" y="68186"/>
                      <a:pt x="-8085" y="40754"/>
                      <a:pt x="5536" y="20466"/>
                    </a:cubicBezTo>
                    <a:cubicBezTo>
                      <a:pt x="5631" y="20371"/>
                      <a:pt x="5727" y="20180"/>
                      <a:pt x="5822" y="20085"/>
                    </a:cubicBezTo>
                    <a:cubicBezTo>
                      <a:pt x="26777" y="-10205"/>
                      <a:pt x="85832" y="-5728"/>
                      <a:pt x="137838" y="30086"/>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27"/>
              <p:cNvSpPr/>
              <p:nvPr/>
            </p:nvSpPr>
            <p:spPr>
              <a:xfrm>
                <a:off x="4219916" y="4445151"/>
                <a:ext cx="201409" cy="163967"/>
              </a:xfrm>
              <a:custGeom>
                <a:avLst/>
                <a:gdLst/>
                <a:ahLst/>
                <a:cxnLst/>
                <a:rect l="l" t="t" r="r" b="b"/>
                <a:pathLst>
                  <a:path w="201409" h="163967" extrusionOk="0">
                    <a:moveTo>
                      <a:pt x="112244" y="63222"/>
                    </a:moveTo>
                    <a:cubicBezTo>
                      <a:pt x="132246" y="76938"/>
                      <a:pt x="153201" y="86082"/>
                      <a:pt x="172728" y="90463"/>
                    </a:cubicBezTo>
                    <a:cubicBezTo>
                      <a:pt x="196540" y="95702"/>
                      <a:pt x="209494" y="123134"/>
                      <a:pt x="195874" y="143422"/>
                    </a:cubicBezTo>
                    <a:cubicBezTo>
                      <a:pt x="195778" y="143518"/>
                      <a:pt x="195683" y="143708"/>
                      <a:pt x="195588" y="143803"/>
                    </a:cubicBezTo>
                    <a:cubicBezTo>
                      <a:pt x="174633" y="174188"/>
                      <a:pt x="115673" y="169711"/>
                      <a:pt x="63666" y="133897"/>
                    </a:cubicBezTo>
                    <a:cubicBezTo>
                      <a:pt x="11660" y="98083"/>
                      <a:pt x="-13581" y="44458"/>
                      <a:pt x="7374" y="14168"/>
                    </a:cubicBezTo>
                    <a:cubicBezTo>
                      <a:pt x="7469" y="14073"/>
                      <a:pt x="7564" y="13882"/>
                      <a:pt x="7659" y="13787"/>
                    </a:cubicBezTo>
                    <a:cubicBezTo>
                      <a:pt x="21757" y="-6120"/>
                      <a:pt x="51951" y="-3834"/>
                      <a:pt x="65381" y="16549"/>
                    </a:cubicBezTo>
                    <a:cubicBezTo>
                      <a:pt x="76335" y="33123"/>
                      <a:pt x="92337" y="49506"/>
                      <a:pt x="112244" y="6322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27"/>
              <p:cNvSpPr/>
              <p:nvPr/>
            </p:nvSpPr>
            <p:spPr>
              <a:xfrm>
                <a:off x="4276394" y="4448985"/>
                <a:ext cx="127724" cy="95343"/>
              </a:xfrm>
              <a:custGeom>
                <a:avLst/>
                <a:gdLst/>
                <a:ahLst/>
                <a:cxnLst/>
                <a:rect l="l" t="t" r="r" b="b"/>
                <a:pathLst>
                  <a:path w="127724" h="95343" extrusionOk="0">
                    <a:moveTo>
                      <a:pt x="77388" y="28050"/>
                    </a:moveTo>
                    <a:cubicBezTo>
                      <a:pt x="98343" y="42433"/>
                      <a:pt x="114916" y="59768"/>
                      <a:pt x="125870" y="77295"/>
                    </a:cubicBezTo>
                    <a:cubicBezTo>
                      <a:pt x="131395" y="86058"/>
                      <a:pt x="123775" y="97107"/>
                      <a:pt x="113583" y="95106"/>
                    </a:cubicBezTo>
                    <a:cubicBezTo>
                      <a:pt x="93295" y="91106"/>
                      <a:pt x="71197" y="81772"/>
                      <a:pt x="50337" y="67293"/>
                    </a:cubicBezTo>
                    <a:cubicBezTo>
                      <a:pt x="29382" y="52911"/>
                      <a:pt x="12808" y="35575"/>
                      <a:pt x="1855" y="18049"/>
                    </a:cubicBezTo>
                    <a:cubicBezTo>
                      <a:pt x="-3670" y="9286"/>
                      <a:pt x="3950" y="-1763"/>
                      <a:pt x="14142" y="237"/>
                    </a:cubicBezTo>
                    <a:cubicBezTo>
                      <a:pt x="34430" y="4238"/>
                      <a:pt x="56528" y="13572"/>
                      <a:pt x="77388" y="28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0" name="Google Shape;750;p27"/>
            <p:cNvGrpSpPr/>
            <p:nvPr/>
          </p:nvGrpSpPr>
          <p:grpSpPr>
            <a:xfrm>
              <a:off x="4800941" y="4250829"/>
              <a:ext cx="240775" cy="224939"/>
              <a:chOff x="4800941" y="4250829"/>
              <a:chExt cx="240775" cy="224939"/>
            </a:xfrm>
          </p:grpSpPr>
          <p:sp>
            <p:nvSpPr>
              <p:cNvPr id="751" name="Google Shape;751;p27"/>
              <p:cNvSpPr/>
              <p:nvPr/>
            </p:nvSpPr>
            <p:spPr>
              <a:xfrm>
                <a:off x="4840212" y="4250829"/>
                <a:ext cx="201504" cy="163983"/>
              </a:xfrm>
              <a:custGeom>
                <a:avLst/>
                <a:gdLst/>
                <a:ahLst/>
                <a:cxnLst/>
                <a:rect l="l" t="t" r="r" b="b"/>
                <a:pathLst>
                  <a:path w="201504" h="163983" extrusionOk="0">
                    <a:moveTo>
                      <a:pt x="137838" y="30086"/>
                    </a:moveTo>
                    <a:cubicBezTo>
                      <a:pt x="189845" y="65900"/>
                      <a:pt x="215086" y="119526"/>
                      <a:pt x="194131" y="149815"/>
                    </a:cubicBezTo>
                    <a:cubicBezTo>
                      <a:pt x="194036" y="149911"/>
                      <a:pt x="193940" y="150101"/>
                      <a:pt x="193845" y="150196"/>
                    </a:cubicBezTo>
                    <a:cubicBezTo>
                      <a:pt x="179748" y="170104"/>
                      <a:pt x="149554" y="167818"/>
                      <a:pt x="136124" y="147434"/>
                    </a:cubicBezTo>
                    <a:cubicBezTo>
                      <a:pt x="125170" y="130765"/>
                      <a:pt x="109168" y="114382"/>
                      <a:pt x="89166" y="100666"/>
                    </a:cubicBezTo>
                    <a:cubicBezTo>
                      <a:pt x="69163" y="86950"/>
                      <a:pt x="48208" y="77806"/>
                      <a:pt x="28682" y="73425"/>
                    </a:cubicBezTo>
                    <a:cubicBezTo>
                      <a:pt x="4869" y="68186"/>
                      <a:pt x="-8085" y="40754"/>
                      <a:pt x="5536" y="20466"/>
                    </a:cubicBezTo>
                    <a:cubicBezTo>
                      <a:pt x="5631" y="20371"/>
                      <a:pt x="5727" y="20180"/>
                      <a:pt x="5822" y="20085"/>
                    </a:cubicBezTo>
                    <a:cubicBezTo>
                      <a:pt x="26777" y="-10205"/>
                      <a:pt x="85832" y="-5728"/>
                      <a:pt x="137838" y="30086"/>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27"/>
              <p:cNvSpPr/>
              <p:nvPr/>
            </p:nvSpPr>
            <p:spPr>
              <a:xfrm>
                <a:off x="4800941" y="4311801"/>
                <a:ext cx="201409" cy="163967"/>
              </a:xfrm>
              <a:custGeom>
                <a:avLst/>
                <a:gdLst/>
                <a:ahLst/>
                <a:cxnLst/>
                <a:rect l="l" t="t" r="r" b="b"/>
                <a:pathLst>
                  <a:path w="201409" h="163967" extrusionOk="0">
                    <a:moveTo>
                      <a:pt x="112244" y="63222"/>
                    </a:moveTo>
                    <a:cubicBezTo>
                      <a:pt x="132246" y="76938"/>
                      <a:pt x="153201" y="86082"/>
                      <a:pt x="172728" y="90463"/>
                    </a:cubicBezTo>
                    <a:cubicBezTo>
                      <a:pt x="196540" y="95702"/>
                      <a:pt x="209494" y="123134"/>
                      <a:pt x="195874" y="143422"/>
                    </a:cubicBezTo>
                    <a:cubicBezTo>
                      <a:pt x="195778" y="143518"/>
                      <a:pt x="195683" y="143708"/>
                      <a:pt x="195588" y="143803"/>
                    </a:cubicBezTo>
                    <a:cubicBezTo>
                      <a:pt x="174633" y="174188"/>
                      <a:pt x="115673" y="169711"/>
                      <a:pt x="63666" y="133897"/>
                    </a:cubicBezTo>
                    <a:cubicBezTo>
                      <a:pt x="11660" y="98083"/>
                      <a:pt x="-13581" y="44458"/>
                      <a:pt x="7374" y="14168"/>
                    </a:cubicBezTo>
                    <a:cubicBezTo>
                      <a:pt x="7469" y="14073"/>
                      <a:pt x="7564" y="13882"/>
                      <a:pt x="7659" y="13787"/>
                    </a:cubicBezTo>
                    <a:cubicBezTo>
                      <a:pt x="21757" y="-6120"/>
                      <a:pt x="51951" y="-3834"/>
                      <a:pt x="65381" y="16549"/>
                    </a:cubicBezTo>
                    <a:cubicBezTo>
                      <a:pt x="76335" y="33123"/>
                      <a:pt x="92337" y="49506"/>
                      <a:pt x="112244" y="6322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27"/>
              <p:cNvSpPr/>
              <p:nvPr/>
            </p:nvSpPr>
            <p:spPr>
              <a:xfrm>
                <a:off x="4857419" y="4315635"/>
                <a:ext cx="127724" cy="95343"/>
              </a:xfrm>
              <a:custGeom>
                <a:avLst/>
                <a:gdLst/>
                <a:ahLst/>
                <a:cxnLst/>
                <a:rect l="l" t="t" r="r" b="b"/>
                <a:pathLst>
                  <a:path w="127724" h="95343" extrusionOk="0">
                    <a:moveTo>
                      <a:pt x="77388" y="28050"/>
                    </a:moveTo>
                    <a:cubicBezTo>
                      <a:pt x="98343" y="42433"/>
                      <a:pt x="114916" y="59769"/>
                      <a:pt x="125870" y="77295"/>
                    </a:cubicBezTo>
                    <a:cubicBezTo>
                      <a:pt x="131395" y="86058"/>
                      <a:pt x="123775" y="97107"/>
                      <a:pt x="113583" y="95106"/>
                    </a:cubicBezTo>
                    <a:cubicBezTo>
                      <a:pt x="93295" y="91106"/>
                      <a:pt x="71197" y="81771"/>
                      <a:pt x="50337" y="67293"/>
                    </a:cubicBezTo>
                    <a:cubicBezTo>
                      <a:pt x="29382" y="52911"/>
                      <a:pt x="12808" y="35575"/>
                      <a:pt x="1855" y="18049"/>
                    </a:cubicBezTo>
                    <a:cubicBezTo>
                      <a:pt x="-3670" y="9286"/>
                      <a:pt x="3950" y="-1763"/>
                      <a:pt x="14142" y="237"/>
                    </a:cubicBezTo>
                    <a:cubicBezTo>
                      <a:pt x="34430" y="4238"/>
                      <a:pt x="56528" y="13572"/>
                      <a:pt x="77388" y="28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4" name="Google Shape;754;p27"/>
            <p:cNvGrpSpPr/>
            <p:nvPr/>
          </p:nvGrpSpPr>
          <p:grpSpPr>
            <a:xfrm>
              <a:off x="4580876" y="4552900"/>
              <a:ext cx="242751" cy="211269"/>
              <a:chOff x="4580876" y="4552900"/>
              <a:chExt cx="242751" cy="211269"/>
            </a:xfrm>
          </p:grpSpPr>
          <p:sp>
            <p:nvSpPr>
              <p:cNvPr id="755" name="Google Shape;755;p27"/>
              <p:cNvSpPr/>
              <p:nvPr/>
            </p:nvSpPr>
            <p:spPr>
              <a:xfrm>
                <a:off x="4605188" y="4627529"/>
                <a:ext cx="218439" cy="136640"/>
              </a:xfrm>
              <a:custGeom>
                <a:avLst/>
                <a:gdLst/>
                <a:ahLst/>
                <a:cxnLst/>
                <a:rect l="l" t="t" r="r" b="b"/>
                <a:pathLst>
                  <a:path w="218439" h="136640" extrusionOk="0">
                    <a:moveTo>
                      <a:pt x="132832" y="124398"/>
                    </a:moveTo>
                    <a:cubicBezTo>
                      <a:pt x="73873" y="146972"/>
                      <a:pt x="15389" y="137447"/>
                      <a:pt x="2245" y="103062"/>
                    </a:cubicBezTo>
                    <a:cubicBezTo>
                      <a:pt x="2149" y="102872"/>
                      <a:pt x="2149" y="102776"/>
                      <a:pt x="2054" y="102586"/>
                    </a:cubicBezTo>
                    <a:cubicBezTo>
                      <a:pt x="-6423" y="79726"/>
                      <a:pt x="12532" y="56104"/>
                      <a:pt x="37011" y="56580"/>
                    </a:cubicBezTo>
                    <a:cubicBezTo>
                      <a:pt x="57013" y="56961"/>
                      <a:pt x="79492" y="53056"/>
                      <a:pt x="102162" y="44388"/>
                    </a:cubicBezTo>
                    <a:cubicBezTo>
                      <a:pt x="124831" y="35720"/>
                      <a:pt x="144262" y="23528"/>
                      <a:pt x="158836" y="9908"/>
                    </a:cubicBezTo>
                    <a:cubicBezTo>
                      <a:pt x="176647" y="-6761"/>
                      <a:pt x="206556" y="-1903"/>
                      <a:pt x="215605" y="20766"/>
                    </a:cubicBezTo>
                    <a:cubicBezTo>
                      <a:pt x="215700" y="20957"/>
                      <a:pt x="215700" y="21052"/>
                      <a:pt x="215795" y="21242"/>
                    </a:cubicBezTo>
                    <a:cubicBezTo>
                      <a:pt x="228940" y="55628"/>
                      <a:pt x="191792" y="101824"/>
                      <a:pt x="132832" y="124398"/>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27"/>
              <p:cNvSpPr/>
              <p:nvPr/>
            </p:nvSpPr>
            <p:spPr>
              <a:xfrm>
                <a:off x="4580876" y="4552900"/>
                <a:ext cx="218348" cy="136639"/>
              </a:xfrm>
              <a:custGeom>
                <a:avLst/>
                <a:gdLst/>
                <a:ahLst/>
                <a:cxnLst/>
                <a:rect l="l" t="t" r="r" b="b"/>
                <a:pathLst>
                  <a:path w="218348" h="136639" extrusionOk="0">
                    <a:moveTo>
                      <a:pt x="116282" y="92252"/>
                    </a:moveTo>
                    <a:cubicBezTo>
                      <a:pt x="93612" y="100920"/>
                      <a:pt x="74182" y="113112"/>
                      <a:pt x="59608" y="126732"/>
                    </a:cubicBezTo>
                    <a:cubicBezTo>
                      <a:pt x="41797" y="143401"/>
                      <a:pt x="11888" y="138543"/>
                      <a:pt x="2839" y="115874"/>
                    </a:cubicBezTo>
                    <a:cubicBezTo>
                      <a:pt x="2744" y="115683"/>
                      <a:pt x="2744" y="115588"/>
                      <a:pt x="2649" y="115397"/>
                    </a:cubicBezTo>
                    <a:cubicBezTo>
                      <a:pt x="-10496" y="81012"/>
                      <a:pt x="26557" y="34816"/>
                      <a:pt x="85516" y="12242"/>
                    </a:cubicBezTo>
                    <a:cubicBezTo>
                      <a:pt x="144476" y="-10332"/>
                      <a:pt x="202960" y="-807"/>
                      <a:pt x="216104" y="33578"/>
                    </a:cubicBezTo>
                    <a:cubicBezTo>
                      <a:pt x="216199" y="33768"/>
                      <a:pt x="216199" y="33863"/>
                      <a:pt x="216295" y="34054"/>
                    </a:cubicBezTo>
                    <a:cubicBezTo>
                      <a:pt x="224772" y="56914"/>
                      <a:pt x="205817" y="80536"/>
                      <a:pt x="181338" y="80060"/>
                    </a:cubicBezTo>
                    <a:cubicBezTo>
                      <a:pt x="161526" y="79679"/>
                      <a:pt x="138952" y="83584"/>
                      <a:pt x="116282" y="9225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27"/>
              <p:cNvSpPr/>
              <p:nvPr/>
            </p:nvSpPr>
            <p:spPr>
              <a:xfrm>
                <a:off x="4631467" y="4623984"/>
                <a:ext cx="141668" cy="69005"/>
              </a:xfrm>
              <a:custGeom>
                <a:avLst/>
                <a:gdLst/>
                <a:ahLst/>
                <a:cxnLst/>
                <a:rect l="l" t="t" r="r" b="b"/>
                <a:pathLst>
                  <a:path w="141668" h="69005" extrusionOk="0">
                    <a:moveTo>
                      <a:pt x="79312" y="56791"/>
                    </a:moveTo>
                    <a:cubicBezTo>
                      <a:pt x="55594" y="65935"/>
                      <a:pt x="31877" y="69745"/>
                      <a:pt x="11303" y="68888"/>
                    </a:cubicBezTo>
                    <a:cubicBezTo>
                      <a:pt x="1016" y="68412"/>
                      <a:pt x="-3842" y="55934"/>
                      <a:pt x="3588" y="48695"/>
                    </a:cubicBezTo>
                    <a:cubicBezTo>
                      <a:pt x="18352" y="34217"/>
                      <a:pt x="38544" y="21358"/>
                      <a:pt x="62357" y="12214"/>
                    </a:cubicBezTo>
                    <a:cubicBezTo>
                      <a:pt x="86074" y="3070"/>
                      <a:pt x="109792" y="-740"/>
                      <a:pt x="130365" y="118"/>
                    </a:cubicBezTo>
                    <a:cubicBezTo>
                      <a:pt x="140652" y="594"/>
                      <a:pt x="145510" y="13071"/>
                      <a:pt x="138081" y="20311"/>
                    </a:cubicBezTo>
                    <a:cubicBezTo>
                      <a:pt x="123222" y="34788"/>
                      <a:pt x="103029" y="47647"/>
                      <a:pt x="79312" y="56791"/>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58" name="Google Shape;758;p27"/>
            <p:cNvGrpSpPr/>
            <p:nvPr/>
          </p:nvGrpSpPr>
          <p:grpSpPr>
            <a:xfrm>
              <a:off x="4189947" y="3899945"/>
              <a:ext cx="224608" cy="240815"/>
              <a:chOff x="4189947" y="3899945"/>
              <a:chExt cx="224608" cy="240815"/>
            </a:xfrm>
          </p:grpSpPr>
          <p:sp>
            <p:nvSpPr>
              <p:cNvPr id="759" name="Google Shape;759;p27"/>
              <p:cNvSpPr/>
              <p:nvPr/>
            </p:nvSpPr>
            <p:spPr>
              <a:xfrm>
                <a:off x="4250907" y="3938939"/>
                <a:ext cx="163648" cy="201821"/>
              </a:xfrm>
              <a:custGeom>
                <a:avLst/>
                <a:gdLst/>
                <a:ahLst/>
                <a:cxnLst/>
                <a:rect l="l" t="t" r="r" b="b"/>
                <a:pathLst>
                  <a:path w="163648" h="201821" extrusionOk="0">
                    <a:moveTo>
                      <a:pt x="133831" y="137856"/>
                    </a:moveTo>
                    <a:cubicBezTo>
                      <a:pt x="98208" y="189958"/>
                      <a:pt x="44677" y="215390"/>
                      <a:pt x="14292" y="194530"/>
                    </a:cubicBezTo>
                    <a:cubicBezTo>
                      <a:pt x="14197" y="194435"/>
                      <a:pt x="14007" y="194339"/>
                      <a:pt x="13911" y="194244"/>
                    </a:cubicBezTo>
                    <a:cubicBezTo>
                      <a:pt x="-6091" y="180242"/>
                      <a:pt x="-3900" y="150048"/>
                      <a:pt x="16483" y="136523"/>
                    </a:cubicBezTo>
                    <a:cubicBezTo>
                      <a:pt x="33152" y="125474"/>
                      <a:pt x="49440" y="109472"/>
                      <a:pt x="63156" y="89374"/>
                    </a:cubicBezTo>
                    <a:cubicBezTo>
                      <a:pt x="76872" y="69371"/>
                      <a:pt x="85920" y="48321"/>
                      <a:pt x="90111" y="28795"/>
                    </a:cubicBezTo>
                    <a:cubicBezTo>
                      <a:pt x="95255" y="4982"/>
                      <a:pt x="122687" y="-8067"/>
                      <a:pt x="142975" y="5459"/>
                    </a:cubicBezTo>
                    <a:cubicBezTo>
                      <a:pt x="143070" y="5554"/>
                      <a:pt x="143261" y="5649"/>
                      <a:pt x="143356" y="5744"/>
                    </a:cubicBezTo>
                    <a:cubicBezTo>
                      <a:pt x="173741" y="26699"/>
                      <a:pt x="169550" y="85754"/>
                      <a:pt x="133831" y="137856"/>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27"/>
              <p:cNvSpPr/>
              <p:nvPr/>
            </p:nvSpPr>
            <p:spPr>
              <a:xfrm>
                <a:off x="4189947" y="3899945"/>
                <a:ext cx="163648" cy="201738"/>
              </a:xfrm>
              <a:custGeom>
                <a:avLst/>
                <a:gdLst/>
                <a:ahLst/>
                <a:cxnLst/>
                <a:rect l="l" t="t" r="r" b="b"/>
                <a:pathLst>
                  <a:path w="163648" h="201738" extrusionOk="0">
                    <a:moveTo>
                      <a:pt x="100493" y="112365"/>
                    </a:moveTo>
                    <a:cubicBezTo>
                      <a:pt x="86777" y="132368"/>
                      <a:pt x="77728" y="153418"/>
                      <a:pt x="73537" y="172944"/>
                    </a:cubicBezTo>
                    <a:cubicBezTo>
                      <a:pt x="68394" y="196757"/>
                      <a:pt x="40962" y="209806"/>
                      <a:pt x="20674" y="196280"/>
                    </a:cubicBezTo>
                    <a:cubicBezTo>
                      <a:pt x="20578" y="196185"/>
                      <a:pt x="20388" y="196090"/>
                      <a:pt x="20293" y="195995"/>
                    </a:cubicBezTo>
                    <a:cubicBezTo>
                      <a:pt x="-10092" y="175135"/>
                      <a:pt x="-5901" y="116175"/>
                      <a:pt x="29818" y="63978"/>
                    </a:cubicBezTo>
                    <a:cubicBezTo>
                      <a:pt x="65536" y="11781"/>
                      <a:pt x="118972" y="-13555"/>
                      <a:pt x="149356" y="7304"/>
                    </a:cubicBezTo>
                    <a:cubicBezTo>
                      <a:pt x="149452" y="7400"/>
                      <a:pt x="149642" y="7495"/>
                      <a:pt x="149737" y="7590"/>
                    </a:cubicBezTo>
                    <a:cubicBezTo>
                      <a:pt x="169740" y="21592"/>
                      <a:pt x="167549" y="51786"/>
                      <a:pt x="147166" y="65312"/>
                    </a:cubicBezTo>
                    <a:cubicBezTo>
                      <a:pt x="130497" y="76265"/>
                      <a:pt x="114114" y="92363"/>
                      <a:pt x="100493" y="11236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27"/>
              <p:cNvSpPr/>
              <p:nvPr/>
            </p:nvSpPr>
            <p:spPr>
              <a:xfrm>
                <a:off x="4254770" y="3956436"/>
                <a:ext cx="94962" cy="127941"/>
              </a:xfrm>
              <a:custGeom>
                <a:avLst/>
                <a:gdLst/>
                <a:ahLst/>
                <a:cxnLst/>
                <a:rect l="l" t="t" r="r" b="b"/>
                <a:pathLst>
                  <a:path w="94962" h="127941" extrusionOk="0">
                    <a:moveTo>
                      <a:pt x="67103" y="77401"/>
                    </a:moveTo>
                    <a:cubicBezTo>
                      <a:pt x="52720" y="98356"/>
                      <a:pt x="35480" y="115025"/>
                      <a:pt x="18049" y="126074"/>
                    </a:cubicBezTo>
                    <a:cubicBezTo>
                      <a:pt x="9286" y="131598"/>
                      <a:pt x="-1763" y="124073"/>
                      <a:pt x="237" y="113882"/>
                    </a:cubicBezTo>
                    <a:cubicBezTo>
                      <a:pt x="4238" y="93593"/>
                      <a:pt x="13477" y="71495"/>
                      <a:pt x="27860" y="50540"/>
                    </a:cubicBezTo>
                    <a:cubicBezTo>
                      <a:pt x="42243" y="29585"/>
                      <a:pt x="59483" y="12917"/>
                      <a:pt x="76914" y="1868"/>
                    </a:cubicBezTo>
                    <a:cubicBezTo>
                      <a:pt x="85677" y="-3657"/>
                      <a:pt x="96726" y="3868"/>
                      <a:pt x="94725" y="14060"/>
                    </a:cubicBezTo>
                    <a:cubicBezTo>
                      <a:pt x="90725" y="34253"/>
                      <a:pt x="81486" y="56351"/>
                      <a:pt x="67103" y="77401"/>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62" name="Google Shape;762;p27"/>
            <p:cNvGrpSpPr/>
            <p:nvPr/>
          </p:nvGrpSpPr>
          <p:grpSpPr>
            <a:xfrm>
              <a:off x="4763955" y="3886749"/>
              <a:ext cx="238547" cy="229120"/>
              <a:chOff x="4763955" y="3886749"/>
              <a:chExt cx="238547" cy="229120"/>
            </a:xfrm>
          </p:grpSpPr>
          <p:sp>
            <p:nvSpPr>
              <p:cNvPr id="763" name="Google Shape;763;p27"/>
              <p:cNvSpPr/>
              <p:nvPr/>
            </p:nvSpPr>
            <p:spPr>
              <a:xfrm>
                <a:off x="4808030" y="3886749"/>
                <a:ext cx="194472" cy="172683"/>
              </a:xfrm>
              <a:custGeom>
                <a:avLst/>
                <a:gdLst/>
                <a:ahLst/>
                <a:cxnLst/>
                <a:rect l="l" t="t" r="r" b="b"/>
                <a:pathLst>
                  <a:path w="194472" h="172683" extrusionOk="0">
                    <a:moveTo>
                      <a:pt x="138016" y="36789"/>
                    </a:moveTo>
                    <a:cubicBezTo>
                      <a:pt x="187165" y="76508"/>
                      <a:pt x="208216" y="131848"/>
                      <a:pt x="185070" y="160518"/>
                    </a:cubicBezTo>
                    <a:cubicBezTo>
                      <a:pt x="184975" y="160614"/>
                      <a:pt x="184879" y="160804"/>
                      <a:pt x="184784" y="160899"/>
                    </a:cubicBezTo>
                    <a:cubicBezTo>
                      <a:pt x="169258" y="179664"/>
                      <a:pt x="139254" y="175092"/>
                      <a:pt x="127443" y="153756"/>
                    </a:cubicBezTo>
                    <a:cubicBezTo>
                      <a:pt x="117823" y="136325"/>
                      <a:pt x="103060" y="118704"/>
                      <a:pt x="84200" y="103464"/>
                    </a:cubicBezTo>
                    <a:cubicBezTo>
                      <a:pt x="65340" y="88224"/>
                      <a:pt x="45052" y="77556"/>
                      <a:pt x="26002" y="71745"/>
                    </a:cubicBezTo>
                    <a:cubicBezTo>
                      <a:pt x="2666" y="64697"/>
                      <a:pt x="-8097" y="36408"/>
                      <a:pt x="6952" y="17167"/>
                    </a:cubicBezTo>
                    <a:cubicBezTo>
                      <a:pt x="7047" y="17072"/>
                      <a:pt x="7143" y="16881"/>
                      <a:pt x="7238" y="16786"/>
                    </a:cubicBezTo>
                    <a:cubicBezTo>
                      <a:pt x="30384" y="-11884"/>
                      <a:pt x="88962" y="-2931"/>
                      <a:pt x="138016" y="3678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27"/>
              <p:cNvSpPr/>
              <p:nvPr/>
            </p:nvSpPr>
            <p:spPr>
              <a:xfrm>
                <a:off x="4763955" y="3943186"/>
                <a:ext cx="194472" cy="172683"/>
              </a:xfrm>
              <a:custGeom>
                <a:avLst/>
                <a:gdLst/>
                <a:ahLst/>
                <a:cxnLst/>
                <a:rect l="l" t="t" r="r" b="b"/>
                <a:pathLst>
                  <a:path w="194472" h="172683" extrusionOk="0">
                    <a:moveTo>
                      <a:pt x="110273" y="69220"/>
                    </a:moveTo>
                    <a:cubicBezTo>
                      <a:pt x="129132" y="84460"/>
                      <a:pt x="149421" y="95128"/>
                      <a:pt x="168471" y="100938"/>
                    </a:cubicBezTo>
                    <a:cubicBezTo>
                      <a:pt x="191807" y="107987"/>
                      <a:pt x="202570" y="136276"/>
                      <a:pt x="187521" y="155516"/>
                    </a:cubicBezTo>
                    <a:cubicBezTo>
                      <a:pt x="187425" y="155612"/>
                      <a:pt x="187330" y="155802"/>
                      <a:pt x="187235" y="155897"/>
                    </a:cubicBezTo>
                    <a:cubicBezTo>
                      <a:pt x="164089" y="184568"/>
                      <a:pt x="105510" y="175614"/>
                      <a:pt x="56457" y="135895"/>
                    </a:cubicBezTo>
                    <a:cubicBezTo>
                      <a:pt x="7308" y="96176"/>
                      <a:pt x="-13743" y="40835"/>
                      <a:pt x="9403" y="12165"/>
                    </a:cubicBezTo>
                    <a:cubicBezTo>
                      <a:pt x="9498" y="12070"/>
                      <a:pt x="9594" y="11879"/>
                      <a:pt x="9689" y="11784"/>
                    </a:cubicBezTo>
                    <a:cubicBezTo>
                      <a:pt x="25215" y="-6980"/>
                      <a:pt x="55218" y="-2408"/>
                      <a:pt x="67029" y="18928"/>
                    </a:cubicBezTo>
                    <a:cubicBezTo>
                      <a:pt x="76745" y="36454"/>
                      <a:pt x="91413" y="53980"/>
                      <a:pt x="110273" y="6922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27"/>
              <p:cNvSpPr/>
              <p:nvPr/>
            </p:nvSpPr>
            <p:spPr>
              <a:xfrm>
                <a:off x="4822372" y="3949849"/>
                <a:ext cx="121808" cy="102920"/>
              </a:xfrm>
              <a:custGeom>
                <a:avLst/>
                <a:gdLst/>
                <a:ahLst/>
                <a:cxnLst/>
                <a:rect l="l" t="t" r="r" b="b"/>
                <a:pathLst>
                  <a:path w="121808" h="102920" extrusionOk="0">
                    <a:moveTo>
                      <a:pt x="75859" y="32934"/>
                    </a:moveTo>
                    <a:cubicBezTo>
                      <a:pt x="95671" y="48936"/>
                      <a:pt x="110911" y="67414"/>
                      <a:pt x="120436" y="85702"/>
                    </a:cubicBezTo>
                    <a:cubicBezTo>
                      <a:pt x="125198" y="94846"/>
                      <a:pt x="116816" y="105229"/>
                      <a:pt x="106910" y="102466"/>
                    </a:cubicBezTo>
                    <a:cubicBezTo>
                      <a:pt x="87003" y="96942"/>
                      <a:pt x="65667" y="85893"/>
                      <a:pt x="45950" y="69986"/>
                    </a:cubicBezTo>
                    <a:cubicBezTo>
                      <a:pt x="26138" y="53984"/>
                      <a:pt x="10994" y="35506"/>
                      <a:pt x="1373" y="17218"/>
                    </a:cubicBezTo>
                    <a:cubicBezTo>
                      <a:pt x="-3389" y="8074"/>
                      <a:pt x="4993" y="-2309"/>
                      <a:pt x="14899" y="454"/>
                    </a:cubicBezTo>
                    <a:cubicBezTo>
                      <a:pt x="34711" y="5978"/>
                      <a:pt x="56047" y="16932"/>
                      <a:pt x="75859" y="32934"/>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66" name="Google Shape;766;p27"/>
            <p:cNvGrpSpPr/>
            <p:nvPr/>
          </p:nvGrpSpPr>
          <p:grpSpPr>
            <a:xfrm>
              <a:off x="4511741" y="3745693"/>
              <a:ext cx="158890" cy="152603"/>
              <a:chOff x="4511741" y="3745693"/>
              <a:chExt cx="158890" cy="152603"/>
            </a:xfrm>
          </p:grpSpPr>
          <p:sp>
            <p:nvSpPr>
              <p:cNvPr id="767" name="Google Shape;767;p27"/>
              <p:cNvSpPr/>
              <p:nvPr/>
            </p:nvSpPr>
            <p:spPr>
              <a:xfrm>
                <a:off x="4539614" y="3745693"/>
                <a:ext cx="131017" cy="117360"/>
              </a:xfrm>
              <a:custGeom>
                <a:avLst/>
                <a:gdLst/>
                <a:ahLst/>
                <a:cxnLst/>
                <a:rect l="l" t="t" r="r" b="b"/>
                <a:pathLst>
                  <a:path w="131017" h="117360" extrusionOk="0">
                    <a:moveTo>
                      <a:pt x="104394" y="117360"/>
                    </a:moveTo>
                    <a:cubicBezTo>
                      <a:pt x="99441" y="117360"/>
                      <a:pt x="94393" y="116027"/>
                      <a:pt x="89821" y="113169"/>
                    </a:cubicBezTo>
                    <a:lnTo>
                      <a:pt x="88869" y="112407"/>
                    </a:lnTo>
                    <a:cubicBezTo>
                      <a:pt x="87821" y="111264"/>
                      <a:pt x="86773" y="110407"/>
                      <a:pt x="85630" y="109740"/>
                    </a:cubicBezTo>
                    <a:lnTo>
                      <a:pt x="80773" y="106883"/>
                    </a:lnTo>
                    <a:lnTo>
                      <a:pt x="84487" y="102597"/>
                    </a:lnTo>
                    <a:cubicBezTo>
                      <a:pt x="84964" y="102025"/>
                      <a:pt x="85249" y="101073"/>
                      <a:pt x="84678" y="99930"/>
                    </a:cubicBezTo>
                    <a:cubicBezTo>
                      <a:pt x="78772" y="88595"/>
                      <a:pt x="69533" y="77736"/>
                      <a:pt x="58008" y="68402"/>
                    </a:cubicBezTo>
                    <a:cubicBezTo>
                      <a:pt x="46482" y="59163"/>
                      <a:pt x="33910" y="52400"/>
                      <a:pt x="21622" y="49066"/>
                    </a:cubicBezTo>
                    <a:cubicBezTo>
                      <a:pt x="20289" y="48685"/>
                      <a:pt x="19336" y="49352"/>
                      <a:pt x="18860" y="49923"/>
                    </a:cubicBezTo>
                    <a:lnTo>
                      <a:pt x="15526" y="53828"/>
                    </a:lnTo>
                    <a:lnTo>
                      <a:pt x="11907" y="50209"/>
                    </a:lnTo>
                    <a:cubicBezTo>
                      <a:pt x="10954" y="49257"/>
                      <a:pt x="9907" y="48399"/>
                      <a:pt x="8668" y="47637"/>
                    </a:cubicBezTo>
                    <a:lnTo>
                      <a:pt x="7906" y="46970"/>
                    </a:lnTo>
                    <a:cubicBezTo>
                      <a:pt x="-1143" y="37731"/>
                      <a:pt x="-2571" y="24111"/>
                      <a:pt x="4382" y="14014"/>
                    </a:cubicBezTo>
                    <a:lnTo>
                      <a:pt x="4382" y="13633"/>
                    </a:lnTo>
                    <a:lnTo>
                      <a:pt x="5906" y="12014"/>
                    </a:lnTo>
                    <a:cubicBezTo>
                      <a:pt x="22003" y="-7798"/>
                      <a:pt x="60865" y="-2655"/>
                      <a:pt x="94012" y="24111"/>
                    </a:cubicBezTo>
                    <a:cubicBezTo>
                      <a:pt x="114967" y="41065"/>
                      <a:pt x="128683" y="62782"/>
                      <a:pt x="130779" y="82213"/>
                    </a:cubicBezTo>
                    <a:cubicBezTo>
                      <a:pt x="131731" y="91738"/>
                      <a:pt x="129826" y="100120"/>
                      <a:pt x="125159" y="106692"/>
                    </a:cubicBezTo>
                    <a:lnTo>
                      <a:pt x="125159" y="107073"/>
                    </a:lnTo>
                    <a:lnTo>
                      <a:pt x="123635" y="108788"/>
                    </a:lnTo>
                    <a:cubicBezTo>
                      <a:pt x="118682" y="114312"/>
                      <a:pt x="111729" y="117360"/>
                      <a:pt x="104394" y="117360"/>
                    </a:cubicBezTo>
                    <a:close/>
                    <a:moveTo>
                      <a:pt x="95346" y="105359"/>
                    </a:moveTo>
                    <a:cubicBezTo>
                      <a:pt x="101347" y="108788"/>
                      <a:pt x="109824" y="109073"/>
                      <a:pt x="115539" y="103168"/>
                    </a:cubicBezTo>
                    <a:lnTo>
                      <a:pt x="116586" y="101835"/>
                    </a:lnTo>
                    <a:cubicBezTo>
                      <a:pt x="120397" y="97072"/>
                      <a:pt x="122016" y="90595"/>
                      <a:pt x="121254" y="82975"/>
                    </a:cubicBezTo>
                    <a:cubicBezTo>
                      <a:pt x="119444" y="66211"/>
                      <a:pt x="106776" y="46494"/>
                      <a:pt x="88011" y="31349"/>
                    </a:cubicBezTo>
                    <a:cubicBezTo>
                      <a:pt x="60294" y="8966"/>
                      <a:pt x="26385" y="2774"/>
                      <a:pt x="13431" y="17634"/>
                    </a:cubicBezTo>
                    <a:lnTo>
                      <a:pt x="12859" y="18395"/>
                    </a:lnTo>
                    <a:cubicBezTo>
                      <a:pt x="7240" y="25539"/>
                      <a:pt x="9335" y="34493"/>
                      <a:pt x="14288" y="39827"/>
                    </a:cubicBezTo>
                    <a:cubicBezTo>
                      <a:pt x="14669" y="40113"/>
                      <a:pt x="15050" y="40398"/>
                      <a:pt x="15431" y="40684"/>
                    </a:cubicBezTo>
                    <a:cubicBezTo>
                      <a:pt x="18098" y="39351"/>
                      <a:pt x="21241" y="38969"/>
                      <a:pt x="24194" y="39827"/>
                    </a:cubicBezTo>
                    <a:cubicBezTo>
                      <a:pt x="37624" y="43542"/>
                      <a:pt x="51436" y="50876"/>
                      <a:pt x="64009" y="60972"/>
                    </a:cubicBezTo>
                    <a:cubicBezTo>
                      <a:pt x="76582" y="71164"/>
                      <a:pt x="86583" y="83070"/>
                      <a:pt x="93060" y="95453"/>
                    </a:cubicBezTo>
                    <a:cubicBezTo>
                      <a:pt x="94489" y="98215"/>
                      <a:pt x="94869" y="101358"/>
                      <a:pt x="94012" y="104120"/>
                    </a:cubicBezTo>
                    <a:cubicBezTo>
                      <a:pt x="94489" y="104597"/>
                      <a:pt x="94869" y="104978"/>
                      <a:pt x="95346" y="10535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27"/>
              <p:cNvSpPr/>
              <p:nvPr/>
            </p:nvSpPr>
            <p:spPr>
              <a:xfrm>
                <a:off x="4511741" y="3780922"/>
                <a:ext cx="131109" cy="117374"/>
              </a:xfrm>
              <a:custGeom>
                <a:avLst/>
                <a:gdLst/>
                <a:ahLst/>
                <a:cxnLst/>
                <a:rect l="l" t="t" r="r" b="b"/>
                <a:pathLst>
                  <a:path w="131109" h="117374" extrusionOk="0">
                    <a:moveTo>
                      <a:pt x="96073" y="117375"/>
                    </a:moveTo>
                    <a:cubicBezTo>
                      <a:pt x="92929" y="117375"/>
                      <a:pt x="89691" y="117089"/>
                      <a:pt x="86262" y="116613"/>
                    </a:cubicBezTo>
                    <a:cubicBezTo>
                      <a:pt x="69974" y="114136"/>
                      <a:pt x="52544" y="105849"/>
                      <a:pt x="37113" y="93372"/>
                    </a:cubicBezTo>
                    <a:cubicBezTo>
                      <a:pt x="3871" y="66511"/>
                      <a:pt x="-9369" y="29649"/>
                      <a:pt x="7014" y="9361"/>
                    </a:cubicBezTo>
                    <a:cubicBezTo>
                      <a:pt x="15586" y="-926"/>
                      <a:pt x="29969" y="-2926"/>
                      <a:pt x="41399" y="4313"/>
                    </a:cubicBezTo>
                    <a:lnTo>
                      <a:pt x="42352" y="5075"/>
                    </a:lnTo>
                    <a:cubicBezTo>
                      <a:pt x="43304" y="6027"/>
                      <a:pt x="44257" y="6885"/>
                      <a:pt x="45304" y="7456"/>
                    </a:cubicBezTo>
                    <a:lnTo>
                      <a:pt x="47686" y="8790"/>
                    </a:lnTo>
                    <a:lnTo>
                      <a:pt x="47686" y="13266"/>
                    </a:lnTo>
                    <a:lnTo>
                      <a:pt x="46638" y="14695"/>
                    </a:lnTo>
                    <a:cubicBezTo>
                      <a:pt x="46257" y="15171"/>
                      <a:pt x="45686" y="16124"/>
                      <a:pt x="46352" y="17553"/>
                    </a:cubicBezTo>
                    <a:cubicBezTo>
                      <a:pt x="52353" y="28887"/>
                      <a:pt x="61497" y="39746"/>
                      <a:pt x="72927" y="48985"/>
                    </a:cubicBezTo>
                    <a:cubicBezTo>
                      <a:pt x="84357" y="58224"/>
                      <a:pt x="96930" y="64987"/>
                      <a:pt x="109312" y="68416"/>
                    </a:cubicBezTo>
                    <a:cubicBezTo>
                      <a:pt x="110836" y="68797"/>
                      <a:pt x="111598" y="67940"/>
                      <a:pt x="111789" y="67654"/>
                    </a:cubicBezTo>
                    <a:lnTo>
                      <a:pt x="115123" y="63273"/>
                    </a:lnTo>
                    <a:lnTo>
                      <a:pt x="119028" y="67083"/>
                    </a:lnTo>
                    <a:cubicBezTo>
                      <a:pt x="120171" y="68226"/>
                      <a:pt x="121219" y="69083"/>
                      <a:pt x="122362" y="69750"/>
                    </a:cubicBezTo>
                    <a:lnTo>
                      <a:pt x="123410" y="70607"/>
                    </a:lnTo>
                    <a:cubicBezTo>
                      <a:pt x="132744" y="80322"/>
                      <a:pt x="133697" y="94705"/>
                      <a:pt x="125695" y="104897"/>
                    </a:cubicBezTo>
                    <a:lnTo>
                      <a:pt x="125315" y="105278"/>
                    </a:lnTo>
                    <a:lnTo>
                      <a:pt x="121981" y="101944"/>
                    </a:lnTo>
                    <a:lnTo>
                      <a:pt x="125219" y="105468"/>
                    </a:lnTo>
                    <a:cubicBezTo>
                      <a:pt x="118933" y="113184"/>
                      <a:pt x="108741" y="117375"/>
                      <a:pt x="96073" y="117375"/>
                    </a:cubicBezTo>
                    <a:close/>
                    <a:moveTo>
                      <a:pt x="26636" y="9552"/>
                    </a:moveTo>
                    <a:cubicBezTo>
                      <a:pt x="22254" y="9552"/>
                      <a:pt x="17873" y="11171"/>
                      <a:pt x="14539" y="15171"/>
                    </a:cubicBezTo>
                    <a:cubicBezTo>
                      <a:pt x="1775" y="30888"/>
                      <a:pt x="14920" y="63273"/>
                      <a:pt x="43019" y="85942"/>
                    </a:cubicBezTo>
                    <a:cubicBezTo>
                      <a:pt x="57211" y="97372"/>
                      <a:pt x="73022" y="104897"/>
                      <a:pt x="87691" y="107183"/>
                    </a:cubicBezTo>
                    <a:cubicBezTo>
                      <a:pt x="101407" y="109278"/>
                      <a:pt x="112170" y="106421"/>
                      <a:pt x="117980" y="99087"/>
                    </a:cubicBezTo>
                    <a:lnTo>
                      <a:pt x="121886" y="101849"/>
                    </a:lnTo>
                    <a:lnTo>
                      <a:pt x="118171" y="98896"/>
                    </a:lnTo>
                    <a:cubicBezTo>
                      <a:pt x="123695" y="91848"/>
                      <a:pt x="121790" y="82989"/>
                      <a:pt x="116932" y="77560"/>
                    </a:cubicBezTo>
                    <a:cubicBezTo>
                      <a:pt x="116456" y="77274"/>
                      <a:pt x="115980" y="76989"/>
                      <a:pt x="115504" y="76608"/>
                    </a:cubicBezTo>
                    <a:cubicBezTo>
                      <a:pt x="112837" y="77941"/>
                      <a:pt x="109789" y="78322"/>
                      <a:pt x="106741" y="77465"/>
                    </a:cubicBezTo>
                    <a:cubicBezTo>
                      <a:pt x="93215" y="73655"/>
                      <a:pt x="79404" y="66321"/>
                      <a:pt x="66926" y="56224"/>
                    </a:cubicBezTo>
                    <a:cubicBezTo>
                      <a:pt x="54544" y="46223"/>
                      <a:pt x="44447" y="34317"/>
                      <a:pt x="37875" y="21839"/>
                    </a:cubicBezTo>
                    <a:cubicBezTo>
                      <a:pt x="36446" y="18981"/>
                      <a:pt x="36065" y="15838"/>
                      <a:pt x="36923" y="12981"/>
                    </a:cubicBezTo>
                    <a:cubicBezTo>
                      <a:pt x="36541" y="12695"/>
                      <a:pt x="36256" y="12314"/>
                      <a:pt x="35875" y="12028"/>
                    </a:cubicBezTo>
                    <a:cubicBezTo>
                      <a:pt x="33112" y="10409"/>
                      <a:pt x="29874" y="9552"/>
                      <a:pt x="26636" y="955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69" name="Google Shape;769;p27"/>
            <p:cNvGrpSpPr/>
            <p:nvPr/>
          </p:nvGrpSpPr>
          <p:grpSpPr>
            <a:xfrm>
              <a:off x="4884451" y="4534427"/>
              <a:ext cx="156139" cy="155875"/>
              <a:chOff x="4884451" y="4534427"/>
              <a:chExt cx="156139" cy="155875"/>
            </a:xfrm>
          </p:grpSpPr>
          <p:sp>
            <p:nvSpPr>
              <p:cNvPr id="770" name="Google Shape;770;p27"/>
              <p:cNvSpPr/>
              <p:nvPr/>
            </p:nvSpPr>
            <p:spPr>
              <a:xfrm>
                <a:off x="4915485" y="4566390"/>
                <a:ext cx="125105" cy="123912"/>
              </a:xfrm>
              <a:custGeom>
                <a:avLst/>
                <a:gdLst/>
                <a:ahLst/>
                <a:cxnLst/>
                <a:rect l="l" t="t" r="r" b="b"/>
                <a:pathLst>
                  <a:path w="125105" h="123912" extrusionOk="0">
                    <a:moveTo>
                      <a:pt x="176" y="93906"/>
                    </a:moveTo>
                    <a:cubicBezTo>
                      <a:pt x="748" y="89048"/>
                      <a:pt x="2653" y="84190"/>
                      <a:pt x="6082" y="79904"/>
                    </a:cubicBezTo>
                    <a:lnTo>
                      <a:pt x="6939" y="79047"/>
                    </a:lnTo>
                    <a:cubicBezTo>
                      <a:pt x="8177" y="78190"/>
                      <a:pt x="9130" y="77237"/>
                      <a:pt x="9892" y="76094"/>
                    </a:cubicBezTo>
                    <a:lnTo>
                      <a:pt x="13321" y="71617"/>
                    </a:lnTo>
                    <a:lnTo>
                      <a:pt x="17226" y="75808"/>
                    </a:lnTo>
                    <a:cubicBezTo>
                      <a:pt x="17702" y="76380"/>
                      <a:pt x="18655" y="76761"/>
                      <a:pt x="19798" y="76285"/>
                    </a:cubicBezTo>
                    <a:cubicBezTo>
                      <a:pt x="31704" y="71713"/>
                      <a:pt x="43610" y="63807"/>
                      <a:pt x="54183" y="53425"/>
                    </a:cubicBezTo>
                    <a:cubicBezTo>
                      <a:pt x="64661" y="43042"/>
                      <a:pt x="72757" y="31327"/>
                      <a:pt x="77519" y="19516"/>
                    </a:cubicBezTo>
                    <a:cubicBezTo>
                      <a:pt x="78091" y="18182"/>
                      <a:pt x="77519" y="17230"/>
                      <a:pt x="76948" y="16658"/>
                    </a:cubicBezTo>
                    <a:lnTo>
                      <a:pt x="73423" y="12848"/>
                    </a:lnTo>
                    <a:lnTo>
                      <a:pt x="77424" y="9610"/>
                    </a:lnTo>
                    <a:cubicBezTo>
                      <a:pt x="78472" y="8752"/>
                      <a:pt x="79424" y="7800"/>
                      <a:pt x="80377" y="6657"/>
                    </a:cubicBezTo>
                    <a:lnTo>
                      <a:pt x="81139" y="5895"/>
                    </a:lnTo>
                    <a:cubicBezTo>
                      <a:pt x="91330" y="-2106"/>
                      <a:pt x="105047" y="-1916"/>
                      <a:pt x="114286" y="6181"/>
                    </a:cubicBezTo>
                    <a:lnTo>
                      <a:pt x="114667" y="6181"/>
                    </a:lnTo>
                    <a:lnTo>
                      <a:pt x="116096" y="7895"/>
                    </a:lnTo>
                    <a:cubicBezTo>
                      <a:pt x="134003" y="26088"/>
                      <a:pt x="124478" y="64093"/>
                      <a:pt x="94093" y="94001"/>
                    </a:cubicBezTo>
                    <a:cubicBezTo>
                      <a:pt x="74852" y="112861"/>
                      <a:pt x="51802" y="124100"/>
                      <a:pt x="32180" y="123910"/>
                    </a:cubicBezTo>
                    <a:cubicBezTo>
                      <a:pt x="22655" y="123814"/>
                      <a:pt x="14464" y="120957"/>
                      <a:pt x="8558" y="115528"/>
                    </a:cubicBezTo>
                    <a:lnTo>
                      <a:pt x="8177" y="115528"/>
                    </a:lnTo>
                    <a:lnTo>
                      <a:pt x="6653" y="113813"/>
                    </a:lnTo>
                    <a:cubicBezTo>
                      <a:pt x="1605" y="108479"/>
                      <a:pt x="-681" y="101240"/>
                      <a:pt x="176" y="93906"/>
                    </a:cubicBezTo>
                    <a:close/>
                    <a:moveTo>
                      <a:pt x="13226" y="86286"/>
                    </a:moveTo>
                    <a:cubicBezTo>
                      <a:pt x="9130" y="91810"/>
                      <a:pt x="7892" y="100192"/>
                      <a:pt x="13035" y="106574"/>
                    </a:cubicBezTo>
                    <a:lnTo>
                      <a:pt x="14178" y="107813"/>
                    </a:lnTo>
                    <a:cubicBezTo>
                      <a:pt x="18464" y="112194"/>
                      <a:pt x="24751" y="114480"/>
                      <a:pt x="32371" y="114575"/>
                    </a:cubicBezTo>
                    <a:cubicBezTo>
                      <a:pt x="49230" y="114766"/>
                      <a:pt x="70280" y="104288"/>
                      <a:pt x="87521" y="87429"/>
                    </a:cubicBezTo>
                    <a:cubicBezTo>
                      <a:pt x="112952" y="62378"/>
                      <a:pt x="122858" y="29422"/>
                      <a:pt x="109619" y="14848"/>
                    </a:cubicBezTo>
                    <a:lnTo>
                      <a:pt x="108952" y="14182"/>
                    </a:lnTo>
                    <a:cubicBezTo>
                      <a:pt x="102570" y="7800"/>
                      <a:pt x="93426" y="8848"/>
                      <a:pt x="87521" y="13229"/>
                    </a:cubicBezTo>
                    <a:cubicBezTo>
                      <a:pt x="87235" y="13610"/>
                      <a:pt x="86854" y="13991"/>
                      <a:pt x="86568" y="14277"/>
                    </a:cubicBezTo>
                    <a:cubicBezTo>
                      <a:pt x="87616" y="17134"/>
                      <a:pt x="87616" y="20278"/>
                      <a:pt x="86378" y="23135"/>
                    </a:cubicBezTo>
                    <a:cubicBezTo>
                      <a:pt x="81139" y="36089"/>
                      <a:pt x="72280" y="48948"/>
                      <a:pt x="60851" y="60283"/>
                    </a:cubicBezTo>
                    <a:cubicBezTo>
                      <a:pt x="49325" y="71617"/>
                      <a:pt x="36371" y="80190"/>
                      <a:pt x="23227" y="85238"/>
                    </a:cubicBezTo>
                    <a:cubicBezTo>
                      <a:pt x="20274" y="86381"/>
                      <a:pt x="17226" y="86286"/>
                      <a:pt x="14464" y="85238"/>
                    </a:cubicBezTo>
                    <a:cubicBezTo>
                      <a:pt x="14083" y="85524"/>
                      <a:pt x="13607" y="85905"/>
                      <a:pt x="13226" y="86286"/>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27"/>
              <p:cNvSpPr/>
              <p:nvPr/>
            </p:nvSpPr>
            <p:spPr>
              <a:xfrm>
                <a:off x="4884451" y="4534427"/>
                <a:ext cx="125020" cy="124159"/>
              </a:xfrm>
              <a:custGeom>
                <a:avLst/>
                <a:gdLst/>
                <a:ahLst/>
                <a:cxnLst/>
                <a:rect l="l" t="t" r="r" b="b"/>
                <a:pathLst>
                  <a:path w="125020" h="124159" extrusionOk="0">
                    <a:moveTo>
                      <a:pt x="350" y="85959"/>
                    </a:moveTo>
                    <a:cubicBezTo>
                      <a:pt x="731" y="82816"/>
                      <a:pt x="1302" y="79578"/>
                      <a:pt x="2255" y="76244"/>
                    </a:cubicBezTo>
                    <a:cubicBezTo>
                      <a:pt x="6541" y="60432"/>
                      <a:pt x="16733" y="43954"/>
                      <a:pt x="30925" y="30048"/>
                    </a:cubicBezTo>
                    <a:cubicBezTo>
                      <a:pt x="61405" y="44"/>
                      <a:pt x="99505" y="-8910"/>
                      <a:pt x="117793" y="9664"/>
                    </a:cubicBezTo>
                    <a:cubicBezTo>
                      <a:pt x="127032" y="19380"/>
                      <a:pt x="127413" y="33858"/>
                      <a:pt x="118936" y="44430"/>
                    </a:cubicBezTo>
                    <a:lnTo>
                      <a:pt x="118079" y="45288"/>
                    </a:lnTo>
                    <a:cubicBezTo>
                      <a:pt x="116936" y="46145"/>
                      <a:pt x="116079" y="47002"/>
                      <a:pt x="115412" y="47955"/>
                    </a:cubicBezTo>
                    <a:lnTo>
                      <a:pt x="113793" y="50145"/>
                    </a:lnTo>
                    <a:lnTo>
                      <a:pt x="109316" y="49669"/>
                    </a:lnTo>
                    <a:lnTo>
                      <a:pt x="108078" y="48431"/>
                    </a:lnTo>
                    <a:cubicBezTo>
                      <a:pt x="107696" y="47955"/>
                      <a:pt x="106744" y="47288"/>
                      <a:pt x="105315" y="47859"/>
                    </a:cubicBezTo>
                    <a:cubicBezTo>
                      <a:pt x="93409" y="52527"/>
                      <a:pt x="81598" y="60432"/>
                      <a:pt x="71121" y="70720"/>
                    </a:cubicBezTo>
                    <a:cubicBezTo>
                      <a:pt x="60643" y="81006"/>
                      <a:pt x="52452" y="92817"/>
                      <a:pt x="47689" y="104629"/>
                    </a:cubicBezTo>
                    <a:cubicBezTo>
                      <a:pt x="47118" y="106057"/>
                      <a:pt x="47880" y="106914"/>
                      <a:pt x="48165" y="107200"/>
                    </a:cubicBezTo>
                    <a:lnTo>
                      <a:pt x="52071" y="111010"/>
                    </a:lnTo>
                    <a:lnTo>
                      <a:pt x="47784" y="114439"/>
                    </a:lnTo>
                    <a:cubicBezTo>
                      <a:pt x="46546" y="115392"/>
                      <a:pt x="45594" y="116439"/>
                      <a:pt x="44832" y="117487"/>
                    </a:cubicBezTo>
                    <a:lnTo>
                      <a:pt x="43879" y="118440"/>
                    </a:lnTo>
                    <a:cubicBezTo>
                      <a:pt x="33211" y="126631"/>
                      <a:pt x="18733" y="125964"/>
                      <a:pt x="9589" y="116820"/>
                    </a:cubicBezTo>
                    <a:lnTo>
                      <a:pt x="9208" y="116439"/>
                    </a:lnTo>
                    <a:lnTo>
                      <a:pt x="12923" y="113487"/>
                    </a:lnTo>
                    <a:lnTo>
                      <a:pt x="9113" y="116344"/>
                    </a:lnTo>
                    <a:cubicBezTo>
                      <a:pt x="1874" y="109105"/>
                      <a:pt x="-1079" y="98532"/>
                      <a:pt x="350" y="85959"/>
                    </a:cubicBezTo>
                    <a:close/>
                    <a:moveTo>
                      <a:pt x="115412" y="29190"/>
                    </a:moveTo>
                    <a:cubicBezTo>
                      <a:pt x="115888" y="24904"/>
                      <a:pt x="114745" y="20332"/>
                      <a:pt x="111221" y="16522"/>
                    </a:cubicBezTo>
                    <a:cubicBezTo>
                      <a:pt x="97029" y="2044"/>
                      <a:pt x="63405" y="11474"/>
                      <a:pt x="37688" y="36811"/>
                    </a:cubicBezTo>
                    <a:cubicBezTo>
                      <a:pt x="24734" y="49574"/>
                      <a:pt x="15399" y="64528"/>
                      <a:pt x="11494" y="78720"/>
                    </a:cubicBezTo>
                    <a:cubicBezTo>
                      <a:pt x="7875" y="92055"/>
                      <a:pt x="9494" y="103104"/>
                      <a:pt x="16066" y="109772"/>
                    </a:cubicBezTo>
                    <a:lnTo>
                      <a:pt x="12828" y="113391"/>
                    </a:lnTo>
                    <a:lnTo>
                      <a:pt x="16161" y="110058"/>
                    </a:lnTo>
                    <a:cubicBezTo>
                      <a:pt x="22543" y="116344"/>
                      <a:pt x="31592" y="115392"/>
                      <a:pt x="37497" y="111201"/>
                    </a:cubicBezTo>
                    <a:cubicBezTo>
                      <a:pt x="37878" y="110724"/>
                      <a:pt x="38259" y="110344"/>
                      <a:pt x="38640" y="109867"/>
                    </a:cubicBezTo>
                    <a:cubicBezTo>
                      <a:pt x="37593" y="107105"/>
                      <a:pt x="37593" y="103962"/>
                      <a:pt x="38831" y="101009"/>
                    </a:cubicBezTo>
                    <a:cubicBezTo>
                      <a:pt x="44165" y="87960"/>
                      <a:pt x="53023" y="75101"/>
                      <a:pt x="64453" y="63862"/>
                    </a:cubicBezTo>
                    <a:cubicBezTo>
                      <a:pt x="75788" y="52622"/>
                      <a:pt x="88837" y="44049"/>
                      <a:pt x="101982" y="38906"/>
                    </a:cubicBezTo>
                    <a:cubicBezTo>
                      <a:pt x="105029" y="37763"/>
                      <a:pt x="108078" y="37858"/>
                      <a:pt x="110840" y="38906"/>
                    </a:cubicBezTo>
                    <a:cubicBezTo>
                      <a:pt x="111221" y="38620"/>
                      <a:pt x="111602" y="38239"/>
                      <a:pt x="111983" y="37954"/>
                    </a:cubicBezTo>
                    <a:cubicBezTo>
                      <a:pt x="113697" y="35572"/>
                      <a:pt x="115031" y="32429"/>
                      <a:pt x="115412" y="2919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2" name="Google Shape;772;p27"/>
            <p:cNvGrpSpPr/>
            <p:nvPr/>
          </p:nvGrpSpPr>
          <p:grpSpPr>
            <a:xfrm>
              <a:off x="4970176" y="4077227"/>
              <a:ext cx="156139" cy="155875"/>
              <a:chOff x="4970176" y="4077227"/>
              <a:chExt cx="156139" cy="155875"/>
            </a:xfrm>
          </p:grpSpPr>
          <p:sp>
            <p:nvSpPr>
              <p:cNvPr id="773" name="Google Shape;773;p27"/>
              <p:cNvSpPr/>
              <p:nvPr/>
            </p:nvSpPr>
            <p:spPr>
              <a:xfrm>
                <a:off x="5001210" y="4109190"/>
                <a:ext cx="125105" cy="123912"/>
              </a:xfrm>
              <a:custGeom>
                <a:avLst/>
                <a:gdLst/>
                <a:ahLst/>
                <a:cxnLst/>
                <a:rect l="l" t="t" r="r" b="b"/>
                <a:pathLst>
                  <a:path w="125105" h="123912" extrusionOk="0">
                    <a:moveTo>
                      <a:pt x="176" y="93906"/>
                    </a:moveTo>
                    <a:cubicBezTo>
                      <a:pt x="748" y="89048"/>
                      <a:pt x="2653" y="84190"/>
                      <a:pt x="6082" y="79904"/>
                    </a:cubicBezTo>
                    <a:lnTo>
                      <a:pt x="6939" y="79047"/>
                    </a:lnTo>
                    <a:cubicBezTo>
                      <a:pt x="8178" y="78190"/>
                      <a:pt x="9130" y="77237"/>
                      <a:pt x="9892" y="76094"/>
                    </a:cubicBezTo>
                    <a:lnTo>
                      <a:pt x="13321" y="71617"/>
                    </a:lnTo>
                    <a:lnTo>
                      <a:pt x="17226" y="75808"/>
                    </a:lnTo>
                    <a:cubicBezTo>
                      <a:pt x="17703" y="76380"/>
                      <a:pt x="18655" y="76761"/>
                      <a:pt x="19798" y="76285"/>
                    </a:cubicBezTo>
                    <a:cubicBezTo>
                      <a:pt x="31704" y="71713"/>
                      <a:pt x="43611" y="63807"/>
                      <a:pt x="54183" y="53425"/>
                    </a:cubicBezTo>
                    <a:cubicBezTo>
                      <a:pt x="64661" y="43042"/>
                      <a:pt x="72757" y="31327"/>
                      <a:pt x="77520" y="19516"/>
                    </a:cubicBezTo>
                    <a:cubicBezTo>
                      <a:pt x="78091" y="18182"/>
                      <a:pt x="77520" y="17230"/>
                      <a:pt x="76948" y="16658"/>
                    </a:cubicBezTo>
                    <a:lnTo>
                      <a:pt x="73424" y="12848"/>
                    </a:lnTo>
                    <a:lnTo>
                      <a:pt x="77424" y="9610"/>
                    </a:lnTo>
                    <a:cubicBezTo>
                      <a:pt x="78472" y="8752"/>
                      <a:pt x="79424" y="7800"/>
                      <a:pt x="80377" y="6657"/>
                    </a:cubicBezTo>
                    <a:lnTo>
                      <a:pt x="81139" y="5895"/>
                    </a:lnTo>
                    <a:cubicBezTo>
                      <a:pt x="91331" y="-2106"/>
                      <a:pt x="105047" y="-1916"/>
                      <a:pt x="114286" y="6181"/>
                    </a:cubicBezTo>
                    <a:lnTo>
                      <a:pt x="114667" y="6181"/>
                    </a:lnTo>
                    <a:lnTo>
                      <a:pt x="116096" y="7895"/>
                    </a:lnTo>
                    <a:cubicBezTo>
                      <a:pt x="134003" y="26088"/>
                      <a:pt x="124478" y="64093"/>
                      <a:pt x="94093" y="94001"/>
                    </a:cubicBezTo>
                    <a:cubicBezTo>
                      <a:pt x="74853" y="112861"/>
                      <a:pt x="51802" y="124100"/>
                      <a:pt x="32180" y="123910"/>
                    </a:cubicBezTo>
                    <a:cubicBezTo>
                      <a:pt x="22655" y="123814"/>
                      <a:pt x="14464" y="120957"/>
                      <a:pt x="8558" y="115528"/>
                    </a:cubicBezTo>
                    <a:lnTo>
                      <a:pt x="8178" y="115528"/>
                    </a:lnTo>
                    <a:lnTo>
                      <a:pt x="6654" y="113813"/>
                    </a:lnTo>
                    <a:cubicBezTo>
                      <a:pt x="1605" y="108479"/>
                      <a:pt x="-681" y="101240"/>
                      <a:pt x="176" y="93906"/>
                    </a:cubicBezTo>
                    <a:close/>
                    <a:moveTo>
                      <a:pt x="13226" y="86286"/>
                    </a:moveTo>
                    <a:cubicBezTo>
                      <a:pt x="9130" y="91810"/>
                      <a:pt x="7892" y="100192"/>
                      <a:pt x="13035" y="106574"/>
                    </a:cubicBezTo>
                    <a:lnTo>
                      <a:pt x="14178" y="107812"/>
                    </a:lnTo>
                    <a:cubicBezTo>
                      <a:pt x="18464" y="112194"/>
                      <a:pt x="24751" y="114480"/>
                      <a:pt x="32371" y="114575"/>
                    </a:cubicBezTo>
                    <a:cubicBezTo>
                      <a:pt x="49230" y="114766"/>
                      <a:pt x="70280" y="104288"/>
                      <a:pt x="87521" y="87429"/>
                    </a:cubicBezTo>
                    <a:cubicBezTo>
                      <a:pt x="112953" y="62378"/>
                      <a:pt x="122858" y="29422"/>
                      <a:pt x="109619" y="14848"/>
                    </a:cubicBezTo>
                    <a:lnTo>
                      <a:pt x="108952" y="14182"/>
                    </a:lnTo>
                    <a:cubicBezTo>
                      <a:pt x="102570" y="7800"/>
                      <a:pt x="93426" y="8848"/>
                      <a:pt x="87521" y="13229"/>
                    </a:cubicBezTo>
                    <a:cubicBezTo>
                      <a:pt x="87235" y="13610"/>
                      <a:pt x="86854" y="13991"/>
                      <a:pt x="86568" y="14277"/>
                    </a:cubicBezTo>
                    <a:cubicBezTo>
                      <a:pt x="87616" y="17134"/>
                      <a:pt x="87616" y="20278"/>
                      <a:pt x="86378" y="23135"/>
                    </a:cubicBezTo>
                    <a:cubicBezTo>
                      <a:pt x="81139" y="36089"/>
                      <a:pt x="72281" y="48948"/>
                      <a:pt x="60851" y="60283"/>
                    </a:cubicBezTo>
                    <a:cubicBezTo>
                      <a:pt x="49325" y="71617"/>
                      <a:pt x="36371" y="80190"/>
                      <a:pt x="23227" y="85238"/>
                    </a:cubicBezTo>
                    <a:cubicBezTo>
                      <a:pt x="20274" y="86381"/>
                      <a:pt x="17226" y="86286"/>
                      <a:pt x="14464" y="85238"/>
                    </a:cubicBezTo>
                    <a:cubicBezTo>
                      <a:pt x="14083" y="85524"/>
                      <a:pt x="13607" y="85905"/>
                      <a:pt x="13226" y="86286"/>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27"/>
              <p:cNvSpPr/>
              <p:nvPr/>
            </p:nvSpPr>
            <p:spPr>
              <a:xfrm>
                <a:off x="4970176" y="4077227"/>
                <a:ext cx="125020" cy="124159"/>
              </a:xfrm>
              <a:custGeom>
                <a:avLst/>
                <a:gdLst/>
                <a:ahLst/>
                <a:cxnLst/>
                <a:rect l="l" t="t" r="r" b="b"/>
                <a:pathLst>
                  <a:path w="125020" h="124159" extrusionOk="0">
                    <a:moveTo>
                      <a:pt x="350" y="85959"/>
                    </a:moveTo>
                    <a:cubicBezTo>
                      <a:pt x="731" y="82816"/>
                      <a:pt x="1302" y="79578"/>
                      <a:pt x="2255" y="76244"/>
                    </a:cubicBezTo>
                    <a:cubicBezTo>
                      <a:pt x="6541" y="60432"/>
                      <a:pt x="16733" y="43954"/>
                      <a:pt x="30925" y="30048"/>
                    </a:cubicBezTo>
                    <a:cubicBezTo>
                      <a:pt x="61405" y="44"/>
                      <a:pt x="99505" y="-8910"/>
                      <a:pt x="117793" y="9664"/>
                    </a:cubicBezTo>
                    <a:cubicBezTo>
                      <a:pt x="127032" y="19380"/>
                      <a:pt x="127413" y="33858"/>
                      <a:pt x="118936" y="44430"/>
                    </a:cubicBezTo>
                    <a:lnTo>
                      <a:pt x="118079" y="45288"/>
                    </a:lnTo>
                    <a:cubicBezTo>
                      <a:pt x="116936" y="46145"/>
                      <a:pt x="116079" y="47002"/>
                      <a:pt x="115412" y="47955"/>
                    </a:cubicBezTo>
                    <a:lnTo>
                      <a:pt x="113793" y="50145"/>
                    </a:lnTo>
                    <a:lnTo>
                      <a:pt x="109316" y="49669"/>
                    </a:lnTo>
                    <a:lnTo>
                      <a:pt x="108078" y="48431"/>
                    </a:lnTo>
                    <a:cubicBezTo>
                      <a:pt x="107696" y="47955"/>
                      <a:pt x="106744" y="47288"/>
                      <a:pt x="105315" y="47859"/>
                    </a:cubicBezTo>
                    <a:cubicBezTo>
                      <a:pt x="93409" y="52527"/>
                      <a:pt x="81598" y="60432"/>
                      <a:pt x="71120" y="70719"/>
                    </a:cubicBezTo>
                    <a:cubicBezTo>
                      <a:pt x="60643" y="81006"/>
                      <a:pt x="52452" y="92817"/>
                      <a:pt x="47689" y="104628"/>
                    </a:cubicBezTo>
                    <a:cubicBezTo>
                      <a:pt x="47118" y="106057"/>
                      <a:pt x="47879" y="106914"/>
                      <a:pt x="48165" y="107200"/>
                    </a:cubicBezTo>
                    <a:lnTo>
                      <a:pt x="52070" y="111010"/>
                    </a:lnTo>
                    <a:lnTo>
                      <a:pt x="47784" y="114439"/>
                    </a:lnTo>
                    <a:cubicBezTo>
                      <a:pt x="46546" y="115392"/>
                      <a:pt x="45594" y="116439"/>
                      <a:pt x="44832" y="117487"/>
                    </a:cubicBezTo>
                    <a:lnTo>
                      <a:pt x="43879" y="118440"/>
                    </a:lnTo>
                    <a:cubicBezTo>
                      <a:pt x="33211" y="126631"/>
                      <a:pt x="18733" y="125964"/>
                      <a:pt x="9589" y="116820"/>
                    </a:cubicBezTo>
                    <a:lnTo>
                      <a:pt x="9208" y="116439"/>
                    </a:lnTo>
                    <a:lnTo>
                      <a:pt x="12923" y="113487"/>
                    </a:lnTo>
                    <a:lnTo>
                      <a:pt x="9113" y="116344"/>
                    </a:lnTo>
                    <a:cubicBezTo>
                      <a:pt x="1874" y="109105"/>
                      <a:pt x="-1079" y="98532"/>
                      <a:pt x="350" y="85959"/>
                    </a:cubicBezTo>
                    <a:close/>
                    <a:moveTo>
                      <a:pt x="115412" y="29190"/>
                    </a:moveTo>
                    <a:cubicBezTo>
                      <a:pt x="115888" y="24904"/>
                      <a:pt x="114745" y="20332"/>
                      <a:pt x="111221" y="16522"/>
                    </a:cubicBezTo>
                    <a:cubicBezTo>
                      <a:pt x="97029" y="2044"/>
                      <a:pt x="63405" y="11474"/>
                      <a:pt x="37688" y="36810"/>
                    </a:cubicBezTo>
                    <a:cubicBezTo>
                      <a:pt x="24734" y="49574"/>
                      <a:pt x="15399" y="64528"/>
                      <a:pt x="11494" y="78720"/>
                    </a:cubicBezTo>
                    <a:cubicBezTo>
                      <a:pt x="7875" y="92055"/>
                      <a:pt x="9494" y="103104"/>
                      <a:pt x="16066" y="109772"/>
                    </a:cubicBezTo>
                    <a:lnTo>
                      <a:pt x="12828" y="113391"/>
                    </a:lnTo>
                    <a:lnTo>
                      <a:pt x="16161" y="110058"/>
                    </a:lnTo>
                    <a:cubicBezTo>
                      <a:pt x="22543" y="116344"/>
                      <a:pt x="31592" y="115392"/>
                      <a:pt x="37497" y="111201"/>
                    </a:cubicBezTo>
                    <a:cubicBezTo>
                      <a:pt x="37878" y="110724"/>
                      <a:pt x="38259" y="110343"/>
                      <a:pt x="38640" y="109867"/>
                    </a:cubicBezTo>
                    <a:cubicBezTo>
                      <a:pt x="37593" y="107105"/>
                      <a:pt x="37593" y="103962"/>
                      <a:pt x="38831" y="101009"/>
                    </a:cubicBezTo>
                    <a:cubicBezTo>
                      <a:pt x="44165" y="87960"/>
                      <a:pt x="53023" y="75101"/>
                      <a:pt x="64453" y="63861"/>
                    </a:cubicBezTo>
                    <a:cubicBezTo>
                      <a:pt x="75788" y="52622"/>
                      <a:pt x="88837" y="44049"/>
                      <a:pt x="101982" y="38906"/>
                    </a:cubicBezTo>
                    <a:cubicBezTo>
                      <a:pt x="105029" y="37763"/>
                      <a:pt x="108078" y="37858"/>
                      <a:pt x="110840" y="38906"/>
                    </a:cubicBezTo>
                    <a:cubicBezTo>
                      <a:pt x="111221" y="38620"/>
                      <a:pt x="111602" y="38239"/>
                      <a:pt x="111983" y="37953"/>
                    </a:cubicBezTo>
                    <a:cubicBezTo>
                      <a:pt x="113697" y="35572"/>
                      <a:pt x="115031" y="32429"/>
                      <a:pt x="115412" y="2919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5" name="Google Shape;775;p27"/>
            <p:cNvGrpSpPr/>
            <p:nvPr/>
          </p:nvGrpSpPr>
          <p:grpSpPr>
            <a:xfrm>
              <a:off x="4551076" y="4343927"/>
              <a:ext cx="156139" cy="155875"/>
              <a:chOff x="4551076" y="4343927"/>
              <a:chExt cx="156139" cy="155875"/>
            </a:xfrm>
          </p:grpSpPr>
          <p:sp>
            <p:nvSpPr>
              <p:cNvPr id="776" name="Google Shape;776;p27"/>
              <p:cNvSpPr/>
              <p:nvPr/>
            </p:nvSpPr>
            <p:spPr>
              <a:xfrm>
                <a:off x="4582110" y="4375890"/>
                <a:ext cx="125105" cy="123912"/>
              </a:xfrm>
              <a:custGeom>
                <a:avLst/>
                <a:gdLst/>
                <a:ahLst/>
                <a:cxnLst/>
                <a:rect l="l" t="t" r="r" b="b"/>
                <a:pathLst>
                  <a:path w="125105" h="123912" extrusionOk="0">
                    <a:moveTo>
                      <a:pt x="176" y="93906"/>
                    </a:moveTo>
                    <a:cubicBezTo>
                      <a:pt x="748" y="89048"/>
                      <a:pt x="2653" y="84190"/>
                      <a:pt x="6082" y="79904"/>
                    </a:cubicBezTo>
                    <a:lnTo>
                      <a:pt x="6939" y="79047"/>
                    </a:lnTo>
                    <a:cubicBezTo>
                      <a:pt x="8177" y="78190"/>
                      <a:pt x="9130" y="77237"/>
                      <a:pt x="9892" y="76094"/>
                    </a:cubicBezTo>
                    <a:lnTo>
                      <a:pt x="13321" y="71617"/>
                    </a:lnTo>
                    <a:lnTo>
                      <a:pt x="17226" y="75808"/>
                    </a:lnTo>
                    <a:cubicBezTo>
                      <a:pt x="17702" y="76380"/>
                      <a:pt x="18655" y="76761"/>
                      <a:pt x="19798" y="76285"/>
                    </a:cubicBezTo>
                    <a:cubicBezTo>
                      <a:pt x="31704" y="71713"/>
                      <a:pt x="43610" y="63807"/>
                      <a:pt x="54183" y="53425"/>
                    </a:cubicBezTo>
                    <a:cubicBezTo>
                      <a:pt x="64661" y="43042"/>
                      <a:pt x="72757" y="31327"/>
                      <a:pt x="77519" y="19516"/>
                    </a:cubicBezTo>
                    <a:cubicBezTo>
                      <a:pt x="78091" y="18182"/>
                      <a:pt x="77519" y="17230"/>
                      <a:pt x="76948" y="16658"/>
                    </a:cubicBezTo>
                    <a:lnTo>
                      <a:pt x="73424" y="12848"/>
                    </a:lnTo>
                    <a:lnTo>
                      <a:pt x="77424" y="9610"/>
                    </a:lnTo>
                    <a:cubicBezTo>
                      <a:pt x="78472" y="8752"/>
                      <a:pt x="79424" y="7800"/>
                      <a:pt x="80377" y="6657"/>
                    </a:cubicBezTo>
                    <a:lnTo>
                      <a:pt x="81139" y="5895"/>
                    </a:lnTo>
                    <a:cubicBezTo>
                      <a:pt x="91330" y="-2106"/>
                      <a:pt x="105047" y="-1916"/>
                      <a:pt x="114286" y="6181"/>
                    </a:cubicBezTo>
                    <a:lnTo>
                      <a:pt x="114667" y="6181"/>
                    </a:lnTo>
                    <a:lnTo>
                      <a:pt x="116096" y="7895"/>
                    </a:lnTo>
                    <a:cubicBezTo>
                      <a:pt x="134003" y="26088"/>
                      <a:pt x="124478" y="64093"/>
                      <a:pt x="94093" y="94001"/>
                    </a:cubicBezTo>
                    <a:cubicBezTo>
                      <a:pt x="74852" y="112861"/>
                      <a:pt x="51802" y="124100"/>
                      <a:pt x="32180" y="123910"/>
                    </a:cubicBezTo>
                    <a:cubicBezTo>
                      <a:pt x="22655" y="123814"/>
                      <a:pt x="14464" y="120957"/>
                      <a:pt x="8558" y="115528"/>
                    </a:cubicBezTo>
                    <a:lnTo>
                      <a:pt x="8177" y="115528"/>
                    </a:lnTo>
                    <a:lnTo>
                      <a:pt x="6653" y="113813"/>
                    </a:lnTo>
                    <a:cubicBezTo>
                      <a:pt x="1605" y="108479"/>
                      <a:pt x="-681" y="101240"/>
                      <a:pt x="176" y="93906"/>
                    </a:cubicBezTo>
                    <a:close/>
                    <a:moveTo>
                      <a:pt x="13226" y="86286"/>
                    </a:moveTo>
                    <a:cubicBezTo>
                      <a:pt x="9130" y="91810"/>
                      <a:pt x="7892" y="100192"/>
                      <a:pt x="13035" y="106574"/>
                    </a:cubicBezTo>
                    <a:lnTo>
                      <a:pt x="14178" y="107812"/>
                    </a:lnTo>
                    <a:cubicBezTo>
                      <a:pt x="18464" y="112194"/>
                      <a:pt x="24751" y="114480"/>
                      <a:pt x="32371" y="114575"/>
                    </a:cubicBezTo>
                    <a:cubicBezTo>
                      <a:pt x="49230" y="114766"/>
                      <a:pt x="70280" y="104288"/>
                      <a:pt x="87521" y="87429"/>
                    </a:cubicBezTo>
                    <a:cubicBezTo>
                      <a:pt x="112952" y="62378"/>
                      <a:pt x="122858" y="29422"/>
                      <a:pt x="109619" y="14848"/>
                    </a:cubicBezTo>
                    <a:lnTo>
                      <a:pt x="108952" y="14182"/>
                    </a:lnTo>
                    <a:cubicBezTo>
                      <a:pt x="102570" y="7800"/>
                      <a:pt x="93426" y="8848"/>
                      <a:pt x="87521" y="13229"/>
                    </a:cubicBezTo>
                    <a:cubicBezTo>
                      <a:pt x="87235" y="13610"/>
                      <a:pt x="86854" y="13991"/>
                      <a:pt x="86568" y="14277"/>
                    </a:cubicBezTo>
                    <a:cubicBezTo>
                      <a:pt x="87616" y="17134"/>
                      <a:pt x="87616" y="20278"/>
                      <a:pt x="86378" y="23135"/>
                    </a:cubicBezTo>
                    <a:cubicBezTo>
                      <a:pt x="81139" y="36089"/>
                      <a:pt x="72280" y="48948"/>
                      <a:pt x="60851" y="60283"/>
                    </a:cubicBezTo>
                    <a:cubicBezTo>
                      <a:pt x="49325" y="71617"/>
                      <a:pt x="36371" y="80190"/>
                      <a:pt x="23227" y="85238"/>
                    </a:cubicBezTo>
                    <a:cubicBezTo>
                      <a:pt x="20274" y="86381"/>
                      <a:pt x="17226" y="86286"/>
                      <a:pt x="14464" y="85238"/>
                    </a:cubicBezTo>
                    <a:cubicBezTo>
                      <a:pt x="14083" y="85524"/>
                      <a:pt x="13607" y="85905"/>
                      <a:pt x="13226" y="86286"/>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27"/>
              <p:cNvSpPr/>
              <p:nvPr/>
            </p:nvSpPr>
            <p:spPr>
              <a:xfrm>
                <a:off x="4551076" y="4343927"/>
                <a:ext cx="125020" cy="124159"/>
              </a:xfrm>
              <a:custGeom>
                <a:avLst/>
                <a:gdLst/>
                <a:ahLst/>
                <a:cxnLst/>
                <a:rect l="l" t="t" r="r" b="b"/>
                <a:pathLst>
                  <a:path w="125020" h="124159" extrusionOk="0">
                    <a:moveTo>
                      <a:pt x="350" y="85959"/>
                    </a:moveTo>
                    <a:cubicBezTo>
                      <a:pt x="731" y="82816"/>
                      <a:pt x="1302" y="79578"/>
                      <a:pt x="2255" y="76244"/>
                    </a:cubicBezTo>
                    <a:cubicBezTo>
                      <a:pt x="6541" y="60432"/>
                      <a:pt x="16733" y="43954"/>
                      <a:pt x="30925" y="30048"/>
                    </a:cubicBezTo>
                    <a:cubicBezTo>
                      <a:pt x="61405" y="44"/>
                      <a:pt x="99505" y="-8910"/>
                      <a:pt x="117793" y="9664"/>
                    </a:cubicBezTo>
                    <a:cubicBezTo>
                      <a:pt x="127032" y="19380"/>
                      <a:pt x="127413" y="33858"/>
                      <a:pt x="118936" y="44430"/>
                    </a:cubicBezTo>
                    <a:lnTo>
                      <a:pt x="118079" y="45288"/>
                    </a:lnTo>
                    <a:cubicBezTo>
                      <a:pt x="116936" y="46145"/>
                      <a:pt x="116079" y="47002"/>
                      <a:pt x="115412" y="47955"/>
                    </a:cubicBezTo>
                    <a:lnTo>
                      <a:pt x="113793" y="50145"/>
                    </a:lnTo>
                    <a:lnTo>
                      <a:pt x="109316" y="49669"/>
                    </a:lnTo>
                    <a:lnTo>
                      <a:pt x="108078" y="48431"/>
                    </a:lnTo>
                    <a:cubicBezTo>
                      <a:pt x="107697" y="47955"/>
                      <a:pt x="106744" y="47288"/>
                      <a:pt x="105315" y="47859"/>
                    </a:cubicBezTo>
                    <a:cubicBezTo>
                      <a:pt x="93409" y="52527"/>
                      <a:pt x="81598" y="60432"/>
                      <a:pt x="71121" y="70719"/>
                    </a:cubicBezTo>
                    <a:cubicBezTo>
                      <a:pt x="60643" y="81006"/>
                      <a:pt x="52452" y="92817"/>
                      <a:pt x="47689" y="104628"/>
                    </a:cubicBezTo>
                    <a:cubicBezTo>
                      <a:pt x="47118" y="106057"/>
                      <a:pt x="47880" y="106914"/>
                      <a:pt x="48165" y="107200"/>
                    </a:cubicBezTo>
                    <a:lnTo>
                      <a:pt x="52071" y="111010"/>
                    </a:lnTo>
                    <a:lnTo>
                      <a:pt x="47784" y="114439"/>
                    </a:lnTo>
                    <a:cubicBezTo>
                      <a:pt x="46546" y="115392"/>
                      <a:pt x="45594" y="116439"/>
                      <a:pt x="44832" y="117487"/>
                    </a:cubicBezTo>
                    <a:lnTo>
                      <a:pt x="43879" y="118440"/>
                    </a:lnTo>
                    <a:cubicBezTo>
                      <a:pt x="33211" y="126631"/>
                      <a:pt x="18733" y="125964"/>
                      <a:pt x="9589" y="116820"/>
                    </a:cubicBezTo>
                    <a:lnTo>
                      <a:pt x="9208" y="116439"/>
                    </a:lnTo>
                    <a:lnTo>
                      <a:pt x="12923" y="113487"/>
                    </a:lnTo>
                    <a:lnTo>
                      <a:pt x="9113" y="116344"/>
                    </a:lnTo>
                    <a:cubicBezTo>
                      <a:pt x="1874" y="109105"/>
                      <a:pt x="-1079" y="98532"/>
                      <a:pt x="350" y="85959"/>
                    </a:cubicBezTo>
                    <a:close/>
                    <a:moveTo>
                      <a:pt x="115412" y="29190"/>
                    </a:moveTo>
                    <a:cubicBezTo>
                      <a:pt x="115888" y="24904"/>
                      <a:pt x="114745" y="20332"/>
                      <a:pt x="111221" y="16522"/>
                    </a:cubicBezTo>
                    <a:cubicBezTo>
                      <a:pt x="97029" y="2044"/>
                      <a:pt x="63405" y="11474"/>
                      <a:pt x="37688" y="36810"/>
                    </a:cubicBezTo>
                    <a:cubicBezTo>
                      <a:pt x="24734" y="49574"/>
                      <a:pt x="15399" y="64528"/>
                      <a:pt x="11494" y="78720"/>
                    </a:cubicBezTo>
                    <a:cubicBezTo>
                      <a:pt x="7875" y="92055"/>
                      <a:pt x="9494" y="103104"/>
                      <a:pt x="16066" y="109772"/>
                    </a:cubicBezTo>
                    <a:lnTo>
                      <a:pt x="12828" y="113391"/>
                    </a:lnTo>
                    <a:lnTo>
                      <a:pt x="16161" y="110058"/>
                    </a:lnTo>
                    <a:cubicBezTo>
                      <a:pt x="22543" y="116344"/>
                      <a:pt x="31592" y="115392"/>
                      <a:pt x="37497" y="111201"/>
                    </a:cubicBezTo>
                    <a:cubicBezTo>
                      <a:pt x="37878" y="110724"/>
                      <a:pt x="38259" y="110343"/>
                      <a:pt x="38640" y="109867"/>
                    </a:cubicBezTo>
                    <a:cubicBezTo>
                      <a:pt x="37593" y="107105"/>
                      <a:pt x="37593" y="103962"/>
                      <a:pt x="38831" y="101009"/>
                    </a:cubicBezTo>
                    <a:cubicBezTo>
                      <a:pt x="44165" y="87960"/>
                      <a:pt x="53023" y="75101"/>
                      <a:pt x="64453" y="63861"/>
                    </a:cubicBezTo>
                    <a:cubicBezTo>
                      <a:pt x="75788" y="52622"/>
                      <a:pt x="88837" y="44049"/>
                      <a:pt x="101982" y="38906"/>
                    </a:cubicBezTo>
                    <a:cubicBezTo>
                      <a:pt x="105030" y="37763"/>
                      <a:pt x="108078" y="37858"/>
                      <a:pt x="110840" y="38906"/>
                    </a:cubicBezTo>
                    <a:cubicBezTo>
                      <a:pt x="111221" y="38620"/>
                      <a:pt x="111602" y="38239"/>
                      <a:pt x="111983" y="37953"/>
                    </a:cubicBezTo>
                    <a:cubicBezTo>
                      <a:pt x="113697" y="35572"/>
                      <a:pt x="115031" y="32429"/>
                      <a:pt x="115412" y="2919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8" name="Google Shape;778;p27"/>
            <p:cNvGrpSpPr/>
            <p:nvPr/>
          </p:nvGrpSpPr>
          <p:grpSpPr>
            <a:xfrm>
              <a:off x="4338967" y="4637199"/>
              <a:ext cx="161308" cy="140863"/>
              <a:chOff x="4338967" y="4637199"/>
              <a:chExt cx="161308" cy="140863"/>
            </a:xfrm>
          </p:grpSpPr>
          <p:sp>
            <p:nvSpPr>
              <p:cNvPr id="779" name="Google Shape;779;p27"/>
              <p:cNvSpPr/>
              <p:nvPr/>
            </p:nvSpPr>
            <p:spPr>
              <a:xfrm>
                <a:off x="4338967" y="4684465"/>
                <a:ext cx="146534" cy="93597"/>
              </a:xfrm>
              <a:custGeom>
                <a:avLst/>
                <a:gdLst/>
                <a:ahLst/>
                <a:cxnLst/>
                <a:rect l="l" t="t" r="r" b="b"/>
                <a:pathLst>
                  <a:path w="146534" h="93597" extrusionOk="0">
                    <a:moveTo>
                      <a:pt x="17291" y="1454"/>
                    </a:moveTo>
                    <a:cubicBezTo>
                      <a:pt x="21958" y="-165"/>
                      <a:pt x="27197" y="-451"/>
                      <a:pt x="32436" y="692"/>
                    </a:cubicBezTo>
                    <a:lnTo>
                      <a:pt x="33579" y="1073"/>
                    </a:lnTo>
                    <a:cubicBezTo>
                      <a:pt x="34912" y="1740"/>
                      <a:pt x="36151" y="2216"/>
                      <a:pt x="37484" y="2502"/>
                    </a:cubicBezTo>
                    <a:lnTo>
                      <a:pt x="43009" y="3645"/>
                    </a:lnTo>
                    <a:lnTo>
                      <a:pt x="40913" y="8883"/>
                    </a:lnTo>
                    <a:cubicBezTo>
                      <a:pt x="40627" y="9550"/>
                      <a:pt x="40627" y="10598"/>
                      <a:pt x="41580" y="11455"/>
                    </a:cubicBezTo>
                    <a:cubicBezTo>
                      <a:pt x="50819" y="20218"/>
                      <a:pt x="63106" y="27553"/>
                      <a:pt x="77013" y="32601"/>
                    </a:cubicBezTo>
                    <a:cubicBezTo>
                      <a:pt x="90919" y="37649"/>
                      <a:pt x="105016" y="39840"/>
                      <a:pt x="117684" y="39078"/>
                    </a:cubicBezTo>
                    <a:cubicBezTo>
                      <a:pt x="119113" y="38982"/>
                      <a:pt x="119780" y="38125"/>
                      <a:pt x="120066" y="37363"/>
                    </a:cubicBezTo>
                    <a:lnTo>
                      <a:pt x="121971" y="32601"/>
                    </a:lnTo>
                    <a:lnTo>
                      <a:pt x="126638" y="34887"/>
                    </a:lnTo>
                    <a:cubicBezTo>
                      <a:pt x="127876" y="35458"/>
                      <a:pt x="129114" y="35934"/>
                      <a:pt x="130638" y="36315"/>
                    </a:cubicBezTo>
                    <a:lnTo>
                      <a:pt x="131591" y="36696"/>
                    </a:lnTo>
                    <a:cubicBezTo>
                      <a:pt x="143212" y="42507"/>
                      <a:pt x="148926" y="54889"/>
                      <a:pt x="145593" y="66700"/>
                    </a:cubicBezTo>
                    <a:lnTo>
                      <a:pt x="145688" y="67081"/>
                    </a:lnTo>
                    <a:lnTo>
                      <a:pt x="144735" y="69081"/>
                    </a:lnTo>
                    <a:cubicBezTo>
                      <a:pt x="135972" y="93084"/>
                      <a:pt x="97587" y="100800"/>
                      <a:pt x="57487" y="86226"/>
                    </a:cubicBezTo>
                    <a:cubicBezTo>
                      <a:pt x="32150" y="76987"/>
                      <a:pt x="12147" y="60985"/>
                      <a:pt x="3861" y="43269"/>
                    </a:cubicBezTo>
                    <a:cubicBezTo>
                      <a:pt x="-140" y="34601"/>
                      <a:pt x="-1092" y="26029"/>
                      <a:pt x="1289" y="18313"/>
                    </a:cubicBezTo>
                    <a:lnTo>
                      <a:pt x="1194" y="17932"/>
                    </a:lnTo>
                    <a:lnTo>
                      <a:pt x="2146" y="15837"/>
                    </a:lnTo>
                    <a:cubicBezTo>
                      <a:pt x="4718" y="9074"/>
                      <a:pt x="10433" y="3835"/>
                      <a:pt x="17291" y="1454"/>
                    </a:cubicBezTo>
                    <a:close/>
                    <a:moveTo>
                      <a:pt x="29769" y="9931"/>
                    </a:moveTo>
                    <a:cubicBezTo>
                      <a:pt x="23006" y="8598"/>
                      <a:pt x="14910" y="11170"/>
                      <a:pt x="11385" y="18504"/>
                    </a:cubicBezTo>
                    <a:lnTo>
                      <a:pt x="10814" y="20028"/>
                    </a:lnTo>
                    <a:cubicBezTo>
                      <a:pt x="8718" y="25743"/>
                      <a:pt x="9290" y="32410"/>
                      <a:pt x="12529" y="39363"/>
                    </a:cubicBezTo>
                    <a:cubicBezTo>
                      <a:pt x="19672" y="54604"/>
                      <a:pt x="38151" y="69177"/>
                      <a:pt x="60820" y="77368"/>
                    </a:cubicBezTo>
                    <a:cubicBezTo>
                      <a:pt x="94348" y="89560"/>
                      <a:pt x="128352" y="84321"/>
                      <a:pt x="135782" y="66033"/>
                    </a:cubicBezTo>
                    <a:lnTo>
                      <a:pt x="136068" y="65176"/>
                    </a:lnTo>
                    <a:cubicBezTo>
                      <a:pt x="139021" y="56604"/>
                      <a:pt x="134163" y="48793"/>
                      <a:pt x="127686" y="45364"/>
                    </a:cubicBezTo>
                    <a:cubicBezTo>
                      <a:pt x="127209" y="45269"/>
                      <a:pt x="126733" y="45079"/>
                      <a:pt x="126352" y="44983"/>
                    </a:cubicBezTo>
                    <a:cubicBezTo>
                      <a:pt x="124257" y="47174"/>
                      <a:pt x="121399" y="48507"/>
                      <a:pt x="118256" y="48603"/>
                    </a:cubicBezTo>
                    <a:cubicBezTo>
                      <a:pt x="104350" y="49460"/>
                      <a:pt x="88919" y="46983"/>
                      <a:pt x="73774" y="41554"/>
                    </a:cubicBezTo>
                    <a:cubicBezTo>
                      <a:pt x="58630" y="36030"/>
                      <a:pt x="45199" y="28029"/>
                      <a:pt x="35008" y="18408"/>
                    </a:cubicBezTo>
                    <a:cubicBezTo>
                      <a:pt x="32722" y="16313"/>
                      <a:pt x="31388" y="13455"/>
                      <a:pt x="31197" y="10503"/>
                    </a:cubicBezTo>
                    <a:cubicBezTo>
                      <a:pt x="30817" y="10407"/>
                      <a:pt x="30340" y="10217"/>
                      <a:pt x="29769" y="9931"/>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27"/>
              <p:cNvSpPr/>
              <p:nvPr/>
            </p:nvSpPr>
            <p:spPr>
              <a:xfrm>
                <a:off x="4353877" y="4637199"/>
                <a:ext cx="146398" cy="93688"/>
              </a:xfrm>
              <a:custGeom>
                <a:avLst/>
                <a:gdLst/>
                <a:ahLst/>
                <a:cxnLst/>
                <a:rect l="l" t="t" r="r" b="b"/>
                <a:pathLst>
                  <a:path w="146398" h="93688" extrusionOk="0">
                    <a:moveTo>
                      <a:pt x="25146" y="3762"/>
                    </a:moveTo>
                    <a:cubicBezTo>
                      <a:pt x="28099" y="2714"/>
                      <a:pt x="31337" y="1952"/>
                      <a:pt x="34671" y="1285"/>
                    </a:cubicBezTo>
                    <a:cubicBezTo>
                      <a:pt x="50864" y="-1668"/>
                      <a:pt x="70009" y="523"/>
                      <a:pt x="88773" y="7286"/>
                    </a:cubicBezTo>
                    <a:cubicBezTo>
                      <a:pt x="128969" y="21859"/>
                      <a:pt x="153448" y="52434"/>
                      <a:pt x="144590" y="76914"/>
                    </a:cubicBezTo>
                    <a:cubicBezTo>
                      <a:pt x="139827" y="89391"/>
                      <a:pt x="126873" y="96059"/>
                      <a:pt x="113729" y="92916"/>
                    </a:cubicBezTo>
                    <a:lnTo>
                      <a:pt x="112586" y="92535"/>
                    </a:lnTo>
                    <a:cubicBezTo>
                      <a:pt x="111347" y="91868"/>
                      <a:pt x="110204" y="91487"/>
                      <a:pt x="109061" y="91201"/>
                    </a:cubicBezTo>
                    <a:lnTo>
                      <a:pt x="106394" y="90725"/>
                    </a:lnTo>
                    <a:lnTo>
                      <a:pt x="104966" y="86534"/>
                    </a:lnTo>
                    <a:lnTo>
                      <a:pt x="105537" y="84819"/>
                    </a:lnTo>
                    <a:cubicBezTo>
                      <a:pt x="105728" y="84248"/>
                      <a:pt x="105918" y="83105"/>
                      <a:pt x="104870" y="82057"/>
                    </a:cubicBezTo>
                    <a:cubicBezTo>
                      <a:pt x="95536" y="73294"/>
                      <a:pt x="83249" y="66055"/>
                      <a:pt x="69533" y="61007"/>
                    </a:cubicBezTo>
                    <a:cubicBezTo>
                      <a:pt x="55721" y="55959"/>
                      <a:pt x="41624" y="53673"/>
                      <a:pt x="28766" y="54435"/>
                    </a:cubicBezTo>
                    <a:cubicBezTo>
                      <a:pt x="27146" y="54530"/>
                      <a:pt x="26765" y="55578"/>
                      <a:pt x="26670" y="55959"/>
                    </a:cubicBezTo>
                    <a:lnTo>
                      <a:pt x="24956" y="61102"/>
                    </a:lnTo>
                    <a:lnTo>
                      <a:pt x="20003" y="58721"/>
                    </a:lnTo>
                    <a:cubicBezTo>
                      <a:pt x="18574" y="58054"/>
                      <a:pt x="17240" y="57578"/>
                      <a:pt x="16002" y="57292"/>
                    </a:cubicBezTo>
                    <a:lnTo>
                      <a:pt x="14764" y="56816"/>
                    </a:lnTo>
                    <a:cubicBezTo>
                      <a:pt x="2762" y="50625"/>
                      <a:pt x="-2857" y="37385"/>
                      <a:pt x="1429" y="25193"/>
                    </a:cubicBezTo>
                    <a:lnTo>
                      <a:pt x="1619" y="24717"/>
                    </a:lnTo>
                    <a:lnTo>
                      <a:pt x="5906" y="26812"/>
                    </a:lnTo>
                    <a:lnTo>
                      <a:pt x="1715" y="24621"/>
                    </a:lnTo>
                    <a:cubicBezTo>
                      <a:pt x="4953" y="15096"/>
                      <a:pt x="13240" y="7857"/>
                      <a:pt x="25146" y="3762"/>
                    </a:cubicBezTo>
                    <a:close/>
                    <a:moveTo>
                      <a:pt x="125921" y="83105"/>
                    </a:moveTo>
                    <a:cubicBezTo>
                      <a:pt x="130016" y="81676"/>
                      <a:pt x="133636" y="78723"/>
                      <a:pt x="135541" y="73866"/>
                    </a:cubicBezTo>
                    <a:cubicBezTo>
                      <a:pt x="142494" y="54816"/>
                      <a:pt x="119539" y="28527"/>
                      <a:pt x="85535" y="16239"/>
                    </a:cubicBezTo>
                    <a:cubicBezTo>
                      <a:pt x="68390" y="10048"/>
                      <a:pt x="50959" y="8048"/>
                      <a:pt x="36386" y="10715"/>
                    </a:cubicBezTo>
                    <a:cubicBezTo>
                      <a:pt x="22765" y="13191"/>
                      <a:pt x="13526" y="19383"/>
                      <a:pt x="10287" y="28145"/>
                    </a:cubicBezTo>
                    <a:lnTo>
                      <a:pt x="5715" y="26812"/>
                    </a:lnTo>
                    <a:lnTo>
                      <a:pt x="10192" y="28431"/>
                    </a:lnTo>
                    <a:cubicBezTo>
                      <a:pt x="7239" y="36813"/>
                      <a:pt x="12002" y="44624"/>
                      <a:pt x="18288" y="48148"/>
                    </a:cubicBezTo>
                    <a:cubicBezTo>
                      <a:pt x="18860" y="48243"/>
                      <a:pt x="19431" y="48434"/>
                      <a:pt x="19907" y="48624"/>
                    </a:cubicBezTo>
                    <a:cubicBezTo>
                      <a:pt x="21908" y="46529"/>
                      <a:pt x="24765" y="45195"/>
                      <a:pt x="27908" y="45005"/>
                    </a:cubicBezTo>
                    <a:cubicBezTo>
                      <a:pt x="42005" y="44148"/>
                      <a:pt x="57341" y="46624"/>
                      <a:pt x="72390" y="52149"/>
                    </a:cubicBezTo>
                    <a:cubicBezTo>
                      <a:pt x="87440" y="57578"/>
                      <a:pt x="100775" y="65579"/>
                      <a:pt x="111062" y="75199"/>
                    </a:cubicBezTo>
                    <a:cubicBezTo>
                      <a:pt x="113348" y="77390"/>
                      <a:pt x="114681" y="80247"/>
                      <a:pt x="114872" y="83200"/>
                    </a:cubicBezTo>
                    <a:cubicBezTo>
                      <a:pt x="115348" y="83391"/>
                      <a:pt x="115729" y="83581"/>
                      <a:pt x="116205" y="83772"/>
                    </a:cubicBezTo>
                    <a:cubicBezTo>
                      <a:pt x="119444" y="84343"/>
                      <a:pt x="122873" y="84153"/>
                      <a:pt x="125921" y="8310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1" name="Google Shape;781;p27"/>
            <p:cNvGrpSpPr/>
            <p:nvPr/>
          </p:nvGrpSpPr>
          <p:grpSpPr>
            <a:xfrm>
              <a:off x="4056669" y="4191354"/>
              <a:ext cx="135502" cy="156336"/>
              <a:chOff x="4056669" y="4191354"/>
              <a:chExt cx="135502" cy="156336"/>
            </a:xfrm>
          </p:grpSpPr>
          <p:sp>
            <p:nvSpPr>
              <p:cNvPr id="782" name="Google Shape;782;p27"/>
              <p:cNvSpPr/>
              <p:nvPr/>
            </p:nvSpPr>
            <p:spPr>
              <a:xfrm>
                <a:off x="4056669" y="4195923"/>
                <a:ext cx="78418" cy="151767"/>
              </a:xfrm>
              <a:custGeom>
                <a:avLst/>
                <a:gdLst/>
                <a:ahLst/>
                <a:cxnLst/>
                <a:rect l="l" t="t" r="r" b="b"/>
                <a:pathLst>
                  <a:path w="78418" h="151767" extrusionOk="0">
                    <a:moveTo>
                      <a:pt x="58702" y="7269"/>
                    </a:moveTo>
                    <a:cubicBezTo>
                      <a:pt x="62226" y="10698"/>
                      <a:pt x="64893" y="15270"/>
                      <a:pt x="66132" y="20509"/>
                    </a:cubicBezTo>
                    <a:lnTo>
                      <a:pt x="66227" y="21747"/>
                    </a:lnTo>
                    <a:cubicBezTo>
                      <a:pt x="66227" y="23271"/>
                      <a:pt x="66322" y="24604"/>
                      <a:pt x="66703" y="25938"/>
                    </a:cubicBezTo>
                    <a:lnTo>
                      <a:pt x="68132" y="31367"/>
                    </a:lnTo>
                    <a:lnTo>
                      <a:pt x="62512" y="31843"/>
                    </a:lnTo>
                    <a:cubicBezTo>
                      <a:pt x="61750" y="31939"/>
                      <a:pt x="60893" y="32415"/>
                      <a:pt x="60512" y="33558"/>
                    </a:cubicBezTo>
                    <a:cubicBezTo>
                      <a:pt x="56797" y="45750"/>
                      <a:pt x="55845" y="60037"/>
                      <a:pt x="57559" y="74706"/>
                    </a:cubicBezTo>
                    <a:cubicBezTo>
                      <a:pt x="59369" y="89374"/>
                      <a:pt x="63655" y="102995"/>
                      <a:pt x="70037" y="113949"/>
                    </a:cubicBezTo>
                    <a:cubicBezTo>
                      <a:pt x="70704" y="115187"/>
                      <a:pt x="71847" y="115378"/>
                      <a:pt x="72609" y="115282"/>
                    </a:cubicBezTo>
                    <a:lnTo>
                      <a:pt x="77752" y="114806"/>
                    </a:lnTo>
                    <a:lnTo>
                      <a:pt x="77847" y="119950"/>
                    </a:lnTo>
                    <a:cubicBezTo>
                      <a:pt x="77847" y="121283"/>
                      <a:pt x="78038" y="122617"/>
                      <a:pt x="78324" y="124141"/>
                    </a:cubicBezTo>
                    <a:lnTo>
                      <a:pt x="78419" y="125188"/>
                    </a:lnTo>
                    <a:cubicBezTo>
                      <a:pt x="78419" y="138142"/>
                      <a:pt x="69942" y="148810"/>
                      <a:pt x="57845" y="151192"/>
                    </a:cubicBezTo>
                    <a:lnTo>
                      <a:pt x="57559" y="151477"/>
                    </a:lnTo>
                    <a:lnTo>
                      <a:pt x="55368" y="151573"/>
                    </a:lnTo>
                    <a:cubicBezTo>
                      <a:pt x="30032" y="154525"/>
                      <a:pt x="5838" y="123664"/>
                      <a:pt x="885" y="81278"/>
                    </a:cubicBezTo>
                    <a:cubicBezTo>
                      <a:pt x="-2258" y="54513"/>
                      <a:pt x="3076" y="29367"/>
                      <a:pt x="15173" y="14032"/>
                    </a:cubicBezTo>
                    <a:cubicBezTo>
                      <a:pt x="21078" y="6507"/>
                      <a:pt x="28413" y="1935"/>
                      <a:pt x="36318" y="506"/>
                    </a:cubicBezTo>
                    <a:lnTo>
                      <a:pt x="36604" y="220"/>
                    </a:lnTo>
                    <a:lnTo>
                      <a:pt x="38890" y="125"/>
                    </a:lnTo>
                    <a:cubicBezTo>
                      <a:pt x="46320" y="-637"/>
                      <a:pt x="53463" y="2125"/>
                      <a:pt x="58702" y="7269"/>
                    </a:cubicBezTo>
                    <a:close/>
                    <a:moveTo>
                      <a:pt x="56797" y="22223"/>
                    </a:moveTo>
                    <a:cubicBezTo>
                      <a:pt x="54987" y="15556"/>
                      <a:pt x="49082" y="9460"/>
                      <a:pt x="40890" y="9650"/>
                    </a:cubicBezTo>
                    <a:lnTo>
                      <a:pt x="39271" y="9841"/>
                    </a:lnTo>
                    <a:cubicBezTo>
                      <a:pt x="33270" y="10507"/>
                      <a:pt x="27555" y="14127"/>
                      <a:pt x="22793" y="20128"/>
                    </a:cubicBezTo>
                    <a:cubicBezTo>
                      <a:pt x="12411" y="33272"/>
                      <a:pt x="7648" y="56418"/>
                      <a:pt x="10410" y="80326"/>
                    </a:cubicBezTo>
                    <a:cubicBezTo>
                      <a:pt x="14601" y="115759"/>
                      <a:pt x="34509" y="143857"/>
                      <a:pt x="54130" y="142238"/>
                    </a:cubicBezTo>
                    <a:lnTo>
                      <a:pt x="54987" y="142143"/>
                    </a:lnTo>
                    <a:cubicBezTo>
                      <a:pt x="63941" y="141000"/>
                      <a:pt x="68703" y="133094"/>
                      <a:pt x="68894" y="125760"/>
                    </a:cubicBezTo>
                    <a:cubicBezTo>
                      <a:pt x="68799" y="125284"/>
                      <a:pt x="68703" y="124807"/>
                      <a:pt x="68608" y="124331"/>
                    </a:cubicBezTo>
                    <a:cubicBezTo>
                      <a:pt x="65751" y="123379"/>
                      <a:pt x="63274" y="121474"/>
                      <a:pt x="61750" y="118807"/>
                    </a:cubicBezTo>
                    <a:cubicBezTo>
                      <a:pt x="54702" y="106710"/>
                      <a:pt x="50034" y="91851"/>
                      <a:pt x="48129" y="75849"/>
                    </a:cubicBezTo>
                    <a:cubicBezTo>
                      <a:pt x="46224" y="59847"/>
                      <a:pt x="47367" y="44226"/>
                      <a:pt x="51463" y="30796"/>
                    </a:cubicBezTo>
                    <a:cubicBezTo>
                      <a:pt x="52320" y="27843"/>
                      <a:pt x="54321" y="25366"/>
                      <a:pt x="56797" y="23842"/>
                    </a:cubicBezTo>
                    <a:cubicBezTo>
                      <a:pt x="56797" y="23366"/>
                      <a:pt x="56797" y="22795"/>
                      <a:pt x="56797" y="2222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27"/>
              <p:cNvSpPr/>
              <p:nvPr/>
            </p:nvSpPr>
            <p:spPr>
              <a:xfrm>
                <a:off x="4113657" y="4191354"/>
                <a:ext cx="78514" cy="151609"/>
              </a:xfrm>
              <a:custGeom>
                <a:avLst/>
                <a:gdLst/>
                <a:ahLst/>
                <a:cxnLst/>
                <a:rect l="l" t="t" r="r" b="b"/>
                <a:pathLst>
                  <a:path w="78514" h="151609" extrusionOk="0">
                    <a:moveTo>
                      <a:pt x="52197" y="11932"/>
                    </a:moveTo>
                    <a:cubicBezTo>
                      <a:pt x="54483" y="14123"/>
                      <a:pt x="56579" y="16600"/>
                      <a:pt x="58674" y="19362"/>
                    </a:cubicBezTo>
                    <a:cubicBezTo>
                      <a:pt x="68580" y="32506"/>
                      <a:pt x="75247" y="50604"/>
                      <a:pt x="77629" y="70321"/>
                    </a:cubicBezTo>
                    <a:cubicBezTo>
                      <a:pt x="82582" y="112707"/>
                      <a:pt x="66294" y="148425"/>
                      <a:pt x="40481" y="151474"/>
                    </a:cubicBezTo>
                    <a:cubicBezTo>
                      <a:pt x="27146" y="152807"/>
                      <a:pt x="15430" y="144234"/>
                      <a:pt x="12287" y="131090"/>
                    </a:cubicBezTo>
                    <a:lnTo>
                      <a:pt x="12192" y="129852"/>
                    </a:lnTo>
                    <a:cubicBezTo>
                      <a:pt x="12192" y="128518"/>
                      <a:pt x="12097" y="127280"/>
                      <a:pt x="11716" y="126042"/>
                    </a:cubicBezTo>
                    <a:lnTo>
                      <a:pt x="10954" y="123375"/>
                    </a:lnTo>
                    <a:lnTo>
                      <a:pt x="14097" y="120136"/>
                    </a:lnTo>
                    <a:lnTo>
                      <a:pt x="15811" y="119946"/>
                    </a:lnTo>
                    <a:cubicBezTo>
                      <a:pt x="16383" y="119850"/>
                      <a:pt x="17526" y="119565"/>
                      <a:pt x="18002" y="118136"/>
                    </a:cubicBezTo>
                    <a:cubicBezTo>
                      <a:pt x="21622" y="105849"/>
                      <a:pt x="22669" y="91657"/>
                      <a:pt x="20955" y="77083"/>
                    </a:cubicBezTo>
                    <a:cubicBezTo>
                      <a:pt x="19240" y="62415"/>
                      <a:pt x="14954" y="48794"/>
                      <a:pt x="8572" y="37745"/>
                    </a:cubicBezTo>
                    <a:cubicBezTo>
                      <a:pt x="7810" y="36412"/>
                      <a:pt x="6572" y="36412"/>
                      <a:pt x="6286" y="36507"/>
                    </a:cubicBezTo>
                    <a:lnTo>
                      <a:pt x="857" y="37269"/>
                    </a:lnTo>
                    <a:lnTo>
                      <a:pt x="762" y="31840"/>
                    </a:lnTo>
                    <a:cubicBezTo>
                      <a:pt x="762" y="30316"/>
                      <a:pt x="571" y="28887"/>
                      <a:pt x="190" y="27649"/>
                    </a:cubicBezTo>
                    <a:lnTo>
                      <a:pt x="0" y="26315"/>
                    </a:lnTo>
                    <a:cubicBezTo>
                      <a:pt x="95" y="12885"/>
                      <a:pt x="9525" y="1836"/>
                      <a:pt x="22288" y="217"/>
                    </a:cubicBezTo>
                    <a:lnTo>
                      <a:pt x="22860" y="217"/>
                    </a:lnTo>
                    <a:lnTo>
                      <a:pt x="22955" y="4979"/>
                    </a:lnTo>
                    <a:lnTo>
                      <a:pt x="23050" y="217"/>
                    </a:lnTo>
                    <a:cubicBezTo>
                      <a:pt x="32956" y="-1022"/>
                      <a:pt x="43148" y="3074"/>
                      <a:pt x="52197" y="11932"/>
                    </a:cubicBezTo>
                    <a:close/>
                    <a:moveTo>
                      <a:pt x="26479" y="137567"/>
                    </a:moveTo>
                    <a:cubicBezTo>
                      <a:pt x="29623" y="140615"/>
                      <a:pt x="33909" y="142520"/>
                      <a:pt x="39052" y="141949"/>
                    </a:cubicBezTo>
                    <a:cubicBezTo>
                      <a:pt x="59150" y="139567"/>
                      <a:pt x="72390" y="107278"/>
                      <a:pt x="68199" y="71368"/>
                    </a:cubicBezTo>
                    <a:cubicBezTo>
                      <a:pt x="66104" y="53271"/>
                      <a:pt x="60007" y="36792"/>
                      <a:pt x="51149" y="24982"/>
                    </a:cubicBezTo>
                    <a:cubicBezTo>
                      <a:pt x="42863" y="13933"/>
                      <a:pt x="33147" y="8408"/>
                      <a:pt x="23813" y="9551"/>
                    </a:cubicBezTo>
                    <a:lnTo>
                      <a:pt x="22955" y="4788"/>
                    </a:lnTo>
                    <a:lnTo>
                      <a:pt x="23527" y="9551"/>
                    </a:lnTo>
                    <a:cubicBezTo>
                      <a:pt x="14668" y="10694"/>
                      <a:pt x="9811" y="18409"/>
                      <a:pt x="9525" y="25648"/>
                    </a:cubicBezTo>
                    <a:cubicBezTo>
                      <a:pt x="9620" y="26220"/>
                      <a:pt x="9811" y="26791"/>
                      <a:pt x="9906" y="27363"/>
                    </a:cubicBezTo>
                    <a:cubicBezTo>
                      <a:pt x="12763" y="28220"/>
                      <a:pt x="15240" y="30125"/>
                      <a:pt x="16764" y="32887"/>
                    </a:cubicBezTo>
                    <a:cubicBezTo>
                      <a:pt x="23813" y="45079"/>
                      <a:pt x="28480" y="59938"/>
                      <a:pt x="30385" y="75845"/>
                    </a:cubicBezTo>
                    <a:cubicBezTo>
                      <a:pt x="32290" y="91657"/>
                      <a:pt x="31147" y="107278"/>
                      <a:pt x="27146" y="120803"/>
                    </a:cubicBezTo>
                    <a:cubicBezTo>
                      <a:pt x="26194" y="123851"/>
                      <a:pt x="24193" y="126328"/>
                      <a:pt x="21717" y="127852"/>
                    </a:cubicBezTo>
                    <a:cubicBezTo>
                      <a:pt x="21717" y="128328"/>
                      <a:pt x="21812" y="128804"/>
                      <a:pt x="21812" y="129280"/>
                    </a:cubicBezTo>
                    <a:cubicBezTo>
                      <a:pt x="22479" y="132424"/>
                      <a:pt x="24098" y="135281"/>
                      <a:pt x="26479" y="13756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84" name="Google Shape;784;p27"/>
          <p:cNvGrpSpPr/>
          <p:nvPr/>
        </p:nvGrpSpPr>
        <p:grpSpPr>
          <a:xfrm>
            <a:off x="5053911" y="3985478"/>
            <a:ext cx="819865" cy="936328"/>
            <a:chOff x="5566396" y="3109115"/>
            <a:chExt cx="3730052" cy="4259907"/>
          </a:xfrm>
        </p:grpSpPr>
        <p:sp>
          <p:nvSpPr>
            <p:cNvPr id="785" name="Google Shape;785;p27"/>
            <p:cNvSpPr/>
            <p:nvPr/>
          </p:nvSpPr>
          <p:spPr>
            <a:xfrm>
              <a:off x="7375273" y="6240864"/>
              <a:ext cx="1663811" cy="768751"/>
            </a:xfrm>
            <a:custGeom>
              <a:avLst/>
              <a:gdLst/>
              <a:ahLst/>
              <a:cxnLst/>
              <a:rect l="l" t="t" r="r" b="b"/>
              <a:pathLst>
                <a:path w="443979" h="205137" extrusionOk="0">
                  <a:moveTo>
                    <a:pt x="2659" y="163227"/>
                  </a:moveTo>
                  <a:cubicBezTo>
                    <a:pt x="-5818" y="133414"/>
                    <a:pt x="5707" y="97028"/>
                    <a:pt x="41045" y="93314"/>
                  </a:cubicBezTo>
                  <a:cubicBezTo>
                    <a:pt x="41045" y="93314"/>
                    <a:pt x="152202" y="81693"/>
                    <a:pt x="152202" y="81693"/>
                  </a:cubicBezTo>
                  <a:cubicBezTo>
                    <a:pt x="193064" y="77407"/>
                    <a:pt x="232879" y="66358"/>
                    <a:pt x="270121" y="49117"/>
                  </a:cubicBezTo>
                  <a:lnTo>
                    <a:pt x="371467" y="2064"/>
                  </a:lnTo>
                  <a:cubicBezTo>
                    <a:pt x="401757" y="-6318"/>
                    <a:pt x="433380" y="11589"/>
                    <a:pt x="441762" y="41974"/>
                  </a:cubicBezTo>
                  <a:cubicBezTo>
                    <a:pt x="451763" y="78264"/>
                    <a:pt x="426427" y="100267"/>
                    <a:pt x="395947" y="116840"/>
                  </a:cubicBezTo>
                  <a:cubicBezTo>
                    <a:pt x="299554" y="169418"/>
                    <a:pt x="191159" y="199708"/>
                    <a:pt x="81526" y="204756"/>
                  </a:cubicBezTo>
                  <a:cubicBezTo>
                    <a:pt x="65810" y="205518"/>
                    <a:pt x="49618" y="205613"/>
                    <a:pt x="34759" y="200374"/>
                  </a:cubicBezTo>
                  <a:cubicBezTo>
                    <a:pt x="18376" y="194374"/>
                    <a:pt x="7422" y="179800"/>
                    <a:pt x="2659" y="16322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27"/>
            <p:cNvSpPr/>
            <p:nvPr/>
          </p:nvSpPr>
          <p:spPr>
            <a:xfrm>
              <a:off x="7282876" y="5365035"/>
              <a:ext cx="1675548" cy="724459"/>
            </a:xfrm>
            <a:custGeom>
              <a:avLst/>
              <a:gdLst/>
              <a:ahLst/>
              <a:cxnLst/>
              <a:rect l="l" t="t" r="r" b="b"/>
              <a:pathLst>
                <a:path w="447111" h="193318" extrusionOk="0">
                  <a:moveTo>
                    <a:pt x="1601" y="46820"/>
                  </a:moveTo>
                  <a:cubicBezTo>
                    <a:pt x="8363" y="16531"/>
                    <a:pt x="35795" y="-9949"/>
                    <a:pt x="68657" y="3672"/>
                  </a:cubicBezTo>
                  <a:cubicBezTo>
                    <a:pt x="68657" y="3672"/>
                    <a:pt x="172003" y="46344"/>
                    <a:pt x="172003" y="46344"/>
                  </a:cubicBezTo>
                  <a:cubicBezTo>
                    <a:pt x="209912" y="62060"/>
                    <a:pt x="250203" y="71299"/>
                    <a:pt x="291256" y="73871"/>
                  </a:cubicBezTo>
                  <a:lnTo>
                    <a:pt x="402794" y="80729"/>
                  </a:lnTo>
                  <a:cubicBezTo>
                    <a:pt x="433464" y="87778"/>
                    <a:pt x="452705" y="118639"/>
                    <a:pt x="445656" y="149309"/>
                  </a:cubicBezTo>
                  <a:cubicBezTo>
                    <a:pt x="437179" y="185981"/>
                    <a:pt x="404413" y="193220"/>
                    <a:pt x="369742" y="193315"/>
                  </a:cubicBezTo>
                  <a:cubicBezTo>
                    <a:pt x="260014" y="193696"/>
                    <a:pt x="150191" y="168645"/>
                    <a:pt x="51416" y="120830"/>
                  </a:cubicBezTo>
                  <a:cubicBezTo>
                    <a:pt x="37224" y="113972"/>
                    <a:pt x="22937" y="106447"/>
                    <a:pt x="12364" y="94731"/>
                  </a:cubicBezTo>
                  <a:cubicBezTo>
                    <a:pt x="553" y="81682"/>
                    <a:pt x="-2209" y="63680"/>
                    <a:pt x="1601" y="4682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27"/>
            <p:cNvSpPr/>
            <p:nvPr/>
          </p:nvSpPr>
          <p:spPr>
            <a:xfrm>
              <a:off x="5986916" y="5442234"/>
              <a:ext cx="1168785" cy="1574239"/>
            </a:xfrm>
            <a:custGeom>
              <a:avLst/>
              <a:gdLst/>
              <a:ahLst/>
              <a:cxnLst/>
              <a:rect l="l" t="t" r="r" b="b"/>
              <a:pathLst>
                <a:path w="311884" h="420077" extrusionOk="0">
                  <a:moveTo>
                    <a:pt x="27603" y="11930"/>
                  </a:moveTo>
                  <a:cubicBezTo>
                    <a:pt x="55035" y="-5977"/>
                    <a:pt x="95040" y="-6072"/>
                    <a:pt x="109613" y="27932"/>
                  </a:cubicBezTo>
                  <a:cubicBezTo>
                    <a:pt x="109613" y="27932"/>
                    <a:pt x="155333" y="134898"/>
                    <a:pt x="155333" y="134898"/>
                  </a:cubicBezTo>
                  <a:cubicBezTo>
                    <a:pt x="172192" y="174141"/>
                    <a:pt x="195433" y="210336"/>
                    <a:pt x="224199" y="241959"/>
                  </a:cubicBezTo>
                  <a:lnTo>
                    <a:pt x="302589" y="327970"/>
                  </a:lnTo>
                  <a:cubicBezTo>
                    <a:pt x="320306" y="355497"/>
                    <a:pt x="311924" y="392644"/>
                    <a:pt x="284016" y="410551"/>
                  </a:cubicBezTo>
                  <a:cubicBezTo>
                    <a:pt x="250583" y="432078"/>
                    <a:pt x="220770" y="413790"/>
                    <a:pt x="194671" y="388739"/>
                  </a:cubicBezTo>
                  <a:cubicBezTo>
                    <a:pt x="112280" y="309491"/>
                    <a:pt x="48653" y="211289"/>
                    <a:pt x="9981" y="103751"/>
                  </a:cubicBezTo>
                  <a:cubicBezTo>
                    <a:pt x="4457" y="88321"/>
                    <a:pt x="-687" y="72319"/>
                    <a:pt x="75" y="55841"/>
                  </a:cubicBezTo>
                  <a:cubicBezTo>
                    <a:pt x="1028" y="37457"/>
                    <a:pt x="12363" y="21932"/>
                    <a:pt x="27603" y="1193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27"/>
            <p:cNvSpPr/>
            <p:nvPr/>
          </p:nvSpPr>
          <p:spPr>
            <a:xfrm>
              <a:off x="5566396" y="4353964"/>
              <a:ext cx="1325397" cy="445132"/>
            </a:xfrm>
            <a:custGeom>
              <a:avLst/>
              <a:gdLst/>
              <a:ahLst/>
              <a:cxnLst/>
              <a:rect l="l" t="t" r="r" b="b"/>
              <a:pathLst>
                <a:path w="353675" h="118781" extrusionOk="0">
                  <a:moveTo>
                    <a:pt x="353663" y="72328"/>
                  </a:moveTo>
                  <a:cubicBezTo>
                    <a:pt x="353187" y="98903"/>
                    <a:pt x="330803" y="123668"/>
                    <a:pt x="303752" y="117953"/>
                  </a:cubicBezTo>
                  <a:lnTo>
                    <a:pt x="232982" y="104046"/>
                  </a:lnTo>
                  <a:cubicBezTo>
                    <a:pt x="195834" y="96236"/>
                    <a:pt x="157639" y="95283"/>
                    <a:pt x="120206" y="101189"/>
                  </a:cubicBezTo>
                  <a:lnTo>
                    <a:pt x="56769" y="111190"/>
                  </a:lnTo>
                  <a:cubicBezTo>
                    <a:pt x="29432" y="115476"/>
                    <a:pt x="2381" y="96617"/>
                    <a:pt x="190" y="68994"/>
                  </a:cubicBezTo>
                  <a:cubicBezTo>
                    <a:pt x="0" y="67089"/>
                    <a:pt x="0" y="65184"/>
                    <a:pt x="0" y="63279"/>
                  </a:cubicBezTo>
                  <a:cubicBezTo>
                    <a:pt x="857" y="30990"/>
                    <a:pt x="24670" y="19274"/>
                    <a:pt x="51054" y="13178"/>
                  </a:cubicBezTo>
                  <a:cubicBezTo>
                    <a:pt x="134588" y="-6158"/>
                    <a:pt x="221933" y="-4158"/>
                    <a:pt x="304419" y="18798"/>
                  </a:cubicBezTo>
                  <a:cubicBezTo>
                    <a:pt x="316230" y="22131"/>
                    <a:pt x="328232" y="25941"/>
                    <a:pt x="338138" y="33942"/>
                  </a:cubicBezTo>
                  <a:cubicBezTo>
                    <a:pt x="349091" y="42896"/>
                    <a:pt x="353949" y="57564"/>
                    <a:pt x="353663" y="72328"/>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27"/>
            <p:cNvSpPr/>
            <p:nvPr/>
          </p:nvSpPr>
          <p:spPr>
            <a:xfrm>
              <a:off x="6888642" y="3440513"/>
              <a:ext cx="1310846" cy="548061"/>
            </a:xfrm>
            <a:custGeom>
              <a:avLst/>
              <a:gdLst/>
              <a:ahLst/>
              <a:cxnLst/>
              <a:rect l="l" t="t" r="r" b="b"/>
              <a:pathLst>
                <a:path w="349792" h="146247" extrusionOk="0">
                  <a:moveTo>
                    <a:pt x="348839" y="106360"/>
                  </a:moveTo>
                  <a:cubicBezTo>
                    <a:pt x="344267" y="132554"/>
                    <a:pt x="318359" y="153604"/>
                    <a:pt x="292451" y="143793"/>
                  </a:cubicBezTo>
                  <a:lnTo>
                    <a:pt x="224633" y="119123"/>
                  </a:lnTo>
                  <a:cubicBezTo>
                    <a:pt x="189200" y="105693"/>
                    <a:pt x="151577" y="98740"/>
                    <a:pt x="113667" y="98835"/>
                  </a:cubicBezTo>
                  <a:lnTo>
                    <a:pt x="49469" y="98930"/>
                  </a:lnTo>
                  <a:cubicBezTo>
                    <a:pt x="21751" y="98930"/>
                    <a:pt x="-1966" y="76070"/>
                    <a:pt x="129" y="48448"/>
                  </a:cubicBezTo>
                  <a:cubicBezTo>
                    <a:pt x="224" y="46543"/>
                    <a:pt x="510" y="44733"/>
                    <a:pt x="891" y="42828"/>
                  </a:cubicBezTo>
                  <a:cubicBezTo>
                    <a:pt x="6701" y="11110"/>
                    <a:pt x="32038" y="3204"/>
                    <a:pt x="59089" y="1299"/>
                  </a:cubicBezTo>
                  <a:cubicBezTo>
                    <a:pt x="144528" y="-4797"/>
                    <a:pt x="230634" y="10634"/>
                    <a:pt x="308549" y="46067"/>
                  </a:cubicBezTo>
                  <a:cubicBezTo>
                    <a:pt x="319693" y="51115"/>
                    <a:pt x="331028" y="56830"/>
                    <a:pt x="339505" y="66260"/>
                  </a:cubicBezTo>
                  <a:cubicBezTo>
                    <a:pt x="348935" y="76547"/>
                    <a:pt x="351411" y="91787"/>
                    <a:pt x="348839" y="10636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27"/>
            <p:cNvSpPr/>
            <p:nvPr/>
          </p:nvSpPr>
          <p:spPr>
            <a:xfrm>
              <a:off x="8783550" y="4203115"/>
              <a:ext cx="512898" cy="1708013"/>
            </a:xfrm>
            <a:custGeom>
              <a:avLst/>
              <a:gdLst/>
              <a:ahLst/>
              <a:cxnLst/>
              <a:rect l="l" t="t" r="r" b="b"/>
              <a:pathLst>
                <a:path w="136864" h="455774" extrusionOk="0">
                  <a:moveTo>
                    <a:pt x="57840" y="455771"/>
                  </a:moveTo>
                  <a:cubicBezTo>
                    <a:pt x="26788" y="456057"/>
                    <a:pt x="-5120" y="435197"/>
                    <a:pt x="690" y="400145"/>
                  </a:cubicBezTo>
                  <a:cubicBezTo>
                    <a:pt x="690" y="400145"/>
                    <a:pt x="19073" y="289846"/>
                    <a:pt x="19073" y="289846"/>
                  </a:cubicBezTo>
                  <a:cubicBezTo>
                    <a:pt x="25836" y="249364"/>
                    <a:pt x="25836" y="208026"/>
                    <a:pt x="19073" y="167450"/>
                  </a:cubicBezTo>
                  <a:lnTo>
                    <a:pt x="690" y="57150"/>
                  </a:lnTo>
                  <a:cubicBezTo>
                    <a:pt x="690" y="25717"/>
                    <a:pt x="26407" y="0"/>
                    <a:pt x="57840" y="0"/>
                  </a:cubicBezTo>
                  <a:cubicBezTo>
                    <a:pt x="95559" y="0"/>
                    <a:pt x="109942" y="30289"/>
                    <a:pt x="117848" y="64103"/>
                  </a:cubicBezTo>
                  <a:cubicBezTo>
                    <a:pt x="142898" y="170974"/>
                    <a:pt x="143184" y="283559"/>
                    <a:pt x="118800" y="390620"/>
                  </a:cubicBezTo>
                  <a:cubicBezTo>
                    <a:pt x="115276" y="405955"/>
                    <a:pt x="111180" y="421576"/>
                    <a:pt x="102131" y="434530"/>
                  </a:cubicBezTo>
                  <a:cubicBezTo>
                    <a:pt x="92035" y="448913"/>
                    <a:pt x="75080" y="455581"/>
                    <a:pt x="57840" y="455771"/>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27"/>
            <p:cNvSpPr/>
            <p:nvPr/>
          </p:nvSpPr>
          <p:spPr>
            <a:xfrm>
              <a:off x="7405576" y="5720122"/>
              <a:ext cx="820137" cy="1648900"/>
            </a:xfrm>
            <a:custGeom>
              <a:avLst/>
              <a:gdLst/>
              <a:ahLst/>
              <a:cxnLst/>
              <a:rect l="l" t="t" r="r" b="b"/>
              <a:pathLst>
                <a:path w="218849" h="440000" extrusionOk="0">
                  <a:moveTo>
                    <a:pt x="42864" y="437071"/>
                  </a:moveTo>
                  <a:cubicBezTo>
                    <a:pt x="13241" y="427927"/>
                    <a:pt x="-10952" y="398495"/>
                    <a:pt x="5145" y="366777"/>
                  </a:cubicBezTo>
                  <a:cubicBezTo>
                    <a:pt x="5145" y="366777"/>
                    <a:pt x="55913" y="267241"/>
                    <a:pt x="55913" y="267241"/>
                  </a:cubicBezTo>
                  <a:cubicBezTo>
                    <a:pt x="74583" y="230664"/>
                    <a:pt x="87060" y="191231"/>
                    <a:pt x="92871" y="150559"/>
                  </a:cubicBezTo>
                  <a:lnTo>
                    <a:pt x="108682" y="39879"/>
                  </a:lnTo>
                  <a:cubicBezTo>
                    <a:pt x="118207" y="9875"/>
                    <a:pt x="150497" y="-6794"/>
                    <a:pt x="180405" y="2636"/>
                  </a:cubicBezTo>
                  <a:cubicBezTo>
                    <a:pt x="216314" y="13971"/>
                    <a:pt x="220887" y="47308"/>
                    <a:pt x="218220" y="81884"/>
                  </a:cubicBezTo>
                  <a:cubicBezTo>
                    <a:pt x="209837" y="191326"/>
                    <a:pt x="176119" y="298768"/>
                    <a:pt x="120588" y="393447"/>
                  </a:cubicBezTo>
                  <a:cubicBezTo>
                    <a:pt x="112587" y="407068"/>
                    <a:pt x="103920" y="420688"/>
                    <a:pt x="91442" y="430213"/>
                  </a:cubicBezTo>
                  <a:cubicBezTo>
                    <a:pt x="77631" y="440977"/>
                    <a:pt x="59438" y="442215"/>
                    <a:pt x="42864" y="437071"/>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27"/>
            <p:cNvSpPr/>
            <p:nvPr/>
          </p:nvSpPr>
          <p:spPr>
            <a:xfrm>
              <a:off x="6568463" y="4880229"/>
              <a:ext cx="538980" cy="1707095"/>
            </a:xfrm>
            <a:custGeom>
              <a:avLst/>
              <a:gdLst/>
              <a:ahLst/>
              <a:cxnLst/>
              <a:rect l="l" t="t" r="r" b="b"/>
              <a:pathLst>
                <a:path w="143824" h="455529" extrusionOk="0">
                  <a:moveTo>
                    <a:pt x="70049" y="83"/>
                  </a:moveTo>
                  <a:cubicBezTo>
                    <a:pt x="101005" y="-1441"/>
                    <a:pt x="133867" y="17990"/>
                    <a:pt x="129485" y="53328"/>
                  </a:cubicBezTo>
                  <a:cubicBezTo>
                    <a:pt x="129485" y="53328"/>
                    <a:pt x="115674" y="164294"/>
                    <a:pt x="115674" y="164294"/>
                  </a:cubicBezTo>
                  <a:cubicBezTo>
                    <a:pt x="110626" y="205061"/>
                    <a:pt x="112340" y="246400"/>
                    <a:pt x="120817" y="286595"/>
                  </a:cubicBezTo>
                  <a:lnTo>
                    <a:pt x="143773" y="396038"/>
                  </a:lnTo>
                  <a:cubicBezTo>
                    <a:pt x="145106" y="427470"/>
                    <a:pt x="120436" y="454235"/>
                    <a:pt x="89099" y="455474"/>
                  </a:cubicBezTo>
                  <a:cubicBezTo>
                    <a:pt x="51475" y="456998"/>
                    <a:pt x="35854" y="427375"/>
                    <a:pt x="26520" y="393942"/>
                  </a:cubicBezTo>
                  <a:cubicBezTo>
                    <a:pt x="-2912" y="288215"/>
                    <a:pt x="-7961" y="175724"/>
                    <a:pt x="11947" y="67806"/>
                  </a:cubicBezTo>
                  <a:cubicBezTo>
                    <a:pt x="14804" y="52280"/>
                    <a:pt x="18328" y="36564"/>
                    <a:pt x="26806" y="23229"/>
                  </a:cubicBezTo>
                  <a:cubicBezTo>
                    <a:pt x="36045" y="8370"/>
                    <a:pt x="52714" y="941"/>
                    <a:pt x="70049" y="8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27"/>
            <p:cNvSpPr/>
            <p:nvPr/>
          </p:nvSpPr>
          <p:spPr>
            <a:xfrm>
              <a:off x="5662469" y="3635721"/>
              <a:ext cx="1583652" cy="988527"/>
            </a:xfrm>
            <a:custGeom>
              <a:avLst/>
              <a:gdLst/>
              <a:ahLst/>
              <a:cxnLst/>
              <a:rect l="l" t="t" r="r" b="b"/>
              <a:pathLst>
                <a:path w="422589" h="263783" extrusionOk="0">
                  <a:moveTo>
                    <a:pt x="415273" y="31405"/>
                  </a:moveTo>
                  <a:cubicBezTo>
                    <a:pt x="429180" y="59123"/>
                    <a:pt x="424513" y="97032"/>
                    <a:pt x="390413" y="107224"/>
                  </a:cubicBezTo>
                  <a:cubicBezTo>
                    <a:pt x="390413" y="107224"/>
                    <a:pt x="283257" y="139228"/>
                    <a:pt x="283257" y="139228"/>
                  </a:cubicBezTo>
                  <a:cubicBezTo>
                    <a:pt x="243919" y="150944"/>
                    <a:pt x="206771" y="169136"/>
                    <a:pt x="173338" y="193044"/>
                  </a:cubicBezTo>
                  <a:lnTo>
                    <a:pt x="82375" y="258005"/>
                  </a:lnTo>
                  <a:cubicBezTo>
                    <a:pt x="54181" y="271816"/>
                    <a:pt x="19700" y="260005"/>
                    <a:pt x="5889" y="231811"/>
                  </a:cubicBezTo>
                  <a:cubicBezTo>
                    <a:pt x="-10685" y="197997"/>
                    <a:pt x="10270" y="171708"/>
                    <a:pt x="37131" y="149705"/>
                  </a:cubicBezTo>
                  <a:cubicBezTo>
                    <a:pt x="122094" y="80268"/>
                    <a:pt x="223059" y="30452"/>
                    <a:pt x="329929" y="5211"/>
                  </a:cubicBezTo>
                  <a:cubicBezTo>
                    <a:pt x="345265" y="1592"/>
                    <a:pt x="361076" y="-1552"/>
                    <a:pt x="376697" y="830"/>
                  </a:cubicBezTo>
                  <a:cubicBezTo>
                    <a:pt x="394033" y="3687"/>
                    <a:pt x="407463" y="15974"/>
                    <a:pt x="415273" y="3140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27"/>
            <p:cNvSpPr/>
            <p:nvPr/>
          </p:nvSpPr>
          <p:spPr>
            <a:xfrm>
              <a:off x="7506824" y="3109115"/>
              <a:ext cx="993560" cy="1580744"/>
            </a:xfrm>
            <a:custGeom>
              <a:avLst/>
              <a:gdLst/>
              <a:ahLst/>
              <a:cxnLst/>
              <a:rect l="l" t="t" r="r" b="b"/>
              <a:pathLst>
                <a:path w="265126" h="421813" extrusionOk="0">
                  <a:moveTo>
                    <a:pt x="234062" y="414351"/>
                  </a:moveTo>
                  <a:cubicBezTo>
                    <a:pt x="206344" y="428353"/>
                    <a:pt x="168530" y="423971"/>
                    <a:pt x="158148" y="389872"/>
                  </a:cubicBezTo>
                  <a:cubicBezTo>
                    <a:pt x="158148" y="389872"/>
                    <a:pt x="125667" y="282906"/>
                    <a:pt x="125667" y="282906"/>
                  </a:cubicBezTo>
                  <a:cubicBezTo>
                    <a:pt x="113761" y="243568"/>
                    <a:pt x="95378" y="206611"/>
                    <a:pt x="71375" y="173273"/>
                  </a:cubicBezTo>
                  <a:lnTo>
                    <a:pt x="5938" y="82595"/>
                  </a:lnTo>
                  <a:cubicBezTo>
                    <a:pt x="-8064" y="54401"/>
                    <a:pt x="3557" y="20016"/>
                    <a:pt x="31751" y="6014"/>
                  </a:cubicBezTo>
                  <a:cubicBezTo>
                    <a:pt x="65469" y="-10750"/>
                    <a:pt x="91854" y="10110"/>
                    <a:pt x="113952" y="36875"/>
                  </a:cubicBezTo>
                  <a:cubicBezTo>
                    <a:pt x="183865" y="121553"/>
                    <a:pt x="234157" y="222232"/>
                    <a:pt x="259779" y="329007"/>
                  </a:cubicBezTo>
                  <a:cubicBezTo>
                    <a:pt x="263494" y="344342"/>
                    <a:pt x="266637" y="360154"/>
                    <a:pt x="264351" y="375775"/>
                  </a:cubicBezTo>
                  <a:cubicBezTo>
                    <a:pt x="261780" y="393015"/>
                    <a:pt x="249492" y="406541"/>
                    <a:pt x="234062" y="414351"/>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27"/>
            <p:cNvSpPr/>
            <p:nvPr/>
          </p:nvSpPr>
          <p:spPr>
            <a:xfrm>
              <a:off x="7302001" y="4496584"/>
              <a:ext cx="1096953" cy="993672"/>
            </a:xfrm>
            <a:custGeom>
              <a:avLst/>
              <a:gdLst/>
              <a:ahLst/>
              <a:cxnLst/>
              <a:rect l="l" t="t" r="r" b="b"/>
              <a:pathLst>
                <a:path w="292716" h="265156" extrusionOk="0">
                  <a:moveTo>
                    <a:pt x="279770" y="247341"/>
                  </a:moveTo>
                  <a:cubicBezTo>
                    <a:pt x="262625" y="267630"/>
                    <a:pt x="229669" y="272773"/>
                    <a:pt x="212238" y="251246"/>
                  </a:cubicBezTo>
                  <a:lnTo>
                    <a:pt x="166137" y="195716"/>
                  </a:lnTo>
                  <a:cubicBezTo>
                    <a:pt x="142324" y="166188"/>
                    <a:pt x="113273" y="141328"/>
                    <a:pt x="80507" y="122183"/>
                  </a:cubicBezTo>
                  <a:lnTo>
                    <a:pt x="25072" y="89893"/>
                  </a:lnTo>
                  <a:cubicBezTo>
                    <a:pt x="1164" y="75987"/>
                    <a:pt x="-7885" y="44268"/>
                    <a:pt x="7831" y="21408"/>
                  </a:cubicBezTo>
                  <a:cubicBezTo>
                    <a:pt x="8879" y="19884"/>
                    <a:pt x="10022" y="18360"/>
                    <a:pt x="11260" y="16932"/>
                  </a:cubicBezTo>
                  <a:cubicBezTo>
                    <a:pt x="32311" y="-7548"/>
                    <a:pt x="58123" y="-1547"/>
                    <a:pt x="82507" y="10359"/>
                  </a:cubicBezTo>
                  <a:cubicBezTo>
                    <a:pt x="159469" y="48174"/>
                    <a:pt x="225954" y="104847"/>
                    <a:pt x="275389" y="174761"/>
                  </a:cubicBezTo>
                  <a:cubicBezTo>
                    <a:pt x="282437" y="184762"/>
                    <a:pt x="289390" y="195430"/>
                    <a:pt x="291962" y="207813"/>
                  </a:cubicBezTo>
                  <a:cubicBezTo>
                    <a:pt x="294820" y="221624"/>
                    <a:pt x="289295" y="236007"/>
                    <a:pt x="279770" y="247341"/>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27"/>
            <p:cNvSpPr/>
            <p:nvPr/>
          </p:nvSpPr>
          <p:spPr>
            <a:xfrm>
              <a:off x="5763125" y="5087783"/>
              <a:ext cx="563407" cy="1306794"/>
            </a:xfrm>
            <a:custGeom>
              <a:avLst/>
              <a:gdLst/>
              <a:ahLst/>
              <a:cxnLst/>
              <a:rect l="l" t="t" r="r" b="b"/>
              <a:pathLst>
                <a:path w="150342" h="348711" extrusionOk="0">
                  <a:moveTo>
                    <a:pt x="41510" y="1081"/>
                  </a:moveTo>
                  <a:cubicBezTo>
                    <a:pt x="67513" y="-4444"/>
                    <a:pt x="96755" y="11653"/>
                    <a:pt x="97327" y="39371"/>
                  </a:cubicBezTo>
                  <a:lnTo>
                    <a:pt x="99803" y="111475"/>
                  </a:lnTo>
                  <a:cubicBezTo>
                    <a:pt x="100660" y="149385"/>
                    <a:pt x="108376" y="186818"/>
                    <a:pt x="122568" y="221965"/>
                  </a:cubicBezTo>
                  <a:lnTo>
                    <a:pt x="146666" y="281401"/>
                  </a:lnTo>
                  <a:cubicBezTo>
                    <a:pt x="157048" y="307119"/>
                    <a:pt x="144761" y="337694"/>
                    <a:pt x="118377" y="346076"/>
                  </a:cubicBezTo>
                  <a:cubicBezTo>
                    <a:pt x="116567" y="346648"/>
                    <a:pt x="114757" y="347124"/>
                    <a:pt x="112852" y="347505"/>
                  </a:cubicBezTo>
                  <a:cubicBezTo>
                    <a:pt x="81229" y="353982"/>
                    <a:pt x="64465" y="333408"/>
                    <a:pt x="52464" y="309119"/>
                  </a:cubicBezTo>
                  <a:cubicBezTo>
                    <a:pt x="14745" y="232157"/>
                    <a:pt x="-3162" y="146622"/>
                    <a:pt x="457" y="61088"/>
                  </a:cubicBezTo>
                  <a:cubicBezTo>
                    <a:pt x="1029" y="48801"/>
                    <a:pt x="1981" y="36228"/>
                    <a:pt x="7506" y="24798"/>
                  </a:cubicBezTo>
                  <a:cubicBezTo>
                    <a:pt x="13888" y="12130"/>
                    <a:pt x="27032" y="4129"/>
                    <a:pt x="41510" y="1081"/>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 name="Cloud Callout 10"/>
          <p:cNvSpPr/>
          <p:nvPr/>
        </p:nvSpPr>
        <p:spPr>
          <a:xfrm>
            <a:off x="2952284" y="283532"/>
            <a:ext cx="6498774" cy="2083286"/>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dirty="0" err="1">
                <a:latin typeface="Calibri" pitchFamily="34" charset="0"/>
                <a:cs typeface="Calibri" pitchFamily="34" charset="0"/>
              </a:rPr>
              <a:t>Hũ</a:t>
            </a:r>
            <a:r>
              <a:rPr lang="en-US" sz="2400" dirty="0">
                <a:latin typeface="Calibri" pitchFamily="34" charset="0"/>
                <a:cs typeface="Calibri" pitchFamily="34" charset="0"/>
              </a:rPr>
              <a:t> </a:t>
            </a:r>
            <a:r>
              <a:rPr lang="en-US" sz="2400" dirty="0" err="1">
                <a:latin typeface="Calibri" pitchFamily="34" charset="0"/>
                <a:cs typeface="Calibri" pitchFamily="34" charset="0"/>
              </a:rPr>
              <a:t>dưa</a:t>
            </a:r>
            <a:r>
              <a:rPr lang="en-US" sz="2400" dirty="0">
                <a:latin typeface="Calibri" pitchFamily="34" charset="0"/>
                <a:cs typeface="Calibri" pitchFamily="34" charset="0"/>
              </a:rPr>
              <a:t> </a:t>
            </a:r>
            <a:r>
              <a:rPr lang="en-US" sz="2400" dirty="0" err="1">
                <a:latin typeface="Calibri" pitchFamily="34" charset="0"/>
                <a:cs typeface="Calibri" pitchFamily="34" charset="0"/>
              </a:rPr>
              <a:t>muối</a:t>
            </a:r>
            <a:r>
              <a:rPr lang="en-US" sz="2400" dirty="0">
                <a:latin typeface="Calibri" pitchFamily="34" charset="0"/>
                <a:cs typeface="Calibri" pitchFamily="34" charset="0"/>
              </a:rPr>
              <a:t> </a:t>
            </a:r>
            <a:r>
              <a:rPr lang="en-US" sz="2400" dirty="0" err="1">
                <a:latin typeface="Calibri" pitchFamily="34" charset="0"/>
                <a:cs typeface="Calibri" pitchFamily="34" charset="0"/>
              </a:rPr>
              <a:t>và</a:t>
            </a:r>
            <a:r>
              <a:rPr lang="en-US" sz="2400" dirty="0">
                <a:latin typeface="Calibri" pitchFamily="34" charset="0"/>
                <a:cs typeface="Calibri" pitchFamily="34" charset="0"/>
              </a:rPr>
              <a:t> </a:t>
            </a:r>
            <a:r>
              <a:rPr lang="en-US" sz="2400" dirty="0" err="1">
                <a:latin typeface="Calibri" pitchFamily="34" charset="0"/>
                <a:cs typeface="Calibri" pitchFamily="34" charset="0"/>
              </a:rPr>
              <a:t>hũ</a:t>
            </a:r>
            <a:r>
              <a:rPr lang="en-US" sz="2400" dirty="0">
                <a:latin typeface="Calibri" pitchFamily="34" charset="0"/>
                <a:cs typeface="Calibri" pitchFamily="34" charset="0"/>
              </a:rPr>
              <a:t> </a:t>
            </a:r>
            <a:r>
              <a:rPr lang="en-US" sz="2400" dirty="0" err="1">
                <a:latin typeface="Calibri" pitchFamily="34" charset="0"/>
                <a:cs typeface="Calibri" pitchFamily="34" charset="0"/>
              </a:rPr>
              <a:t>nước</a:t>
            </a:r>
            <a:r>
              <a:rPr lang="en-US" sz="2400" dirty="0">
                <a:latin typeface="Calibri" pitchFamily="34" charset="0"/>
                <a:cs typeface="Calibri" pitchFamily="34" charset="0"/>
              </a:rPr>
              <a:t> </a:t>
            </a:r>
            <a:r>
              <a:rPr lang="en-US" sz="2400" dirty="0" err="1">
                <a:latin typeface="Calibri" pitchFamily="34" charset="0"/>
                <a:cs typeface="Calibri" pitchFamily="34" charset="0"/>
              </a:rPr>
              <a:t>thịt</a:t>
            </a:r>
            <a:r>
              <a:rPr lang="en-US" sz="2400" dirty="0">
                <a:latin typeface="Calibri" pitchFamily="34" charset="0"/>
                <a:cs typeface="Calibri" pitchFamily="34" charset="0"/>
              </a:rPr>
              <a:t> </a:t>
            </a:r>
            <a:r>
              <a:rPr lang="en-US" sz="2400" dirty="0" err="1">
                <a:latin typeface="Calibri" pitchFamily="34" charset="0"/>
                <a:cs typeface="Calibri" pitchFamily="34" charset="0"/>
              </a:rPr>
              <a:t>để</a:t>
            </a:r>
            <a:r>
              <a:rPr lang="en-US" sz="2400" dirty="0">
                <a:latin typeface="Calibri" pitchFamily="34" charset="0"/>
                <a:cs typeface="Calibri" pitchFamily="34" charset="0"/>
              </a:rPr>
              <a:t> </a:t>
            </a:r>
            <a:r>
              <a:rPr lang="en-US" sz="2400" dirty="0" err="1">
                <a:latin typeface="Calibri" pitchFamily="34" charset="0"/>
                <a:cs typeface="Calibri" pitchFamily="34" charset="0"/>
              </a:rPr>
              <a:t>lâu</a:t>
            </a:r>
            <a:r>
              <a:rPr lang="en-US" sz="2400" dirty="0">
                <a:latin typeface="Calibri" pitchFamily="34" charset="0"/>
                <a:cs typeface="Calibri" pitchFamily="34" charset="0"/>
              </a:rPr>
              <a:t> </a:t>
            </a:r>
            <a:r>
              <a:rPr lang="en-US" sz="2400" dirty="0" err="1">
                <a:latin typeface="Calibri" pitchFamily="34" charset="0"/>
                <a:cs typeface="Calibri" pitchFamily="34" charset="0"/>
              </a:rPr>
              <a:t>ngày</a:t>
            </a:r>
            <a:r>
              <a:rPr lang="en-US" sz="2400" dirty="0">
                <a:latin typeface="Calibri" pitchFamily="34" charset="0"/>
                <a:cs typeface="Calibri" pitchFamily="34" charset="0"/>
              </a:rPr>
              <a:t>, </a:t>
            </a:r>
            <a:r>
              <a:rPr lang="en-US" sz="2400" dirty="0" err="1">
                <a:latin typeface="Calibri" pitchFamily="34" charset="0"/>
                <a:cs typeface="Calibri" pitchFamily="34" charset="0"/>
              </a:rPr>
              <a:t>khi</a:t>
            </a:r>
            <a:r>
              <a:rPr lang="en-US" sz="2400" dirty="0">
                <a:latin typeface="Calibri" pitchFamily="34" charset="0"/>
                <a:cs typeface="Calibri" pitchFamily="34" charset="0"/>
              </a:rPr>
              <a:t> </a:t>
            </a:r>
            <a:r>
              <a:rPr lang="en-US" sz="2400" dirty="0" err="1">
                <a:latin typeface="Calibri" pitchFamily="34" charset="0"/>
                <a:cs typeface="Calibri" pitchFamily="34" charset="0"/>
              </a:rPr>
              <a:t>mở</a:t>
            </a:r>
            <a:r>
              <a:rPr lang="en-US" sz="2400" dirty="0">
                <a:latin typeface="Calibri" pitchFamily="34" charset="0"/>
                <a:cs typeface="Calibri" pitchFamily="34" charset="0"/>
              </a:rPr>
              <a:t> </a:t>
            </a:r>
            <a:r>
              <a:rPr lang="en-US" sz="2400" dirty="0" err="1">
                <a:latin typeface="Calibri" pitchFamily="34" charset="0"/>
                <a:cs typeface="Calibri" pitchFamily="34" charset="0"/>
              </a:rPr>
              <a:t>nắp</a:t>
            </a:r>
            <a:r>
              <a:rPr lang="en-US" sz="2400" dirty="0">
                <a:latin typeface="Calibri" pitchFamily="34" charset="0"/>
                <a:cs typeface="Calibri" pitchFamily="34" charset="0"/>
              </a:rPr>
              <a:t> </a:t>
            </a:r>
            <a:r>
              <a:rPr lang="en-US" sz="2400" dirty="0" err="1">
                <a:latin typeface="Calibri" pitchFamily="34" charset="0"/>
                <a:cs typeface="Calibri" pitchFamily="34" charset="0"/>
              </a:rPr>
              <a:t>có</a:t>
            </a:r>
            <a:r>
              <a:rPr lang="en-US" sz="2400" dirty="0">
                <a:latin typeface="Calibri" pitchFamily="34" charset="0"/>
                <a:cs typeface="Calibri" pitchFamily="34" charset="0"/>
              </a:rPr>
              <a:t> </a:t>
            </a:r>
            <a:r>
              <a:rPr lang="en-US" sz="2400" dirty="0" err="1">
                <a:latin typeface="Calibri" pitchFamily="34" charset="0"/>
                <a:cs typeface="Calibri" pitchFamily="34" charset="0"/>
              </a:rPr>
              <a:t>mùi</a:t>
            </a:r>
            <a:r>
              <a:rPr lang="en-US" sz="2400" dirty="0">
                <a:latin typeface="Calibri" pitchFamily="34" charset="0"/>
                <a:cs typeface="Calibri" pitchFamily="34" charset="0"/>
              </a:rPr>
              <a:t> </a:t>
            </a:r>
            <a:r>
              <a:rPr lang="en-US" sz="2400" dirty="0" err="1">
                <a:latin typeface="Calibri" pitchFamily="34" charset="0"/>
                <a:cs typeface="Calibri" pitchFamily="34" charset="0"/>
              </a:rPr>
              <a:t>giống</a:t>
            </a:r>
            <a:r>
              <a:rPr lang="en-US" sz="2400" dirty="0">
                <a:latin typeface="Calibri" pitchFamily="34" charset="0"/>
                <a:cs typeface="Calibri" pitchFamily="34" charset="0"/>
              </a:rPr>
              <a:t> </a:t>
            </a:r>
            <a:r>
              <a:rPr lang="en-US" sz="2400" dirty="0" err="1">
                <a:latin typeface="Calibri" pitchFamily="34" charset="0"/>
                <a:cs typeface="Calibri" pitchFamily="34" charset="0"/>
              </a:rPr>
              <a:t>nhau</a:t>
            </a:r>
            <a:r>
              <a:rPr lang="en-US" sz="2400" dirty="0">
                <a:latin typeface="Calibri" pitchFamily="34" charset="0"/>
                <a:cs typeface="Calibri" pitchFamily="34" charset="0"/>
              </a:rPr>
              <a:t> </a:t>
            </a:r>
            <a:r>
              <a:rPr lang="en-US" sz="2400" dirty="0" err="1">
                <a:latin typeface="Calibri" pitchFamily="34" charset="0"/>
                <a:cs typeface="Calibri" pitchFamily="34" charset="0"/>
              </a:rPr>
              <a:t>không</a:t>
            </a:r>
            <a:r>
              <a:rPr lang="en-US" sz="2400" dirty="0">
                <a:latin typeface="Calibri" pitchFamily="34" charset="0"/>
                <a:cs typeface="Calibri" pitchFamily="34" charset="0"/>
              </a:rPr>
              <a:t>? </a:t>
            </a:r>
            <a:r>
              <a:rPr lang="en-US" sz="2400" dirty="0" err="1">
                <a:latin typeface="Calibri" pitchFamily="34" charset="0"/>
                <a:cs typeface="Calibri" pitchFamily="34" charset="0"/>
              </a:rPr>
              <a:t>Vì</a:t>
            </a:r>
            <a:r>
              <a:rPr lang="en-US" sz="2400" dirty="0">
                <a:latin typeface="Calibri" pitchFamily="34" charset="0"/>
                <a:cs typeface="Calibri" pitchFamily="34" charset="0"/>
              </a:rPr>
              <a:t> </a:t>
            </a:r>
            <a:r>
              <a:rPr lang="en-US" sz="2400" dirty="0" err="1">
                <a:latin typeface="Calibri" pitchFamily="34" charset="0"/>
                <a:cs typeface="Calibri" pitchFamily="34" charset="0"/>
              </a:rPr>
              <a:t>sao</a:t>
            </a:r>
            <a:r>
              <a:rPr lang="en-US" sz="2400" dirty="0">
                <a:latin typeface="Calibri" pitchFamily="34" charset="0"/>
                <a:cs typeface="Calibri" pitchFamily="34" charset="0"/>
              </a:rPr>
              <a:t>?</a:t>
            </a:r>
          </a:p>
        </p:txBody>
      </p:sp>
      <p:sp>
        <p:nvSpPr>
          <p:cNvPr id="12" name="Rectangle 11"/>
          <p:cNvSpPr/>
          <p:nvPr/>
        </p:nvSpPr>
        <p:spPr>
          <a:xfrm>
            <a:off x="433182" y="3030066"/>
            <a:ext cx="9017876" cy="217564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dirty="0" err="1">
                <a:latin typeface="Calibri" pitchFamily="34" charset="0"/>
                <a:cs typeface="Calibri" pitchFamily="34" charset="0"/>
              </a:rPr>
              <a:t>Hai</a:t>
            </a:r>
            <a:r>
              <a:rPr lang="en-US" sz="2400" dirty="0">
                <a:latin typeface="Calibri" pitchFamily="34" charset="0"/>
                <a:cs typeface="Calibri" pitchFamily="34" charset="0"/>
              </a:rPr>
              <a:t> </a:t>
            </a:r>
            <a:r>
              <a:rPr lang="en-US" sz="2400" dirty="0" err="1">
                <a:latin typeface="Calibri" pitchFamily="34" charset="0"/>
                <a:cs typeface="Calibri" pitchFamily="34" charset="0"/>
              </a:rPr>
              <a:t>bình</a:t>
            </a:r>
            <a:r>
              <a:rPr lang="en-US" sz="2400" dirty="0">
                <a:latin typeface="Calibri" pitchFamily="34" charset="0"/>
                <a:cs typeface="Calibri" pitchFamily="34" charset="0"/>
              </a:rPr>
              <a:t> </a:t>
            </a:r>
            <a:r>
              <a:rPr lang="en-US" sz="2400" dirty="0" err="1">
                <a:latin typeface="Calibri" pitchFamily="34" charset="0"/>
                <a:cs typeface="Calibri" pitchFamily="34" charset="0"/>
              </a:rPr>
              <a:t>trên</a:t>
            </a:r>
            <a:r>
              <a:rPr lang="en-US" sz="2400" dirty="0">
                <a:latin typeface="Calibri" pitchFamily="34" charset="0"/>
                <a:cs typeface="Calibri" pitchFamily="34" charset="0"/>
              </a:rPr>
              <a:t> </a:t>
            </a:r>
            <a:r>
              <a:rPr lang="en-US" sz="2400" dirty="0" err="1">
                <a:latin typeface="Calibri" pitchFamily="34" charset="0"/>
                <a:cs typeface="Calibri" pitchFamily="34" charset="0"/>
              </a:rPr>
              <a:t>có</a:t>
            </a:r>
            <a:r>
              <a:rPr lang="en-US" sz="2400" dirty="0">
                <a:latin typeface="Calibri" pitchFamily="34" charset="0"/>
                <a:cs typeface="Calibri" pitchFamily="34" charset="0"/>
              </a:rPr>
              <a:t> </a:t>
            </a:r>
            <a:r>
              <a:rPr lang="en-US" sz="2400" dirty="0" err="1">
                <a:latin typeface="Calibri" pitchFamily="34" charset="0"/>
                <a:cs typeface="Calibri" pitchFamily="34" charset="0"/>
              </a:rPr>
              <a:t>mùi</a:t>
            </a:r>
            <a:r>
              <a:rPr lang="en-US" sz="2400" dirty="0">
                <a:latin typeface="Calibri" pitchFamily="34" charset="0"/>
                <a:cs typeface="Calibri" pitchFamily="34" charset="0"/>
              </a:rPr>
              <a:t> </a:t>
            </a:r>
            <a:r>
              <a:rPr lang="en-US" sz="2400" dirty="0" err="1">
                <a:latin typeface="Calibri" pitchFamily="34" charset="0"/>
                <a:cs typeface="Calibri" pitchFamily="34" charset="0"/>
              </a:rPr>
              <a:t>khác</a:t>
            </a:r>
            <a:r>
              <a:rPr lang="en-US" sz="2400" dirty="0">
                <a:latin typeface="Calibri" pitchFamily="34" charset="0"/>
                <a:cs typeface="Calibri" pitchFamily="34" charset="0"/>
              </a:rPr>
              <a:t> </a:t>
            </a:r>
            <a:r>
              <a:rPr lang="en-US" sz="2400" dirty="0" err="1">
                <a:latin typeface="Calibri" pitchFamily="34" charset="0"/>
                <a:cs typeface="Calibri" pitchFamily="34" charset="0"/>
              </a:rPr>
              <a:t>nhau</a:t>
            </a:r>
            <a:r>
              <a:rPr lang="en-US" sz="2400" dirty="0">
                <a:latin typeface="Calibri" pitchFamily="34" charset="0"/>
                <a:cs typeface="Calibri" pitchFamily="34" charset="0"/>
              </a:rPr>
              <a:t>.</a:t>
            </a:r>
          </a:p>
          <a:p>
            <a:r>
              <a:rPr lang="en-US" sz="2400" dirty="0">
                <a:latin typeface="Calibri" pitchFamily="34" charset="0"/>
                <a:cs typeface="Calibri" pitchFamily="34" charset="0"/>
              </a:rPr>
              <a:t>- </a:t>
            </a:r>
            <a:r>
              <a:rPr lang="en-US" sz="2400" dirty="0" err="1">
                <a:latin typeface="Calibri" pitchFamily="34" charset="0"/>
                <a:cs typeface="Calibri" pitchFamily="34" charset="0"/>
              </a:rPr>
              <a:t>Nước</a:t>
            </a:r>
            <a:r>
              <a:rPr lang="en-US" sz="2400" dirty="0">
                <a:latin typeface="Calibri" pitchFamily="34" charset="0"/>
                <a:cs typeface="Calibri" pitchFamily="34" charset="0"/>
              </a:rPr>
              <a:t> </a:t>
            </a:r>
            <a:r>
              <a:rPr lang="en-US" sz="2400" dirty="0" err="1">
                <a:latin typeface="Calibri" pitchFamily="34" charset="0"/>
                <a:cs typeface="Calibri" pitchFamily="34" charset="0"/>
              </a:rPr>
              <a:t>thịt</a:t>
            </a:r>
            <a:r>
              <a:rPr lang="en-US" sz="2400" dirty="0">
                <a:latin typeface="Calibri" pitchFamily="34" charset="0"/>
                <a:cs typeface="Calibri" pitchFamily="34" charset="0"/>
              </a:rPr>
              <a:t> </a:t>
            </a:r>
            <a:r>
              <a:rPr lang="en-US" sz="2400" dirty="0" err="1">
                <a:latin typeface="Calibri" pitchFamily="34" charset="0"/>
                <a:cs typeface="Calibri" pitchFamily="34" charset="0"/>
              </a:rPr>
              <a:t>để</a:t>
            </a:r>
            <a:r>
              <a:rPr lang="en-US" sz="2400" dirty="0">
                <a:latin typeface="Calibri" pitchFamily="34" charset="0"/>
                <a:cs typeface="Calibri" pitchFamily="34" charset="0"/>
              </a:rPr>
              <a:t> </a:t>
            </a:r>
            <a:r>
              <a:rPr lang="en-US" sz="2400" dirty="0" err="1">
                <a:latin typeface="Calibri" pitchFamily="34" charset="0"/>
                <a:cs typeface="Calibri" pitchFamily="34" charset="0"/>
              </a:rPr>
              <a:t>lâu</a:t>
            </a:r>
            <a:r>
              <a:rPr lang="en-US" sz="2400" dirty="0">
                <a:latin typeface="Calibri" pitchFamily="34" charset="0"/>
                <a:cs typeface="Calibri" pitchFamily="34" charset="0"/>
              </a:rPr>
              <a:t> </a:t>
            </a:r>
            <a:r>
              <a:rPr lang="en-US" sz="2400" dirty="0" err="1">
                <a:latin typeface="Calibri" pitchFamily="34" charset="0"/>
                <a:cs typeface="Calibri" pitchFamily="34" charset="0"/>
              </a:rPr>
              <a:t>ngày</a:t>
            </a:r>
            <a:r>
              <a:rPr lang="en-US" sz="2400" dirty="0">
                <a:latin typeface="Calibri" pitchFamily="34" charset="0"/>
                <a:cs typeface="Calibri" pitchFamily="34" charset="0"/>
              </a:rPr>
              <a:t> </a:t>
            </a:r>
            <a:r>
              <a:rPr lang="en-US" sz="2400" dirty="0" err="1">
                <a:latin typeface="Calibri" pitchFamily="34" charset="0"/>
                <a:cs typeface="Calibri" pitchFamily="34" charset="0"/>
              </a:rPr>
              <a:t>sẽ</a:t>
            </a:r>
            <a:r>
              <a:rPr lang="en-US" sz="2400" dirty="0">
                <a:latin typeface="Calibri" pitchFamily="34" charset="0"/>
                <a:cs typeface="Calibri" pitchFamily="34" charset="0"/>
              </a:rPr>
              <a:t> </a:t>
            </a:r>
            <a:r>
              <a:rPr lang="en-US" sz="2400" dirty="0" err="1">
                <a:latin typeface="Calibri" pitchFamily="34" charset="0"/>
                <a:cs typeface="Calibri" pitchFamily="34" charset="0"/>
              </a:rPr>
              <a:t>có</a:t>
            </a:r>
            <a:r>
              <a:rPr lang="en-US" sz="2400" dirty="0">
                <a:latin typeface="Calibri" pitchFamily="34" charset="0"/>
                <a:cs typeface="Calibri" pitchFamily="34" charset="0"/>
              </a:rPr>
              <a:t> </a:t>
            </a:r>
            <a:r>
              <a:rPr lang="en-US" sz="2400" dirty="0" err="1">
                <a:latin typeface="Calibri" pitchFamily="34" charset="0"/>
                <a:cs typeface="Calibri" pitchFamily="34" charset="0"/>
              </a:rPr>
              <a:t>mùi</a:t>
            </a:r>
            <a:r>
              <a:rPr lang="en-US" sz="2400" dirty="0">
                <a:latin typeface="Calibri" pitchFamily="34" charset="0"/>
                <a:cs typeface="Calibri" pitchFamily="34" charset="0"/>
              </a:rPr>
              <a:t> </a:t>
            </a:r>
            <a:r>
              <a:rPr lang="en-US" sz="2400" dirty="0" err="1">
                <a:latin typeface="Calibri" pitchFamily="34" charset="0"/>
                <a:cs typeface="Calibri" pitchFamily="34" charset="0"/>
              </a:rPr>
              <a:t>thối</a:t>
            </a:r>
            <a:r>
              <a:rPr lang="en-US" sz="2400" dirty="0">
                <a:latin typeface="Calibri" pitchFamily="34" charset="0"/>
                <a:cs typeface="Calibri" pitchFamily="34" charset="0"/>
              </a:rPr>
              <a:t>  do </a:t>
            </a:r>
            <a:r>
              <a:rPr lang="en-US" sz="2400" dirty="0" err="1">
                <a:latin typeface="Calibri" pitchFamily="34" charset="0"/>
                <a:cs typeface="Calibri" pitchFamily="34" charset="0"/>
              </a:rPr>
              <a:t>sự</a:t>
            </a:r>
            <a:r>
              <a:rPr lang="en-US" sz="2400" dirty="0">
                <a:latin typeface="Calibri" pitchFamily="34" charset="0"/>
                <a:cs typeface="Calibri" pitchFamily="34" charset="0"/>
              </a:rPr>
              <a:t> </a:t>
            </a:r>
            <a:r>
              <a:rPr lang="en-US" sz="2400" dirty="0" err="1">
                <a:latin typeface="Calibri" pitchFamily="34" charset="0"/>
                <a:cs typeface="Calibri" pitchFamily="34" charset="0"/>
              </a:rPr>
              <a:t>phân</a:t>
            </a:r>
            <a:r>
              <a:rPr lang="en-US" sz="2400" dirty="0">
                <a:latin typeface="Calibri" pitchFamily="34" charset="0"/>
                <a:cs typeface="Calibri" pitchFamily="34" charset="0"/>
              </a:rPr>
              <a:t> </a:t>
            </a:r>
            <a:r>
              <a:rPr lang="en-US" sz="2400" dirty="0" err="1">
                <a:latin typeface="Calibri" pitchFamily="34" charset="0"/>
                <a:cs typeface="Calibri" pitchFamily="34" charset="0"/>
              </a:rPr>
              <a:t>hủy</a:t>
            </a:r>
            <a:r>
              <a:rPr lang="en-US" sz="2400" dirty="0">
                <a:latin typeface="Calibri" pitchFamily="34" charset="0"/>
                <a:cs typeface="Calibri" pitchFamily="34" charset="0"/>
              </a:rPr>
              <a:t> protein </a:t>
            </a:r>
            <a:r>
              <a:rPr lang="en-US" sz="2400" dirty="0" err="1">
                <a:latin typeface="Calibri" pitchFamily="34" charset="0"/>
                <a:cs typeface="Calibri" pitchFamily="34" charset="0"/>
              </a:rPr>
              <a:t>động</a:t>
            </a:r>
            <a:r>
              <a:rPr lang="en-US" sz="2400" dirty="0">
                <a:latin typeface="Calibri" pitchFamily="34" charset="0"/>
                <a:cs typeface="Calibri" pitchFamily="34" charset="0"/>
              </a:rPr>
              <a:t> </a:t>
            </a:r>
            <a:r>
              <a:rPr lang="en-US" sz="2400" dirty="0" err="1">
                <a:latin typeface="Calibri" pitchFamily="34" charset="0"/>
                <a:cs typeface="Calibri" pitchFamily="34" charset="0"/>
              </a:rPr>
              <a:t>vật</a:t>
            </a:r>
            <a:r>
              <a:rPr lang="en-US" sz="2400" dirty="0">
                <a:latin typeface="Calibri" pitchFamily="34" charset="0"/>
                <a:cs typeface="Calibri" pitchFamily="34" charset="0"/>
              </a:rPr>
              <a:t> </a:t>
            </a:r>
            <a:r>
              <a:rPr lang="en-US" sz="2400" dirty="0" err="1">
                <a:latin typeface="Calibri" pitchFamily="34" charset="0"/>
                <a:cs typeface="Calibri" pitchFamily="34" charset="0"/>
              </a:rPr>
              <a:t>sinh</a:t>
            </a:r>
            <a:r>
              <a:rPr lang="en-US" sz="2400" dirty="0">
                <a:latin typeface="Calibri" pitchFamily="34" charset="0"/>
                <a:cs typeface="Calibri" pitchFamily="34" charset="0"/>
              </a:rPr>
              <a:t> </a:t>
            </a:r>
            <a:r>
              <a:rPr lang="en-US" sz="2400" dirty="0" err="1">
                <a:latin typeface="Calibri" pitchFamily="34" charset="0"/>
                <a:cs typeface="Calibri" pitchFamily="34" charset="0"/>
              </a:rPr>
              <a:t>ra</a:t>
            </a:r>
            <a:r>
              <a:rPr lang="en-US" sz="2400" dirty="0">
                <a:latin typeface="Calibri" pitchFamily="34" charset="0"/>
                <a:cs typeface="Calibri" pitchFamily="34" charset="0"/>
              </a:rPr>
              <a:t> </a:t>
            </a:r>
            <a:r>
              <a:rPr lang="en-US" sz="2400" dirty="0" err="1">
                <a:latin typeface="Calibri" pitchFamily="34" charset="0"/>
                <a:cs typeface="Calibri" pitchFamily="34" charset="0"/>
              </a:rPr>
              <a:t>các</a:t>
            </a:r>
            <a:r>
              <a:rPr lang="en-US" sz="2400" dirty="0">
                <a:latin typeface="Calibri" pitchFamily="34" charset="0"/>
                <a:cs typeface="Calibri" pitchFamily="34" charset="0"/>
              </a:rPr>
              <a:t> </a:t>
            </a:r>
            <a:r>
              <a:rPr lang="en-US" sz="2400" dirty="0" err="1">
                <a:latin typeface="Calibri" pitchFamily="34" charset="0"/>
                <a:cs typeface="Calibri" pitchFamily="34" charset="0"/>
              </a:rPr>
              <a:t>khí</a:t>
            </a:r>
            <a:r>
              <a:rPr lang="en-US" sz="2400" dirty="0">
                <a:latin typeface="Calibri" pitchFamily="34" charset="0"/>
                <a:cs typeface="Calibri" pitchFamily="34" charset="0"/>
              </a:rPr>
              <a:t> </a:t>
            </a:r>
            <a:r>
              <a:rPr lang="en-US" sz="2400" dirty="0" err="1">
                <a:latin typeface="Calibri" pitchFamily="34" charset="0"/>
                <a:cs typeface="Calibri" pitchFamily="34" charset="0"/>
              </a:rPr>
              <a:t>có</a:t>
            </a:r>
            <a:r>
              <a:rPr lang="en-US" sz="2400" dirty="0">
                <a:latin typeface="Calibri" pitchFamily="34" charset="0"/>
                <a:cs typeface="Calibri" pitchFamily="34" charset="0"/>
              </a:rPr>
              <a:t> </a:t>
            </a:r>
            <a:r>
              <a:rPr lang="en-US" sz="2400" dirty="0" err="1">
                <a:latin typeface="Calibri" pitchFamily="34" charset="0"/>
                <a:cs typeface="Calibri" pitchFamily="34" charset="0"/>
              </a:rPr>
              <a:t>mùi</a:t>
            </a:r>
            <a:r>
              <a:rPr lang="en-US" sz="2400" dirty="0">
                <a:latin typeface="Calibri" pitchFamily="34" charset="0"/>
                <a:cs typeface="Calibri" pitchFamily="34" charset="0"/>
              </a:rPr>
              <a:t> </a:t>
            </a:r>
            <a:r>
              <a:rPr lang="en-US" sz="2400" dirty="0" err="1">
                <a:latin typeface="Calibri" pitchFamily="34" charset="0"/>
                <a:cs typeface="Calibri" pitchFamily="34" charset="0"/>
              </a:rPr>
              <a:t>thối</a:t>
            </a:r>
            <a:r>
              <a:rPr lang="en-US" sz="2400" dirty="0">
                <a:latin typeface="Calibri" pitchFamily="34" charset="0"/>
                <a:cs typeface="Calibri" pitchFamily="34" charset="0"/>
              </a:rPr>
              <a:t>.</a:t>
            </a:r>
          </a:p>
          <a:p>
            <a:r>
              <a:rPr lang="en-US" sz="2400" dirty="0">
                <a:latin typeface="Calibri" pitchFamily="34" charset="0"/>
                <a:cs typeface="Calibri" pitchFamily="34" charset="0"/>
              </a:rPr>
              <a:t>- </a:t>
            </a:r>
            <a:r>
              <a:rPr lang="en-US" sz="2400" dirty="0" err="1">
                <a:latin typeface="Calibri" pitchFamily="34" charset="0"/>
                <a:cs typeface="Calibri" pitchFamily="34" charset="0"/>
              </a:rPr>
              <a:t>Hũ</a:t>
            </a:r>
            <a:r>
              <a:rPr lang="en-US" sz="2400" dirty="0">
                <a:latin typeface="Calibri" pitchFamily="34" charset="0"/>
                <a:cs typeface="Calibri" pitchFamily="34" charset="0"/>
              </a:rPr>
              <a:t> </a:t>
            </a:r>
            <a:r>
              <a:rPr lang="en-US" sz="2400" dirty="0" err="1">
                <a:latin typeface="Calibri" pitchFamily="34" charset="0"/>
                <a:cs typeface="Calibri" pitchFamily="34" charset="0"/>
              </a:rPr>
              <a:t>dưa</a:t>
            </a:r>
            <a:r>
              <a:rPr lang="en-US" sz="2400" dirty="0">
                <a:latin typeface="Calibri" pitchFamily="34" charset="0"/>
                <a:cs typeface="Calibri" pitchFamily="34" charset="0"/>
              </a:rPr>
              <a:t> </a:t>
            </a:r>
            <a:r>
              <a:rPr lang="en-US" sz="2400" dirty="0" err="1">
                <a:latin typeface="Calibri" pitchFamily="34" charset="0"/>
                <a:cs typeface="Calibri" pitchFamily="34" charset="0"/>
              </a:rPr>
              <a:t>muối</a:t>
            </a:r>
            <a:r>
              <a:rPr lang="en-US" sz="2400" dirty="0">
                <a:latin typeface="Calibri" pitchFamily="34" charset="0"/>
                <a:cs typeface="Calibri" pitchFamily="34" charset="0"/>
              </a:rPr>
              <a:t> </a:t>
            </a:r>
            <a:r>
              <a:rPr lang="en-US" sz="2400" dirty="0" err="1">
                <a:latin typeface="Calibri" pitchFamily="34" charset="0"/>
                <a:cs typeface="Calibri" pitchFamily="34" charset="0"/>
              </a:rPr>
              <a:t>có</a:t>
            </a:r>
            <a:r>
              <a:rPr lang="en-US" sz="2400" dirty="0">
                <a:latin typeface="Calibri" pitchFamily="34" charset="0"/>
                <a:cs typeface="Calibri" pitchFamily="34" charset="0"/>
              </a:rPr>
              <a:t> </a:t>
            </a:r>
            <a:r>
              <a:rPr lang="en-US" sz="2400" dirty="0" err="1">
                <a:latin typeface="Calibri" pitchFamily="34" charset="0"/>
                <a:cs typeface="Calibri" pitchFamily="34" charset="0"/>
              </a:rPr>
              <a:t>mùi</a:t>
            </a:r>
            <a:r>
              <a:rPr lang="en-US" sz="2400" dirty="0">
                <a:latin typeface="Calibri" pitchFamily="34" charset="0"/>
                <a:cs typeface="Calibri" pitchFamily="34" charset="0"/>
              </a:rPr>
              <a:t> </a:t>
            </a:r>
            <a:r>
              <a:rPr lang="en-US" sz="2400" dirty="0" err="1">
                <a:latin typeface="Calibri" pitchFamily="34" charset="0"/>
                <a:cs typeface="Calibri" pitchFamily="34" charset="0"/>
              </a:rPr>
              <a:t>chua</a:t>
            </a:r>
            <a:r>
              <a:rPr lang="en-US" sz="2400" dirty="0">
                <a:latin typeface="Calibri" pitchFamily="34" charset="0"/>
                <a:cs typeface="Calibri" pitchFamily="34" charset="0"/>
              </a:rPr>
              <a:t> </a:t>
            </a:r>
            <a:r>
              <a:rPr lang="en-US" sz="2400" dirty="0" err="1">
                <a:latin typeface="Calibri" pitchFamily="34" charset="0"/>
                <a:cs typeface="Calibri" pitchFamily="34" charset="0"/>
              </a:rPr>
              <a:t>vì</a:t>
            </a:r>
            <a:r>
              <a:rPr lang="en-US" sz="2400" dirty="0">
                <a:latin typeface="Calibri" pitchFamily="34" charset="0"/>
                <a:cs typeface="Calibri" pitchFamily="34" charset="0"/>
              </a:rPr>
              <a:t> </a:t>
            </a:r>
            <a:r>
              <a:rPr lang="en-US" sz="2400" dirty="0" err="1">
                <a:latin typeface="Calibri" pitchFamily="34" charset="0"/>
                <a:cs typeface="Calibri" pitchFamily="34" charset="0"/>
              </a:rPr>
              <a:t>có</a:t>
            </a:r>
            <a:r>
              <a:rPr lang="en-US" sz="2400" dirty="0">
                <a:latin typeface="Calibri" pitchFamily="34" charset="0"/>
                <a:cs typeface="Calibri" pitchFamily="34" charset="0"/>
              </a:rPr>
              <a:t> </a:t>
            </a:r>
            <a:r>
              <a:rPr lang="en-US" sz="2400" dirty="0" err="1">
                <a:latin typeface="Calibri" pitchFamily="34" charset="0"/>
                <a:cs typeface="Calibri" pitchFamily="34" charset="0"/>
              </a:rPr>
              <a:t>sự</a:t>
            </a:r>
            <a:r>
              <a:rPr lang="en-US" sz="2400" dirty="0">
                <a:latin typeface="Calibri" pitchFamily="34" charset="0"/>
                <a:cs typeface="Calibri" pitchFamily="34" charset="0"/>
              </a:rPr>
              <a:t> </a:t>
            </a:r>
            <a:r>
              <a:rPr lang="en-US" sz="2400" dirty="0" err="1">
                <a:latin typeface="Calibri" pitchFamily="34" charset="0"/>
                <a:cs typeface="Calibri" pitchFamily="34" charset="0"/>
              </a:rPr>
              <a:t>lên</a:t>
            </a:r>
            <a:r>
              <a:rPr lang="en-US" sz="2400" dirty="0">
                <a:latin typeface="Calibri" pitchFamily="34" charset="0"/>
                <a:cs typeface="Calibri" pitchFamily="34" charset="0"/>
              </a:rPr>
              <a:t> men </a:t>
            </a:r>
          </a:p>
        </p:txBody>
      </p:sp>
      <p:sp>
        <p:nvSpPr>
          <p:cNvPr id="14" name="AutoShape 4" descr="Công Thức 2022] Cách Muối Dưa Hành ngon bất bại - Hũ dưa ngon chống ngán  ngày tế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90" y="7937"/>
            <a:ext cx="2135680" cy="29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6" name="Google Shape;1266;p33"/>
          <p:cNvSpPr/>
          <p:nvPr/>
        </p:nvSpPr>
        <p:spPr>
          <a:xfrm rot="440746">
            <a:off x="9288108" y="-250528"/>
            <a:ext cx="2490637" cy="7503764"/>
          </a:xfrm>
          <a:custGeom>
            <a:avLst/>
            <a:gdLst/>
            <a:ahLst/>
            <a:cxnLst/>
            <a:rect l="l" t="t" r="r" b="b"/>
            <a:pathLst>
              <a:path w="719649" h="1693527" extrusionOk="0">
                <a:moveTo>
                  <a:pt x="43030" y="1507951"/>
                </a:moveTo>
                <a:lnTo>
                  <a:pt x="52466" y="1535645"/>
                </a:lnTo>
                <a:lnTo>
                  <a:pt x="86776" y="1571810"/>
                </a:lnTo>
                <a:lnTo>
                  <a:pt x="89569" y="1570655"/>
                </a:lnTo>
                <a:lnTo>
                  <a:pt x="636033" y="1570655"/>
                </a:lnTo>
                <a:lnTo>
                  <a:pt x="668054" y="1535994"/>
                </a:lnTo>
                <a:lnTo>
                  <a:pt x="676748" y="1509314"/>
                </a:lnTo>
                <a:lnTo>
                  <a:pt x="46326" y="1509314"/>
                </a:lnTo>
                <a:close/>
                <a:moveTo>
                  <a:pt x="640513" y="1418081"/>
                </a:moveTo>
                <a:lnTo>
                  <a:pt x="637352" y="1419398"/>
                </a:lnTo>
                <a:lnTo>
                  <a:pt x="78749" y="1419398"/>
                </a:lnTo>
                <a:lnTo>
                  <a:pt x="65326" y="1431355"/>
                </a:lnTo>
                <a:cubicBezTo>
                  <a:pt x="56413" y="1441143"/>
                  <a:pt x="49448" y="1451156"/>
                  <a:pt x="44772" y="1461424"/>
                </a:cubicBezTo>
                <a:lnTo>
                  <a:pt x="40037" y="1483339"/>
                </a:lnTo>
                <a:lnTo>
                  <a:pt x="46326" y="1480739"/>
                </a:lnTo>
                <a:lnTo>
                  <a:pt x="679398" y="1480739"/>
                </a:lnTo>
                <a:lnTo>
                  <a:pt x="675315" y="1461487"/>
                </a:lnTo>
                <a:cubicBezTo>
                  <a:pt x="670727" y="1451210"/>
                  <a:pt x="663898" y="1441191"/>
                  <a:pt x="655159" y="1431396"/>
                </a:cubicBezTo>
                <a:close/>
                <a:moveTo>
                  <a:pt x="363113" y="1272489"/>
                </a:moveTo>
                <a:lnTo>
                  <a:pt x="363033" y="1272522"/>
                </a:lnTo>
                <a:cubicBezTo>
                  <a:pt x="282642" y="1305479"/>
                  <a:pt x="200894" y="1338983"/>
                  <a:pt x="139481" y="1375059"/>
                </a:cubicBezTo>
                <a:lnTo>
                  <a:pt x="115520" y="1390823"/>
                </a:lnTo>
                <a:lnTo>
                  <a:pt x="605921" y="1390823"/>
                </a:lnTo>
                <a:lnTo>
                  <a:pt x="582476" y="1375083"/>
                </a:lnTo>
                <a:cubicBezTo>
                  <a:pt x="522290" y="1339007"/>
                  <a:pt x="442185" y="1305527"/>
                  <a:pt x="363413" y="1272618"/>
                </a:cubicBezTo>
                <a:close/>
                <a:moveTo>
                  <a:pt x="169492" y="1150983"/>
                </a:moveTo>
                <a:lnTo>
                  <a:pt x="263633" y="1198567"/>
                </a:lnTo>
                <a:lnTo>
                  <a:pt x="363366" y="1241375"/>
                </a:lnTo>
                <a:lnTo>
                  <a:pt x="465354" y="1198473"/>
                </a:lnTo>
                <a:lnTo>
                  <a:pt x="561248" y="1150983"/>
                </a:lnTo>
                <a:close/>
                <a:moveTo>
                  <a:pt x="74683" y="1060544"/>
                </a:moveTo>
                <a:lnTo>
                  <a:pt x="76805" y="1069403"/>
                </a:lnTo>
                <a:cubicBezTo>
                  <a:pt x="81308" y="1078753"/>
                  <a:pt x="87924" y="1087919"/>
                  <a:pt x="96338" y="1096923"/>
                </a:cubicBezTo>
                <a:lnTo>
                  <a:pt x="125615" y="1122549"/>
                </a:lnTo>
                <a:lnTo>
                  <a:pt x="125956" y="1122408"/>
                </a:lnTo>
                <a:lnTo>
                  <a:pt x="599062" y="1122408"/>
                </a:lnTo>
                <a:lnTo>
                  <a:pt x="603687" y="1124320"/>
                </a:lnTo>
                <a:lnTo>
                  <a:pt x="605124" y="1123398"/>
                </a:lnTo>
                <a:cubicBezTo>
                  <a:pt x="631995" y="1103831"/>
                  <a:pt x="651194" y="1083556"/>
                  <a:pt x="659085" y="1062331"/>
                </a:cubicBezTo>
                <a:lnTo>
                  <a:pt x="659318" y="1061067"/>
                </a:lnTo>
                <a:lnTo>
                  <a:pt x="75949" y="1061067"/>
                </a:lnTo>
                <a:close/>
                <a:moveTo>
                  <a:pt x="113547" y="971151"/>
                </a:moveTo>
                <a:lnTo>
                  <a:pt x="99517" y="982546"/>
                </a:lnTo>
                <a:cubicBezTo>
                  <a:pt x="90189" y="991809"/>
                  <a:pt x="82808" y="1001283"/>
                  <a:pt x="77754" y="1010984"/>
                </a:cubicBezTo>
                <a:lnTo>
                  <a:pt x="71654" y="1034268"/>
                </a:lnTo>
                <a:lnTo>
                  <a:pt x="75949" y="1032492"/>
                </a:lnTo>
                <a:lnTo>
                  <a:pt x="660845" y="1032492"/>
                </a:lnTo>
                <a:lnTo>
                  <a:pt x="655079" y="1011015"/>
                </a:lnTo>
                <a:cubicBezTo>
                  <a:pt x="649916" y="1001323"/>
                  <a:pt x="642381" y="991857"/>
                  <a:pt x="632860" y="982599"/>
                </a:cubicBezTo>
                <a:lnTo>
                  <a:pt x="618468" y="971151"/>
                </a:lnTo>
                <a:close/>
                <a:moveTo>
                  <a:pt x="363450" y="848228"/>
                </a:moveTo>
                <a:lnTo>
                  <a:pt x="280778" y="880581"/>
                </a:lnTo>
                <a:cubicBezTo>
                  <a:pt x="243047" y="896202"/>
                  <a:pt x="207060" y="912430"/>
                  <a:pt x="175842" y="929385"/>
                </a:cubicBezTo>
                <a:lnTo>
                  <a:pt x="154083" y="942576"/>
                </a:lnTo>
                <a:lnTo>
                  <a:pt x="577061" y="942576"/>
                </a:lnTo>
                <a:lnTo>
                  <a:pt x="554973" y="929456"/>
                </a:lnTo>
                <a:cubicBezTo>
                  <a:pt x="523118" y="912501"/>
                  <a:pt x="486397" y="896267"/>
                  <a:pt x="447887" y="880634"/>
                </a:cubicBezTo>
                <a:close/>
                <a:moveTo>
                  <a:pt x="164322" y="737217"/>
                </a:moveTo>
                <a:lnTo>
                  <a:pt x="226005" y="765042"/>
                </a:lnTo>
                <a:cubicBezTo>
                  <a:pt x="262592" y="779806"/>
                  <a:pt x="301454" y="794296"/>
                  <a:pt x="339982" y="808655"/>
                </a:cubicBezTo>
                <a:lnTo>
                  <a:pt x="363512" y="817712"/>
                </a:lnTo>
                <a:lnTo>
                  <a:pt x="386082" y="808845"/>
                </a:lnTo>
                <a:cubicBezTo>
                  <a:pt x="423849" y="794486"/>
                  <a:pt x="461931" y="780003"/>
                  <a:pt x="497778" y="765246"/>
                </a:cubicBezTo>
                <a:lnTo>
                  <a:pt x="558680" y="737217"/>
                </a:lnTo>
                <a:close/>
                <a:moveTo>
                  <a:pt x="75683" y="557385"/>
                </a:moveTo>
                <a:lnTo>
                  <a:pt x="57511" y="570668"/>
                </a:lnTo>
                <a:cubicBezTo>
                  <a:pt x="39647" y="586615"/>
                  <a:pt x="29158" y="603296"/>
                  <a:pt x="28610" y="620917"/>
                </a:cubicBezTo>
                <a:cubicBezTo>
                  <a:pt x="27789" y="647456"/>
                  <a:pt x="49698" y="672415"/>
                  <a:pt x="85532" y="696275"/>
                </a:cubicBezTo>
                <a:lnTo>
                  <a:pt x="106651" y="708642"/>
                </a:lnTo>
                <a:lnTo>
                  <a:pt x="615087" y="708642"/>
                </a:lnTo>
                <a:lnTo>
                  <a:pt x="635390" y="696508"/>
                </a:lnTo>
                <a:cubicBezTo>
                  <a:pt x="647091" y="688555"/>
                  <a:pt x="657276" y="680479"/>
                  <a:pt x="665627" y="672262"/>
                </a:cubicBezTo>
                <a:lnTo>
                  <a:pt x="684753" y="647301"/>
                </a:lnTo>
                <a:lnTo>
                  <a:pt x="46326" y="647301"/>
                </a:lnTo>
                <a:cubicBezTo>
                  <a:pt x="38420" y="647301"/>
                  <a:pt x="32038" y="640919"/>
                  <a:pt x="32038" y="633014"/>
                </a:cubicBezTo>
                <a:cubicBezTo>
                  <a:pt x="32038" y="625108"/>
                  <a:pt x="38420" y="618726"/>
                  <a:pt x="46326" y="618726"/>
                </a:cubicBezTo>
                <a:lnTo>
                  <a:pt x="690450" y="618726"/>
                </a:lnTo>
                <a:lnTo>
                  <a:pt x="683388" y="595324"/>
                </a:lnTo>
                <a:cubicBezTo>
                  <a:pt x="678569" y="586949"/>
                  <a:pt x="671627" y="578785"/>
                  <a:pt x="662879" y="570805"/>
                </a:cubicBezTo>
                <a:lnTo>
                  <a:pt x="644907" y="557385"/>
                </a:lnTo>
                <a:close/>
                <a:moveTo>
                  <a:pt x="363232" y="436091"/>
                </a:moveTo>
                <a:lnTo>
                  <a:pt x="348078" y="441371"/>
                </a:lnTo>
                <a:cubicBezTo>
                  <a:pt x="270069" y="468184"/>
                  <a:pt x="190750" y="495449"/>
                  <a:pt x="130659" y="524822"/>
                </a:cubicBezTo>
                <a:lnTo>
                  <a:pt x="123350" y="528810"/>
                </a:lnTo>
                <a:lnTo>
                  <a:pt x="598172" y="528810"/>
                </a:lnTo>
                <a:lnTo>
                  <a:pt x="591227" y="524941"/>
                </a:lnTo>
                <a:cubicBezTo>
                  <a:pt x="532363" y="495568"/>
                  <a:pt x="454663" y="468327"/>
                  <a:pt x="378272" y="441561"/>
                </a:cubicBezTo>
                <a:close/>
                <a:moveTo>
                  <a:pt x="137059" y="311545"/>
                </a:moveTo>
                <a:lnTo>
                  <a:pt x="156328" y="322642"/>
                </a:lnTo>
                <a:cubicBezTo>
                  <a:pt x="189242" y="339537"/>
                  <a:pt x="227048" y="355467"/>
                  <a:pt x="266631" y="370681"/>
                </a:cubicBezTo>
                <a:lnTo>
                  <a:pt x="363418" y="405671"/>
                </a:lnTo>
                <a:lnTo>
                  <a:pt x="462188" y="370667"/>
                </a:lnTo>
                <a:cubicBezTo>
                  <a:pt x="502586" y="355446"/>
                  <a:pt x="541174" y="339507"/>
                  <a:pt x="574774" y="322606"/>
                </a:cubicBezTo>
                <a:lnTo>
                  <a:pt x="594376" y="311545"/>
                </a:lnTo>
                <a:close/>
                <a:moveTo>
                  <a:pt x="46521" y="221629"/>
                </a:moveTo>
                <a:lnTo>
                  <a:pt x="51725" y="239271"/>
                </a:lnTo>
                <a:cubicBezTo>
                  <a:pt x="57345" y="249443"/>
                  <a:pt x="65356" y="259282"/>
                  <a:pt x="75367" y="268817"/>
                </a:cubicBezTo>
                <a:lnTo>
                  <a:pt x="96176" y="285004"/>
                </a:lnTo>
                <a:lnTo>
                  <a:pt x="101095" y="282970"/>
                </a:lnTo>
                <a:lnTo>
                  <a:pt x="638797" y="282970"/>
                </a:lnTo>
                <a:lnTo>
                  <a:pt x="657427" y="268776"/>
                </a:lnTo>
                <a:cubicBezTo>
                  <a:pt x="667649" y="259243"/>
                  <a:pt x="675828" y="249409"/>
                  <a:pt x="681569" y="239243"/>
                </a:cubicBezTo>
                <a:lnTo>
                  <a:pt x="686880" y="221629"/>
                </a:lnTo>
                <a:close/>
                <a:moveTo>
                  <a:pt x="648829" y="130390"/>
                </a:moveTo>
                <a:lnTo>
                  <a:pt x="645639" y="131713"/>
                </a:lnTo>
                <a:lnTo>
                  <a:pt x="82624" y="131713"/>
                </a:lnTo>
                <a:lnTo>
                  <a:pt x="54126" y="165161"/>
                </a:lnTo>
                <a:lnTo>
                  <a:pt x="46455" y="193054"/>
                </a:lnTo>
                <a:lnTo>
                  <a:pt x="686957" y="193054"/>
                </a:lnTo>
                <a:lnTo>
                  <a:pt x="679142" y="165215"/>
                </a:lnTo>
                <a:close/>
                <a:moveTo>
                  <a:pt x="243446" y="911"/>
                </a:moveTo>
                <a:cubicBezTo>
                  <a:pt x="246875" y="2149"/>
                  <a:pt x="249827" y="4697"/>
                  <a:pt x="251494" y="8269"/>
                </a:cubicBezTo>
                <a:cubicBezTo>
                  <a:pt x="254828" y="15413"/>
                  <a:pt x="251780" y="23890"/>
                  <a:pt x="244636" y="27224"/>
                </a:cubicBezTo>
                <a:cubicBezTo>
                  <a:pt x="210989" y="42988"/>
                  <a:pt x="181384" y="58710"/>
                  <a:pt x="155939" y="74286"/>
                </a:cubicBezTo>
                <a:lnTo>
                  <a:pt x="116124" y="103138"/>
                </a:lnTo>
                <a:lnTo>
                  <a:pt x="615724" y="103138"/>
                </a:lnTo>
                <a:lnTo>
                  <a:pt x="575198" y="74380"/>
                </a:lnTo>
                <a:cubicBezTo>
                  <a:pt x="549223" y="58805"/>
                  <a:pt x="519005" y="43083"/>
                  <a:pt x="484667" y="27319"/>
                </a:cubicBezTo>
                <a:cubicBezTo>
                  <a:pt x="477523" y="23985"/>
                  <a:pt x="474380" y="15508"/>
                  <a:pt x="477618" y="8364"/>
                </a:cubicBezTo>
                <a:cubicBezTo>
                  <a:pt x="479238" y="4792"/>
                  <a:pt x="482191" y="2197"/>
                  <a:pt x="485631" y="911"/>
                </a:cubicBezTo>
                <a:cubicBezTo>
                  <a:pt x="489072" y="-375"/>
                  <a:pt x="493001" y="-351"/>
                  <a:pt x="496573" y="1316"/>
                </a:cubicBezTo>
                <a:cubicBezTo>
                  <a:pt x="611374" y="53965"/>
                  <a:pt x="681114" y="105329"/>
                  <a:pt x="707564" y="157014"/>
                </a:cubicBezTo>
                <a:lnTo>
                  <a:pt x="718960" y="205906"/>
                </a:lnTo>
                <a:lnTo>
                  <a:pt x="719553" y="207342"/>
                </a:lnTo>
                <a:lnTo>
                  <a:pt x="719388" y="207743"/>
                </a:lnTo>
                <a:lnTo>
                  <a:pt x="719649" y="208865"/>
                </a:lnTo>
                <a:cubicBezTo>
                  <a:pt x="718506" y="235464"/>
                  <a:pt x="705987" y="259419"/>
                  <a:pt x="685032" y="281360"/>
                </a:cubicBezTo>
                <a:lnTo>
                  <a:pt x="656168" y="305658"/>
                </a:lnTo>
                <a:lnTo>
                  <a:pt x="655462" y="307366"/>
                </a:lnTo>
                <a:lnTo>
                  <a:pt x="652863" y="308440"/>
                </a:lnTo>
                <a:lnTo>
                  <a:pt x="647640" y="312837"/>
                </a:lnTo>
                <a:cubicBezTo>
                  <a:pt x="593911" y="350492"/>
                  <a:pt x="515695" y="382165"/>
                  <a:pt x="432378" y="411998"/>
                </a:cubicBezTo>
                <a:lnTo>
                  <a:pt x="406167" y="421131"/>
                </a:lnTo>
                <a:lnTo>
                  <a:pt x="510546" y="458897"/>
                </a:lnTo>
                <a:cubicBezTo>
                  <a:pt x="627101" y="503938"/>
                  <a:pt x="717577" y="552409"/>
                  <a:pt x="719648" y="620060"/>
                </a:cubicBezTo>
                <a:lnTo>
                  <a:pt x="717934" y="629098"/>
                </a:lnTo>
                <a:lnTo>
                  <a:pt x="719553" y="633014"/>
                </a:lnTo>
                <a:cubicBezTo>
                  <a:pt x="719553" y="636967"/>
                  <a:pt x="717958" y="640538"/>
                  <a:pt x="715374" y="643122"/>
                </a:cubicBezTo>
                <a:lnTo>
                  <a:pt x="715267" y="643166"/>
                </a:lnTo>
                <a:lnTo>
                  <a:pt x="713422" y="652895"/>
                </a:lnTo>
                <a:cubicBezTo>
                  <a:pt x="704628" y="673907"/>
                  <a:pt x="686942" y="693254"/>
                  <a:pt x="662741" y="711474"/>
                </a:cubicBezTo>
                <a:lnTo>
                  <a:pt x="629691" y="732935"/>
                </a:lnTo>
                <a:lnTo>
                  <a:pt x="629649" y="733038"/>
                </a:lnTo>
                <a:lnTo>
                  <a:pt x="629331" y="733170"/>
                </a:lnTo>
                <a:lnTo>
                  <a:pt x="621850" y="738027"/>
                </a:lnTo>
                <a:cubicBezTo>
                  <a:pt x="591727" y="755256"/>
                  <a:pt x="556276" y="771627"/>
                  <a:pt x="517873" y="787679"/>
                </a:cubicBezTo>
                <a:lnTo>
                  <a:pt x="402786" y="832828"/>
                </a:lnTo>
                <a:lnTo>
                  <a:pt x="471063" y="859107"/>
                </a:lnTo>
                <a:cubicBezTo>
                  <a:pt x="595270" y="910149"/>
                  <a:pt x="691336" y="964888"/>
                  <a:pt x="691550" y="1040684"/>
                </a:cubicBezTo>
                <a:lnTo>
                  <a:pt x="690720" y="1044775"/>
                </a:lnTo>
                <a:lnTo>
                  <a:pt x="691549" y="1046780"/>
                </a:lnTo>
                <a:lnTo>
                  <a:pt x="689121" y="1052653"/>
                </a:lnTo>
                <a:lnTo>
                  <a:pt x="684451" y="1075668"/>
                </a:lnTo>
                <a:cubicBezTo>
                  <a:pt x="659930" y="1134540"/>
                  <a:pt x="574606" y="1181705"/>
                  <a:pt x="471067" y="1227205"/>
                </a:cubicBezTo>
                <a:lnTo>
                  <a:pt x="399837" y="1257084"/>
                </a:lnTo>
                <a:lnTo>
                  <a:pt x="500707" y="1300596"/>
                </a:lnTo>
                <a:cubicBezTo>
                  <a:pt x="620231" y="1355580"/>
                  <a:pt x="712242" y="1414088"/>
                  <a:pt x="710599" y="1493598"/>
                </a:cubicBezTo>
                <a:lnTo>
                  <a:pt x="710317" y="1494575"/>
                </a:lnTo>
                <a:lnTo>
                  <a:pt x="710504" y="1495027"/>
                </a:lnTo>
                <a:lnTo>
                  <a:pt x="709454" y="1497568"/>
                </a:lnTo>
                <a:lnTo>
                  <a:pt x="695672" y="1545326"/>
                </a:lnTo>
                <a:cubicBezTo>
                  <a:pt x="666891" y="1596194"/>
                  <a:pt x="596347" y="1644664"/>
                  <a:pt x="482190" y="1692384"/>
                </a:cubicBezTo>
                <a:cubicBezTo>
                  <a:pt x="480285" y="1693146"/>
                  <a:pt x="478380" y="1693527"/>
                  <a:pt x="476570" y="1693527"/>
                </a:cubicBezTo>
                <a:cubicBezTo>
                  <a:pt x="470950" y="1693527"/>
                  <a:pt x="465711" y="1690194"/>
                  <a:pt x="463425" y="1684764"/>
                </a:cubicBezTo>
                <a:cubicBezTo>
                  <a:pt x="460377" y="1677525"/>
                  <a:pt x="463806" y="1669143"/>
                  <a:pt x="471141" y="1666095"/>
                </a:cubicBezTo>
                <a:cubicBezTo>
                  <a:pt x="505812" y="1651617"/>
                  <a:pt x="536251" y="1637121"/>
                  <a:pt x="562425" y="1622633"/>
                </a:cubicBezTo>
                <a:lnTo>
                  <a:pt x="597838" y="1599230"/>
                </a:lnTo>
                <a:lnTo>
                  <a:pt x="124672" y="1599230"/>
                </a:lnTo>
                <a:lnTo>
                  <a:pt x="160839" y="1622739"/>
                </a:lnTo>
                <a:cubicBezTo>
                  <a:pt x="187469" y="1637259"/>
                  <a:pt x="218300" y="1651713"/>
                  <a:pt x="253209" y="1666000"/>
                </a:cubicBezTo>
                <a:cubicBezTo>
                  <a:pt x="260544" y="1668953"/>
                  <a:pt x="263973" y="1677335"/>
                  <a:pt x="261020" y="1684669"/>
                </a:cubicBezTo>
                <a:cubicBezTo>
                  <a:pt x="258734" y="1690098"/>
                  <a:pt x="253400" y="1693527"/>
                  <a:pt x="247780" y="1693527"/>
                </a:cubicBezTo>
                <a:cubicBezTo>
                  <a:pt x="245970" y="1693527"/>
                  <a:pt x="244161" y="1693146"/>
                  <a:pt x="242351" y="1692479"/>
                </a:cubicBezTo>
                <a:cubicBezTo>
                  <a:pt x="87093" y="1628852"/>
                  <a:pt x="10893" y="1563797"/>
                  <a:pt x="9369" y="1493597"/>
                </a:cubicBezTo>
                <a:cubicBezTo>
                  <a:pt x="7655" y="1414016"/>
                  <a:pt x="101524" y="1355491"/>
                  <a:pt x="223467" y="1300502"/>
                </a:cubicBezTo>
                <a:lnTo>
                  <a:pt x="326765" y="1256827"/>
                </a:lnTo>
                <a:lnTo>
                  <a:pt x="243135" y="1220790"/>
                </a:lnTo>
                <a:cubicBezTo>
                  <a:pt x="129188" y="1168587"/>
                  <a:pt x="41159" y="1113598"/>
                  <a:pt x="41373" y="1040874"/>
                </a:cubicBezTo>
                <a:cubicBezTo>
                  <a:pt x="41445" y="1015633"/>
                  <a:pt x="51952" y="992725"/>
                  <a:pt x="70440" y="971508"/>
                </a:cubicBezTo>
                <a:lnTo>
                  <a:pt x="87510" y="955857"/>
                </a:lnTo>
                <a:lnTo>
                  <a:pt x="91273" y="946755"/>
                </a:lnTo>
                <a:cubicBezTo>
                  <a:pt x="93856" y="944172"/>
                  <a:pt x="97428" y="942576"/>
                  <a:pt x="101381" y="942576"/>
                </a:cubicBezTo>
                <a:lnTo>
                  <a:pt x="101993" y="942576"/>
                </a:lnTo>
                <a:lnTo>
                  <a:pt x="103853" y="940871"/>
                </a:lnTo>
                <a:cubicBezTo>
                  <a:pt x="142639" y="911340"/>
                  <a:pt x="196622" y="884890"/>
                  <a:pt x="257520" y="859351"/>
                </a:cubicBezTo>
                <a:lnTo>
                  <a:pt x="324193" y="833159"/>
                </a:lnTo>
                <a:lnTo>
                  <a:pt x="205909" y="787692"/>
                </a:lnTo>
                <a:cubicBezTo>
                  <a:pt x="166729" y="771647"/>
                  <a:pt x="130564" y="755285"/>
                  <a:pt x="99834" y="738062"/>
                </a:cubicBezTo>
                <a:lnTo>
                  <a:pt x="93702" y="734161"/>
                </a:lnTo>
                <a:lnTo>
                  <a:pt x="90987" y="733038"/>
                </a:lnTo>
                <a:lnTo>
                  <a:pt x="90647" y="732216"/>
                </a:lnTo>
                <a:lnTo>
                  <a:pt x="58117" y="711516"/>
                </a:lnTo>
                <a:cubicBezTo>
                  <a:pt x="21083" y="684188"/>
                  <a:pt x="-1001" y="654314"/>
                  <a:pt x="35" y="620060"/>
                </a:cubicBezTo>
                <a:cubicBezTo>
                  <a:pt x="2107" y="552337"/>
                  <a:pt x="94404" y="503903"/>
                  <a:pt x="213316" y="458884"/>
                </a:cubicBezTo>
                <a:lnTo>
                  <a:pt x="320965" y="420718"/>
                </a:lnTo>
                <a:lnTo>
                  <a:pt x="247299" y="393926"/>
                </a:lnTo>
                <a:cubicBezTo>
                  <a:pt x="120966" y="344674"/>
                  <a:pt x="17203" y="288685"/>
                  <a:pt x="13845" y="208961"/>
                </a:cubicBezTo>
                <a:cubicBezTo>
                  <a:pt x="13131" y="191602"/>
                  <a:pt x="17066" y="174338"/>
                  <a:pt x="25715" y="157109"/>
                </a:cubicBezTo>
                <a:lnTo>
                  <a:pt x="63783" y="108149"/>
                </a:lnTo>
                <a:lnTo>
                  <a:pt x="64127" y="107317"/>
                </a:lnTo>
                <a:lnTo>
                  <a:pt x="64573" y="107133"/>
                </a:lnTo>
                <a:lnTo>
                  <a:pt x="65864" y="105472"/>
                </a:lnTo>
                <a:cubicBezTo>
                  <a:pt x="102143" y="71039"/>
                  <a:pt x="157530" y="36511"/>
                  <a:pt x="232539" y="1411"/>
                </a:cubicBezTo>
                <a:cubicBezTo>
                  <a:pt x="236111" y="-256"/>
                  <a:pt x="240017" y="-328"/>
                  <a:pt x="243446" y="911"/>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 name="Rounded Rectangular Callout 3"/>
          <p:cNvSpPr/>
          <p:nvPr/>
        </p:nvSpPr>
        <p:spPr>
          <a:xfrm>
            <a:off x="723900" y="400050"/>
            <a:ext cx="8686800" cy="4800600"/>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err="1">
                <a:latin typeface="Calibri" pitchFamily="34" charset="0"/>
                <a:cs typeface="Calibri" pitchFamily="34" charset="0"/>
              </a:rPr>
              <a:t>Xem</a:t>
            </a:r>
            <a:r>
              <a:rPr lang="en-US" sz="2400" b="1" dirty="0">
                <a:latin typeface="Calibri" pitchFamily="34" charset="0"/>
                <a:cs typeface="Calibri" pitchFamily="34" charset="0"/>
              </a:rPr>
              <a:t> video </a:t>
            </a:r>
            <a:r>
              <a:rPr lang="en-US" sz="2400" b="1" dirty="0" err="1">
                <a:latin typeface="Calibri" pitchFamily="34" charset="0"/>
                <a:cs typeface="Calibri" pitchFamily="34" charset="0"/>
              </a:rPr>
              <a:t>mô</a:t>
            </a:r>
            <a:r>
              <a:rPr lang="en-US" sz="2400" b="1" dirty="0">
                <a:latin typeface="Calibri" pitchFamily="34" charset="0"/>
                <a:cs typeface="Calibri" pitchFamily="34" charset="0"/>
              </a:rPr>
              <a:t> </a:t>
            </a:r>
            <a:r>
              <a:rPr lang="en-US" sz="2400" b="1" dirty="0" err="1">
                <a:latin typeface="Calibri" pitchFamily="34" charset="0"/>
                <a:cs typeface="Calibri" pitchFamily="34" charset="0"/>
              </a:rPr>
              <a:t>tả</a:t>
            </a:r>
            <a:r>
              <a:rPr lang="en-US" sz="2400" b="1" dirty="0">
                <a:latin typeface="Calibri" pitchFamily="34" charset="0"/>
                <a:cs typeface="Calibri" pitchFamily="34" charset="0"/>
              </a:rPr>
              <a:t> </a:t>
            </a:r>
            <a:r>
              <a:rPr lang="en-US" sz="2400" b="1" dirty="0" err="1">
                <a:latin typeface="Calibri" pitchFamily="34" charset="0"/>
                <a:cs typeface="Calibri" pitchFamily="34" charset="0"/>
              </a:rPr>
              <a:t>quá</a:t>
            </a:r>
            <a:r>
              <a:rPr lang="en-US" sz="2400" b="1" dirty="0">
                <a:latin typeface="Calibri" pitchFamily="34" charset="0"/>
                <a:cs typeface="Calibri" pitchFamily="34" charset="0"/>
              </a:rPr>
              <a:t> </a:t>
            </a:r>
            <a:r>
              <a:rPr lang="en-US" sz="2400" b="1" dirty="0" err="1">
                <a:latin typeface="Calibri" pitchFamily="34" charset="0"/>
                <a:cs typeface="Calibri" pitchFamily="34" charset="0"/>
              </a:rPr>
              <a:t>trình</a:t>
            </a:r>
            <a:r>
              <a:rPr lang="en-US" sz="2400" b="1" dirty="0">
                <a:latin typeface="Calibri" pitchFamily="34" charset="0"/>
                <a:cs typeface="Calibri" pitchFamily="34" charset="0"/>
              </a:rPr>
              <a:t> </a:t>
            </a:r>
            <a:r>
              <a:rPr lang="en-US" sz="2400" b="1" dirty="0" err="1">
                <a:latin typeface="Calibri" pitchFamily="34" charset="0"/>
                <a:cs typeface="Calibri" pitchFamily="34" charset="0"/>
              </a:rPr>
              <a:t>làm</a:t>
            </a:r>
            <a:r>
              <a:rPr lang="en-US" sz="2400" b="1" dirty="0">
                <a:latin typeface="Calibri" pitchFamily="34" charset="0"/>
                <a:cs typeface="Calibri" pitchFamily="34" charset="0"/>
              </a:rPr>
              <a:t> </a:t>
            </a:r>
            <a:r>
              <a:rPr lang="en-US" sz="2400" b="1" dirty="0" err="1">
                <a:latin typeface="Calibri" pitchFamily="34" charset="0"/>
                <a:cs typeface="Calibri" pitchFamily="34" charset="0"/>
              </a:rPr>
              <a:t>tương</a:t>
            </a:r>
            <a:r>
              <a:rPr lang="en-US" sz="2400" b="1" dirty="0">
                <a:latin typeface="Calibri" pitchFamily="34" charset="0"/>
                <a:cs typeface="Calibri" pitchFamily="34" charset="0"/>
              </a:rPr>
              <a:t> </a:t>
            </a:r>
            <a:r>
              <a:rPr lang="en-US" sz="2400" b="1" dirty="0" err="1">
                <a:latin typeface="Calibri" pitchFamily="34" charset="0"/>
                <a:cs typeface="Calibri" pitchFamily="34" charset="0"/>
              </a:rPr>
              <a:t>bần</a:t>
            </a:r>
            <a:r>
              <a:rPr lang="en-US" sz="2400" b="1" dirty="0">
                <a:latin typeface="Calibri" pitchFamily="34" charset="0"/>
                <a:cs typeface="Calibri" pitchFamily="34" charset="0"/>
              </a:rPr>
              <a:t>, </a:t>
            </a:r>
            <a:r>
              <a:rPr lang="en-US" sz="2400" b="1" dirty="0" err="1">
                <a:latin typeface="Calibri" pitchFamily="34" charset="0"/>
                <a:cs typeface="Calibri" pitchFamily="34" charset="0"/>
              </a:rPr>
              <a:t>nước</a:t>
            </a:r>
            <a:r>
              <a:rPr lang="en-US" sz="2400" b="1" dirty="0">
                <a:latin typeface="Calibri" pitchFamily="34" charset="0"/>
                <a:cs typeface="Calibri" pitchFamily="34" charset="0"/>
              </a:rPr>
              <a:t> </a:t>
            </a:r>
            <a:r>
              <a:rPr lang="en-US" sz="2400" b="1" dirty="0" err="1">
                <a:latin typeface="Calibri" pitchFamily="34" charset="0"/>
                <a:cs typeface="Calibri" pitchFamily="34" charset="0"/>
              </a:rPr>
              <a:t>mắm</a:t>
            </a:r>
            <a:r>
              <a:rPr lang="en-US" sz="2400" b="1" dirty="0">
                <a:latin typeface="Calibri" pitchFamily="34" charset="0"/>
                <a:cs typeface="Calibri" pitchFamily="34" charset="0"/>
              </a:rPr>
              <a:t>, </a:t>
            </a:r>
            <a:r>
              <a:rPr lang="en-US" sz="2400" b="1" dirty="0" err="1">
                <a:latin typeface="Calibri" pitchFamily="34" charset="0"/>
                <a:cs typeface="Calibri" pitchFamily="34" charset="0"/>
              </a:rPr>
              <a:t>dưa</a:t>
            </a:r>
            <a:r>
              <a:rPr lang="en-US" sz="2400" b="1" dirty="0">
                <a:latin typeface="Calibri" pitchFamily="34" charset="0"/>
                <a:cs typeface="Calibri" pitchFamily="34" charset="0"/>
              </a:rPr>
              <a:t> </a:t>
            </a:r>
            <a:r>
              <a:rPr lang="en-US" sz="2400" b="1" dirty="0" err="1">
                <a:latin typeface="Calibri" pitchFamily="34" charset="0"/>
                <a:cs typeface="Calibri" pitchFamily="34" charset="0"/>
              </a:rPr>
              <a:t>chua</a:t>
            </a:r>
            <a:r>
              <a:rPr lang="en-US" sz="2400" b="1" dirty="0">
                <a:latin typeface="Calibri" pitchFamily="34" charset="0"/>
                <a:cs typeface="Calibri" pitchFamily="34" charset="0"/>
              </a:rPr>
              <a:t>, </a:t>
            </a:r>
            <a:r>
              <a:rPr lang="en-US" sz="2400" b="1" dirty="0" err="1">
                <a:latin typeface="Calibri" pitchFamily="34" charset="0"/>
                <a:cs typeface="Calibri" pitchFamily="34" charset="0"/>
              </a:rPr>
              <a:t>nấu</a:t>
            </a:r>
            <a:r>
              <a:rPr lang="en-US" sz="2400" b="1" dirty="0">
                <a:latin typeface="Calibri" pitchFamily="34" charset="0"/>
                <a:cs typeface="Calibri" pitchFamily="34" charset="0"/>
              </a:rPr>
              <a:t> </a:t>
            </a:r>
            <a:r>
              <a:rPr lang="en-US" sz="2400" b="1" dirty="0" err="1">
                <a:latin typeface="Calibri" pitchFamily="34" charset="0"/>
                <a:cs typeface="Calibri" pitchFamily="34" charset="0"/>
              </a:rPr>
              <a:t>rượu</a:t>
            </a:r>
            <a:r>
              <a:rPr lang="en-US" sz="2400" b="1" dirty="0">
                <a:latin typeface="Calibri" pitchFamily="34" charset="0"/>
                <a:cs typeface="Calibri" pitchFamily="34" charset="0"/>
              </a:rPr>
              <a:t> </a:t>
            </a:r>
            <a:r>
              <a:rPr lang="en-US" sz="2400" b="1" dirty="0" err="1">
                <a:latin typeface="Calibri" pitchFamily="34" charset="0"/>
                <a:cs typeface="Calibri" pitchFamily="34" charset="0"/>
              </a:rPr>
              <a:t>kết</a:t>
            </a:r>
            <a:r>
              <a:rPr lang="en-US" sz="2400" b="1" dirty="0">
                <a:latin typeface="Calibri" pitchFamily="34" charset="0"/>
                <a:cs typeface="Calibri" pitchFamily="34" charset="0"/>
              </a:rPr>
              <a:t> </a:t>
            </a:r>
            <a:r>
              <a:rPr lang="en-US" sz="2400" b="1" dirty="0" err="1">
                <a:latin typeface="Calibri" pitchFamily="34" charset="0"/>
                <a:cs typeface="Calibri" pitchFamily="34" charset="0"/>
              </a:rPr>
              <a:t>hợp</a:t>
            </a:r>
            <a:r>
              <a:rPr lang="en-US" sz="2400" b="1" dirty="0">
                <a:latin typeface="Calibri" pitchFamily="34" charset="0"/>
                <a:cs typeface="Calibri" pitchFamily="34" charset="0"/>
              </a:rPr>
              <a:t> </a:t>
            </a:r>
            <a:r>
              <a:rPr lang="en-US" sz="2400" b="1" dirty="0" err="1">
                <a:latin typeface="Calibri" pitchFamily="34" charset="0"/>
                <a:cs typeface="Calibri" pitchFamily="34" charset="0"/>
              </a:rPr>
              <a:t>với</a:t>
            </a:r>
            <a:r>
              <a:rPr lang="en-US" sz="2400" b="1" dirty="0">
                <a:latin typeface="Calibri" pitchFamily="34" charset="0"/>
                <a:cs typeface="Calibri" pitchFamily="34" charset="0"/>
              </a:rPr>
              <a:t> </a:t>
            </a:r>
            <a:r>
              <a:rPr lang="en-US" sz="2400" b="1" dirty="0" err="1">
                <a:latin typeface="Calibri" pitchFamily="34" charset="0"/>
                <a:cs typeface="Calibri" pitchFamily="34" charset="0"/>
              </a:rPr>
              <a:t>thông</a:t>
            </a:r>
            <a:r>
              <a:rPr lang="en-US" sz="2400" b="1" dirty="0">
                <a:latin typeface="Calibri" pitchFamily="34" charset="0"/>
                <a:cs typeface="Calibri" pitchFamily="34" charset="0"/>
              </a:rPr>
              <a:t> tin SGK/118,119 </a:t>
            </a:r>
            <a:r>
              <a:rPr lang="en-US" sz="2400" b="1" dirty="0" err="1">
                <a:latin typeface="Calibri" pitchFamily="34" charset="0"/>
                <a:cs typeface="Calibri" pitchFamily="34" charset="0"/>
              </a:rPr>
              <a:t>để</a:t>
            </a:r>
            <a:r>
              <a:rPr lang="en-US" sz="2400" b="1" dirty="0">
                <a:latin typeface="Calibri" pitchFamily="34" charset="0"/>
                <a:cs typeface="Calibri" pitchFamily="34" charset="0"/>
              </a:rPr>
              <a:t> </a:t>
            </a:r>
            <a:r>
              <a:rPr lang="en-US" sz="2400" b="1" dirty="0" err="1">
                <a:latin typeface="Calibri" pitchFamily="34" charset="0"/>
                <a:cs typeface="Calibri" pitchFamily="34" charset="0"/>
              </a:rPr>
              <a:t>trả</a:t>
            </a:r>
            <a:r>
              <a:rPr lang="en-US" sz="2400" b="1" dirty="0">
                <a:latin typeface="Calibri" pitchFamily="34" charset="0"/>
                <a:cs typeface="Calibri" pitchFamily="34" charset="0"/>
              </a:rPr>
              <a:t> </a:t>
            </a:r>
            <a:r>
              <a:rPr lang="en-US" sz="2400" b="1" dirty="0" err="1">
                <a:latin typeface="Calibri" pitchFamily="34" charset="0"/>
                <a:cs typeface="Calibri" pitchFamily="34" charset="0"/>
              </a:rPr>
              <a:t>lời</a:t>
            </a:r>
            <a:r>
              <a:rPr lang="en-US" sz="2400" b="1" dirty="0">
                <a:latin typeface="Calibri" pitchFamily="34" charset="0"/>
                <a:cs typeface="Calibri" pitchFamily="34" charset="0"/>
              </a:rPr>
              <a:t> </a:t>
            </a:r>
            <a:r>
              <a:rPr lang="en-US" sz="2400" b="1" dirty="0" err="1">
                <a:latin typeface="Calibri" pitchFamily="34" charset="0"/>
                <a:cs typeface="Calibri" pitchFamily="34" charset="0"/>
              </a:rPr>
              <a:t>các</a:t>
            </a:r>
            <a:r>
              <a:rPr lang="en-US" sz="2400" b="1" dirty="0">
                <a:latin typeface="Calibri" pitchFamily="34" charset="0"/>
                <a:cs typeface="Calibri" pitchFamily="34" charset="0"/>
              </a:rPr>
              <a:t> </a:t>
            </a:r>
            <a:r>
              <a:rPr lang="en-US" sz="2400" b="1" dirty="0" err="1">
                <a:latin typeface="Calibri" pitchFamily="34" charset="0"/>
                <a:cs typeface="Calibri" pitchFamily="34" charset="0"/>
              </a:rPr>
              <a:t>câu</a:t>
            </a:r>
            <a:r>
              <a:rPr lang="en-US" sz="2400" b="1" dirty="0">
                <a:latin typeface="Calibri" pitchFamily="34" charset="0"/>
                <a:cs typeface="Calibri" pitchFamily="34" charset="0"/>
              </a:rPr>
              <a:t> </a:t>
            </a:r>
            <a:r>
              <a:rPr lang="en-US" sz="2400" b="1" dirty="0" err="1">
                <a:latin typeface="Calibri" pitchFamily="34" charset="0"/>
                <a:cs typeface="Calibri" pitchFamily="34" charset="0"/>
              </a:rPr>
              <a:t>hỏi</a:t>
            </a:r>
            <a:r>
              <a:rPr lang="en-US" sz="2400" b="1" dirty="0">
                <a:latin typeface="Calibri" pitchFamily="34" charset="0"/>
                <a:cs typeface="Calibri" pitchFamily="34" charset="0"/>
              </a:rPr>
              <a:t> </a:t>
            </a:r>
            <a:r>
              <a:rPr lang="en-US" sz="2400" b="1" dirty="0" err="1">
                <a:latin typeface="Calibri" pitchFamily="34" charset="0"/>
                <a:cs typeface="Calibri" pitchFamily="34" charset="0"/>
              </a:rPr>
              <a:t>sau</a:t>
            </a:r>
            <a:r>
              <a:rPr lang="en-US" sz="2400" b="1" dirty="0">
                <a:latin typeface="Calibri" pitchFamily="34" charset="0"/>
                <a:cs typeface="Calibri" pitchFamily="34" charset="0"/>
              </a:rPr>
              <a:t>:</a:t>
            </a:r>
          </a:p>
          <a:p>
            <a:r>
              <a:rPr lang="en-US" sz="2400" b="1" dirty="0">
                <a:latin typeface="Calibri" pitchFamily="34" charset="0"/>
                <a:cs typeface="Calibri" pitchFamily="34" charset="0"/>
              </a:rPr>
              <a:t>	+ </a:t>
            </a:r>
            <a:r>
              <a:rPr lang="en-US" sz="2400" b="1" dirty="0" err="1">
                <a:latin typeface="Calibri" pitchFamily="34" charset="0"/>
                <a:cs typeface="Calibri" pitchFamily="34" charset="0"/>
              </a:rPr>
              <a:t>Các</a:t>
            </a:r>
            <a:r>
              <a:rPr lang="en-US" sz="2400" b="1" dirty="0">
                <a:latin typeface="Calibri" pitchFamily="34" charset="0"/>
                <a:cs typeface="Calibri" pitchFamily="34" charset="0"/>
              </a:rPr>
              <a:t> </a:t>
            </a:r>
            <a:r>
              <a:rPr lang="en-US" sz="2400" b="1" dirty="0" err="1">
                <a:latin typeface="Calibri" pitchFamily="34" charset="0"/>
                <a:cs typeface="Calibri" pitchFamily="34" charset="0"/>
              </a:rPr>
              <a:t>loại</a:t>
            </a:r>
            <a:r>
              <a:rPr lang="en-US" sz="2400" b="1" dirty="0">
                <a:latin typeface="Calibri" pitchFamily="34" charset="0"/>
                <a:cs typeface="Calibri" pitchFamily="34" charset="0"/>
              </a:rPr>
              <a:t> </a:t>
            </a:r>
            <a:r>
              <a:rPr lang="en-US" sz="2400" b="1" dirty="0" err="1">
                <a:latin typeface="Calibri" pitchFamily="34" charset="0"/>
                <a:cs typeface="Calibri" pitchFamily="34" charset="0"/>
              </a:rPr>
              <a:t>thực</a:t>
            </a:r>
            <a:r>
              <a:rPr lang="en-US" sz="2400" b="1" dirty="0">
                <a:latin typeface="Calibri" pitchFamily="34" charset="0"/>
                <a:cs typeface="Calibri" pitchFamily="34" charset="0"/>
              </a:rPr>
              <a:t> </a:t>
            </a:r>
            <a:r>
              <a:rPr lang="en-US" sz="2400" b="1" dirty="0" err="1">
                <a:latin typeface="Calibri" pitchFamily="34" charset="0"/>
                <a:cs typeface="Calibri" pitchFamily="34" charset="0"/>
              </a:rPr>
              <a:t>phẩm</a:t>
            </a:r>
            <a:r>
              <a:rPr lang="en-US" sz="2400" b="1" dirty="0">
                <a:latin typeface="Calibri" pitchFamily="34" charset="0"/>
                <a:cs typeface="Calibri" pitchFamily="34" charset="0"/>
              </a:rPr>
              <a:t> </a:t>
            </a:r>
            <a:r>
              <a:rPr lang="en-US" sz="2400" b="1" dirty="0" err="1">
                <a:latin typeface="Calibri" pitchFamily="34" charset="0"/>
                <a:cs typeface="Calibri" pitchFamily="34" charset="0"/>
              </a:rPr>
              <a:t>trong</a:t>
            </a:r>
            <a:r>
              <a:rPr lang="en-US" sz="2400" b="1" dirty="0">
                <a:latin typeface="Calibri" pitchFamily="34" charset="0"/>
                <a:cs typeface="Calibri" pitchFamily="34" charset="0"/>
              </a:rPr>
              <a:t> video </a:t>
            </a:r>
            <a:r>
              <a:rPr lang="en-US" sz="2400" b="1" dirty="0" err="1">
                <a:latin typeface="Calibri" pitchFamily="34" charset="0"/>
                <a:cs typeface="Calibri" pitchFamily="34" charset="0"/>
              </a:rPr>
              <a:t>được</a:t>
            </a:r>
            <a:r>
              <a:rPr lang="en-US" sz="2400" b="1" dirty="0">
                <a:latin typeface="Calibri" pitchFamily="34" charset="0"/>
                <a:cs typeface="Calibri" pitchFamily="34" charset="0"/>
              </a:rPr>
              <a:t> </a:t>
            </a:r>
            <a:r>
              <a:rPr lang="en-US" sz="2400" b="1" dirty="0" err="1">
                <a:latin typeface="Calibri" pitchFamily="34" charset="0"/>
                <a:cs typeface="Calibri" pitchFamily="34" charset="0"/>
              </a:rPr>
              <a:t>sản</a:t>
            </a:r>
            <a:r>
              <a:rPr lang="en-US" sz="2400" b="1" dirty="0">
                <a:latin typeface="Calibri" pitchFamily="34" charset="0"/>
                <a:cs typeface="Calibri" pitchFamily="34" charset="0"/>
              </a:rPr>
              <a:t> </a:t>
            </a:r>
            <a:r>
              <a:rPr lang="en-US" sz="2400" b="1" dirty="0" err="1">
                <a:latin typeface="Calibri" pitchFamily="34" charset="0"/>
                <a:cs typeface="Calibri" pitchFamily="34" charset="0"/>
              </a:rPr>
              <a:t>xuất</a:t>
            </a:r>
            <a:r>
              <a:rPr lang="en-US" sz="2400" b="1" dirty="0">
                <a:latin typeface="Calibri" pitchFamily="34" charset="0"/>
                <a:cs typeface="Calibri" pitchFamily="34" charset="0"/>
              </a:rPr>
              <a:t> </a:t>
            </a:r>
            <a:r>
              <a:rPr lang="en-US" sz="2400" b="1" dirty="0" err="1">
                <a:latin typeface="Calibri" pitchFamily="34" charset="0"/>
                <a:cs typeface="Calibri" pitchFamily="34" charset="0"/>
              </a:rPr>
              <a:t>dựa</a:t>
            </a:r>
            <a:r>
              <a:rPr lang="en-US" sz="2400" b="1" dirty="0">
                <a:latin typeface="Calibri" pitchFamily="34" charset="0"/>
                <a:cs typeface="Calibri" pitchFamily="34" charset="0"/>
              </a:rPr>
              <a:t> </a:t>
            </a:r>
            <a:r>
              <a:rPr lang="en-US" sz="2400" b="1" dirty="0" err="1">
                <a:latin typeface="Calibri" pitchFamily="34" charset="0"/>
                <a:cs typeface="Calibri" pitchFamily="34" charset="0"/>
              </a:rPr>
              <a:t>trên</a:t>
            </a:r>
            <a:r>
              <a:rPr lang="en-US" sz="2400" b="1" dirty="0">
                <a:latin typeface="Calibri" pitchFamily="34" charset="0"/>
                <a:cs typeface="Calibri" pitchFamily="34" charset="0"/>
              </a:rPr>
              <a:t> </a:t>
            </a:r>
            <a:r>
              <a:rPr lang="en-US" sz="2400" b="1" dirty="0" err="1">
                <a:latin typeface="Calibri" pitchFamily="34" charset="0"/>
                <a:cs typeface="Calibri" pitchFamily="34" charset="0"/>
              </a:rPr>
              <a:t>cơ</a:t>
            </a:r>
            <a:r>
              <a:rPr lang="en-US" sz="2400" b="1" dirty="0">
                <a:latin typeface="Calibri" pitchFamily="34" charset="0"/>
                <a:cs typeface="Calibri" pitchFamily="34" charset="0"/>
              </a:rPr>
              <a:t> </a:t>
            </a:r>
            <a:r>
              <a:rPr lang="en-US" sz="2400" b="1" dirty="0" err="1">
                <a:latin typeface="Calibri" pitchFamily="34" charset="0"/>
                <a:cs typeface="Calibri" pitchFamily="34" charset="0"/>
              </a:rPr>
              <a:t>sở</a:t>
            </a:r>
            <a:r>
              <a:rPr lang="en-US" sz="2400" b="1" dirty="0">
                <a:latin typeface="Calibri" pitchFamily="34" charset="0"/>
                <a:cs typeface="Calibri" pitchFamily="34" charset="0"/>
              </a:rPr>
              <a:t> </a:t>
            </a:r>
            <a:r>
              <a:rPr lang="en-US" sz="2400" b="1" dirty="0" err="1">
                <a:latin typeface="Calibri" pitchFamily="34" charset="0"/>
                <a:cs typeface="Calibri" pitchFamily="34" charset="0"/>
              </a:rPr>
              <a:t>của</a:t>
            </a:r>
            <a:r>
              <a:rPr lang="en-US" sz="2400" b="1" dirty="0">
                <a:latin typeface="Calibri" pitchFamily="34" charset="0"/>
                <a:cs typeface="Calibri" pitchFamily="34" charset="0"/>
              </a:rPr>
              <a:t> </a:t>
            </a:r>
            <a:r>
              <a:rPr lang="en-US" sz="2400" b="1" dirty="0" err="1">
                <a:latin typeface="Calibri" pitchFamily="34" charset="0"/>
                <a:cs typeface="Calibri" pitchFamily="34" charset="0"/>
              </a:rPr>
              <a:t>quá</a:t>
            </a:r>
            <a:r>
              <a:rPr lang="en-US" sz="2400" b="1" dirty="0">
                <a:latin typeface="Calibri" pitchFamily="34" charset="0"/>
                <a:cs typeface="Calibri" pitchFamily="34" charset="0"/>
              </a:rPr>
              <a:t> </a:t>
            </a:r>
            <a:r>
              <a:rPr lang="en-US" sz="2400" b="1" dirty="0" err="1">
                <a:latin typeface="Calibri" pitchFamily="34" charset="0"/>
                <a:cs typeface="Calibri" pitchFamily="34" charset="0"/>
              </a:rPr>
              <a:t>trình</a:t>
            </a:r>
            <a:r>
              <a:rPr lang="en-US" sz="2400" b="1" dirty="0">
                <a:latin typeface="Calibri" pitchFamily="34" charset="0"/>
                <a:cs typeface="Calibri" pitchFamily="34" charset="0"/>
              </a:rPr>
              <a:t> </a:t>
            </a:r>
            <a:r>
              <a:rPr lang="en-US" sz="2400" b="1" dirty="0" err="1">
                <a:latin typeface="Calibri" pitchFamily="34" charset="0"/>
                <a:cs typeface="Calibri" pitchFamily="34" charset="0"/>
              </a:rPr>
              <a:t>tổng</a:t>
            </a:r>
            <a:r>
              <a:rPr lang="en-US" sz="2400" b="1" dirty="0">
                <a:latin typeface="Calibri" pitchFamily="34" charset="0"/>
                <a:cs typeface="Calibri" pitchFamily="34" charset="0"/>
              </a:rPr>
              <a:t> </a:t>
            </a:r>
            <a:r>
              <a:rPr lang="en-US" sz="2400" b="1" dirty="0" err="1">
                <a:latin typeface="Calibri" pitchFamily="34" charset="0"/>
                <a:cs typeface="Calibri" pitchFamily="34" charset="0"/>
              </a:rPr>
              <a:t>hợp</a:t>
            </a:r>
            <a:r>
              <a:rPr lang="en-US" sz="2400" b="1" dirty="0">
                <a:latin typeface="Calibri" pitchFamily="34" charset="0"/>
                <a:cs typeface="Calibri" pitchFamily="34" charset="0"/>
              </a:rPr>
              <a:t> hay </a:t>
            </a:r>
            <a:r>
              <a:rPr lang="en-US" sz="2400" b="1" dirty="0" err="1">
                <a:latin typeface="Calibri" pitchFamily="34" charset="0"/>
                <a:cs typeface="Calibri" pitchFamily="34" charset="0"/>
              </a:rPr>
              <a:t>phân</a:t>
            </a:r>
            <a:r>
              <a:rPr lang="en-US" sz="2400" b="1" dirty="0">
                <a:latin typeface="Calibri" pitchFamily="34" charset="0"/>
                <a:cs typeface="Calibri" pitchFamily="34" charset="0"/>
              </a:rPr>
              <a:t> </a:t>
            </a:r>
            <a:r>
              <a:rPr lang="en-US" sz="2400" b="1" dirty="0" err="1">
                <a:latin typeface="Calibri" pitchFamily="34" charset="0"/>
                <a:cs typeface="Calibri" pitchFamily="34" charset="0"/>
              </a:rPr>
              <a:t>giải</a:t>
            </a:r>
            <a:r>
              <a:rPr lang="en-US" sz="2400" b="1" dirty="0">
                <a:latin typeface="Calibri" pitchFamily="34" charset="0"/>
                <a:cs typeface="Calibri" pitchFamily="34" charset="0"/>
              </a:rPr>
              <a:t>? </a:t>
            </a:r>
            <a:r>
              <a:rPr lang="en-US" sz="2400" b="1" dirty="0" err="1">
                <a:latin typeface="Calibri" pitchFamily="34" charset="0"/>
                <a:cs typeface="Calibri" pitchFamily="34" charset="0"/>
              </a:rPr>
              <a:t>Hãy</a:t>
            </a:r>
            <a:r>
              <a:rPr lang="en-US" sz="2400" b="1" dirty="0">
                <a:latin typeface="Calibri" pitchFamily="34" charset="0"/>
                <a:cs typeface="Calibri" pitchFamily="34" charset="0"/>
              </a:rPr>
              <a:t> </a:t>
            </a:r>
            <a:r>
              <a:rPr lang="en-US" sz="2400" b="1" dirty="0" err="1">
                <a:latin typeface="Calibri" pitchFamily="34" charset="0"/>
                <a:cs typeface="Calibri" pitchFamily="34" charset="0"/>
              </a:rPr>
              <a:t>chỉ</a:t>
            </a:r>
            <a:r>
              <a:rPr lang="en-US" sz="2400" b="1" dirty="0">
                <a:latin typeface="Calibri" pitchFamily="34" charset="0"/>
                <a:cs typeface="Calibri" pitchFamily="34" charset="0"/>
              </a:rPr>
              <a:t> </a:t>
            </a:r>
            <a:r>
              <a:rPr lang="en-US" sz="2400" b="1" dirty="0" err="1">
                <a:latin typeface="Calibri" pitchFamily="34" charset="0"/>
                <a:cs typeface="Calibri" pitchFamily="34" charset="0"/>
              </a:rPr>
              <a:t>rõ</a:t>
            </a:r>
            <a:r>
              <a:rPr lang="en-US" sz="2400" b="1" dirty="0">
                <a:latin typeface="Calibri" pitchFamily="34" charset="0"/>
                <a:cs typeface="Calibri" pitchFamily="34" charset="0"/>
              </a:rPr>
              <a:t> </a:t>
            </a:r>
            <a:r>
              <a:rPr lang="en-US" sz="2400" b="1" dirty="0" err="1">
                <a:latin typeface="Calibri" pitchFamily="34" charset="0"/>
                <a:cs typeface="Calibri" pitchFamily="34" charset="0"/>
              </a:rPr>
              <a:t>đó</a:t>
            </a:r>
            <a:r>
              <a:rPr lang="en-US" sz="2400" b="1" dirty="0">
                <a:latin typeface="Calibri" pitchFamily="34" charset="0"/>
                <a:cs typeface="Calibri" pitchFamily="34" charset="0"/>
              </a:rPr>
              <a:t> </a:t>
            </a:r>
            <a:r>
              <a:rPr lang="en-US" sz="2400" b="1" dirty="0" err="1">
                <a:latin typeface="Calibri" pitchFamily="34" charset="0"/>
                <a:cs typeface="Calibri" pitchFamily="34" charset="0"/>
              </a:rPr>
              <a:t>là</a:t>
            </a:r>
            <a:r>
              <a:rPr lang="en-US" sz="2400" b="1" dirty="0">
                <a:latin typeface="Calibri" pitchFamily="34" charset="0"/>
                <a:cs typeface="Calibri" pitchFamily="34" charset="0"/>
              </a:rPr>
              <a:t> </a:t>
            </a:r>
            <a:r>
              <a:rPr lang="en-US" sz="2400" b="1" dirty="0" err="1">
                <a:latin typeface="Calibri" pitchFamily="34" charset="0"/>
                <a:cs typeface="Calibri" pitchFamily="34" charset="0"/>
              </a:rPr>
              <a:t>quá</a:t>
            </a:r>
            <a:r>
              <a:rPr lang="en-US" sz="2400" b="1" dirty="0">
                <a:latin typeface="Calibri" pitchFamily="34" charset="0"/>
                <a:cs typeface="Calibri" pitchFamily="34" charset="0"/>
              </a:rPr>
              <a:t> </a:t>
            </a:r>
            <a:r>
              <a:rPr lang="en-US" sz="2400" b="1" dirty="0" err="1">
                <a:latin typeface="Calibri" pitchFamily="34" charset="0"/>
                <a:cs typeface="Calibri" pitchFamily="34" charset="0"/>
              </a:rPr>
              <a:t>trình</a:t>
            </a:r>
            <a:r>
              <a:rPr lang="en-US" sz="2400" b="1" dirty="0">
                <a:latin typeface="Calibri" pitchFamily="34" charset="0"/>
                <a:cs typeface="Calibri" pitchFamily="34" charset="0"/>
              </a:rPr>
              <a:t> </a:t>
            </a:r>
            <a:r>
              <a:rPr lang="en-US" sz="2400" b="1" dirty="0" err="1">
                <a:latin typeface="Calibri" pitchFamily="34" charset="0"/>
                <a:cs typeface="Calibri" pitchFamily="34" charset="0"/>
              </a:rPr>
              <a:t>tổng</a:t>
            </a:r>
            <a:r>
              <a:rPr lang="en-US" sz="2400" b="1" dirty="0">
                <a:latin typeface="Calibri" pitchFamily="34" charset="0"/>
                <a:cs typeface="Calibri" pitchFamily="34" charset="0"/>
              </a:rPr>
              <a:t> </a:t>
            </a:r>
            <a:r>
              <a:rPr lang="en-US" sz="2400" b="1" dirty="0" err="1">
                <a:latin typeface="Calibri" pitchFamily="34" charset="0"/>
                <a:cs typeface="Calibri" pitchFamily="34" charset="0"/>
              </a:rPr>
              <a:t>hợp</a:t>
            </a:r>
            <a:r>
              <a:rPr lang="en-US" sz="2400" b="1" dirty="0">
                <a:latin typeface="Calibri" pitchFamily="34" charset="0"/>
                <a:cs typeface="Calibri" pitchFamily="34" charset="0"/>
              </a:rPr>
              <a:t>/</a:t>
            </a:r>
            <a:r>
              <a:rPr lang="en-US" sz="2400" b="1" dirty="0" err="1">
                <a:latin typeface="Calibri" pitchFamily="34" charset="0"/>
                <a:cs typeface="Calibri" pitchFamily="34" charset="0"/>
              </a:rPr>
              <a:t>phân</a:t>
            </a:r>
            <a:r>
              <a:rPr lang="en-US" sz="2400" b="1" dirty="0">
                <a:latin typeface="Calibri" pitchFamily="34" charset="0"/>
                <a:cs typeface="Calibri" pitchFamily="34" charset="0"/>
              </a:rPr>
              <a:t> </a:t>
            </a:r>
            <a:r>
              <a:rPr lang="en-US" sz="2400" b="1" dirty="0" err="1">
                <a:latin typeface="Calibri" pitchFamily="34" charset="0"/>
                <a:cs typeface="Calibri" pitchFamily="34" charset="0"/>
              </a:rPr>
              <a:t>giải</a:t>
            </a:r>
            <a:r>
              <a:rPr lang="en-US" sz="2400" b="1" dirty="0">
                <a:latin typeface="Calibri" pitchFamily="34" charset="0"/>
                <a:cs typeface="Calibri" pitchFamily="34" charset="0"/>
              </a:rPr>
              <a:t> </a:t>
            </a:r>
            <a:r>
              <a:rPr lang="en-US" sz="2400" b="1" dirty="0" err="1">
                <a:latin typeface="Calibri" pitchFamily="34" charset="0"/>
                <a:cs typeface="Calibri" pitchFamily="34" charset="0"/>
              </a:rPr>
              <a:t>chất</a:t>
            </a:r>
            <a:r>
              <a:rPr lang="en-US" sz="2400" b="1" dirty="0">
                <a:latin typeface="Calibri" pitchFamily="34" charset="0"/>
                <a:cs typeface="Calibri" pitchFamily="34" charset="0"/>
              </a:rPr>
              <a:t> </a:t>
            </a:r>
            <a:r>
              <a:rPr lang="en-US" sz="2400" b="1" dirty="0" err="1">
                <a:latin typeface="Calibri" pitchFamily="34" charset="0"/>
                <a:cs typeface="Calibri" pitchFamily="34" charset="0"/>
              </a:rPr>
              <a:t>nào</a:t>
            </a:r>
            <a:r>
              <a:rPr lang="en-US" sz="2400" b="1" dirty="0">
                <a:latin typeface="Calibri" pitchFamily="34" charset="0"/>
                <a:cs typeface="Calibri" pitchFamily="34" charset="0"/>
              </a:rPr>
              <a:t>?</a:t>
            </a:r>
          </a:p>
          <a:p>
            <a:r>
              <a:rPr lang="en-US" sz="2400" b="1" dirty="0">
                <a:latin typeface="Calibri" pitchFamily="34" charset="0"/>
                <a:cs typeface="Calibri" pitchFamily="34" charset="0"/>
              </a:rPr>
              <a:t>	+ </a:t>
            </a:r>
            <a:r>
              <a:rPr lang="en-US" sz="2400" b="1" dirty="0" err="1">
                <a:latin typeface="Calibri" pitchFamily="34" charset="0"/>
                <a:cs typeface="Calibri" pitchFamily="34" charset="0"/>
              </a:rPr>
              <a:t>Viết</a:t>
            </a:r>
            <a:r>
              <a:rPr lang="en-US" sz="2400" b="1" dirty="0">
                <a:latin typeface="Calibri" pitchFamily="34" charset="0"/>
                <a:cs typeface="Calibri" pitchFamily="34" charset="0"/>
              </a:rPr>
              <a:t> </a:t>
            </a:r>
            <a:r>
              <a:rPr lang="en-US" sz="2400" b="1" dirty="0" err="1">
                <a:latin typeface="Calibri" pitchFamily="34" charset="0"/>
                <a:cs typeface="Calibri" pitchFamily="34" charset="0"/>
              </a:rPr>
              <a:t>sơ</a:t>
            </a:r>
            <a:r>
              <a:rPr lang="en-US" sz="2400" b="1" dirty="0">
                <a:latin typeface="Calibri" pitchFamily="34" charset="0"/>
                <a:cs typeface="Calibri" pitchFamily="34" charset="0"/>
              </a:rPr>
              <a:t> </a:t>
            </a:r>
            <a:r>
              <a:rPr lang="en-US" sz="2400" b="1" dirty="0" err="1">
                <a:latin typeface="Calibri" pitchFamily="34" charset="0"/>
                <a:cs typeface="Calibri" pitchFamily="34" charset="0"/>
              </a:rPr>
              <a:t>đồ</a:t>
            </a:r>
            <a:r>
              <a:rPr lang="en-US" sz="2400" b="1" dirty="0">
                <a:latin typeface="Calibri" pitchFamily="34" charset="0"/>
                <a:cs typeface="Calibri" pitchFamily="34" charset="0"/>
              </a:rPr>
              <a:t> </a:t>
            </a:r>
            <a:r>
              <a:rPr lang="en-US" sz="2400" b="1" dirty="0" err="1">
                <a:latin typeface="Calibri" pitchFamily="34" charset="0"/>
                <a:cs typeface="Calibri" pitchFamily="34" charset="0"/>
              </a:rPr>
              <a:t>quá</a:t>
            </a:r>
            <a:r>
              <a:rPr lang="en-US" sz="2400" b="1" dirty="0">
                <a:latin typeface="Calibri" pitchFamily="34" charset="0"/>
                <a:cs typeface="Calibri" pitchFamily="34" charset="0"/>
              </a:rPr>
              <a:t> </a:t>
            </a:r>
            <a:r>
              <a:rPr lang="en-US" sz="2400" b="1" dirty="0" err="1">
                <a:latin typeface="Calibri" pitchFamily="34" charset="0"/>
                <a:cs typeface="Calibri" pitchFamily="34" charset="0"/>
              </a:rPr>
              <a:t>trình</a:t>
            </a:r>
            <a:r>
              <a:rPr lang="en-US" sz="2400" b="1" dirty="0">
                <a:latin typeface="Calibri" pitchFamily="34" charset="0"/>
                <a:cs typeface="Calibri" pitchFamily="34" charset="0"/>
              </a:rPr>
              <a:t> </a:t>
            </a:r>
            <a:r>
              <a:rPr lang="en-US" sz="2400" b="1" dirty="0" err="1">
                <a:latin typeface="Calibri" pitchFamily="34" charset="0"/>
                <a:cs typeface="Calibri" pitchFamily="34" charset="0"/>
              </a:rPr>
              <a:t>phân</a:t>
            </a:r>
            <a:r>
              <a:rPr lang="en-US" sz="2400" b="1" dirty="0">
                <a:latin typeface="Calibri" pitchFamily="34" charset="0"/>
                <a:cs typeface="Calibri" pitchFamily="34" charset="0"/>
              </a:rPr>
              <a:t> </a:t>
            </a:r>
            <a:r>
              <a:rPr lang="en-US" sz="2400" b="1" dirty="0" err="1">
                <a:latin typeface="Calibri" pitchFamily="34" charset="0"/>
                <a:cs typeface="Calibri" pitchFamily="34" charset="0"/>
              </a:rPr>
              <a:t>giải</a:t>
            </a:r>
            <a:r>
              <a:rPr lang="en-US" sz="2400" b="1" dirty="0">
                <a:latin typeface="Calibri" pitchFamily="34" charset="0"/>
                <a:cs typeface="Calibri" pitchFamily="34" charset="0"/>
              </a:rPr>
              <a:t> protein </a:t>
            </a:r>
            <a:r>
              <a:rPr lang="en-US" sz="2400" b="1" dirty="0" err="1">
                <a:latin typeface="Calibri" pitchFamily="34" charset="0"/>
                <a:cs typeface="Calibri" pitchFamily="34" charset="0"/>
              </a:rPr>
              <a:t>và</a:t>
            </a:r>
            <a:r>
              <a:rPr lang="en-US" sz="2400" b="1" dirty="0">
                <a:latin typeface="Calibri" pitchFamily="34" charset="0"/>
                <a:cs typeface="Calibri" pitchFamily="34" charset="0"/>
              </a:rPr>
              <a:t> polysaccharide? </a:t>
            </a:r>
            <a:r>
              <a:rPr lang="en-US" sz="2400" b="1" dirty="0" err="1">
                <a:latin typeface="Calibri" pitchFamily="34" charset="0"/>
                <a:cs typeface="Calibri" pitchFamily="34" charset="0"/>
              </a:rPr>
              <a:t>Nêu</a:t>
            </a:r>
            <a:r>
              <a:rPr lang="en-US" sz="2400" b="1" dirty="0">
                <a:latin typeface="Calibri" pitchFamily="34" charset="0"/>
                <a:cs typeface="Calibri" pitchFamily="34" charset="0"/>
              </a:rPr>
              <a:t> ý </a:t>
            </a:r>
            <a:r>
              <a:rPr lang="en-US" sz="2400" b="1" dirty="0" err="1">
                <a:latin typeface="Calibri" pitchFamily="34" charset="0"/>
                <a:cs typeface="Calibri" pitchFamily="34" charset="0"/>
              </a:rPr>
              <a:t>nghĩa</a:t>
            </a:r>
            <a:r>
              <a:rPr lang="en-US" sz="2400" b="1" dirty="0">
                <a:latin typeface="Calibri" pitchFamily="34" charset="0"/>
                <a:cs typeface="Calibri" pitchFamily="34" charset="0"/>
              </a:rPr>
              <a:t> </a:t>
            </a:r>
            <a:r>
              <a:rPr lang="en-US" sz="2400" b="1" dirty="0" err="1">
                <a:latin typeface="Calibri" pitchFamily="34" charset="0"/>
                <a:cs typeface="Calibri" pitchFamily="34" charset="0"/>
              </a:rPr>
              <a:t>của</a:t>
            </a:r>
            <a:r>
              <a:rPr lang="en-US" sz="2400" b="1" dirty="0">
                <a:latin typeface="Calibri" pitchFamily="34" charset="0"/>
                <a:cs typeface="Calibri" pitchFamily="34" charset="0"/>
              </a:rPr>
              <a:t> 2 </a:t>
            </a:r>
            <a:r>
              <a:rPr lang="en-US" sz="2400" b="1" dirty="0" err="1">
                <a:latin typeface="Calibri" pitchFamily="34" charset="0"/>
                <a:cs typeface="Calibri" pitchFamily="34" charset="0"/>
              </a:rPr>
              <a:t>quá</a:t>
            </a:r>
            <a:r>
              <a:rPr lang="en-US" sz="2400" b="1" dirty="0">
                <a:latin typeface="Calibri" pitchFamily="34" charset="0"/>
                <a:cs typeface="Calibri" pitchFamily="34" charset="0"/>
              </a:rPr>
              <a:t> </a:t>
            </a:r>
            <a:r>
              <a:rPr lang="en-US" sz="2400" b="1" dirty="0" err="1">
                <a:latin typeface="Calibri" pitchFamily="34" charset="0"/>
                <a:cs typeface="Calibri" pitchFamily="34" charset="0"/>
              </a:rPr>
              <a:t>trình</a:t>
            </a:r>
            <a:r>
              <a:rPr lang="en-US" sz="2400" b="1" dirty="0">
                <a:latin typeface="Calibri" pitchFamily="34" charset="0"/>
                <a:cs typeface="Calibri" pitchFamily="34" charset="0"/>
              </a:rPr>
              <a:t> </a:t>
            </a:r>
            <a:r>
              <a:rPr lang="en-US" sz="2400" b="1" dirty="0" err="1">
                <a:latin typeface="Calibri" pitchFamily="34" charset="0"/>
                <a:cs typeface="Calibri" pitchFamily="34" charset="0"/>
              </a:rPr>
              <a:t>này</a:t>
            </a:r>
            <a:r>
              <a:rPr lang="en-US" sz="2400" b="1" dirty="0">
                <a:latin typeface="Calibri" pitchFamily="34" charset="0"/>
                <a:cs typeface="Calibri" pitchFamily="34" charset="0"/>
              </a:rPr>
              <a:t> </a:t>
            </a:r>
            <a:r>
              <a:rPr lang="en-US" sz="2400" b="1" dirty="0" err="1">
                <a:latin typeface="Calibri" pitchFamily="34" charset="0"/>
                <a:cs typeface="Calibri" pitchFamily="34" charset="0"/>
              </a:rPr>
              <a:t>đối</a:t>
            </a:r>
            <a:r>
              <a:rPr lang="en-US" sz="2400" b="1" dirty="0">
                <a:latin typeface="Calibri" pitchFamily="34" charset="0"/>
                <a:cs typeface="Calibri" pitchFamily="34" charset="0"/>
              </a:rPr>
              <a:t> </a:t>
            </a:r>
            <a:r>
              <a:rPr lang="en-US" sz="2400" b="1" dirty="0" err="1">
                <a:latin typeface="Calibri" pitchFamily="34" charset="0"/>
                <a:cs typeface="Calibri" pitchFamily="34" charset="0"/>
              </a:rPr>
              <a:t>với</a:t>
            </a:r>
            <a:r>
              <a:rPr lang="en-US" sz="2400" b="1" dirty="0">
                <a:latin typeface="Calibri" pitchFamily="34" charset="0"/>
                <a:cs typeface="Calibri" pitchFamily="34" charset="0"/>
              </a:rPr>
              <a:t> VSV </a:t>
            </a:r>
            <a:r>
              <a:rPr lang="en-US" sz="2400" b="1" dirty="0" err="1">
                <a:latin typeface="Calibri" pitchFamily="34" charset="0"/>
                <a:cs typeface="Calibri" pitchFamily="34" charset="0"/>
              </a:rPr>
              <a:t>và</a:t>
            </a:r>
            <a:r>
              <a:rPr lang="en-US" sz="2400" b="1" dirty="0">
                <a:latin typeface="Calibri" pitchFamily="34" charset="0"/>
                <a:cs typeface="Calibri" pitchFamily="34" charset="0"/>
              </a:rPr>
              <a:t> </a:t>
            </a:r>
            <a:r>
              <a:rPr lang="en-US" sz="2400" b="1" dirty="0" err="1">
                <a:latin typeface="Calibri" pitchFamily="34" charset="0"/>
                <a:cs typeface="Calibri" pitchFamily="34" charset="0"/>
              </a:rPr>
              <a:t>ứng</a:t>
            </a:r>
            <a:r>
              <a:rPr lang="en-US" sz="2400" b="1" dirty="0">
                <a:latin typeface="Calibri" pitchFamily="34" charset="0"/>
                <a:cs typeface="Calibri" pitchFamily="34" charset="0"/>
              </a:rPr>
              <a:t> </a:t>
            </a:r>
            <a:r>
              <a:rPr lang="en-US" sz="2400" b="1" dirty="0" err="1">
                <a:latin typeface="Calibri" pitchFamily="34" charset="0"/>
                <a:cs typeface="Calibri" pitchFamily="34" charset="0"/>
              </a:rPr>
              <a:t>dụng</a:t>
            </a:r>
            <a:r>
              <a:rPr lang="en-US" sz="2400" b="1" dirty="0">
                <a:latin typeface="Calibri" pitchFamily="34" charset="0"/>
                <a:cs typeface="Calibri" pitchFamily="34" charset="0"/>
              </a:rPr>
              <a:t> </a:t>
            </a:r>
            <a:r>
              <a:rPr lang="en-US" sz="2400" b="1" dirty="0" err="1">
                <a:latin typeface="Calibri" pitchFamily="34" charset="0"/>
                <a:cs typeface="Calibri" pitchFamily="34" charset="0"/>
              </a:rPr>
              <a:t>của</a:t>
            </a:r>
            <a:r>
              <a:rPr lang="en-US" sz="2400" b="1" dirty="0">
                <a:latin typeface="Calibri" pitchFamily="34" charset="0"/>
                <a:cs typeface="Calibri" pitchFamily="34" charset="0"/>
              </a:rPr>
              <a:t> </a:t>
            </a:r>
            <a:r>
              <a:rPr lang="en-US" sz="2400" b="1" dirty="0" err="1">
                <a:latin typeface="Calibri" pitchFamily="34" charset="0"/>
                <a:cs typeface="Calibri" pitchFamily="34" charset="0"/>
              </a:rPr>
              <a:t>quá</a:t>
            </a:r>
            <a:r>
              <a:rPr lang="en-US" sz="2400" b="1" dirty="0">
                <a:latin typeface="Calibri" pitchFamily="34" charset="0"/>
                <a:cs typeface="Calibri" pitchFamily="34" charset="0"/>
              </a:rPr>
              <a:t> </a:t>
            </a:r>
            <a:r>
              <a:rPr lang="en-US" sz="2400" b="1" dirty="0" err="1">
                <a:latin typeface="Calibri" pitchFamily="34" charset="0"/>
                <a:cs typeface="Calibri" pitchFamily="34" charset="0"/>
              </a:rPr>
              <a:t>trình</a:t>
            </a:r>
            <a:r>
              <a:rPr lang="en-US" sz="2400" b="1" dirty="0">
                <a:latin typeface="Calibri" pitchFamily="34" charset="0"/>
                <a:cs typeface="Calibri" pitchFamily="34" charset="0"/>
              </a:rPr>
              <a:t> </a:t>
            </a:r>
            <a:r>
              <a:rPr lang="en-US" sz="2400" b="1" dirty="0" err="1">
                <a:latin typeface="Calibri" pitchFamily="34" charset="0"/>
                <a:cs typeface="Calibri" pitchFamily="34" charset="0"/>
              </a:rPr>
              <a:t>này</a:t>
            </a:r>
            <a:r>
              <a:rPr lang="en-US" sz="2400" b="1" dirty="0">
                <a:latin typeface="Calibri" pitchFamily="34" charset="0"/>
                <a:cs typeface="Calibri" pitchFamily="34" charset="0"/>
              </a:rPr>
              <a:t> </a:t>
            </a:r>
            <a:r>
              <a:rPr lang="en-US" sz="2400" b="1" dirty="0" err="1">
                <a:latin typeface="Calibri" pitchFamily="34" charset="0"/>
                <a:cs typeface="Calibri" pitchFamily="34" charset="0"/>
              </a:rPr>
              <a:t>trong</a:t>
            </a:r>
            <a:r>
              <a:rPr lang="en-US" sz="2400" b="1" dirty="0">
                <a:latin typeface="Calibri" pitchFamily="34" charset="0"/>
                <a:cs typeface="Calibri" pitchFamily="34" charset="0"/>
              </a:rPr>
              <a:t> </a:t>
            </a:r>
            <a:r>
              <a:rPr lang="en-US" sz="2400" b="1" dirty="0" err="1">
                <a:latin typeface="Calibri" pitchFamily="34" charset="0"/>
                <a:cs typeface="Calibri" pitchFamily="34" charset="0"/>
              </a:rPr>
              <a:t>thực</a:t>
            </a:r>
            <a:r>
              <a:rPr lang="en-US" sz="2400" b="1" dirty="0">
                <a:latin typeface="Calibri" pitchFamily="34" charset="0"/>
                <a:cs typeface="Calibri" pitchFamily="34" charset="0"/>
              </a:rPr>
              <a:t> </a:t>
            </a:r>
            <a:r>
              <a:rPr lang="en-US" sz="2400" b="1" dirty="0" err="1">
                <a:latin typeface="Calibri" pitchFamily="34" charset="0"/>
                <a:cs typeface="Calibri" pitchFamily="34" charset="0"/>
              </a:rPr>
              <a:t>tế</a:t>
            </a:r>
            <a:r>
              <a:rPr lang="en-US" sz="2400" b="1" dirty="0">
                <a:latin typeface="Calibri" pitchFamily="34" charset="0"/>
                <a:cs typeface="Calibri" pitchFamily="34" charset="0"/>
              </a:rPr>
              <a:t>?</a:t>
            </a:r>
          </a:p>
          <a:p>
            <a:r>
              <a:rPr lang="en-US" sz="2400" b="1" dirty="0">
                <a:latin typeface="Calibri" pitchFamily="34" charset="0"/>
                <a:cs typeface="Calibri" pitchFamily="34" charset="0"/>
              </a:rPr>
              <a:t>	+ </a:t>
            </a:r>
            <a:r>
              <a:rPr lang="en-US" sz="2400" b="1" dirty="0" err="1">
                <a:latin typeface="Calibri" pitchFamily="34" charset="0"/>
                <a:cs typeface="Calibri" pitchFamily="34" charset="0"/>
              </a:rPr>
              <a:t>Vì</a:t>
            </a:r>
            <a:r>
              <a:rPr lang="en-US" sz="2400" b="1" dirty="0">
                <a:latin typeface="Calibri" pitchFamily="34" charset="0"/>
                <a:cs typeface="Calibri" pitchFamily="34" charset="0"/>
              </a:rPr>
              <a:t> </a:t>
            </a:r>
            <a:r>
              <a:rPr lang="en-US" sz="2400" b="1" dirty="0" err="1">
                <a:latin typeface="Calibri" pitchFamily="34" charset="0"/>
                <a:cs typeface="Calibri" pitchFamily="34" charset="0"/>
              </a:rPr>
              <a:t>sao</a:t>
            </a:r>
            <a:r>
              <a:rPr lang="en-US" sz="2400" b="1" dirty="0">
                <a:latin typeface="Calibri" pitchFamily="34" charset="0"/>
                <a:cs typeface="Calibri" pitchFamily="34" charset="0"/>
              </a:rPr>
              <a:t> </a:t>
            </a:r>
            <a:r>
              <a:rPr lang="en-US" sz="2400" b="1" dirty="0" err="1">
                <a:latin typeface="Calibri" pitchFamily="34" charset="0"/>
                <a:cs typeface="Calibri" pitchFamily="34" charset="0"/>
              </a:rPr>
              <a:t>trong</a:t>
            </a:r>
            <a:r>
              <a:rPr lang="en-US" sz="2400" b="1" dirty="0">
                <a:latin typeface="Calibri" pitchFamily="34" charset="0"/>
                <a:cs typeface="Calibri" pitchFamily="34" charset="0"/>
              </a:rPr>
              <a:t> </a:t>
            </a:r>
            <a:r>
              <a:rPr lang="en-US" sz="2400" b="1" dirty="0" err="1">
                <a:latin typeface="Calibri" pitchFamily="34" charset="0"/>
                <a:cs typeface="Calibri" pitchFamily="34" charset="0"/>
              </a:rPr>
              <a:t>quá</a:t>
            </a:r>
            <a:r>
              <a:rPr lang="en-US" sz="2400" b="1" dirty="0">
                <a:latin typeface="Calibri" pitchFamily="34" charset="0"/>
                <a:cs typeface="Calibri" pitchFamily="34" charset="0"/>
              </a:rPr>
              <a:t> </a:t>
            </a:r>
            <a:r>
              <a:rPr lang="en-US" sz="2400" b="1" dirty="0" err="1">
                <a:latin typeface="Calibri" pitchFamily="34" charset="0"/>
                <a:cs typeface="Calibri" pitchFamily="34" charset="0"/>
              </a:rPr>
              <a:t>trình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muối</a:t>
            </a:r>
            <a:r>
              <a:rPr lang="en-US" sz="2400" b="1" dirty="0">
                <a:latin typeface="Calibri" pitchFamily="34" charset="0"/>
                <a:cs typeface="Calibri" pitchFamily="34" charset="0"/>
              </a:rPr>
              <a:t> </a:t>
            </a:r>
            <a:r>
              <a:rPr lang="en-US" sz="2400" b="1" dirty="0" err="1">
                <a:latin typeface="Calibri" pitchFamily="34" charset="0"/>
                <a:cs typeface="Calibri" pitchFamily="34" charset="0"/>
              </a:rPr>
              <a:t>chua</a:t>
            </a:r>
            <a:r>
              <a:rPr lang="en-US" sz="2400" b="1" dirty="0">
                <a:latin typeface="Calibri" pitchFamily="34" charset="0"/>
                <a:cs typeface="Calibri" pitchFamily="34" charset="0"/>
              </a:rPr>
              <a:t> </a:t>
            </a:r>
            <a:r>
              <a:rPr lang="en-US" sz="2400" b="1" dirty="0" err="1">
                <a:latin typeface="Calibri" pitchFamily="34" charset="0"/>
                <a:cs typeface="Calibri" pitchFamily="34" charset="0"/>
              </a:rPr>
              <a:t>rau</a:t>
            </a:r>
            <a:r>
              <a:rPr lang="en-US" sz="2400" b="1" dirty="0">
                <a:latin typeface="Calibri" pitchFamily="34" charset="0"/>
                <a:cs typeface="Calibri" pitchFamily="34" charset="0"/>
              </a:rPr>
              <a:t>, </a:t>
            </a:r>
            <a:r>
              <a:rPr lang="en-US" sz="2400" b="1" dirty="0" err="1">
                <a:latin typeface="Calibri" pitchFamily="34" charset="0"/>
                <a:cs typeface="Calibri" pitchFamily="34" charset="0"/>
              </a:rPr>
              <a:t>củ</a:t>
            </a:r>
            <a:r>
              <a:rPr lang="en-US" sz="2400" b="1" dirty="0">
                <a:latin typeface="Calibri" pitchFamily="34" charset="0"/>
                <a:cs typeface="Calibri" pitchFamily="34" charset="0"/>
              </a:rPr>
              <a:t>, </a:t>
            </a:r>
            <a:r>
              <a:rPr lang="en-US" sz="2400" b="1" dirty="0" err="1">
                <a:latin typeface="Calibri" pitchFamily="34" charset="0"/>
                <a:cs typeface="Calibri" pitchFamily="34" charset="0"/>
              </a:rPr>
              <a:t>quả</a:t>
            </a:r>
            <a:r>
              <a:rPr lang="en-US" sz="2400" b="1" dirty="0">
                <a:latin typeface="Calibri" pitchFamily="34" charset="0"/>
                <a:cs typeface="Calibri" pitchFamily="34" charset="0"/>
              </a:rPr>
              <a:t> </a:t>
            </a:r>
            <a:r>
              <a:rPr lang="en-US" sz="2400" b="1" dirty="0" err="1">
                <a:latin typeface="Calibri" pitchFamily="34" charset="0"/>
                <a:cs typeface="Calibri" pitchFamily="34" charset="0"/>
              </a:rPr>
              <a:t>người</a:t>
            </a:r>
            <a:r>
              <a:rPr lang="en-US" sz="2400" b="1" dirty="0">
                <a:latin typeface="Calibri" pitchFamily="34" charset="0"/>
                <a:cs typeface="Calibri" pitchFamily="34" charset="0"/>
              </a:rPr>
              <a:t> ta </a:t>
            </a:r>
            <a:r>
              <a:rPr lang="en-US" sz="2400" b="1" dirty="0" err="1">
                <a:latin typeface="Calibri" pitchFamily="34" charset="0"/>
                <a:cs typeface="Calibri" pitchFamily="34" charset="0"/>
              </a:rPr>
              <a:t>thường</a:t>
            </a:r>
            <a:r>
              <a:rPr lang="en-US" sz="2400" b="1" dirty="0">
                <a:latin typeface="Calibri" pitchFamily="34" charset="0"/>
                <a:cs typeface="Calibri" pitchFamily="34" charset="0"/>
              </a:rPr>
              <a:t> </a:t>
            </a:r>
            <a:r>
              <a:rPr lang="en-US" sz="2400" b="1" dirty="0" err="1">
                <a:latin typeface="Calibri" pitchFamily="34" charset="0"/>
                <a:cs typeface="Calibri" pitchFamily="34" charset="0"/>
              </a:rPr>
              <a:t>bổ</a:t>
            </a:r>
            <a:r>
              <a:rPr lang="en-US" sz="2400" b="1" dirty="0">
                <a:latin typeface="Calibri" pitchFamily="34" charset="0"/>
                <a:cs typeface="Calibri" pitchFamily="34" charset="0"/>
              </a:rPr>
              <a:t> sung </a:t>
            </a:r>
            <a:r>
              <a:rPr lang="en-US" sz="2400" b="1" dirty="0" err="1">
                <a:latin typeface="Calibri" pitchFamily="34" charset="0"/>
                <a:cs typeface="Calibri" pitchFamily="34" charset="0"/>
              </a:rPr>
              <a:t>thêm</a:t>
            </a:r>
            <a:r>
              <a:rPr lang="en-US" sz="2400" b="1" dirty="0">
                <a:latin typeface="Calibri" pitchFamily="34" charset="0"/>
                <a:cs typeface="Calibri" pitchFamily="34" charset="0"/>
              </a:rPr>
              <a:t> </a:t>
            </a:r>
            <a:r>
              <a:rPr lang="en-US" sz="2400" b="1" dirty="0" err="1">
                <a:latin typeface="Calibri" pitchFamily="34" charset="0"/>
                <a:cs typeface="Calibri" pitchFamily="34" charset="0"/>
              </a:rPr>
              <a:t>đường</a:t>
            </a:r>
            <a:r>
              <a:rPr lang="en-US" sz="2400" b="1" dirty="0">
                <a:latin typeface="Calibri" pitchFamily="34" charset="0"/>
                <a:cs typeface="Calibri" pitchFamily="34" charset="0"/>
              </a:rPr>
              <a:t>?</a:t>
            </a:r>
          </a:p>
          <a:p>
            <a:r>
              <a:rPr lang="en-US" sz="2400" b="1" dirty="0">
                <a:latin typeface="Calibri" pitchFamily="34" charset="0"/>
                <a:cs typeface="Calibri" pitchFamily="34" charset="0"/>
              </a:rPr>
              <a:t>	+ </a:t>
            </a:r>
            <a:r>
              <a:rPr lang="en-US" sz="2400" b="1" dirty="0" err="1">
                <a:latin typeface="Calibri" pitchFamily="34" charset="0"/>
                <a:cs typeface="Calibri" pitchFamily="34" charset="0"/>
              </a:rPr>
              <a:t>Quá</a:t>
            </a:r>
            <a:r>
              <a:rPr lang="en-US" sz="2400" b="1" dirty="0">
                <a:latin typeface="Calibri" pitchFamily="34" charset="0"/>
                <a:cs typeface="Calibri" pitchFamily="34" charset="0"/>
              </a:rPr>
              <a:t> </a:t>
            </a:r>
            <a:r>
              <a:rPr lang="en-US" sz="2400" b="1" dirty="0" err="1">
                <a:latin typeface="Calibri" pitchFamily="34" charset="0"/>
                <a:cs typeface="Calibri" pitchFamily="34" charset="0"/>
              </a:rPr>
              <a:t>trình</a:t>
            </a:r>
            <a:r>
              <a:rPr lang="en-US" sz="2400" b="1" dirty="0">
                <a:latin typeface="Calibri" pitchFamily="34" charset="0"/>
                <a:cs typeface="Calibri" pitchFamily="34" charset="0"/>
              </a:rPr>
              <a:t> </a:t>
            </a:r>
            <a:r>
              <a:rPr lang="en-US" sz="2400" b="1" dirty="0" err="1">
                <a:latin typeface="Calibri" pitchFamily="34" charset="0"/>
                <a:cs typeface="Calibri" pitchFamily="34" charset="0"/>
              </a:rPr>
              <a:t>phân</a:t>
            </a:r>
            <a:r>
              <a:rPr lang="en-US" sz="2400" b="1" dirty="0">
                <a:latin typeface="Calibri" pitchFamily="34" charset="0"/>
                <a:cs typeface="Calibri" pitchFamily="34" charset="0"/>
              </a:rPr>
              <a:t> </a:t>
            </a:r>
            <a:r>
              <a:rPr lang="en-US" sz="2400" b="1" dirty="0" err="1">
                <a:latin typeface="Calibri" pitchFamily="34" charset="0"/>
                <a:cs typeface="Calibri" pitchFamily="34" charset="0"/>
              </a:rPr>
              <a:t>giải</a:t>
            </a:r>
            <a:r>
              <a:rPr lang="en-US" sz="2400" b="1" dirty="0">
                <a:latin typeface="Calibri" pitchFamily="34" charset="0"/>
                <a:cs typeface="Calibri" pitchFamily="34" charset="0"/>
              </a:rPr>
              <a:t> </a:t>
            </a:r>
            <a:r>
              <a:rPr lang="en-US" sz="2400" b="1" dirty="0" err="1">
                <a:latin typeface="Calibri" pitchFamily="34" charset="0"/>
                <a:cs typeface="Calibri" pitchFamily="34" charset="0"/>
              </a:rPr>
              <a:t>các</a:t>
            </a:r>
            <a:r>
              <a:rPr lang="en-US" sz="2400" b="1" dirty="0">
                <a:latin typeface="Calibri" pitchFamily="34" charset="0"/>
                <a:cs typeface="Calibri" pitchFamily="34" charset="0"/>
              </a:rPr>
              <a:t> </a:t>
            </a:r>
            <a:r>
              <a:rPr lang="en-US" sz="2400" b="1" dirty="0" err="1">
                <a:latin typeface="Calibri" pitchFamily="34" charset="0"/>
                <a:cs typeface="Calibri" pitchFamily="34" charset="0"/>
              </a:rPr>
              <a:t>chất</a:t>
            </a:r>
            <a:r>
              <a:rPr lang="en-US" sz="2400" b="1" dirty="0">
                <a:latin typeface="Calibri" pitchFamily="34" charset="0"/>
                <a:cs typeface="Calibri" pitchFamily="34" charset="0"/>
              </a:rPr>
              <a:t> ở VSV </a:t>
            </a:r>
            <a:r>
              <a:rPr lang="en-US" sz="2400" b="1" dirty="0" err="1">
                <a:latin typeface="Calibri" pitchFamily="34" charset="0"/>
                <a:cs typeface="Calibri" pitchFamily="34" charset="0"/>
              </a:rPr>
              <a:t>có</a:t>
            </a:r>
            <a:r>
              <a:rPr lang="en-US" sz="2400" b="1" dirty="0">
                <a:latin typeface="Calibri" pitchFamily="34" charset="0"/>
                <a:cs typeface="Calibri" pitchFamily="34" charset="0"/>
              </a:rPr>
              <a:t> </a:t>
            </a:r>
            <a:r>
              <a:rPr lang="en-US" sz="2400" b="1" dirty="0" err="1">
                <a:latin typeface="Calibri" pitchFamily="34" charset="0"/>
                <a:cs typeface="Calibri" pitchFamily="34" charset="0"/>
              </a:rPr>
              <a:t>phải</a:t>
            </a:r>
            <a:r>
              <a:rPr lang="en-US" sz="2400" b="1" dirty="0">
                <a:latin typeface="Calibri" pitchFamily="34" charset="0"/>
                <a:cs typeface="Calibri" pitchFamily="34" charset="0"/>
              </a:rPr>
              <a:t> </a:t>
            </a:r>
            <a:r>
              <a:rPr lang="en-US" sz="2400" b="1" dirty="0" err="1">
                <a:latin typeface="Calibri" pitchFamily="34" charset="0"/>
                <a:cs typeface="Calibri" pitchFamily="34" charset="0"/>
              </a:rPr>
              <a:t>chỉ</a:t>
            </a:r>
            <a:r>
              <a:rPr lang="en-US" sz="2400" b="1" dirty="0">
                <a:latin typeface="Calibri" pitchFamily="34" charset="0"/>
                <a:cs typeface="Calibri" pitchFamily="34" charset="0"/>
              </a:rPr>
              <a:t> </a:t>
            </a:r>
            <a:r>
              <a:rPr lang="en-US" sz="2400" b="1" dirty="0" err="1">
                <a:latin typeface="Calibri" pitchFamily="34" charset="0"/>
                <a:cs typeface="Calibri" pitchFamily="34" charset="0"/>
              </a:rPr>
              <a:t>đem</a:t>
            </a:r>
            <a:r>
              <a:rPr lang="en-US" sz="2400" b="1" dirty="0">
                <a:latin typeface="Calibri" pitchFamily="34" charset="0"/>
                <a:cs typeface="Calibri" pitchFamily="34" charset="0"/>
              </a:rPr>
              <a:t> </a:t>
            </a:r>
            <a:r>
              <a:rPr lang="en-US" sz="2400" b="1" dirty="0" err="1">
                <a:latin typeface="Calibri" pitchFamily="34" charset="0"/>
                <a:cs typeface="Calibri" pitchFamily="34" charset="0"/>
              </a:rPr>
              <a:t>lại</a:t>
            </a:r>
            <a:r>
              <a:rPr lang="en-US" sz="2400" b="1" dirty="0">
                <a:latin typeface="Calibri" pitchFamily="34" charset="0"/>
                <a:cs typeface="Calibri" pitchFamily="34" charset="0"/>
              </a:rPr>
              <a:t> </a:t>
            </a:r>
            <a:r>
              <a:rPr lang="en-US" sz="2400" b="1" dirty="0" err="1">
                <a:latin typeface="Calibri" pitchFamily="34" charset="0"/>
                <a:cs typeface="Calibri" pitchFamily="34" charset="0"/>
              </a:rPr>
              <a:t>lợi</a:t>
            </a:r>
            <a:r>
              <a:rPr lang="en-US" sz="2400" b="1" dirty="0">
                <a:latin typeface="Calibri" pitchFamily="34" charset="0"/>
                <a:cs typeface="Calibri" pitchFamily="34" charset="0"/>
              </a:rPr>
              <a:t> </a:t>
            </a:r>
            <a:r>
              <a:rPr lang="en-US" sz="2400" b="1" dirty="0" err="1">
                <a:latin typeface="Calibri" pitchFamily="34" charset="0"/>
                <a:cs typeface="Calibri" pitchFamily="34" charset="0"/>
              </a:rPr>
              <a:t>ích</a:t>
            </a:r>
            <a:r>
              <a:rPr lang="en-US" sz="2400" b="1" dirty="0">
                <a:latin typeface="Calibri" pitchFamily="34" charset="0"/>
                <a:cs typeface="Calibri" pitchFamily="34" charset="0"/>
              </a:rPr>
              <a:t> </a:t>
            </a:r>
            <a:r>
              <a:rPr lang="en-US" sz="2400" b="1" dirty="0" err="1">
                <a:latin typeface="Calibri" pitchFamily="34" charset="0"/>
                <a:cs typeface="Calibri" pitchFamily="34" charset="0"/>
              </a:rPr>
              <a:t>không</a:t>
            </a:r>
            <a:r>
              <a:rPr lang="en-US" sz="2400" b="1" dirty="0">
                <a:latin typeface="Calibri" pitchFamily="34" charset="0"/>
                <a:cs typeface="Calibri" pitchFamily="34" charset="0"/>
              </a:rPr>
              <a:t>? </a:t>
            </a:r>
            <a:r>
              <a:rPr lang="en-US" sz="2400" b="1" dirty="0" err="1">
                <a:latin typeface="Calibri" pitchFamily="34" charset="0"/>
                <a:cs typeface="Calibri" pitchFamily="34" charset="0"/>
              </a:rPr>
              <a:t>Vì</a:t>
            </a:r>
            <a:r>
              <a:rPr lang="en-US" sz="2400" b="1" dirty="0">
                <a:latin typeface="Calibri" pitchFamily="34" charset="0"/>
                <a:cs typeface="Calibri" pitchFamily="34" charset="0"/>
              </a:rPr>
              <a:t> </a:t>
            </a:r>
            <a:r>
              <a:rPr lang="en-US" sz="2400" b="1" dirty="0" err="1">
                <a:latin typeface="Calibri" pitchFamily="34" charset="0"/>
                <a:cs typeface="Calibri" pitchFamily="34" charset="0"/>
              </a:rPr>
              <a:t>sao</a:t>
            </a:r>
            <a:r>
              <a:rPr lang="en-US" sz="2400" b="1" dirty="0">
                <a:latin typeface="Calibri" pitchFamily="34" charset="0"/>
                <a:cs typeface="Calibri" pitchFamily="34"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1261"/>
            <a:ext cx="9905999" cy="692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85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937" y="238415"/>
            <a:ext cx="10410075" cy="641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5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34"/>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dirty="0">
                <a:latin typeface="Calibri" pitchFamily="34" charset="0"/>
                <a:cs typeface="Calibri" pitchFamily="34" charset="0"/>
              </a:rPr>
              <a:t>L</a:t>
            </a:r>
            <a:r>
              <a:rPr lang="en" dirty="0">
                <a:latin typeface="Calibri" pitchFamily="34" charset="0"/>
                <a:cs typeface="Calibri" pitchFamily="34" charset="0"/>
              </a:rPr>
              <a:t>uyện tập và vận dụng</a:t>
            </a:r>
            <a:endParaRPr dirty="0">
              <a:latin typeface="Calibri" pitchFamily="34" charset="0"/>
              <a:cs typeface="Calibri" pitchFamily="34" charset="0"/>
            </a:endParaRPr>
          </a:p>
        </p:txBody>
      </p:sp>
      <p:sp>
        <p:nvSpPr>
          <p:cNvPr id="1272" name="Google Shape;1272;p34"/>
          <p:cNvSpPr txBox="1">
            <a:spLocks noGrp="1"/>
          </p:cNvSpPr>
          <p:nvPr>
            <p:ph type="subTitle" idx="1"/>
          </p:nvPr>
        </p:nvSpPr>
        <p:spPr>
          <a:xfrm>
            <a:off x="411275" y="4572575"/>
            <a:ext cx="4458300" cy="717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...to tell the story.</a:t>
            </a:r>
            <a:endParaRPr/>
          </a:p>
        </p:txBody>
      </p:sp>
      <p:pic>
        <p:nvPicPr>
          <p:cNvPr id="1273" name="Google Shape;1273;p34"/>
          <p:cNvPicPr preferRelativeResize="0"/>
          <p:nvPr/>
        </p:nvPicPr>
        <p:blipFill rotWithShape="1">
          <a:blip r:embed="rId3">
            <a:alphaModFix/>
          </a:blip>
          <a:srcRect l="22900" t="6363" r="19532" b="7287"/>
          <a:stretch/>
        </p:blipFill>
        <p:spPr>
          <a:xfrm>
            <a:off x="5870550" y="631250"/>
            <a:ext cx="5536800" cy="5536800"/>
          </a:xfrm>
          <a:prstGeom prst="ellipse">
            <a:avLst/>
          </a:prstGeom>
          <a:noFill/>
          <a:ln>
            <a:noFill/>
          </a:ln>
          <a:effectLst>
            <a:outerShdw blurRad="57150" dist="19050" dir="5400000" algn="bl" rotWithShape="0">
              <a:srgbClr val="000000">
                <a:alpha val="50000"/>
              </a:srgbClr>
            </a:outerShdw>
          </a:effectLst>
        </p:spPr>
      </p:pic>
      <p:sp>
        <p:nvSpPr>
          <p:cNvPr id="1274" name="Google Shape;1274;p34"/>
          <p:cNvSpPr/>
          <p:nvPr/>
        </p:nvSpPr>
        <p:spPr>
          <a:xfrm>
            <a:off x="5217940" y="5171086"/>
            <a:ext cx="1481400" cy="1481400"/>
          </a:xfrm>
          <a:prstGeom prst="ellipse">
            <a:avLst/>
          </a:prstGeom>
          <a:solidFill>
            <a:srgbClr val="FFFFFF">
              <a:alpha val="29800"/>
            </a:srgbClr>
          </a:solidFill>
          <a:ln w="34925"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275" name="Google Shape;1275;p34"/>
          <p:cNvGrpSpPr/>
          <p:nvPr/>
        </p:nvGrpSpPr>
        <p:grpSpPr>
          <a:xfrm rot="3271630">
            <a:off x="5360764" y="5421490"/>
            <a:ext cx="1025818" cy="1025819"/>
            <a:chOff x="5735901" y="3411487"/>
            <a:chExt cx="1019174" cy="1019175"/>
          </a:xfrm>
        </p:grpSpPr>
        <p:sp>
          <p:nvSpPr>
            <p:cNvPr id="1276" name="Google Shape;1276;p34"/>
            <p:cNvSpPr/>
            <p:nvPr/>
          </p:nvSpPr>
          <p:spPr>
            <a:xfrm>
              <a:off x="6069275" y="3440062"/>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7" name="Google Shape;1277;p34"/>
            <p:cNvSpPr/>
            <p:nvPr/>
          </p:nvSpPr>
          <p:spPr>
            <a:xfrm>
              <a:off x="6097850" y="3468637"/>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8" name="Google Shape;1278;p34"/>
            <p:cNvSpPr/>
            <p:nvPr/>
          </p:nvSpPr>
          <p:spPr>
            <a:xfrm>
              <a:off x="6164525" y="3706762"/>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9" name="Google Shape;1279;p34"/>
            <p:cNvSpPr/>
            <p:nvPr/>
          </p:nvSpPr>
          <p:spPr>
            <a:xfrm>
              <a:off x="6193100" y="3735337"/>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0" name="Google Shape;1280;p34"/>
            <p:cNvSpPr/>
            <p:nvPr/>
          </p:nvSpPr>
          <p:spPr>
            <a:xfrm>
              <a:off x="6307400" y="353531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1" name="Google Shape;1281;p34"/>
            <p:cNvSpPr/>
            <p:nvPr/>
          </p:nvSpPr>
          <p:spPr>
            <a:xfrm>
              <a:off x="6325022" y="355293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2" name="Google Shape;1282;p34"/>
            <p:cNvSpPr/>
            <p:nvPr/>
          </p:nvSpPr>
          <p:spPr>
            <a:xfrm>
              <a:off x="6431225" y="37829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3" name="Google Shape;1283;p34"/>
            <p:cNvSpPr/>
            <p:nvPr/>
          </p:nvSpPr>
          <p:spPr>
            <a:xfrm>
              <a:off x="6448847" y="38005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34"/>
            <p:cNvSpPr/>
            <p:nvPr/>
          </p:nvSpPr>
          <p:spPr>
            <a:xfrm>
              <a:off x="6155000" y="39353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34"/>
            <p:cNvSpPr/>
            <p:nvPr/>
          </p:nvSpPr>
          <p:spPr>
            <a:xfrm>
              <a:off x="6172622" y="39529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6" name="Google Shape;1286;p34"/>
            <p:cNvSpPr/>
            <p:nvPr/>
          </p:nvSpPr>
          <p:spPr>
            <a:xfrm>
              <a:off x="6193100" y="425921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7" name="Google Shape;1287;p34"/>
            <p:cNvSpPr/>
            <p:nvPr/>
          </p:nvSpPr>
          <p:spPr>
            <a:xfrm>
              <a:off x="6210722" y="427683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8" name="Google Shape;1288;p34"/>
            <p:cNvSpPr/>
            <p:nvPr/>
          </p:nvSpPr>
          <p:spPr>
            <a:xfrm>
              <a:off x="6497900" y="40877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9" name="Google Shape;1289;p34"/>
            <p:cNvSpPr/>
            <p:nvPr/>
          </p:nvSpPr>
          <p:spPr>
            <a:xfrm>
              <a:off x="6515522" y="41053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0" name="Google Shape;1290;p34"/>
            <p:cNvSpPr/>
            <p:nvPr/>
          </p:nvSpPr>
          <p:spPr>
            <a:xfrm>
              <a:off x="6031176" y="36686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1" name="Google Shape;1291;p34"/>
            <p:cNvSpPr/>
            <p:nvPr/>
          </p:nvSpPr>
          <p:spPr>
            <a:xfrm>
              <a:off x="6048797" y="3686284"/>
              <a:ext cx="40957" cy="40957"/>
            </a:xfrm>
            <a:custGeom>
              <a:avLst/>
              <a:gdLst/>
              <a:ahLst/>
              <a:cxnLst/>
              <a:rect l="l" t="t" r="r" b="b"/>
              <a:pathLst>
                <a:path w="40957" h="40957" extrusionOk="0">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2" name="Google Shape;1292;p34"/>
            <p:cNvSpPr/>
            <p:nvPr/>
          </p:nvSpPr>
          <p:spPr>
            <a:xfrm>
              <a:off x="5821626" y="38591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3" name="Google Shape;1293;p34"/>
            <p:cNvSpPr/>
            <p:nvPr/>
          </p:nvSpPr>
          <p:spPr>
            <a:xfrm>
              <a:off x="5839247" y="3876784"/>
              <a:ext cx="40957" cy="40957"/>
            </a:xfrm>
            <a:custGeom>
              <a:avLst/>
              <a:gdLst/>
              <a:ahLst/>
              <a:cxnLst/>
              <a:rect l="l" t="t" r="r" b="b"/>
              <a:pathLst>
                <a:path w="40957" h="40957" extrusionOk="0">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4" name="Google Shape;1294;p34"/>
            <p:cNvSpPr/>
            <p:nvPr/>
          </p:nvSpPr>
          <p:spPr>
            <a:xfrm>
              <a:off x="6507425" y="35638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5" name="Google Shape;1295;p34"/>
            <p:cNvSpPr/>
            <p:nvPr/>
          </p:nvSpPr>
          <p:spPr>
            <a:xfrm>
              <a:off x="6527238" y="35836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6" name="Google Shape;1296;p34"/>
            <p:cNvSpPr/>
            <p:nvPr/>
          </p:nvSpPr>
          <p:spPr>
            <a:xfrm>
              <a:off x="6621725" y="41258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34"/>
            <p:cNvSpPr/>
            <p:nvPr/>
          </p:nvSpPr>
          <p:spPr>
            <a:xfrm>
              <a:off x="6641538" y="41456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34"/>
            <p:cNvSpPr/>
            <p:nvPr/>
          </p:nvSpPr>
          <p:spPr>
            <a:xfrm>
              <a:off x="6383600" y="35638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9" name="Google Shape;1299;p34"/>
            <p:cNvSpPr/>
            <p:nvPr/>
          </p:nvSpPr>
          <p:spPr>
            <a:xfrm>
              <a:off x="6403413" y="35836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0" name="Google Shape;1300;p34"/>
            <p:cNvSpPr/>
            <p:nvPr/>
          </p:nvSpPr>
          <p:spPr>
            <a:xfrm>
              <a:off x="6316925" y="34114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1" name="Google Shape;1301;p34"/>
            <p:cNvSpPr/>
            <p:nvPr/>
          </p:nvSpPr>
          <p:spPr>
            <a:xfrm>
              <a:off x="6336738" y="34312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2" name="Google Shape;1302;p34"/>
            <p:cNvSpPr/>
            <p:nvPr/>
          </p:nvSpPr>
          <p:spPr>
            <a:xfrm>
              <a:off x="6488375" y="34114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3" name="Google Shape;1303;p34"/>
            <p:cNvSpPr/>
            <p:nvPr/>
          </p:nvSpPr>
          <p:spPr>
            <a:xfrm>
              <a:off x="6508188" y="34312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4" name="Google Shape;1304;p34"/>
            <p:cNvSpPr/>
            <p:nvPr/>
          </p:nvSpPr>
          <p:spPr>
            <a:xfrm>
              <a:off x="6269300" y="38210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5" name="Google Shape;1305;p34"/>
            <p:cNvSpPr/>
            <p:nvPr/>
          </p:nvSpPr>
          <p:spPr>
            <a:xfrm>
              <a:off x="6289113" y="3840874"/>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6" name="Google Shape;1306;p34"/>
            <p:cNvSpPr/>
            <p:nvPr/>
          </p:nvSpPr>
          <p:spPr>
            <a:xfrm>
              <a:off x="5993076" y="35448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7" name="Google Shape;1307;p34"/>
            <p:cNvSpPr/>
            <p:nvPr/>
          </p:nvSpPr>
          <p:spPr>
            <a:xfrm>
              <a:off x="6012888" y="356464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8" name="Google Shape;1308;p34"/>
            <p:cNvSpPr/>
            <p:nvPr/>
          </p:nvSpPr>
          <p:spPr>
            <a:xfrm>
              <a:off x="5831151" y="361151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34"/>
            <p:cNvSpPr/>
            <p:nvPr/>
          </p:nvSpPr>
          <p:spPr>
            <a:xfrm>
              <a:off x="5850963" y="3631324"/>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34"/>
            <p:cNvSpPr/>
            <p:nvPr/>
          </p:nvSpPr>
          <p:spPr>
            <a:xfrm>
              <a:off x="5735901" y="40020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1" name="Google Shape;1311;p34"/>
            <p:cNvSpPr/>
            <p:nvPr/>
          </p:nvSpPr>
          <p:spPr>
            <a:xfrm>
              <a:off x="5755713" y="402184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2" name="Google Shape;1312;p34"/>
            <p:cNvSpPr/>
            <p:nvPr/>
          </p:nvSpPr>
          <p:spPr>
            <a:xfrm>
              <a:off x="6040700" y="40877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3" name="Google Shape;1313;p34"/>
            <p:cNvSpPr/>
            <p:nvPr/>
          </p:nvSpPr>
          <p:spPr>
            <a:xfrm>
              <a:off x="6060512" y="41075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4" name="Google Shape;1314;p34"/>
            <p:cNvSpPr/>
            <p:nvPr/>
          </p:nvSpPr>
          <p:spPr>
            <a:xfrm>
              <a:off x="6050225" y="43449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5" name="Google Shape;1315;p34"/>
            <p:cNvSpPr/>
            <p:nvPr/>
          </p:nvSpPr>
          <p:spPr>
            <a:xfrm>
              <a:off x="6070037" y="4364749"/>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6" name="Google Shape;1316;p34"/>
            <p:cNvSpPr/>
            <p:nvPr/>
          </p:nvSpPr>
          <p:spPr>
            <a:xfrm>
              <a:off x="6497900" y="42782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7" name="Google Shape;1317;p34"/>
            <p:cNvSpPr/>
            <p:nvPr/>
          </p:nvSpPr>
          <p:spPr>
            <a:xfrm>
              <a:off x="6517713" y="42980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8" name="Google Shape;1318;p34"/>
            <p:cNvSpPr/>
            <p:nvPr/>
          </p:nvSpPr>
          <p:spPr>
            <a:xfrm>
              <a:off x="6631250" y="35924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9" name="Google Shape;1319;p34"/>
            <p:cNvSpPr/>
            <p:nvPr/>
          </p:nvSpPr>
          <p:spPr>
            <a:xfrm>
              <a:off x="6651063" y="3612274"/>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0" name="Google Shape;1320;p34"/>
            <p:cNvSpPr/>
            <p:nvPr/>
          </p:nvSpPr>
          <p:spPr>
            <a:xfrm>
              <a:off x="6526475" y="38115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1" name="Google Shape;1321;p34"/>
            <p:cNvSpPr/>
            <p:nvPr/>
          </p:nvSpPr>
          <p:spPr>
            <a:xfrm>
              <a:off x="6546288" y="383134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34"/>
            <p:cNvSpPr/>
            <p:nvPr/>
          </p:nvSpPr>
          <p:spPr>
            <a:xfrm>
              <a:off x="5954976" y="39829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34"/>
            <p:cNvSpPr/>
            <p:nvPr/>
          </p:nvSpPr>
          <p:spPr>
            <a:xfrm>
              <a:off x="5974788" y="400279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34"/>
            <p:cNvSpPr/>
            <p:nvPr/>
          </p:nvSpPr>
          <p:spPr>
            <a:xfrm>
              <a:off x="5878776" y="4163962"/>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5" name="Google Shape;1325;p34"/>
            <p:cNvSpPr/>
            <p:nvPr/>
          </p:nvSpPr>
          <p:spPr>
            <a:xfrm>
              <a:off x="5913923" y="4199110"/>
              <a:ext cx="82105" cy="82105"/>
            </a:xfrm>
            <a:custGeom>
              <a:avLst/>
              <a:gdLst/>
              <a:ahLst/>
              <a:cxnLst/>
              <a:rect l="l" t="t" r="r" b="b"/>
              <a:pathLst>
                <a:path w="82105" h="82105" extrusionOk="0">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6" name="Google Shape;1326;p34"/>
            <p:cNvSpPr/>
            <p:nvPr/>
          </p:nvSpPr>
          <p:spPr>
            <a:xfrm>
              <a:off x="6259775" y="4068712"/>
              <a:ext cx="133350" cy="133350"/>
            </a:xfrm>
            <a:custGeom>
              <a:avLst/>
              <a:gdLst/>
              <a:ahLst/>
              <a:cxnLst/>
              <a:rect l="l" t="t" r="r" b="b"/>
              <a:pathLst>
                <a:path w="133350" h="133350" extrusionOk="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7" name="Google Shape;1327;p34"/>
            <p:cNvSpPr/>
            <p:nvPr/>
          </p:nvSpPr>
          <p:spPr>
            <a:xfrm>
              <a:off x="6290541" y="4099478"/>
              <a:ext cx="71818" cy="71818"/>
            </a:xfrm>
            <a:custGeom>
              <a:avLst/>
              <a:gdLst/>
              <a:ahLst/>
              <a:cxnLst/>
              <a:rect l="l" t="t" r="r" b="b"/>
              <a:pathLst>
                <a:path w="71818" h="71818" extrusionOk="0">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8" name="Google Shape;1328;p34"/>
            <p:cNvSpPr/>
            <p:nvPr/>
          </p:nvSpPr>
          <p:spPr>
            <a:xfrm>
              <a:off x="6650300" y="3830587"/>
              <a:ext cx="104775" cy="104775"/>
            </a:xfrm>
            <a:custGeom>
              <a:avLst/>
              <a:gdLst/>
              <a:ahLst/>
              <a:cxnLst/>
              <a:rect l="l" t="t" r="r" b="b"/>
              <a:pathLst>
                <a:path w="104775" h="104775" extrusionOk="0">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9" name="Google Shape;1329;p34"/>
            <p:cNvSpPr/>
            <p:nvPr/>
          </p:nvSpPr>
          <p:spPr>
            <a:xfrm>
              <a:off x="6674494" y="3854781"/>
              <a:ext cx="56388" cy="56388"/>
            </a:xfrm>
            <a:custGeom>
              <a:avLst/>
              <a:gdLst/>
              <a:ahLst/>
              <a:cxnLst/>
              <a:rect l="l" t="t" r="r" b="b"/>
              <a:pathLst>
                <a:path w="56388" h="56388" extrusionOk="0">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30" name="Google Shape;1330;p34"/>
          <p:cNvGrpSpPr/>
          <p:nvPr/>
        </p:nvGrpSpPr>
        <p:grpSpPr>
          <a:xfrm>
            <a:off x="5490866" y="5421540"/>
            <a:ext cx="1025900" cy="1025902"/>
            <a:chOff x="7083552" y="3787044"/>
            <a:chExt cx="1019173" cy="1019175"/>
          </a:xfrm>
        </p:grpSpPr>
        <p:sp>
          <p:nvSpPr>
            <p:cNvPr id="1331" name="Google Shape;1331;p34"/>
            <p:cNvSpPr/>
            <p:nvPr/>
          </p:nvSpPr>
          <p:spPr>
            <a:xfrm>
              <a:off x="7416926" y="3815619"/>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2" name="Google Shape;1332;p34"/>
            <p:cNvSpPr/>
            <p:nvPr/>
          </p:nvSpPr>
          <p:spPr>
            <a:xfrm>
              <a:off x="7445501" y="3844194"/>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3" name="Google Shape;1333;p34"/>
            <p:cNvSpPr/>
            <p:nvPr/>
          </p:nvSpPr>
          <p:spPr>
            <a:xfrm>
              <a:off x="7512176" y="4082319"/>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4" name="Google Shape;1334;p34"/>
            <p:cNvSpPr/>
            <p:nvPr/>
          </p:nvSpPr>
          <p:spPr>
            <a:xfrm>
              <a:off x="7540751" y="4110894"/>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34"/>
            <p:cNvSpPr/>
            <p:nvPr/>
          </p:nvSpPr>
          <p:spPr>
            <a:xfrm>
              <a:off x="7655051" y="391086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34"/>
            <p:cNvSpPr/>
            <p:nvPr/>
          </p:nvSpPr>
          <p:spPr>
            <a:xfrm>
              <a:off x="7672673" y="392849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34"/>
            <p:cNvSpPr/>
            <p:nvPr/>
          </p:nvSpPr>
          <p:spPr>
            <a:xfrm>
              <a:off x="7778876" y="41585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8" name="Google Shape;1338;p34"/>
            <p:cNvSpPr/>
            <p:nvPr/>
          </p:nvSpPr>
          <p:spPr>
            <a:xfrm>
              <a:off x="7796498" y="41761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9" name="Google Shape;1339;p34"/>
            <p:cNvSpPr/>
            <p:nvPr/>
          </p:nvSpPr>
          <p:spPr>
            <a:xfrm>
              <a:off x="7502651" y="43109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0" name="Google Shape;1340;p34"/>
            <p:cNvSpPr/>
            <p:nvPr/>
          </p:nvSpPr>
          <p:spPr>
            <a:xfrm>
              <a:off x="7520273" y="43285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1" name="Google Shape;1341;p34"/>
            <p:cNvSpPr/>
            <p:nvPr/>
          </p:nvSpPr>
          <p:spPr>
            <a:xfrm>
              <a:off x="7540751" y="463476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2" name="Google Shape;1342;p34"/>
            <p:cNvSpPr/>
            <p:nvPr/>
          </p:nvSpPr>
          <p:spPr>
            <a:xfrm>
              <a:off x="7558373" y="465239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3" name="Google Shape;1343;p34"/>
            <p:cNvSpPr/>
            <p:nvPr/>
          </p:nvSpPr>
          <p:spPr>
            <a:xfrm>
              <a:off x="7845551" y="44633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4" name="Google Shape;1344;p34"/>
            <p:cNvSpPr/>
            <p:nvPr/>
          </p:nvSpPr>
          <p:spPr>
            <a:xfrm>
              <a:off x="7863173" y="44809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5" name="Google Shape;1345;p34"/>
            <p:cNvSpPr/>
            <p:nvPr/>
          </p:nvSpPr>
          <p:spPr>
            <a:xfrm>
              <a:off x="7378827" y="40442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6" name="Google Shape;1346;p34"/>
            <p:cNvSpPr/>
            <p:nvPr/>
          </p:nvSpPr>
          <p:spPr>
            <a:xfrm>
              <a:off x="7396448" y="4061841"/>
              <a:ext cx="40957" cy="40957"/>
            </a:xfrm>
            <a:custGeom>
              <a:avLst/>
              <a:gdLst/>
              <a:ahLst/>
              <a:cxnLst/>
              <a:rect l="l" t="t" r="r" b="b"/>
              <a:pathLst>
                <a:path w="40957" h="40957" extrusionOk="0">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7" name="Google Shape;1347;p34"/>
            <p:cNvSpPr/>
            <p:nvPr/>
          </p:nvSpPr>
          <p:spPr>
            <a:xfrm>
              <a:off x="7169277" y="42347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8" name="Google Shape;1348;p34"/>
            <p:cNvSpPr/>
            <p:nvPr/>
          </p:nvSpPr>
          <p:spPr>
            <a:xfrm>
              <a:off x="7186898" y="4252341"/>
              <a:ext cx="40957" cy="40957"/>
            </a:xfrm>
            <a:custGeom>
              <a:avLst/>
              <a:gdLst/>
              <a:ahLst/>
              <a:cxnLst/>
              <a:rect l="l" t="t" r="r" b="b"/>
              <a:pathLst>
                <a:path w="40957" h="40957" extrusionOk="0">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9" name="Google Shape;1349;p34"/>
            <p:cNvSpPr/>
            <p:nvPr/>
          </p:nvSpPr>
          <p:spPr>
            <a:xfrm>
              <a:off x="7855076" y="39394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0" name="Google Shape;1350;p34"/>
            <p:cNvSpPr/>
            <p:nvPr/>
          </p:nvSpPr>
          <p:spPr>
            <a:xfrm>
              <a:off x="7874889" y="39592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34"/>
            <p:cNvSpPr/>
            <p:nvPr/>
          </p:nvSpPr>
          <p:spPr>
            <a:xfrm>
              <a:off x="7969376" y="45014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34"/>
            <p:cNvSpPr/>
            <p:nvPr/>
          </p:nvSpPr>
          <p:spPr>
            <a:xfrm>
              <a:off x="7989189" y="45212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3" name="Google Shape;1353;p34"/>
            <p:cNvSpPr/>
            <p:nvPr/>
          </p:nvSpPr>
          <p:spPr>
            <a:xfrm>
              <a:off x="7731251" y="39394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4" name="Google Shape;1354;p34"/>
            <p:cNvSpPr/>
            <p:nvPr/>
          </p:nvSpPr>
          <p:spPr>
            <a:xfrm>
              <a:off x="7751064" y="39592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5" name="Google Shape;1355;p34"/>
            <p:cNvSpPr/>
            <p:nvPr/>
          </p:nvSpPr>
          <p:spPr>
            <a:xfrm>
              <a:off x="7664576" y="37870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6" name="Google Shape;1356;p34"/>
            <p:cNvSpPr/>
            <p:nvPr/>
          </p:nvSpPr>
          <p:spPr>
            <a:xfrm>
              <a:off x="7684389" y="38068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34"/>
            <p:cNvSpPr/>
            <p:nvPr/>
          </p:nvSpPr>
          <p:spPr>
            <a:xfrm>
              <a:off x="7836026" y="37870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8" name="Google Shape;1358;p34"/>
            <p:cNvSpPr/>
            <p:nvPr/>
          </p:nvSpPr>
          <p:spPr>
            <a:xfrm>
              <a:off x="7855839" y="38068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9" name="Google Shape;1359;p34"/>
            <p:cNvSpPr/>
            <p:nvPr/>
          </p:nvSpPr>
          <p:spPr>
            <a:xfrm>
              <a:off x="7616951" y="41966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34"/>
            <p:cNvSpPr/>
            <p:nvPr/>
          </p:nvSpPr>
          <p:spPr>
            <a:xfrm>
              <a:off x="7636764" y="4216431"/>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1" name="Google Shape;1361;p34"/>
            <p:cNvSpPr/>
            <p:nvPr/>
          </p:nvSpPr>
          <p:spPr>
            <a:xfrm>
              <a:off x="7340727" y="39203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2" name="Google Shape;1362;p34"/>
            <p:cNvSpPr/>
            <p:nvPr/>
          </p:nvSpPr>
          <p:spPr>
            <a:xfrm>
              <a:off x="7360539" y="394020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34"/>
            <p:cNvSpPr/>
            <p:nvPr/>
          </p:nvSpPr>
          <p:spPr>
            <a:xfrm>
              <a:off x="7178802" y="398706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4" name="Google Shape;1364;p34"/>
            <p:cNvSpPr/>
            <p:nvPr/>
          </p:nvSpPr>
          <p:spPr>
            <a:xfrm>
              <a:off x="7198614" y="4006881"/>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5" name="Google Shape;1365;p34"/>
            <p:cNvSpPr/>
            <p:nvPr/>
          </p:nvSpPr>
          <p:spPr>
            <a:xfrm>
              <a:off x="7083552" y="43775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34"/>
            <p:cNvSpPr/>
            <p:nvPr/>
          </p:nvSpPr>
          <p:spPr>
            <a:xfrm>
              <a:off x="7103364" y="439740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7" name="Google Shape;1367;p34"/>
            <p:cNvSpPr/>
            <p:nvPr/>
          </p:nvSpPr>
          <p:spPr>
            <a:xfrm>
              <a:off x="7388351" y="44633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8" name="Google Shape;1368;p34"/>
            <p:cNvSpPr/>
            <p:nvPr/>
          </p:nvSpPr>
          <p:spPr>
            <a:xfrm>
              <a:off x="7408163" y="44831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34"/>
            <p:cNvSpPr/>
            <p:nvPr/>
          </p:nvSpPr>
          <p:spPr>
            <a:xfrm>
              <a:off x="7397876" y="47204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0" name="Google Shape;1370;p34"/>
            <p:cNvSpPr/>
            <p:nvPr/>
          </p:nvSpPr>
          <p:spPr>
            <a:xfrm>
              <a:off x="7417688" y="4740306"/>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1" name="Google Shape;1371;p34"/>
            <p:cNvSpPr/>
            <p:nvPr/>
          </p:nvSpPr>
          <p:spPr>
            <a:xfrm>
              <a:off x="7845551" y="46538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34"/>
            <p:cNvSpPr/>
            <p:nvPr/>
          </p:nvSpPr>
          <p:spPr>
            <a:xfrm>
              <a:off x="7865364" y="46736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34"/>
            <p:cNvSpPr/>
            <p:nvPr/>
          </p:nvSpPr>
          <p:spPr>
            <a:xfrm>
              <a:off x="7978901" y="39680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34"/>
            <p:cNvSpPr/>
            <p:nvPr/>
          </p:nvSpPr>
          <p:spPr>
            <a:xfrm>
              <a:off x="7998714" y="3987831"/>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34"/>
            <p:cNvSpPr/>
            <p:nvPr/>
          </p:nvSpPr>
          <p:spPr>
            <a:xfrm>
              <a:off x="7874126" y="41870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34"/>
            <p:cNvSpPr/>
            <p:nvPr/>
          </p:nvSpPr>
          <p:spPr>
            <a:xfrm>
              <a:off x="7893939" y="420690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7" name="Google Shape;1377;p34"/>
            <p:cNvSpPr/>
            <p:nvPr/>
          </p:nvSpPr>
          <p:spPr>
            <a:xfrm>
              <a:off x="7302627" y="43585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8" name="Google Shape;1378;p34"/>
            <p:cNvSpPr/>
            <p:nvPr/>
          </p:nvSpPr>
          <p:spPr>
            <a:xfrm>
              <a:off x="7322439" y="437835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34"/>
            <p:cNvSpPr/>
            <p:nvPr/>
          </p:nvSpPr>
          <p:spPr>
            <a:xfrm>
              <a:off x="7226427" y="4539519"/>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34"/>
            <p:cNvSpPr/>
            <p:nvPr/>
          </p:nvSpPr>
          <p:spPr>
            <a:xfrm>
              <a:off x="7261574" y="4574667"/>
              <a:ext cx="82105" cy="82105"/>
            </a:xfrm>
            <a:custGeom>
              <a:avLst/>
              <a:gdLst/>
              <a:ahLst/>
              <a:cxnLst/>
              <a:rect l="l" t="t" r="r" b="b"/>
              <a:pathLst>
                <a:path w="82105" h="82105" extrusionOk="0">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34"/>
            <p:cNvSpPr/>
            <p:nvPr/>
          </p:nvSpPr>
          <p:spPr>
            <a:xfrm>
              <a:off x="7607426" y="4444269"/>
              <a:ext cx="133350" cy="133350"/>
            </a:xfrm>
            <a:custGeom>
              <a:avLst/>
              <a:gdLst/>
              <a:ahLst/>
              <a:cxnLst/>
              <a:rect l="l" t="t" r="r" b="b"/>
              <a:pathLst>
                <a:path w="133350" h="133350" extrusionOk="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2" name="Google Shape;1382;p34"/>
            <p:cNvSpPr/>
            <p:nvPr/>
          </p:nvSpPr>
          <p:spPr>
            <a:xfrm>
              <a:off x="7638192" y="4475035"/>
              <a:ext cx="71818" cy="71818"/>
            </a:xfrm>
            <a:custGeom>
              <a:avLst/>
              <a:gdLst/>
              <a:ahLst/>
              <a:cxnLst/>
              <a:rect l="l" t="t" r="r" b="b"/>
              <a:pathLst>
                <a:path w="71818" h="71818" extrusionOk="0">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34"/>
            <p:cNvSpPr/>
            <p:nvPr/>
          </p:nvSpPr>
          <p:spPr>
            <a:xfrm>
              <a:off x="7997951" y="4206144"/>
              <a:ext cx="104775" cy="104775"/>
            </a:xfrm>
            <a:custGeom>
              <a:avLst/>
              <a:gdLst/>
              <a:ahLst/>
              <a:cxnLst/>
              <a:rect l="l" t="t" r="r" b="b"/>
              <a:pathLst>
                <a:path w="104775" h="104775" extrusionOk="0">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34"/>
            <p:cNvSpPr/>
            <p:nvPr/>
          </p:nvSpPr>
          <p:spPr>
            <a:xfrm>
              <a:off x="8022145" y="4230338"/>
              <a:ext cx="56388" cy="56388"/>
            </a:xfrm>
            <a:custGeom>
              <a:avLst/>
              <a:gdLst/>
              <a:ahLst/>
              <a:cxnLst/>
              <a:rect l="l" t="t" r="r" b="b"/>
              <a:pathLst>
                <a:path w="56388" h="56388" extrusionOk="0">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85" name="Google Shape;1385;p34"/>
          <p:cNvSpPr/>
          <p:nvPr/>
        </p:nvSpPr>
        <p:spPr>
          <a:xfrm>
            <a:off x="4191954" y="4777150"/>
            <a:ext cx="1026000" cy="1026000"/>
          </a:xfrm>
          <a:prstGeom prst="ellipse">
            <a:avLst/>
          </a:prstGeom>
          <a:solidFill>
            <a:srgbClr val="FFFFFF">
              <a:alpha val="29800"/>
            </a:srgbClr>
          </a:solidFill>
          <a:ln w="381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386" name="Google Shape;1386;p34"/>
          <p:cNvGrpSpPr/>
          <p:nvPr/>
        </p:nvGrpSpPr>
        <p:grpSpPr>
          <a:xfrm rot="3271351">
            <a:off x="4291294" y="4950661"/>
            <a:ext cx="710492" cy="710493"/>
            <a:chOff x="5735901" y="3411487"/>
            <a:chExt cx="1019174" cy="1019175"/>
          </a:xfrm>
        </p:grpSpPr>
        <p:sp>
          <p:nvSpPr>
            <p:cNvPr id="1387" name="Google Shape;1387;p34"/>
            <p:cNvSpPr/>
            <p:nvPr/>
          </p:nvSpPr>
          <p:spPr>
            <a:xfrm>
              <a:off x="6069275" y="3440062"/>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8" name="Google Shape;1388;p34"/>
            <p:cNvSpPr/>
            <p:nvPr/>
          </p:nvSpPr>
          <p:spPr>
            <a:xfrm>
              <a:off x="6097850" y="3468637"/>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34"/>
            <p:cNvSpPr/>
            <p:nvPr/>
          </p:nvSpPr>
          <p:spPr>
            <a:xfrm>
              <a:off x="6164525" y="3706762"/>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34"/>
            <p:cNvSpPr/>
            <p:nvPr/>
          </p:nvSpPr>
          <p:spPr>
            <a:xfrm>
              <a:off x="6193100" y="3735337"/>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34"/>
            <p:cNvSpPr/>
            <p:nvPr/>
          </p:nvSpPr>
          <p:spPr>
            <a:xfrm>
              <a:off x="6307400" y="353531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34"/>
            <p:cNvSpPr/>
            <p:nvPr/>
          </p:nvSpPr>
          <p:spPr>
            <a:xfrm>
              <a:off x="6325022" y="355293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34"/>
            <p:cNvSpPr/>
            <p:nvPr/>
          </p:nvSpPr>
          <p:spPr>
            <a:xfrm>
              <a:off x="6431225" y="37829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4" name="Google Shape;1394;p34"/>
            <p:cNvSpPr/>
            <p:nvPr/>
          </p:nvSpPr>
          <p:spPr>
            <a:xfrm>
              <a:off x="6448847" y="38005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5" name="Google Shape;1395;p34"/>
            <p:cNvSpPr/>
            <p:nvPr/>
          </p:nvSpPr>
          <p:spPr>
            <a:xfrm>
              <a:off x="6155000" y="39353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34"/>
            <p:cNvSpPr/>
            <p:nvPr/>
          </p:nvSpPr>
          <p:spPr>
            <a:xfrm>
              <a:off x="6172622" y="39529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34"/>
            <p:cNvSpPr/>
            <p:nvPr/>
          </p:nvSpPr>
          <p:spPr>
            <a:xfrm>
              <a:off x="6193100" y="425921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34"/>
            <p:cNvSpPr/>
            <p:nvPr/>
          </p:nvSpPr>
          <p:spPr>
            <a:xfrm>
              <a:off x="6210722" y="427683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9" name="Google Shape;1399;p34"/>
            <p:cNvSpPr/>
            <p:nvPr/>
          </p:nvSpPr>
          <p:spPr>
            <a:xfrm>
              <a:off x="6497900" y="40877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0" name="Google Shape;1400;p34"/>
            <p:cNvSpPr/>
            <p:nvPr/>
          </p:nvSpPr>
          <p:spPr>
            <a:xfrm>
              <a:off x="6515522" y="41053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1" name="Google Shape;1401;p34"/>
            <p:cNvSpPr/>
            <p:nvPr/>
          </p:nvSpPr>
          <p:spPr>
            <a:xfrm>
              <a:off x="6031176" y="36686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2" name="Google Shape;1402;p34"/>
            <p:cNvSpPr/>
            <p:nvPr/>
          </p:nvSpPr>
          <p:spPr>
            <a:xfrm>
              <a:off x="6048797" y="3686284"/>
              <a:ext cx="40957" cy="40957"/>
            </a:xfrm>
            <a:custGeom>
              <a:avLst/>
              <a:gdLst/>
              <a:ahLst/>
              <a:cxnLst/>
              <a:rect l="l" t="t" r="r" b="b"/>
              <a:pathLst>
                <a:path w="40957" h="40957" extrusionOk="0">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3" name="Google Shape;1403;p34"/>
            <p:cNvSpPr/>
            <p:nvPr/>
          </p:nvSpPr>
          <p:spPr>
            <a:xfrm>
              <a:off x="5821626" y="38591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4" name="Google Shape;1404;p34"/>
            <p:cNvSpPr/>
            <p:nvPr/>
          </p:nvSpPr>
          <p:spPr>
            <a:xfrm>
              <a:off x="5839247" y="3876784"/>
              <a:ext cx="40957" cy="40957"/>
            </a:xfrm>
            <a:custGeom>
              <a:avLst/>
              <a:gdLst/>
              <a:ahLst/>
              <a:cxnLst/>
              <a:rect l="l" t="t" r="r" b="b"/>
              <a:pathLst>
                <a:path w="40957" h="40957" extrusionOk="0">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34"/>
            <p:cNvSpPr/>
            <p:nvPr/>
          </p:nvSpPr>
          <p:spPr>
            <a:xfrm>
              <a:off x="6507425" y="35638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34"/>
            <p:cNvSpPr/>
            <p:nvPr/>
          </p:nvSpPr>
          <p:spPr>
            <a:xfrm>
              <a:off x="6527238" y="35836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7" name="Google Shape;1407;p34"/>
            <p:cNvSpPr/>
            <p:nvPr/>
          </p:nvSpPr>
          <p:spPr>
            <a:xfrm>
              <a:off x="6621725" y="41258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8" name="Google Shape;1408;p34"/>
            <p:cNvSpPr/>
            <p:nvPr/>
          </p:nvSpPr>
          <p:spPr>
            <a:xfrm>
              <a:off x="6641538" y="41456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9" name="Google Shape;1409;p34"/>
            <p:cNvSpPr/>
            <p:nvPr/>
          </p:nvSpPr>
          <p:spPr>
            <a:xfrm>
              <a:off x="6383600" y="35638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0" name="Google Shape;1410;p34"/>
            <p:cNvSpPr/>
            <p:nvPr/>
          </p:nvSpPr>
          <p:spPr>
            <a:xfrm>
              <a:off x="6403413" y="35836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1" name="Google Shape;1411;p34"/>
            <p:cNvSpPr/>
            <p:nvPr/>
          </p:nvSpPr>
          <p:spPr>
            <a:xfrm>
              <a:off x="6316925" y="34114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2" name="Google Shape;1412;p34"/>
            <p:cNvSpPr/>
            <p:nvPr/>
          </p:nvSpPr>
          <p:spPr>
            <a:xfrm>
              <a:off x="6336738" y="34312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3" name="Google Shape;1413;p34"/>
            <p:cNvSpPr/>
            <p:nvPr/>
          </p:nvSpPr>
          <p:spPr>
            <a:xfrm>
              <a:off x="6488375" y="34114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4" name="Google Shape;1414;p34"/>
            <p:cNvSpPr/>
            <p:nvPr/>
          </p:nvSpPr>
          <p:spPr>
            <a:xfrm>
              <a:off x="6508188" y="34312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5" name="Google Shape;1415;p34"/>
            <p:cNvSpPr/>
            <p:nvPr/>
          </p:nvSpPr>
          <p:spPr>
            <a:xfrm>
              <a:off x="6269300" y="38210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6" name="Google Shape;1416;p34"/>
            <p:cNvSpPr/>
            <p:nvPr/>
          </p:nvSpPr>
          <p:spPr>
            <a:xfrm>
              <a:off x="6289113" y="3840874"/>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34"/>
            <p:cNvSpPr/>
            <p:nvPr/>
          </p:nvSpPr>
          <p:spPr>
            <a:xfrm>
              <a:off x="5993076" y="35448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34"/>
            <p:cNvSpPr/>
            <p:nvPr/>
          </p:nvSpPr>
          <p:spPr>
            <a:xfrm>
              <a:off x="6012888" y="356464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9" name="Google Shape;1419;p34"/>
            <p:cNvSpPr/>
            <p:nvPr/>
          </p:nvSpPr>
          <p:spPr>
            <a:xfrm>
              <a:off x="5831151" y="361151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0" name="Google Shape;1420;p34"/>
            <p:cNvSpPr/>
            <p:nvPr/>
          </p:nvSpPr>
          <p:spPr>
            <a:xfrm>
              <a:off x="5850963" y="3631324"/>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1" name="Google Shape;1421;p34"/>
            <p:cNvSpPr/>
            <p:nvPr/>
          </p:nvSpPr>
          <p:spPr>
            <a:xfrm>
              <a:off x="5735901" y="40020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2" name="Google Shape;1422;p34"/>
            <p:cNvSpPr/>
            <p:nvPr/>
          </p:nvSpPr>
          <p:spPr>
            <a:xfrm>
              <a:off x="5755713" y="402184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3" name="Google Shape;1423;p34"/>
            <p:cNvSpPr/>
            <p:nvPr/>
          </p:nvSpPr>
          <p:spPr>
            <a:xfrm>
              <a:off x="6040700" y="40877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4" name="Google Shape;1424;p34"/>
            <p:cNvSpPr/>
            <p:nvPr/>
          </p:nvSpPr>
          <p:spPr>
            <a:xfrm>
              <a:off x="6060512" y="41075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5" name="Google Shape;1425;p34"/>
            <p:cNvSpPr/>
            <p:nvPr/>
          </p:nvSpPr>
          <p:spPr>
            <a:xfrm>
              <a:off x="6050225" y="43449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6" name="Google Shape;1426;p34"/>
            <p:cNvSpPr/>
            <p:nvPr/>
          </p:nvSpPr>
          <p:spPr>
            <a:xfrm>
              <a:off x="6070037" y="4364749"/>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7" name="Google Shape;1427;p34"/>
            <p:cNvSpPr/>
            <p:nvPr/>
          </p:nvSpPr>
          <p:spPr>
            <a:xfrm>
              <a:off x="6497900" y="42782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8" name="Google Shape;1428;p34"/>
            <p:cNvSpPr/>
            <p:nvPr/>
          </p:nvSpPr>
          <p:spPr>
            <a:xfrm>
              <a:off x="6517713" y="42980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9" name="Google Shape;1429;p34"/>
            <p:cNvSpPr/>
            <p:nvPr/>
          </p:nvSpPr>
          <p:spPr>
            <a:xfrm>
              <a:off x="6631250" y="35924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34"/>
            <p:cNvSpPr/>
            <p:nvPr/>
          </p:nvSpPr>
          <p:spPr>
            <a:xfrm>
              <a:off x="6651063" y="3612274"/>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34"/>
            <p:cNvSpPr/>
            <p:nvPr/>
          </p:nvSpPr>
          <p:spPr>
            <a:xfrm>
              <a:off x="6526475" y="38115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2" name="Google Shape;1432;p34"/>
            <p:cNvSpPr/>
            <p:nvPr/>
          </p:nvSpPr>
          <p:spPr>
            <a:xfrm>
              <a:off x="6546288" y="383134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3" name="Google Shape;1433;p34"/>
            <p:cNvSpPr/>
            <p:nvPr/>
          </p:nvSpPr>
          <p:spPr>
            <a:xfrm>
              <a:off x="5954976" y="39829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4" name="Google Shape;1434;p34"/>
            <p:cNvSpPr/>
            <p:nvPr/>
          </p:nvSpPr>
          <p:spPr>
            <a:xfrm>
              <a:off x="5974788" y="400279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5" name="Google Shape;1435;p34"/>
            <p:cNvSpPr/>
            <p:nvPr/>
          </p:nvSpPr>
          <p:spPr>
            <a:xfrm>
              <a:off x="5878776" y="4163962"/>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6" name="Google Shape;1436;p34"/>
            <p:cNvSpPr/>
            <p:nvPr/>
          </p:nvSpPr>
          <p:spPr>
            <a:xfrm>
              <a:off x="5913923" y="4199110"/>
              <a:ext cx="82105" cy="82105"/>
            </a:xfrm>
            <a:custGeom>
              <a:avLst/>
              <a:gdLst/>
              <a:ahLst/>
              <a:cxnLst/>
              <a:rect l="l" t="t" r="r" b="b"/>
              <a:pathLst>
                <a:path w="82105" h="82105" extrusionOk="0">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7" name="Google Shape;1437;p34"/>
            <p:cNvSpPr/>
            <p:nvPr/>
          </p:nvSpPr>
          <p:spPr>
            <a:xfrm>
              <a:off x="6259775" y="4068712"/>
              <a:ext cx="133350" cy="133350"/>
            </a:xfrm>
            <a:custGeom>
              <a:avLst/>
              <a:gdLst/>
              <a:ahLst/>
              <a:cxnLst/>
              <a:rect l="l" t="t" r="r" b="b"/>
              <a:pathLst>
                <a:path w="133350" h="133350" extrusionOk="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8" name="Google Shape;1438;p34"/>
            <p:cNvSpPr/>
            <p:nvPr/>
          </p:nvSpPr>
          <p:spPr>
            <a:xfrm>
              <a:off x="6290541" y="4099478"/>
              <a:ext cx="71818" cy="71818"/>
            </a:xfrm>
            <a:custGeom>
              <a:avLst/>
              <a:gdLst/>
              <a:ahLst/>
              <a:cxnLst/>
              <a:rect l="l" t="t" r="r" b="b"/>
              <a:pathLst>
                <a:path w="71818" h="71818" extrusionOk="0">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9" name="Google Shape;1439;p34"/>
            <p:cNvSpPr/>
            <p:nvPr/>
          </p:nvSpPr>
          <p:spPr>
            <a:xfrm>
              <a:off x="6650300" y="3830587"/>
              <a:ext cx="104775" cy="104775"/>
            </a:xfrm>
            <a:custGeom>
              <a:avLst/>
              <a:gdLst/>
              <a:ahLst/>
              <a:cxnLst/>
              <a:rect l="l" t="t" r="r" b="b"/>
              <a:pathLst>
                <a:path w="104775" h="104775" extrusionOk="0">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0" name="Google Shape;1440;p34"/>
            <p:cNvSpPr/>
            <p:nvPr/>
          </p:nvSpPr>
          <p:spPr>
            <a:xfrm>
              <a:off x="6674494" y="3854781"/>
              <a:ext cx="56388" cy="56388"/>
            </a:xfrm>
            <a:custGeom>
              <a:avLst/>
              <a:gdLst/>
              <a:ahLst/>
              <a:cxnLst/>
              <a:rect l="l" t="t" r="r" b="b"/>
              <a:pathLst>
                <a:path w="56388" h="56388" extrusionOk="0">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41" name="Google Shape;1441;p34"/>
          <p:cNvGrpSpPr/>
          <p:nvPr/>
        </p:nvGrpSpPr>
        <p:grpSpPr>
          <a:xfrm>
            <a:off x="4380350" y="4950363"/>
            <a:ext cx="710466" cy="710467"/>
            <a:chOff x="7083552" y="3787044"/>
            <a:chExt cx="1019173" cy="1019175"/>
          </a:xfrm>
        </p:grpSpPr>
        <p:sp>
          <p:nvSpPr>
            <p:cNvPr id="1442" name="Google Shape;1442;p34"/>
            <p:cNvSpPr/>
            <p:nvPr/>
          </p:nvSpPr>
          <p:spPr>
            <a:xfrm>
              <a:off x="7416926" y="3815619"/>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34"/>
            <p:cNvSpPr/>
            <p:nvPr/>
          </p:nvSpPr>
          <p:spPr>
            <a:xfrm>
              <a:off x="7445501" y="3844194"/>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34"/>
            <p:cNvSpPr/>
            <p:nvPr/>
          </p:nvSpPr>
          <p:spPr>
            <a:xfrm>
              <a:off x="7512176" y="4082319"/>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5" name="Google Shape;1445;p34"/>
            <p:cNvSpPr/>
            <p:nvPr/>
          </p:nvSpPr>
          <p:spPr>
            <a:xfrm>
              <a:off x="7540751" y="4110894"/>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6" name="Google Shape;1446;p34"/>
            <p:cNvSpPr/>
            <p:nvPr/>
          </p:nvSpPr>
          <p:spPr>
            <a:xfrm>
              <a:off x="7655051" y="391086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7" name="Google Shape;1447;p34"/>
            <p:cNvSpPr/>
            <p:nvPr/>
          </p:nvSpPr>
          <p:spPr>
            <a:xfrm>
              <a:off x="7672673" y="392849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8" name="Google Shape;1448;p34"/>
            <p:cNvSpPr/>
            <p:nvPr/>
          </p:nvSpPr>
          <p:spPr>
            <a:xfrm>
              <a:off x="7778876" y="41585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9" name="Google Shape;1449;p34"/>
            <p:cNvSpPr/>
            <p:nvPr/>
          </p:nvSpPr>
          <p:spPr>
            <a:xfrm>
              <a:off x="7796498" y="41761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0" name="Google Shape;1450;p34"/>
            <p:cNvSpPr/>
            <p:nvPr/>
          </p:nvSpPr>
          <p:spPr>
            <a:xfrm>
              <a:off x="7502651" y="43109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1" name="Google Shape;1451;p34"/>
            <p:cNvSpPr/>
            <p:nvPr/>
          </p:nvSpPr>
          <p:spPr>
            <a:xfrm>
              <a:off x="7520273" y="43285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2" name="Google Shape;1452;p34"/>
            <p:cNvSpPr/>
            <p:nvPr/>
          </p:nvSpPr>
          <p:spPr>
            <a:xfrm>
              <a:off x="7540751" y="463476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3" name="Google Shape;1453;p34"/>
            <p:cNvSpPr/>
            <p:nvPr/>
          </p:nvSpPr>
          <p:spPr>
            <a:xfrm>
              <a:off x="7558373" y="465239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4" name="Google Shape;1454;p34"/>
            <p:cNvSpPr/>
            <p:nvPr/>
          </p:nvSpPr>
          <p:spPr>
            <a:xfrm>
              <a:off x="7845551" y="44633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34"/>
            <p:cNvSpPr/>
            <p:nvPr/>
          </p:nvSpPr>
          <p:spPr>
            <a:xfrm>
              <a:off x="7863173" y="44809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34"/>
            <p:cNvSpPr/>
            <p:nvPr/>
          </p:nvSpPr>
          <p:spPr>
            <a:xfrm>
              <a:off x="7378827" y="40442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34"/>
            <p:cNvSpPr/>
            <p:nvPr/>
          </p:nvSpPr>
          <p:spPr>
            <a:xfrm>
              <a:off x="7396448" y="4061841"/>
              <a:ext cx="40957" cy="40957"/>
            </a:xfrm>
            <a:custGeom>
              <a:avLst/>
              <a:gdLst/>
              <a:ahLst/>
              <a:cxnLst/>
              <a:rect l="l" t="t" r="r" b="b"/>
              <a:pathLst>
                <a:path w="40957" h="40957" extrusionOk="0">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8" name="Google Shape;1458;p34"/>
            <p:cNvSpPr/>
            <p:nvPr/>
          </p:nvSpPr>
          <p:spPr>
            <a:xfrm>
              <a:off x="7169277" y="42347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9" name="Google Shape;1459;p34"/>
            <p:cNvSpPr/>
            <p:nvPr/>
          </p:nvSpPr>
          <p:spPr>
            <a:xfrm>
              <a:off x="7186898" y="4252341"/>
              <a:ext cx="40957" cy="40957"/>
            </a:xfrm>
            <a:custGeom>
              <a:avLst/>
              <a:gdLst/>
              <a:ahLst/>
              <a:cxnLst/>
              <a:rect l="l" t="t" r="r" b="b"/>
              <a:pathLst>
                <a:path w="40957" h="40957" extrusionOk="0">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0" name="Google Shape;1460;p34"/>
            <p:cNvSpPr/>
            <p:nvPr/>
          </p:nvSpPr>
          <p:spPr>
            <a:xfrm>
              <a:off x="7855076" y="39394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1" name="Google Shape;1461;p34"/>
            <p:cNvSpPr/>
            <p:nvPr/>
          </p:nvSpPr>
          <p:spPr>
            <a:xfrm>
              <a:off x="7874889" y="39592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2" name="Google Shape;1462;p34"/>
            <p:cNvSpPr/>
            <p:nvPr/>
          </p:nvSpPr>
          <p:spPr>
            <a:xfrm>
              <a:off x="7969376" y="45014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3" name="Google Shape;1463;p34"/>
            <p:cNvSpPr/>
            <p:nvPr/>
          </p:nvSpPr>
          <p:spPr>
            <a:xfrm>
              <a:off x="7989189" y="45212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4" name="Google Shape;1464;p34"/>
            <p:cNvSpPr/>
            <p:nvPr/>
          </p:nvSpPr>
          <p:spPr>
            <a:xfrm>
              <a:off x="7731251" y="39394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5" name="Google Shape;1465;p34"/>
            <p:cNvSpPr/>
            <p:nvPr/>
          </p:nvSpPr>
          <p:spPr>
            <a:xfrm>
              <a:off x="7751064" y="39592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6" name="Google Shape;1466;p34"/>
            <p:cNvSpPr/>
            <p:nvPr/>
          </p:nvSpPr>
          <p:spPr>
            <a:xfrm>
              <a:off x="7664576" y="37870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7" name="Google Shape;1467;p34"/>
            <p:cNvSpPr/>
            <p:nvPr/>
          </p:nvSpPr>
          <p:spPr>
            <a:xfrm>
              <a:off x="7684389" y="38068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8" name="Google Shape;1468;p34"/>
            <p:cNvSpPr/>
            <p:nvPr/>
          </p:nvSpPr>
          <p:spPr>
            <a:xfrm>
              <a:off x="7836026" y="37870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9" name="Google Shape;1469;p34"/>
            <p:cNvSpPr/>
            <p:nvPr/>
          </p:nvSpPr>
          <p:spPr>
            <a:xfrm>
              <a:off x="7855839" y="38068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0" name="Google Shape;1470;p34"/>
            <p:cNvSpPr/>
            <p:nvPr/>
          </p:nvSpPr>
          <p:spPr>
            <a:xfrm>
              <a:off x="7616951" y="41966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34"/>
            <p:cNvSpPr/>
            <p:nvPr/>
          </p:nvSpPr>
          <p:spPr>
            <a:xfrm>
              <a:off x="7636764" y="4216431"/>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34"/>
            <p:cNvSpPr/>
            <p:nvPr/>
          </p:nvSpPr>
          <p:spPr>
            <a:xfrm>
              <a:off x="7340727" y="39203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3" name="Google Shape;1473;p34"/>
            <p:cNvSpPr/>
            <p:nvPr/>
          </p:nvSpPr>
          <p:spPr>
            <a:xfrm>
              <a:off x="7360539" y="394020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4" name="Google Shape;1474;p34"/>
            <p:cNvSpPr/>
            <p:nvPr/>
          </p:nvSpPr>
          <p:spPr>
            <a:xfrm>
              <a:off x="7178802" y="398706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5" name="Google Shape;1475;p34"/>
            <p:cNvSpPr/>
            <p:nvPr/>
          </p:nvSpPr>
          <p:spPr>
            <a:xfrm>
              <a:off x="7198614" y="4006881"/>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6" name="Google Shape;1476;p34"/>
            <p:cNvSpPr/>
            <p:nvPr/>
          </p:nvSpPr>
          <p:spPr>
            <a:xfrm>
              <a:off x="7083552" y="43775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7" name="Google Shape;1477;p34"/>
            <p:cNvSpPr/>
            <p:nvPr/>
          </p:nvSpPr>
          <p:spPr>
            <a:xfrm>
              <a:off x="7103364" y="439740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8" name="Google Shape;1478;p34"/>
            <p:cNvSpPr/>
            <p:nvPr/>
          </p:nvSpPr>
          <p:spPr>
            <a:xfrm>
              <a:off x="7388351" y="44633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34"/>
            <p:cNvSpPr/>
            <p:nvPr/>
          </p:nvSpPr>
          <p:spPr>
            <a:xfrm>
              <a:off x="7408163" y="44831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34"/>
            <p:cNvSpPr/>
            <p:nvPr/>
          </p:nvSpPr>
          <p:spPr>
            <a:xfrm>
              <a:off x="7397876" y="47204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34"/>
            <p:cNvSpPr/>
            <p:nvPr/>
          </p:nvSpPr>
          <p:spPr>
            <a:xfrm>
              <a:off x="7417688" y="4740306"/>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2" name="Google Shape;1482;p34"/>
            <p:cNvSpPr/>
            <p:nvPr/>
          </p:nvSpPr>
          <p:spPr>
            <a:xfrm>
              <a:off x="7845551" y="46538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3" name="Google Shape;1483;p34"/>
            <p:cNvSpPr/>
            <p:nvPr/>
          </p:nvSpPr>
          <p:spPr>
            <a:xfrm>
              <a:off x="7865364" y="46736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34"/>
            <p:cNvSpPr/>
            <p:nvPr/>
          </p:nvSpPr>
          <p:spPr>
            <a:xfrm>
              <a:off x="7978901" y="39680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34"/>
            <p:cNvSpPr/>
            <p:nvPr/>
          </p:nvSpPr>
          <p:spPr>
            <a:xfrm>
              <a:off x="7998714" y="3987831"/>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34"/>
            <p:cNvSpPr/>
            <p:nvPr/>
          </p:nvSpPr>
          <p:spPr>
            <a:xfrm>
              <a:off x="7874126" y="41870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7" name="Google Shape;1487;p34"/>
            <p:cNvSpPr/>
            <p:nvPr/>
          </p:nvSpPr>
          <p:spPr>
            <a:xfrm>
              <a:off x="7893939" y="420690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8" name="Google Shape;1488;p34"/>
            <p:cNvSpPr/>
            <p:nvPr/>
          </p:nvSpPr>
          <p:spPr>
            <a:xfrm>
              <a:off x="7302627" y="43585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34"/>
            <p:cNvSpPr/>
            <p:nvPr/>
          </p:nvSpPr>
          <p:spPr>
            <a:xfrm>
              <a:off x="7322439" y="437835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34"/>
            <p:cNvSpPr/>
            <p:nvPr/>
          </p:nvSpPr>
          <p:spPr>
            <a:xfrm>
              <a:off x="7226427" y="4539519"/>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34"/>
            <p:cNvSpPr/>
            <p:nvPr/>
          </p:nvSpPr>
          <p:spPr>
            <a:xfrm>
              <a:off x="7261574" y="4574667"/>
              <a:ext cx="82105" cy="82105"/>
            </a:xfrm>
            <a:custGeom>
              <a:avLst/>
              <a:gdLst/>
              <a:ahLst/>
              <a:cxnLst/>
              <a:rect l="l" t="t" r="r" b="b"/>
              <a:pathLst>
                <a:path w="82105" h="82105" extrusionOk="0">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34"/>
            <p:cNvSpPr/>
            <p:nvPr/>
          </p:nvSpPr>
          <p:spPr>
            <a:xfrm>
              <a:off x="7607426" y="4444269"/>
              <a:ext cx="133350" cy="133350"/>
            </a:xfrm>
            <a:custGeom>
              <a:avLst/>
              <a:gdLst/>
              <a:ahLst/>
              <a:cxnLst/>
              <a:rect l="l" t="t" r="r" b="b"/>
              <a:pathLst>
                <a:path w="133350" h="133350" extrusionOk="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34"/>
            <p:cNvSpPr/>
            <p:nvPr/>
          </p:nvSpPr>
          <p:spPr>
            <a:xfrm>
              <a:off x="7638192" y="4475035"/>
              <a:ext cx="71818" cy="71818"/>
            </a:xfrm>
            <a:custGeom>
              <a:avLst/>
              <a:gdLst/>
              <a:ahLst/>
              <a:cxnLst/>
              <a:rect l="l" t="t" r="r" b="b"/>
              <a:pathLst>
                <a:path w="71818" h="71818" extrusionOk="0">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4" name="Google Shape;1494;p34"/>
            <p:cNvSpPr/>
            <p:nvPr/>
          </p:nvSpPr>
          <p:spPr>
            <a:xfrm>
              <a:off x="7997951" y="4206144"/>
              <a:ext cx="104775" cy="104775"/>
            </a:xfrm>
            <a:custGeom>
              <a:avLst/>
              <a:gdLst/>
              <a:ahLst/>
              <a:cxnLst/>
              <a:rect l="l" t="t" r="r" b="b"/>
              <a:pathLst>
                <a:path w="104775" h="104775" extrusionOk="0">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5" name="Google Shape;1495;p34"/>
            <p:cNvSpPr/>
            <p:nvPr/>
          </p:nvSpPr>
          <p:spPr>
            <a:xfrm>
              <a:off x="8022145" y="4230338"/>
              <a:ext cx="56388" cy="56388"/>
            </a:xfrm>
            <a:custGeom>
              <a:avLst/>
              <a:gdLst/>
              <a:ahLst/>
              <a:cxnLst/>
              <a:rect l="l" t="t" r="r" b="b"/>
              <a:pathLst>
                <a:path w="56388" h="56388" extrusionOk="0">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36"/>
          <p:cNvSpPr txBox="1">
            <a:spLocks noGrp="1"/>
          </p:cNvSpPr>
          <p:nvPr>
            <p:ph type="title" idx="2"/>
          </p:nvPr>
        </p:nvSpPr>
        <p:spPr>
          <a:xfrm>
            <a:off x="809495" y="155225"/>
            <a:ext cx="10714800" cy="763500"/>
          </a:xfrm>
          <a:prstGeom prst="rect">
            <a:avLst/>
          </a:prstGeom>
        </p:spPr>
        <p:txBody>
          <a:bodyPr spcFirstLastPara="1" wrap="square" lIns="121900" tIns="121900" rIns="121900" bIns="121900" anchor="t" anchorCtr="0">
            <a:noAutofit/>
          </a:bodyPr>
          <a:lstStyle/>
          <a:p>
            <a:r>
              <a:rPr lang="en-US" dirty="0">
                <a:latin typeface="Calibri" pitchFamily="34" charset="0"/>
                <a:cs typeface="Calibri" pitchFamily="34" charset="0"/>
              </a:rPr>
              <a:t>T</a:t>
            </a:r>
            <a:r>
              <a:rPr lang="en" dirty="0">
                <a:latin typeface="Calibri" pitchFamily="34" charset="0"/>
                <a:cs typeface="Calibri" pitchFamily="34" charset="0"/>
              </a:rPr>
              <a:t>ình huống 1: </a:t>
            </a:r>
            <a:r>
              <a:rPr lang="en-US" dirty="0">
                <a:latin typeface="Calibri" pitchFamily="34" charset="0"/>
                <a:cs typeface="Calibri" pitchFamily="34" charset="0"/>
              </a:rPr>
              <a:t>AI ĐƯỢC ĂN, AI MẤT ĂN</a:t>
            </a:r>
            <a:br>
              <a:rPr lang="en-US" dirty="0">
                <a:latin typeface="Calibri" pitchFamily="34" charset="0"/>
                <a:cs typeface="Calibri" pitchFamily="34" charset="0"/>
              </a:rPr>
            </a:br>
            <a:endParaRPr dirty="0">
              <a:latin typeface="Calibri" pitchFamily="34" charset="0"/>
              <a:cs typeface="Calibri" pitchFamily="34" charset="0"/>
            </a:endParaRPr>
          </a:p>
        </p:txBody>
      </p:sp>
      <p:sp>
        <p:nvSpPr>
          <p:cNvPr id="1512" name="Google Shape;1512;p36"/>
          <p:cNvSpPr/>
          <p:nvPr/>
        </p:nvSpPr>
        <p:spPr>
          <a:xfrm>
            <a:off x="9165178" y="2114097"/>
            <a:ext cx="1072800" cy="1072800"/>
          </a:xfrm>
          <a:prstGeom prst="ellipse">
            <a:avLst/>
          </a:prstGeom>
          <a:solidFill>
            <a:srgbClr val="FFFFFF">
              <a:alpha val="29800"/>
            </a:srgbClr>
          </a:solidFill>
          <a:ln w="34925"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13" name="Google Shape;1513;p36"/>
          <p:cNvSpPr/>
          <p:nvPr/>
        </p:nvSpPr>
        <p:spPr>
          <a:xfrm>
            <a:off x="5454853" y="2116233"/>
            <a:ext cx="1072800" cy="1072800"/>
          </a:xfrm>
          <a:prstGeom prst="ellipse">
            <a:avLst/>
          </a:prstGeom>
          <a:solidFill>
            <a:srgbClr val="FFFFFF">
              <a:alpha val="29800"/>
            </a:srgbClr>
          </a:solidFill>
          <a:ln w="34925"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14" name="Google Shape;1514;p36"/>
          <p:cNvSpPr/>
          <p:nvPr/>
        </p:nvSpPr>
        <p:spPr>
          <a:xfrm>
            <a:off x="1676367" y="2116014"/>
            <a:ext cx="1072800" cy="1072800"/>
          </a:xfrm>
          <a:prstGeom prst="ellipse">
            <a:avLst/>
          </a:prstGeom>
          <a:solidFill>
            <a:srgbClr val="FFFFFF">
              <a:alpha val="29800"/>
            </a:srgbClr>
          </a:solidFill>
          <a:ln w="34925"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515" name="Google Shape;1515;p36"/>
          <p:cNvGrpSpPr/>
          <p:nvPr/>
        </p:nvGrpSpPr>
        <p:grpSpPr>
          <a:xfrm rot="3430591">
            <a:off x="9226481" y="2254153"/>
            <a:ext cx="949848" cy="792670"/>
            <a:chOff x="8613841" y="3852576"/>
            <a:chExt cx="1031799" cy="861060"/>
          </a:xfrm>
        </p:grpSpPr>
        <p:grpSp>
          <p:nvGrpSpPr>
            <p:cNvPr id="1516" name="Google Shape;1516;p36"/>
            <p:cNvGrpSpPr/>
            <p:nvPr/>
          </p:nvGrpSpPr>
          <p:grpSpPr>
            <a:xfrm>
              <a:off x="8838250" y="4546187"/>
              <a:ext cx="224323" cy="167449"/>
              <a:chOff x="8838250" y="4546187"/>
              <a:chExt cx="224323" cy="167449"/>
            </a:xfrm>
          </p:grpSpPr>
          <p:sp>
            <p:nvSpPr>
              <p:cNvPr id="1517" name="Google Shape;1517;p36"/>
              <p:cNvSpPr/>
              <p:nvPr/>
            </p:nvSpPr>
            <p:spPr>
              <a:xfrm>
                <a:off x="8843036" y="4550949"/>
                <a:ext cx="214867" cy="158115"/>
              </a:xfrm>
              <a:custGeom>
                <a:avLst/>
                <a:gdLst/>
                <a:ahLst/>
                <a:cxnLst/>
                <a:rect l="l" t="t" r="r" b="b"/>
                <a:pathLst>
                  <a:path w="214867" h="158115" extrusionOk="0">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8" name="Google Shape;1518;p36"/>
              <p:cNvSpPr/>
              <p:nvPr/>
            </p:nvSpPr>
            <p:spPr>
              <a:xfrm>
                <a:off x="8838250" y="4546187"/>
                <a:ext cx="224323" cy="167449"/>
              </a:xfrm>
              <a:custGeom>
                <a:avLst/>
                <a:gdLst/>
                <a:ahLst/>
                <a:cxnLst/>
                <a:rect l="l" t="t" r="r" b="b"/>
                <a:pathLst>
                  <a:path w="224323" h="167449" extrusionOk="0">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19" name="Google Shape;1519;p36"/>
            <p:cNvGrpSpPr/>
            <p:nvPr/>
          </p:nvGrpSpPr>
          <p:grpSpPr>
            <a:xfrm>
              <a:off x="8990170" y="4454556"/>
              <a:ext cx="329760" cy="118586"/>
              <a:chOff x="8990170" y="4454556"/>
              <a:chExt cx="329760" cy="118586"/>
            </a:xfrm>
          </p:grpSpPr>
          <p:sp>
            <p:nvSpPr>
              <p:cNvPr id="1520" name="Google Shape;1520;p36"/>
              <p:cNvSpPr/>
              <p:nvPr/>
            </p:nvSpPr>
            <p:spPr>
              <a:xfrm>
                <a:off x="8994742" y="4459509"/>
                <a:ext cx="320126" cy="109061"/>
              </a:xfrm>
              <a:custGeom>
                <a:avLst/>
                <a:gdLst/>
                <a:ahLst/>
                <a:cxnLst/>
                <a:rect l="l" t="t" r="r" b="b"/>
                <a:pathLst>
                  <a:path w="320126" h="109061" extrusionOk="0">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1" name="Google Shape;1521;p36"/>
              <p:cNvSpPr/>
              <p:nvPr/>
            </p:nvSpPr>
            <p:spPr>
              <a:xfrm>
                <a:off x="8990170" y="4454556"/>
                <a:ext cx="329760" cy="118586"/>
              </a:xfrm>
              <a:custGeom>
                <a:avLst/>
                <a:gdLst/>
                <a:ahLst/>
                <a:cxnLst/>
                <a:rect l="l" t="t" r="r" b="b"/>
                <a:pathLst>
                  <a:path w="329760" h="118586" extrusionOk="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22" name="Google Shape;1522;p36"/>
            <p:cNvGrpSpPr/>
            <p:nvPr/>
          </p:nvGrpSpPr>
          <p:grpSpPr>
            <a:xfrm>
              <a:off x="9343481" y="4313110"/>
              <a:ext cx="156986" cy="248411"/>
              <a:chOff x="9343481" y="4313110"/>
              <a:chExt cx="156986" cy="248411"/>
            </a:xfrm>
          </p:grpSpPr>
          <p:sp>
            <p:nvSpPr>
              <p:cNvPr id="1523" name="Google Shape;1523;p36"/>
              <p:cNvSpPr/>
              <p:nvPr/>
            </p:nvSpPr>
            <p:spPr>
              <a:xfrm>
                <a:off x="9348268" y="4317968"/>
                <a:ext cx="147500" cy="238791"/>
              </a:xfrm>
              <a:custGeom>
                <a:avLst/>
                <a:gdLst/>
                <a:ahLst/>
                <a:cxnLst/>
                <a:rect l="l" t="t" r="r" b="b"/>
                <a:pathLst>
                  <a:path w="147500" h="238791" extrusionOk="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4" name="Google Shape;1524;p36"/>
              <p:cNvSpPr/>
              <p:nvPr/>
            </p:nvSpPr>
            <p:spPr>
              <a:xfrm>
                <a:off x="9343481" y="4313110"/>
                <a:ext cx="156986" cy="248411"/>
              </a:xfrm>
              <a:custGeom>
                <a:avLst/>
                <a:gdLst/>
                <a:ahLst/>
                <a:cxnLst/>
                <a:rect l="l" t="t" r="r" b="b"/>
                <a:pathLst>
                  <a:path w="156986" h="248411" extrusionOk="0">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25" name="Google Shape;1525;p36"/>
            <p:cNvGrpSpPr/>
            <p:nvPr/>
          </p:nvGrpSpPr>
          <p:grpSpPr>
            <a:xfrm>
              <a:off x="8851121" y="4083558"/>
              <a:ext cx="166024" cy="323754"/>
              <a:chOff x="8851121" y="4083558"/>
              <a:chExt cx="166024" cy="323754"/>
            </a:xfrm>
          </p:grpSpPr>
          <p:sp>
            <p:nvSpPr>
              <p:cNvPr id="1526" name="Google Shape;1526;p36"/>
              <p:cNvSpPr/>
              <p:nvPr/>
            </p:nvSpPr>
            <p:spPr>
              <a:xfrm>
                <a:off x="8855731" y="4088320"/>
                <a:ext cx="156506" cy="314229"/>
              </a:xfrm>
              <a:custGeom>
                <a:avLst/>
                <a:gdLst/>
                <a:ahLst/>
                <a:cxnLst/>
                <a:rect l="l" t="t" r="r" b="b"/>
                <a:pathLst>
                  <a:path w="156506" h="314229" extrusionOk="0">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36"/>
              <p:cNvSpPr/>
              <p:nvPr/>
            </p:nvSpPr>
            <p:spPr>
              <a:xfrm>
                <a:off x="8851121" y="4083558"/>
                <a:ext cx="166024" cy="323754"/>
              </a:xfrm>
              <a:custGeom>
                <a:avLst/>
                <a:gdLst/>
                <a:ahLst/>
                <a:cxnLst/>
                <a:rect l="l" t="t" r="r" b="b"/>
                <a:pathLst>
                  <a:path w="166024" h="323754" extrusionOk="0">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28" name="Google Shape;1528;p36"/>
            <p:cNvGrpSpPr/>
            <p:nvPr/>
          </p:nvGrpSpPr>
          <p:grpSpPr>
            <a:xfrm>
              <a:off x="9105787" y="3871817"/>
              <a:ext cx="151461" cy="228600"/>
              <a:chOff x="9105787" y="3871817"/>
              <a:chExt cx="151461" cy="228600"/>
            </a:xfrm>
          </p:grpSpPr>
          <p:sp>
            <p:nvSpPr>
              <p:cNvPr id="1529" name="Google Shape;1529;p36"/>
              <p:cNvSpPr/>
              <p:nvPr/>
            </p:nvSpPr>
            <p:spPr>
              <a:xfrm>
                <a:off x="9110389" y="3876579"/>
                <a:ext cx="142166" cy="219170"/>
              </a:xfrm>
              <a:custGeom>
                <a:avLst/>
                <a:gdLst/>
                <a:ahLst/>
                <a:cxnLst/>
                <a:rect l="l" t="t" r="r" b="b"/>
                <a:pathLst>
                  <a:path w="142166" h="219170" extrusionOk="0">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0" name="Google Shape;1530;p36"/>
              <p:cNvSpPr/>
              <p:nvPr/>
            </p:nvSpPr>
            <p:spPr>
              <a:xfrm>
                <a:off x="9105787" y="3871817"/>
                <a:ext cx="151461" cy="228600"/>
              </a:xfrm>
              <a:custGeom>
                <a:avLst/>
                <a:gdLst/>
                <a:ahLst/>
                <a:cxnLst/>
                <a:rect l="l" t="t" r="r" b="b"/>
                <a:pathLst>
                  <a:path w="151461" h="228600" extrusionOk="0">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31" name="Google Shape;1531;p36"/>
            <p:cNvGrpSpPr/>
            <p:nvPr/>
          </p:nvGrpSpPr>
          <p:grpSpPr>
            <a:xfrm>
              <a:off x="9001372" y="3875627"/>
              <a:ext cx="459471" cy="314420"/>
              <a:chOff x="9001372" y="3875627"/>
              <a:chExt cx="459471" cy="314420"/>
            </a:xfrm>
          </p:grpSpPr>
          <p:sp>
            <p:nvSpPr>
              <p:cNvPr id="1532" name="Google Shape;1532;p36"/>
              <p:cNvSpPr/>
              <p:nvPr/>
            </p:nvSpPr>
            <p:spPr>
              <a:xfrm>
                <a:off x="9005999" y="3880389"/>
                <a:ext cx="449838" cy="304895"/>
              </a:xfrm>
              <a:custGeom>
                <a:avLst/>
                <a:gdLst/>
                <a:ahLst/>
                <a:cxnLst/>
                <a:rect l="l" t="t" r="r" b="b"/>
                <a:pathLst>
                  <a:path w="449838" h="304895" extrusionOk="0">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36"/>
              <p:cNvSpPr/>
              <p:nvPr/>
            </p:nvSpPr>
            <p:spPr>
              <a:xfrm>
                <a:off x="9001372" y="3875627"/>
                <a:ext cx="459471" cy="314420"/>
              </a:xfrm>
              <a:custGeom>
                <a:avLst/>
                <a:gdLst/>
                <a:ahLst/>
                <a:cxnLst/>
                <a:rect l="l" t="t" r="r" b="b"/>
                <a:pathLst>
                  <a:path w="459471" h="314420" extrusionOk="0">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34" name="Google Shape;1534;p36"/>
            <p:cNvGrpSpPr/>
            <p:nvPr/>
          </p:nvGrpSpPr>
          <p:grpSpPr>
            <a:xfrm>
              <a:off x="9161616" y="4089177"/>
              <a:ext cx="484024" cy="295846"/>
              <a:chOff x="9161616" y="4089177"/>
              <a:chExt cx="484024" cy="295846"/>
            </a:xfrm>
          </p:grpSpPr>
          <p:sp>
            <p:nvSpPr>
              <p:cNvPr id="1535" name="Google Shape;1535;p36"/>
              <p:cNvSpPr/>
              <p:nvPr/>
            </p:nvSpPr>
            <p:spPr>
              <a:xfrm>
                <a:off x="9166341" y="4094035"/>
                <a:ext cx="474553" cy="286130"/>
              </a:xfrm>
              <a:custGeom>
                <a:avLst/>
                <a:gdLst/>
                <a:ahLst/>
                <a:cxnLst/>
                <a:rect l="l" t="t" r="r" b="b"/>
                <a:pathLst>
                  <a:path w="474553" h="286130" extrusionOk="0">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36"/>
              <p:cNvSpPr/>
              <p:nvPr/>
            </p:nvSpPr>
            <p:spPr>
              <a:xfrm>
                <a:off x="9161616" y="4089177"/>
                <a:ext cx="484024" cy="295846"/>
              </a:xfrm>
              <a:custGeom>
                <a:avLst/>
                <a:gdLst/>
                <a:ahLst/>
                <a:cxnLst/>
                <a:rect l="l" t="t" r="r" b="b"/>
                <a:pathLst>
                  <a:path w="484024" h="295846" extrusionOk="0">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37" name="Google Shape;1537;p36"/>
            <p:cNvGrpSpPr/>
            <p:nvPr/>
          </p:nvGrpSpPr>
          <p:grpSpPr>
            <a:xfrm>
              <a:off x="8666252" y="3852576"/>
              <a:ext cx="309076" cy="358901"/>
              <a:chOff x="8666252" y="3852576"/>
              <a:chExt cx="309076" cy="358901"/>
            </a:xfrm>
          </p:grpSpPr>
          <p:sp>
            <p:nvSpPr>
              <p:cNvPr id="1538" name="Google Shape;1538;p36"/>
              <p:cNvSpPr/>
              <p:nvPr/>
            </p:nvSpPr>
            <p:spPr>
              <a:xfrm>
                <a:off x="8671075" y="3857434"/>
                <a:ext cx="299483" cy="349281"/>
              </a:xfrm>
              <a:custGeom>
                <a:avLst/>
                <a:gdLst/>
                <a:ahLst/>
                <a:cxnLst/>
                <a:rect l="l" t="t" r="r" b="b"/>
                <a:pathLst>
                  <a:path w="299483" h="349281" extrusionOk="0">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9" name="Google Shape;1539;p36"/>
              <p:cNvSpPr/>
              <p:nvPr/>
            </p:nvSpPr>
            <p:spPr>
              <a:xfrm>
                <a:off x="8666252" y="3852576"/>
                <a:ext cx="309076" cy="358901"/>
              </a:xfrm>
              <a:custGeom>
                <a:avLst/>
                <a:gdLst/>
                <a:ahLst/>
                <a:cxnLst/>
                <a:rect l="l" t="t" r="r" b="b"/>
                <a:pathLst>
                  <a:path w="309076" h="358901" extrusionOk="0">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40" name="Google Shape;1540;p36"/>
            <p:cNvGrpSpPr/>
            <p:nvPr/>
          </p:nvGrpSpPr>
          <p:grpSpPr>
            <a:xfrm>
              <a:off x="8613841" y="4361116"/>
              <a:ext cx="200064" cy="126968"/>
              <a:chOff x="8613841" y="4361116"/>
              <a:chExt cx="200064" cy="126968"/>
            </a:xfrm>
          </p:grpSpPr>
          <p:sp>
            <p:nvSpPr>
              <p:cNvPr id="1541" name="Google Shape;1541;p36"/>
              <p:cNvSpPr/>
              <p:nvPr/>
            </p:nvSpPr>
            <p:spPr>
              <a:xfrm>
                <a:off x="8618673" y="4365879"/>
                <a:ext cx="190504" cy="117443"/>
              </a:xfrm>
              <a:custGeom>
                <a:avLst/>
                <a:gdLst/>
                <a:ahLst/>
                <a:cxnLst/>
                <a:rect l="l" t="t" r="r" b="b"/>
                <a:pathLst>
                  <a:path w="190504" h="117443" extrusionOk="0">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2" name="Google Shape;1542;p36"/>
              <p:cNvSpPr/>
              <p:nvPr/>
            </p:nvSpPr>
            <p:spPr>
              <a:xfrm>
                <a:off x="8613841" y="4361116"/>
                <a:ext cx="200064" cy="126968"/>
              </a:xfrm>
              <a:custGeom>
                <a:avLst/>
                <a:gdLst/>
                <a:ahLst/>
                <a:cxnLst/>
                <a:rect l="l" t="t" r="r" b="b"/>
                <a:pathLst>
                  <a:path w="200064" h="126968" extrusionOk="0">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43" name="Google Shape;1543;p36"/>
          <p:cNvGrpSpPr/>
          <p:nvPr/>
        </p:nvGrpSpPr>
        <p:grpSpPr>
          <a:xfrm>
            <a:off x="9226442" y="2254115"/>
            <a:ext cx="949874" cy="792692"/>
            <a:chOff x="8613841" y="3852576"/>
            <a:chExt cx="1031799" cy="861060"/>
          </a:xfrm>
        </p:grpSpPr>
        <p:grpSp>
          <p:nvGrpSpPr>
            <p:cNvPr id="1544" name="Google Shape;1544;p36"/>
            <p:cNvGrpSpPr/>
            <p:nvPr/>
          </p:nvGrpSpPr>
          <p:grpSpPr>
            <a:xfrm>
              <a:off x="8838250" y="4546187"/>
              <a:ext cx="224323" cy="167449"/>
              <a:chOff x="8838250" y="4546187"/>
              <a:chExt cx="224323" cy="167449"/>
            </a:xfrm>
          </p:grpSpPr>
          <p:sp>
            <p:nvSpPr>
              <p:cNvPr id="1545" name="Google Shape;1545;p36"/>
              <p:cNvSpPr/>
              <p:nvPr/>
            </p:nvSpPr>
            <p:spPr>
              <a:xfrm>
                <a:off x="8843036" y="4550949"/>
                <a:ext cx="214867" cy="158115"/>
              </a:xfrm>
              <a:custGeom>
                <a:avLst/>
                <a:gdLst/>
                <a:ahLst/>
                <a:cxnLst/>
                <a:rect l="l" t="t" r="r" b="b"/>
                <a:pathLst>
                  <a:path w="214867" h="158115" extrusionOk="0">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36"/>
              <p:cNvSpPr/>
              <p:nvPr/>
            </p:nvSpPr>
            <p:spPr>
              <a:xfrm>
                <a:off x="8838250" y="4546187"/>
                <a:ext cx="224323" cy="167449"/>
              </a:xfrm>
              <a:custGeom>
                <a:avLst/>
                <a:gdLst/>
                <a:ahLst/>
                <a:cxnLst/>
                <a:rect l="l" t="t" r="r" b="b"/>
                <a:pathLst>
                  <a:path w="224323" h="167449" extrusionOk="0">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47" name="Google Shape;1547;p36"/>
            <p:cNvGrpSpPr/>
            <p:nvPr/>
          </p:nvGrpSpPr>
          <p:grpSpPr>
            <a:xfrm>
              <a:off x="8990170" y="4454556"/>
              <a:ext cx="329760" cy="118586"/>
              <a:chOff x="8990170" y="4454556"/>
              <a:chExt cx="329760" cy="118586"/>
            </a:xfrm>
          </p:grpSpPr>
          <p:sp>
            <p:nvSpPr>
              <p:cNvPr id="1548" name="Google Shape;1548;p36"/>
              <p:cNvSpPr/>
              <p:nvPr/>
            </p:nvSpPr>
            <p:spPr>
              <a:xfrm>
                <a:off x="8994742" y="4459509"/>
                <a:ext cx="320126" cy="109061"/>
              </a:xfrm>
              <a:custGeom>
                <a:avLst/>
                <a:gdLst/>
                <a:ahLst/>
                <a:cxnLst/>
                <a:rect l="l" t="t" r="r" b="b"/>
                <a:pathLst>
                  <a:path w="320126" h="109061" extrusionOk="0">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9" name="Google Shape;1549;p36"/>
              <p:cNvSpPr/>
              <p:nvPr/>
            </p:nvSpPr>
            <p:spPr>
              <a:xfrm>
                <a:off x="8990170" y="4454556"/>
                <a:ext cx="329760" cy="118586"/>
              </a:xfrm>
              <a:custGeom>
                <a:avLst/>
                <a:gdLst/>
                <a:ahLst/>
                <a:cxnLst/>
                <a:rect l="l" t="t" r="r" b="b"/>
                <a:pathLst>
                  <a:path w="329760" h="118586" extrusionOk="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0" name="Google Shape;1550;p36"/>
            <p:cNvGrpSpPr/>
            <p:nvPr/>
          </p:nvGrpSpPr>
          <p:grpSpPr>
            <a:xfrm>
              <a:off x="9343481" y="4313110"/>
              <a:ext cx="156986" cy="248411"/>
              <a:chOff x="9343481" y="4313110"/>
              <a:chExt cx="156986" cy="248411"/>
            </a:xfrm>
          </p:grpSpPr>
          <p:sp>
            <p:nvSpPr>
              <p:cNvPr id="1551" name="Google Shape;1551;p36"/>
              <p:cNvSpPr/>
              <p:nvPr/>
            </p:nvSpPr>
            <p:spPr>
              <a:xfrm>
                <a:off x="9348268" y="4317968"/>
                <a:ext cx="147500" cy="238791"/>
              </a:xfrm>
              <a:custGeom>
                <a:avLst/>
                <a:gdLst/>
                <a:ahLst/>
                <a:cxnLst/>
                <a:rect l="l" t="t" r="r" b="b"/>
                <a:pathLst>
                  <a:path w="147500" h="238791" extrusionOk="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36"/>
              <p:cNvSpPr/>
              <p:nvPr/>
            </p:nvSpPr>
            <p:spPr>
              <a:xfrm>
                <a:off x="9343481" y="4313110"/>
                <a:ext cx="156986" cy="248411"/>
              </a:xfrm>
              <a:custGeom>
                <a:avLst/>
                <a:gdLst/>
                <a:ahLst/>
                <a:cxnLst/>
                <a:rect l="l" t="t" r="r" b="b"/>
                <a:pathLst>
                  <a:path w="156986" h="248411" extrusionOk="0">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3" name="Google Shape;1553;p36"/>
            <p:cNvGrpSpPr/>
            <p:nvPr/>
          </p:nvGrpSpPr>
          <p:grpSpPr>
            <a:xfrm>
              <a:off x="8851121" y="4083558"/>
              <a:ext cx="166024" cy="323754"/>
              <a:chOff x="8851121" y="4083558"/>
              <a:chExt cx="166024" cy="323754"/>
            </a:xfrm>
          </p:grpSpPr>
          <p:sp>
            <p:nvSpPr>
              <p:cNvPr id="1554" name="Google Shape;1554;p36"/>
              <p:cNvSpPr/>
              <p:nvPr/>
            </p:nvSpPr>
            <p:spPr>
              <a:xfrm>
                <a:off x="8855731" y="4088320"/>
                <a:ext cx="156506" cy="314229"/>
              </a:xfrm>
              <a:custGeom>
                <a:avLst/>
                <a:gdLst/>
                <a:ahLst/>
                <a:cxnLst/>
                <a:rect l="l" t="t" r="r" b="b"/>
                <a:pathLst>
                  <a:path w="156506" h="314229" extrusionOk="0">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36"/>
              <p:cNvSpPr/>
              <p:nvPr/>
            </p:nvSpPr>
            <p:spPr>
              <a:xfrm>
                <a:off x="8851121" y="4083558"/>
                <a:ext cx="166024" cy="323754"/>
              </a:xfrm>
              <a:custGeom>
                <a:avLst/>
                <a:gdLst/>
                <a:ahLst/>
                <a:cxnLst/>
                <a:rect l="l" t="t" r="r" b="b"/>
                <a:pathLst>
                  <a:path w="166024" h="323754" extrusionOk="0">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36"/>
            <p:cNvGrpSpPr/>
            <p:nvPr/>
          </p:nvGrpSpPr>
          <p:grpSpPr>
            <a:xfrm>
              <a:off x="9105787" y="3871817"/>
              <a:ext cx="151461" cy="228600"/>
              <a:chOff x="9105787" y="3871817"/>
              <a:chExt cx="151461" cy="228600"/>
            </a:xfrm>
          </p:grpSpPr>
          <p:sp>
            <p:nvSpPr>
              <p:cNvPr id="1557" name="Google Shape;1557;p36"/>
              <p:cNvSpPr/>
              <p:nvPr/>
            </p:nvSpPr>
            <p:spPr>
              <a:xfrm>
                <a:off x="9110389" y="3876579"/>
                <a:ext cx="142166" cy="219170"/>
              </a:xfrm>
              <a:custGeom>
                <a:avLst/>
                <a:gdLst/>
                <a:ahLst/>
                <a:cxnLst/>
                <a:rect l="l" t="t" r="r" b="b"/>
                <a:pathLst>
                  <a:path w="142166" h="219170" extrusionOk="0">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8" name="Google Shape;1558;p36"/>
              <p:cNvSpPr/>
              <p:nvPr/>
            </p:nvSpPr>
            <p:spPr>
              <a:xfrm>
                <a:off x="9105787" y="3871817"/>
                <a:ext cx="151461" cy="228600"/>
              </a:xfrm>
              <a:custGeom>
                <a:avLst/>
                <a:gdLst/>
                <a:ahLst/>
                <a:cxnLst/>
                <a:rect l="l" t="t" r="r" b="b"/>
                <a:pathLst>
                  <a:path w="151461" h="228600" extrusionOk="0">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9" name="Google Shape;1559;p36"/>
            <p:cNvGrpSpPr/>
            <p:nvPr/>
          </p:nvGrpSpPr>
          <p:grpSpPr>
            <a:xfrm>
              <a:off x="9001372" y="3875627"/>
              <a:ext cx="459471" cy="314420"/>
              <a:chOff x="9001372" y="3875627"/>
              <a:chExt cx="459471" cy="314420"/>
            </a:xfrm>
          </p:grpSpPr>
          <p:sp>
            <p:nvSpPr>
              <p:cNvPr id="1560" name="Google Shape;1560;p36"/>
              <p:cNvSpPr/>
              <p:nvPr/>
            </p:nvSpPr>
            <p:spPr>
              <a:xfrm>
                <a:off x="9005999" y="3880389"/>
                <a:ext cx="449838" cy="304895"/>
              </a:xfrm>
              <a:custGeom>
                <a:avLst/>
                <a:gdLst/>
                <a:ahLst/>
                <a:cxnLst/>
                <a:rect l="l" t="t" r="r" b="b"/>
                <a:pathLst>
                  <a:path w="449838" h="304895" extrusionOk="0">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1" name="Google Shape;1561;p36"/>
              <p:cNvSpPr/>
              <p:nvPr/>
            </p:nvSpPr>
            <p:spPr>
              <a:xfrm>
                <a:off x="9001372" y="3875627"/>
                <a:ext cx="459471" cy="314420"/>
              </a:xfrm>
              <a:custGeom>
                <a:avLst/>
                <a:gdLst/>
                <a:ahLst/>
                <a:cxnLst/>
                <a:rect l="l" t="t" r="r" b="b"/>
                <a:pathLst>
                  <a:path w="459471" h="314420" extrusionOk="0">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62" name="Google Shape;1562;p36"/>
            <p:cNvGrpSpPr/>
            <p:nvPr/>
          </p:nvGrpSpPr>
          <p:grpSpPr>
            <a:xfrm>
              <a:off x="9161616" y="4089177"/>
              <a:ext cx="484024" cy="295846"/>
              <a:chOff x="9161616" y="4089177"/>
              <a:chExt cx="484024" cy="295846"/>
            </a:xfrm>
          </p:grpSpPr>
          <p:sp>
            <p:nvSpPr>
              <p:cNvPr id="1563" name="Google Shape;1563;p36"/>
              <p:cNvSpPr/>
              <p:nvPr/>
            </p:nvSpPr>
            <p:spPr>
              <a:xfrm>
                <a:off x="9166341" y="4094035"/>
                <a:ext cx="474553" cy="286130"/>
              </a:xfrm>
              <a:custGeom>
                <a:avLst/>
                <a:gdLst/>
                <a:ahLst/>
                <a:cxnLst/>
                <a:rect l="l" t="t" r="r" b="b"/>
                <a:pathLst>
                  <a:path w="474553" h="286130" extrusionOk="0">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36"/>
              <p:cNvSpPr/>
              <p:nvPr/>
            </p:nvSpPr>
            <p:spPr>
              <a:xfrm>
                <a:off x="9161616" y="4089177"/>
                <a:ext cx="484024" cy="295846"/>
              </a:xfrm>
              <a:custGeom>
                <a:avLst/>
                <a:gdLst/>
                <a:ahLst/>
                <a:cxnLst/>
                <a:rect l="l" t="t" r="r" b="b"/>
                <a:pathLst>
                  <a:path w="484024" h="295846" extrusionOk="0">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65" name="Google Shape;1565;p36"/>
            <p:cNvGrpSpPr/>
            <p:nvPr/>
          </p:nvGrpSpPr>
          <p:grpSpPr>
            <a:xfrm>
              <a:off x="8666252" y="3852576"/>
              <a:ext cx="309076" cy="358901"/>
              <a:chOff x="8666252" y="3852576"/>
              <a:chExt cx="309076" cy="358901"/>
            </a:xfrm>
          </p:grpSpPr>
          <p:sp>
            <p:nvSpPr>
              <p:cNvPr id="1566" name="Google Shape;1566;p36"/>
              <p:cNvSpPr/>
              <p:nvPr/>
            </p:nvSpPr>
            <p:spPr>
              <a:xfrm>
                <a:off x="8671075" y="3857434"/>
                <a:ext cx="299483" cy="349281"/>
              </a:xfrm>
              <a:custGeom>
                <a:avLst/>
                <a:gdLst/>
                <a:ahLst/>
                <a:cxnLst/>
                <a:rect l="l" t="t" r="r" b="b"/>
                <a:pathLst>
                  <a:path w="299483" h="349281" extrusionOk="0">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7" name="Google Shape;1567;p36"/>
              <p:cNvSpPr/>
              <p:nvPr/>
            </p:nvSpPr>
            <p:spPr>
              <a:xfrm>
                <a:off x="8666252" y="3852576"/>
                <a:ext cx="309076" cy="358901"/>
              </a:xfrm>
              <a:custGeom>
                <a:avLst/>
                <a:gdLst/>
                <a:ahLst/>
                <a:cxnLst/>
                <a:rect l="l" t="t" r="r" b="b"/>
                <a:pathLst>
                  <a:path w="309076" h="358901" extrusionOk="0">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68" name="Google Shape;1568;p36"/>
            <p:cNvGrpSpPr/>
            <p:nvPr/>
          </p:nvGrpSpPr>
          <p:grpSpPr>
            <a:xfrm>
              <a:off x="8613841" y="4361116"/>
              <a:ext cx="200064" cy="126968"/>
              <a:chOff x="8613841" y="4361116"/>
              <a:chExt cx="200064" cy="126968"/>
            </a:xfrm>
          </p:grpSpPr>
          <p:sp>
            <p:nvSpPr>
              <p:cNvPr id="1569" name="Google Shape;1569;p36"/>
              <p:cNvSpPr/>
              <p:nvPr/>
            </p:nvSpPr>
            <p:spPr>
              <a:xfrm>
                <a:off x="8618673" y="4365879"/>
                <a:ext cx="190504" cy="117443"/>
              </a:xfrm>
              <a:custGeom>
                <a:avLst/>
                <a:gdLst/>
                <a:ahLst/>
                <a:cxnLst/>
                <a:rect l="l" t="t" r="r" b="b"/>
                <a:pathLst>
                  <a:path w="190504" h="117443" extrusionOk="0">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0" name="Google Shape;1570;p36"/>
              <p:cNvSpPr/>
              <p:nvPr/>
            </p:nvSpPr>
            <p:spPr>
              <a:xfrm>
                <a:off x="8613841" y="4361116"/>
                <a:ext cx="200064" cy="126968"/>
              </a:xfrm>
              <a:custGeom>
                <a:avLst/>
                <a:gdLst/>
                <a:ahLst/>
                <a:cxnLst/>
                <a:rect l="l" t="t" r="r" b="b"/>
                <a:pathLst>
                  <a:path w="200064" h="126968" extrusionOk="0">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71" name="Google Shape;1571;p36"/>
          <p:cNvGrpSpPr/>
          <p:nvPr/>
        </p:nvGrpSpPr>
        <p:grpSpPr>
          <a:xfrm rot="3271467">
            <a:off x="5558549" y="2297492"/>
            <a:ext cx="743014" cy="742956"/>
            <a:chOff x="5735901" y="3411487"/>
            <a:chExt cx="1019174" cy="1019175"/>
          </a:xfrm>
        </p:grpSpPr>
        <p:sp>
          <p:nvSpPr>
            <p:cNvPr id="1572" name="Google Shape;1572;p36"/>
            <p:cNvSpPr/>
            <p:nvPr/>
          </p:nvSpPr>
          <p:spPr>
            <a:xfrm>
              <a:off x="6069275" y="3440062"/>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3" name="Google Shape;1573;p36"/>
            <p:cNvSpPr/>
            <p:nvPr/>
          </p:nvSpPr>
          <p:spPr>
            <a:xfrm>
              <a:off x="6097850" y="3468637"/>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4" name="Google Shape;1574;p36"/>
            <p:cNvSpPr/>
            <p:nvPr/>
          </p:nvSpPr>
          <p:spPr>
            <a:xfrm>
              <a:off x="6164525" y="3706762"/>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5" name="Google Shape;1575;p36"/>
            <p:cNvSpPr/>
            <p:nvPr/>
          </p:nvSpPr>
          <p:spPr>
            <a:xfrm>
              <a:off x="6193100" y="3735337"/>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6" name="Google Shape;1576;p36"/>
            <p:cNvSpPr/>
            <p:nvPr/>
          </p:nvSpPr>
          <p:spPr>
            <a:xfrm>
              <a:off x="6307400" y="353531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7" name="Google Shape;1577;p36"/>
            <p:cNvSpPr/>
            <p:nvPr/>
          </p:nvSpPr>
          <p:spPr>
            <a:xfrm>
              <a:off x="6325022" y="355293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8" name="Google Shape;1578;p36"/>
            <p:cNvSpPr/>
            <p:nvPr/>
          </p:nvSpPr>
          <p:spPr>
            <a:xfrm>
              <a:off x="6431225" y="37829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9" name="Google Shape;1579;p36"/>
            <p:cNvSpPr/>
            <p:nvPr/>
          </p:nvSpPr>
          <p:spPr>
            <a:xfrm>
              <a:off x="6448847" y="38005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0" name="Google Shape;1580;p36"/>
            <p:cNvSpPr/>
            <p:nvPr/>
          </p:nvSpPr>
          <p:spPr>
            <a:xfrm>
              <a:off x="6155000" y="39353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1" name="Google Shape;1581;p36"/>
            <p:cNvSpPr/>
            <p:nvPr/>
          </p:nvSpPr>
          <p:spPr>
            <a:xfrm>
              <a:off x="6172622" y="39529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2" name="Google Shape;1582;p36"/>
            <p:cNvSpPr/>
            <p:nvPr/>
          </p:nvSpPr>
          <p:spPr>
            <a:xfrm>
              <a:off x="6193100" y="425921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3" name="Google Shape;1583;p36"/>
            <p:cNvSpPr/>
            <p:nvPr/>
          </p:nvSpPr>
          <p:spPr>
            <a:xfrm>
              <a:off x="6210722" y="427683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4" name="Google Shape;1584;p36"/>
            <p:cNvSpPr/>
            <p:nvPr/>
          </p:nvSpPr>
          <p:spPr>
            <a:xfrm>
              <a:off x="6497900" y="40877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5" name="Google Shape;1585;p36"/>
            <p:cNvSpPr/>
            <p:nvPr/>
          </p:nvSpPr>
          <p:spPr>
            <a:xfrm>
              <a:off x="6515522" y="41053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6" name="Google Shape;1586;p36"/>
            <p:cNvSpPr/>
            <p:nvPr/>
          </p:nvSpPr>
          <p:spPr>
            <a:xfrm>
              <a:off x="6031176" y="36686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7" name="Google Shape;1587;p36"/>
            <p:cNvSpPr/>
            <p:nvPr/>
          </p:nvSpPr>
          <p:spPr>
            <a:xfrm>
              <a:off x="6048797" y="3686284"/>
              <a:ext cx="40957" cy="40957"/>
            </a:xfrm>
            <a:custGeom>
              <a:avLst/>
              <a:gdLst/>
              <a:ahLst/>
              <a:cxnLst/>
              <a:rect l="l" t="t" r="r" b="b"/>
              <a:pathLst>
                <a:path w="40957" h="40957" extrusionOk="0">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8" name="Google Shape;1588;p36"/>
            <p:cNvSpPr/>
            <p:nvPr/>
          </p:nvSpPr>
          <p:spPr>
            <a:xfrm>
              <a:off x="5821626" y="38591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9" name="Google Shape;1589;p36"/>
            <p:cNvSpPr/>
            <p:nvPr/>
          </p:nvSpPr>
          <p:spPr>
            <a:xfrm>
              <a:off x="5839247" y="3876784"/>
              <a:ext cx="40957" cy="40957"/>
            </a:xfrm>
            <a:custGeom>
              <a:avLst/>
              <a:gdLst/>
              <a:ahLst/>
              <a:cxnLst/>
              <a:rect l="l" t="t" r="r" b="b"/>
              <a:pathLst>
                <a:path w="40957" h="40957" extrusionOk="0">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0" name="Google Shape;1590;p36"/>
            <p:cNvSpPr/>
            <p:nvPr/>
          </p:nvSpPr>
          <p:spPr>
            <a:xfrm>
              <a:off x="6507425" y="35638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1" name="Google Shape;1591;p36"/>
            <p:cNvSpPr/>
            <p:nvPr/>
          </p:nvSpPr>
          <p:spPr>
            <a:xfrm>
              <a:off x="6527238" y="35836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2" name="Google Shape;1592;p36"/>
            <p:cNvSpPr/>
            <p:nvPr/>
          </p:nvSpPr>
          <p:spPr>
            <a:xfrm>
              <a:off x="6621725" y="41258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3" name="Google Shape;1593;p36"/>
            <p:cNvSpPr/>
            <p:nvPr/>
          </p:nvSpPr>
          <p:spPr>
            <a:xfrm>
              <a:off x="6641538" y="41456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4" name="Google Shape;1594;p36"/>
            <p:cNvSpPr/>
            <p:nvPr/>
          </p:nvSpPr>
          <p:spPr>
            <a:xfrm>
              <a:off x="6383600" y="35638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5" name="Google Shape;1595;p36"/>
            <p:cNvSpPr/>
            <p:nvPr/>
          </p:nvSpPr>
          <p:spPr>
            <a:xfrm>
              <a:off x="6403413" y="35836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6" name="Google Shape;1596;p36"/>
            <p:cNvSpPr/>
            <p:nvPr/>
          </p:nvSpPr>
          <p:spPr>
            <a:xfrm>
              <a:off x="6316925" y="34114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7" name="Google Shape;1597;p36"/>
            <p:cNvSpPr/>
            <p:nvPr/>
          </p:nvSpPr>
          <p:spPr>
            <a:xfrm>
              <a:off x="6336738" y="34312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8" name="Google Shape;1598;p36"/>
            <p:cNvSpPr/>
            <p:nvPr/>
          </p:nvSpPr>
          <p:spPr>
            <a:xfrm>
              <a:off x="6488375" y="34114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9" name="Google Shape;1599;p36"/>
            <p:cNvSpPr/>
            <p:nvPr/>
          </p:nvSpPr>
          <p:spPr>
            <a:xfrm>
              <a:off x="6508188" y="34312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0" name="Google Shape;1600;p36"/>
            <p:cNvSpPr/>
            <p:nvPr/>
          </p:nvSpPr>
          <p:spPr>
            <a:xfrm>
              <a:off x="6269300" y="38210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1" name="Google Shape;1601;p36"/>
            <p:cNvSpPr/>
            <p:nvPr/>
          </p:nvSpPr>
          <p:spPr>
            <a:xfrm>
              <a:off x="6289113" y="3840874"/>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2" name="Google Shape;1602;p36"/>
            <p:cNvSpPr/>
            <p:nvPr/>
          </p:nvSpPr>
          <p:spPr>
            <a:xfrm>
              <a:off x="5993076" y="35448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3" name="Google Shape;1603;p36"/>
            <p:cNvSpPr/>
            <p:nvPr/>
          </p:nvSpPr>
          <p:spPr>
            <a:xfrm>
              <a:off x="6012888" y="356464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4" name="Google Shape;1604;p36"/>
            <p:cNvSpPr/>
            <p:nvPr/>
          </p:nvSpPr>
          <p:spPr>
            <a:xfrm>
              <a:off x="5831151" y="361151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5" name="Google Shape;1605;p36"/>
            <p:cNvSpPr/>
            <p:nvPr/>
          </p:nvSpPr>
          <p:spPr>
            <a:xfrm>
              <a:off x="5850963" y="3631324"/>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6" name="Google Shape;1606;p36"/>
            <p:cNvSpPr/>
            <p:nvPr/>
          </p:nvSpPr>
          <p:spPr>
            <a:xfrm>
              <a:off x="5735901" y="40020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7" name="Google Shape;1607;p36"/>
            <p:cNvSpPr/>
            <p:nvPr/>
          </p:nvSpPr>
          <p:spPr>
            <a:xfrm>
              <a:off x="5755713" y="402184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8" name="Google Shape;1608;p36"/>
            <p:cNvSpPr/>
            <p:nvPr/>
          </p:nvSpPr>
          <p:spPr>
            <a:xfrm>
              <a:off x="6040700" y="40877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9" name="Google Shape;1609;p36"/>
            <p:cNvSpPr/>
            <p:nvPr/>
          </p:nvSpPr>
          <p:spPr>
            <a:xfrm>
              <a:off x="6060512" y="41075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0" name="Google Shape;1610;p36"/>
            <p:cNvSpPr/>
            <p:nvPr/>
          </p:nvSpPr>
          <p:spPr>
            <a:xfrm>
              <a:off x="6050225" y="43449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1" name="Google Shape;1611;p36"/>
            <p:cNvSpPr/>
            <p:nvPr/>
          </p:nvSpPr>
          <p:spPr>
            <a:xfrm>
              <a:off x="6070037" y="4364749"/>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2" name="Google Shape;1612;p36"/>
            <p:cNvSpPr/>
            <p:nvPr/>
          </p:nvSpPr>
          <p:spPr>
            <a:xfrm>
              <a:off x="6497900" y="42782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3" name="Google Shape;1613;p36"/>
            <p:cNvSpPr/>
            <p:nvPr/>
          </p:nvSpPr>
          <p:spPr>
            <a:xfrm>
              <a:off x="6517713" y="42980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4" name="Google Shape;1614;p36"/>
            <p:cNvSpPr/>
            <p:nvPr/>
          </p:nvSpPr>
          <p:spPr>
            <a:xfrm>
              <a:off x="6631250" y="35924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5" name="Google Shape;1615;p36"/>
            <p:cNvSpPr/>
            <p:nvPr/>
          </p:nvSpPr>
          <p:spPr>
            <a:xfrm>
              <a:off x="6651063" y="3612274"/>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6" name="Google Shape;1616;p36"/>
            <p:cNvSpPr/>
            <p:nvPr/>
          </p:nvSpPr>
          <p:spPr>
            <a:xfrm>
              <a:off x="6526475" y="38115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7" name="Google Shape;1617;p36"/>
            <p:cNvSpPr/>
            <p:nvPr/>
          </p:nvSpPr>
          <p:spPr>
            <a:xfrm>
              <a:off x="6546288" y="383134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8" name="Google Shape;1618;p36"/>
            <p:cNvSpPr/>
            <p:nvPr/>
          </p:nvSpPr>
          <p:spPr>
            <a:xfrm>
              <a:off x="5954976" y="39829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9" name="Google Shape;1619;p36"/>
            <p:cNvSpPr/>
            <p:nvPr/>
          </p:nvSpPr>
          <p:spPr>
            <a:xfrm>
              <a:off x="5974788" y="400279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0" name="Google Shape;1620;p36"/>
            <p:cNvSpPr/>
            <p:nvPr/>
          </p:nvSpPr>
          <p:spPr>
            <a:xfrm>
              <a:off x="5878776" y="4163962"/>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1" name="Google Shape;1621;p36"/>
            <p:cNvSpPr/>
            <p:nvPr/>
          </p:nvSpPr>
          <p:spPr>
            <a:xfrm>
              <a:off x="5913923" y="4199110"/>
              <a:ext cx="82105" cy="82105"/>
            </a:xfrm>
            <a:custGeom>
              <a:avLst/>
              <a:gdLst/>
              <a:ahLst/>
              <a:cxnLst/>
              <a:rect l="l" t="t" r="r" b="b"/>
              <a:pathLst>
                <a:path w="82105" h="82105" extrusionOk="0">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2" name="Google Shape;1622;p36"/>
            <p:cNvSpPr/>
            <p:nvPr/>
          </p:nvSpPr>
          <p:spPr>
            <a:xfrm>
              <a:off x="6259775" y="4068712"/>
              <a:ext cx="133350" cy="133350"/>
            </a:xfrm>
            <a:custGeom>
              <a:avLst/>
              <a:gdLst/>
              <a:ahLst/>
              <a:cxnLst/>
              <a:rect l="l" t="t" r="r" b="b"/>
              <a:pathLst>
                <a:path w="133350" h="133350" extrusionOk="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3" name="Google Shape;1623;p36"/>
            <p:cNvSpPr/>
            <p:nvPr/>
          </p:nvSpPr>
          <p:spPr>
            <a:xfrm>
              <a:off x="6290541" y="4099478"/>
              <a:ext cx="71818" cy="71818"/>
            </a:xfrm>
            <a:custGeom>
              <a:avLst/>
              <a:gdLst/>
              <a:ahLst/>
              <a:cxnLst/>
              <a:rect l="l" t="t" r="r" b="b"/>
              <a:pathLst>
                <a:path w="71818" h="71818" extrusionOk="0">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4" name="Google Shape;1624;p36"/>
            <p:cNvSpPr/>
            <p:nvPr/>
          </p:nvSpPr>
          <p:spPr>
            <a:xfrm>
              <a:off x="6650300" y="3830587"/>
              <a:ext cx="104775" cy="104775"/>
            </a:xfrm>
            <a:custGeom>
              <a:avLst/>
              <a:gdLst/>
              <a:ahLst/>
              <a:cxnLst/>
              <a:rect l="l" t="t" r="r" b="b"/>
              <a:pathLst>
                <a:path w="104775" h="104775" extrusionOk="0">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5" name="Google Shape;1625;p36"/>
            <p:cNvSpPr/>
            <p:nvPr/>
          </p:nvSpPr>
          <p:spPr>
            <a:xfrm>
              <a:off x="6674494" y="3854781"/>
              <a:ext cx="56388" cy="56388"/>
            </a:xfrm>
            <a:custGeom>
              <a:avLst/>
              <a:gdLst/>
              <a:ahLst/>
              <a:cxnLst/>
              <a:rect l="l" t="t" r="r" b="b"/>
              <a:pathLst>
                <a:path w="56388" h="56388" extrusionOk="0">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26" name="Google Shape;1626;p36"/>
          <p:cNvGrpSpPr/>
          <p:nvPr/>
        </p:nvGrpSpPr>
        <p:grpSpPr>
          <a:xfrm>
            <a:off x="5652823" y="2297804"/>
            <a:ext cx="743079" cy="743080"/>
            <a:chOff x="7083552" y="3787044"/>
            <a:chExt cx="1019173" cy="1019175"/>
          </a:xfrm>
        </p:grpSpPr>
        <p:sp>
          <p:nvSpPr>
            <p:cNvPr id="1627" name="Google Shape;1627;p36"/>
            <p:cNvSpPr/>
            <p:nvPr/>
          </p:nvSpPr>
          <p:spPr>
            <a:xfrm>
              <a:off x="7416926" y="3815619"/>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8" name="Google Shape;1628;p36"/>
            <p:cNvSpPr/>
            <p:nvPr/>
          </p:nvSpPr>
          <p:spPr>
            <a:xfrm>
              <a:off x="7445501" y="3844194"/>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9" name="Google Shape;1629;p36"/>
            <p:cNvSpPr/>
            <p:nvPr/>
          </p:nvSpPr>
          <p:spPr>
            <a:xfrm>
              <a:off x="7512176" y="4082319"/>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0" name="Google Shape;1630;p36"/>
            <p:cNvSpPr/>
            <p:nvPr/>
          </p:nvSpPr>
          <p:spPr>
            <a:xfrm>
              <a:off x="7540751" y="4110894"/>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1" name="Google Shape;1631;p36"/>
            <p:cNvSpPr/>
            <p:nvPr/>
          </p:nvSpPr>
          <p:spPr>
            <a:xfrm>
              <a:off x="7655051" y="391086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2" name="Google Shape;1632;p36"/>
            <p:cNvSpPr/>
            <p:nvPr/>
          </p:nvSpPr>
          <p:spPr>
            <a:xfrm>
              <a:off x="7672673" y="392849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3" name="Google Shape;1633;p36"/>
            <p:cNvSpPr/>
            <p:nvPr/>
          </p:nvSpPr>
          <p:spPr>
            <a:xfrm>
              <a:off x="7778876" y="41585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4" name="Google Shape;1634;p36"/>
            <p:cNvSpPr/>
            <p:nvPr/>
          </p:nvSpPr>
          <p:spPr>
            <a:xfrm>
              <a:off x="7796498" y="41761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5" name="Google Shape;1635;p36"/>
            <p:cNvSpPr/>
            <p:nvPr/>
          </p:nvSpPr>
          <p:spPr>
            <a:xfrm>
              <a:off x="7502651" y="43109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6" name="Google Shape;1636;p36"/>
            <p:cNvSpPr/>
            <p:nvPr/>
          </p:nvSpPr>
          <p:spPr>
            <a:xfrm>
              <a:off x="7520273" y="43285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7" name="Google Shape;1637;p36"/>
            <p:cNvSpPr/>
            <p:nvPr/>
          </p:nvSpPr>
          <p:spPr>
            <a:xfrm>
              <a:off x="7540751" y="463476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8" name="Google Shape;1638;p36"/>
            <p:cNvSpPr/>
            <p:nvPr/>
          </p:nvSpPr>
          <p:spPr>
            <a:xfrm>
              <a:off x="7558373" y="465239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9" name="Google Shape;1639;p36"/>
            <p:cNvSpPr/>
            <p:nvPr/>
          </p:nvSpPr>
          <p:spPr>
            <a:xfrm>
              <a:off x="7845551" y="44633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0" name="Google Shape;1640;p36"/>
            <p:cNvSpPr/>
            <p:nvPr/>
          </p:nvSpPr>
          <p:spPr>
            <a:xfrm>
              <a:off x="7863173" y="44809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1" name="Google Shape;1641;p36"/>
            <p:cNvSpPr/>
            <p:nvPr/>
          </p:nvSpPr>
          <p:spPr>
            <a:xfrm>
              <a:off x="7378827" y="40442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2" name="Google Shape;1642;p36"/>
            <p:cNvSpPr/>
            <p:nvPr/>
          </p:nvSpPr>
          <p:spPr>
            <a:xfrm>
              <a:off x="7396448" y="4061841"/>
              <a:ext cx="40957" cy="40957"/>
            </a:xfrm>
            <a:custGeom>
              <a:avLst/>
              <a:gdLst/>
              <a:ahLst/>
              <a:cxnLst/>
              <a:rect l="l" t="t" r="r" b="b"/>
              <a:pathLst>
                <a:path w="40957" h="40957" extrusionOk="0">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3" name="Google Shape;1643;p36"/>
            <p:cNvSpPr/>
            <p:nvPr/>
          </p:nvSpPr>
          <p:spPr>
            <a:xfrm>
              <a:off x="7169277" y="42347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4" name="Google Shape;1644;p36"/>
            <p:cNvSpPr/>
            <p:nvPr/>
          </p:nvSpPr>
          <p:spPr>
            <a:xfrm>
              <a:off x="7186898" y="4252341"/>
              <a:ext cx="40957" cy="40957"/>
            </a:xfrm>
            <a:custGeom>
              <a:avLst/>
              <a:gdLst/>
              <a:ahLst/>
              <a:cxnLst/>
              <a:rect l="l" t="t" r="r" b="b"/>
              <a:pathLst>
                <a:path w="40957" h="40957" extrusionOk="0">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5" name="Google Shape;1645;p36"/>
            <p:cNvSpPr/>
            <p:nvPr/>
          </p:nvSpPr>
          <p:spPr>
            <a:xfrm>
              <a:off x="7855076" y="39394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6" name="Google Shape;1646;p36"/>
            <p:cNvSpPr/>
            <p:nvPr/>
          </p:nvSpPr>
          <p:spPr>
            <a:xfrm>
              <a:off x="7874889" y="39592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7" name="Google Shape;1647;p36"/>
            <p:cNvSpPr/>
            <p:nvPr/>
          </p:nvSpPr>
          <p:spPr>
            <a:xfrm>
              <a:off x="7969376" y="45014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8" name="Google Shape;1648;p36"/>
            <p:cNvSpPr/>
            <p:nvPr/>
          </p:nvSpPr>
          <p:spPr>
            <a:xfrm>
              <a:off x="7989189" y="45212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9" name="Google Shape;1649;p36"/>
            <p:cNvSpPr/>
            <p:nvPr/>
          </p:nvSpPr>
          <p:spPr>
            <a:xfrm>
              <a:off x="7731251" y="39394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0" name="Google Shape;1650;p36"/>
            <p:cNvSpPr/>
            <p:nvPr/>
          </p:nvSpPr>
          <p:spPr>
            <a:xfrm>
              <a:off x="7751064" y="39592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1" name="Google Shape;1651;p36"/>
            <p:cNvSpPr/>
            <p:nvPr/>
          </p:nvSpPr>
          <p:spPr>
            <a:xfrm>
              <a:off x="7664576" y="37870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2" name="Google Shape;1652;p36"/>
            <p:cNvSpPr/>
            <p:nvPr/>
          </p:nvSpPr>
          <p:spPr>
            <a:xfrm>
              <a:off x="7684389" y="38068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3" name="Google Shape;1653;p36"/>
            <p:cNvSpPr/>
            <p:nvPr/>
          </p:nvSpPr>
          <p:spPr>
            <a:xfrm>
              <a:off x="7836026" y="37870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4" name="Google Shape;1654;p36"/>
            <p:cNvSpPr/>
            <p:nvPr/>
          </p:nvSpPr>
          <p:spPr>
            <a:xfrm>
              <a:off x="7855839" y="38068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5" name="Google Shape;1655;p36"/>
            <p:cNvSpPr/>
            <p:nvPr/>
          </p:nvSpPr>
          <p:spPr>
            <a:xfrm>
              <a:off x="7616951" y="41966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6" name="Google Shape;1656;p36"/>
            <p:cNvSpPr/>
            <p:nvPr/>
          </p:nvSpPr>
          <p:spPr>
            <a:xfrm>
              <a:off x="7636764" y="4216431"/>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7" name="Google Shape;1657;p36"/>
            <p:cNvSpPr/>
            <p:nvPr/>
          </p:nvSpPr>
          <p:spPr>
            <a:xfrm>
              <a:off x="7340727" y="39203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8" name="Google Shape;1658;p36"/>
            <p:cNvSpPr/>
            <p:nvPr/>
          </p:nvSpPr>
          <p:spPr>
            <a:xfrm>
              <a:off x="7360539" y="394020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9" name="Google Shape;1659;p36"/>
            <p:cNvSpPr/>
            <p:nvPr/>
          </p:nvSpPr>
          <p:spPr>
            <a:xfrm>
              <a:off x="7178802" y="398706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0" name="Google Shape;1660;p36"/>
            <p:cNvSpPr/>
            <p:nvPr/>
          </p:nvSpPr>
          <p:spPr>
            <a:xfrm>
              <a:off x="7198614" y="4006881"/>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1" name="Google Shape;1661;p36"/>
            <p:cNvSpPr/>
            <p:nvPr/>
          </p:nvSpPr>
          <p:spPr>
            <a:xfrm>
              <a:off x="7083552" y="43775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2" name="Google Shape;1662;p36"/>
            <p:cNvSpPr/>
            <p:nvPr/>
          </p:nvSpPr>
          <p:spPr>
            <a:xfrm>
              <a:off x="7103364" y="439740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3" name="Google Shape;1663;p36"/>
            <p:cNvSpPr/>
            <p:nvPr/>
          </p:nvSpPr>
          <p:spPr>
            <a:xfrm>
              <a:off x="7388351" y="44633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4" name="Google Shape;1664;p36"/>
            <p:cNvSpPr/>
            <p:nvPr/>
          </p:nvSpPr>
          <p:spPr>
            <a:xfrm>
              <a:off x="7408163" y="44831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5" name="Google Shape;1665;p36"/>
            <p:cNvSpPr/>
            <p:nvPr/>
          </p:nvSpPr>
          <p:spPr>
            <a:xfrm>
              <a:off x="7397876" y="47204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6" name="Google Shape;1666;p36"/>
            <p:cNvSpPr/>
            <p:nvPr/>
          </p:nvSpPr>
          <p:spPr>
            <a:xfrm>
              <a:off x="7417688" y="4740306"/>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7" name="Google Shape;1667;p36"/>
            <p:cNvSpPr/>
            <p:nvPr/>
          </p:nvSpPr>
          <p:spPr>
            <a:xfrm>
              <a:off x="7845551" y="46538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8" name="Google Shape;1668;p36"/>
            <p:cNvSpPr/>
            <p:nvPr/>
          </p:nvSpPr>
          <p:spPr>
            <a:xfrm>
              <a:off x="7865364" y="46736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9" name="Google Shape;1669;p36"/>
            <p:cNvSpPr/>
            <p:nvPr/>
          </p:nvSpPr>
          <p:spPr>
            <a:xfrm>
              <a:off x="7978901" y="39680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0" name="Google Shape;1670;p36"/>
            <p:cNvSpPr/>
            <p:nvPr/>
          </p:nvSpPr>
          <p:spPr>
            <a:xfrm>
              <a:off x="7998714" y="3987831"/>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1" name="Google Shape;1671;p36"/>
            <p:cNvSpPr/>
            <p:nvPr/>
          </p:nvSpPr>
          <p:spPr>
            <a:xfrm>
              <a:off x="7874126" y="41870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2" name="Google Shape;1672;p36"/>
            <p:cNvSpPr/>
            <p:nvPr/>
          </p:nvSpPr>
          <p:spPr>
            <a:xfrm>
              <a:off x="7893939" y="420690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3" name="Google Shape;1673;p36"/>
            <p:cNvSpPr/>
            <p:nvPr/>
          </p:nvSpPr>
          <p:spPr>
            <a:xfrm>
              <a:off x="7302627" y="43585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4" name="Google Shape;1674;p36"/>
            <p:cNvSpPr/>
            <p:nvPr/>
          </p:nvSpPr>
          <p:spPr>
            <a:xfrm>
              <a:off x="7322439" y="437835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5" name="Google Shape;1675;p36"/>
            <p:cNvSpPr/>
            <p:nvPr/>
          </p:nvSpPr>
          <p:spPr>
            <a:xfrm>
              <a:off x="7226427" y="4539519"/>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6" name="Google Shape;1676;p36"/>
            <p:cNvSpPr/>
            <p:nvPr/>
          </p:nvSpPr>
          <p:spPr>
            <a:xfrm>
              <a:off x="7261574" y="4574667"/>
              <a:ext cx="82105" cy="82105"/>
            </a:xfrm>
            <a:custGeom>
              <a:avLst/>
              <a:gdLst/>
              <a:ahLst/>
              <a:cxnLst/>
              <a:rect l="l" t="t" r="r" b="b"/>
              <a:pathLst>
                <a:path w="82105" h="82105" extrusionOk="0">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7" name="Google Shape;1677;p36"/>
            <p:cNvSpPr/>
            <p:nvPr/>
          </p:nvSpPr>
          <p:spPr>
            <a:xfrm>
              <a:off x="7607426" y="4444269"/>
              <a:ext cx="133350" cy="133350"/>
            </a:xfrm>
            <a:custGeom>
              <a:avLst/>
              <a:gdLst/>
              <a:ahLst/>
              <a:cxnLst/>
              <a:rect l="l" t="t" r="r" b="b"/>
              <a:pathLst>
                <a:path w="133350" h="133350" extrusionOk="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8" name="Google Shape;1678;p36"/>
            <p:cNvSpPr/>
            <p:nvPr/>
          </p:nvSpPr>
          <p:spPr>
            <a:xfrm>
              <a:off x="7638192" y="4475035"/>
              <a:ext cx="71818" cy="71818"/>
            </a:xfrm>
            <a:custGeom>
              <a:avLst/>
              <a:gdLst/>
              <a:ahLst/>
              <a:cxnLst/>
              <a:rect l="l" t="t" r="r" b="b"/>
              <a:pathLst>
                <a:path w="71818" h="71818" extrusionOk="0">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9" name="Google Shape;1679;p36"/>
            <p:cNvSpPr/>
            <p:nvPr/>
          </p:nvSpPr>
          <p:spPr>
            <a:xfrm>
              <a:off x="7997951" y="4206144"/>
              <a:ext cx="104775" cy="104775"/>
            </a:xfrm>
            <a:custGeom>
              <a:avLst/>
              <a:gdLst/>
              <a:ahLst/>
              <a:cxnLst/>
              <a:rect l="l" t="t" r="r" b="b"/>
              <a:pathLst>
                <a:path w="104775" h="104775" extrusionOk="0">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0" name="Google Shape;1680;p36"/>
            <p:cNvSpPr/>
            <p:nvPr/>
          </p:nvSpPr>
          <p:spPr>
            <a:xfrm>
              <a:off x="8022145" y="4230338"/>
              <a:ext cx="56388" cy="56388"/>
            </a:xfrm>
            <a:custGeom>
              <a:avLst/>
              <a:gdLst/>
              <a:ahLst/>
              <a:cxnLst/>
              <a:rect l="l" t="t" r="r" b="b"/>
              <a:pathLst>
                <a:path w="56388" h="56388" extrusionOk="0">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1" name="Google Shape;1681;p36"/>
          <p:cNvGrpSpPr/>
          <p:nvPr/>
        </p:nvGrpSpPr>
        <p:grpSpPr>
          <a:xfrm>
            <a:off x="1838388" y="2291261"/>
            <a:ext cx="697747" cy="718475"/>
            <a:chOff x="7072173" y="628439"/>
            <a:chExt cx="963340" cy="991957"/>
          </a:xfrm>
        </p:grpSpPr>
        <p:sp>
          <p:nvSpPr>
            <p:cNvPr id="1682" name="Google Shape;1682;p36"/>
            <p:cNvSpPr/>
            <p:nvPr/>
          </p:nvSpPr>
          <p:spPr>
            <a:xfrm>
              <a:off x="7573775" y="1404976"/>
              <a:ext cx="461738" cy="213342"/>
            </a:xfrm>
            <a:custGeom>
              <a:avLst/>
              <a:gdLst/>
              <a:ahLst/>
              <a:cxnLst/>
              <a:rect l="l" t="t" r="r" b="b"/>
              <a:pathLst>
                <a:path w="443979" h="205137" extrusionOk="0">
                  <a:moveTo>
                    <a:pt x="2659" y="163227"/>
                  </a:moveTo>
                  <a:cubicBezTo>
                    <a:pt x="-5818" y="133414"/>
                    <a:pt x="5707" y="97028"/>
                    <a:pt x="41045" y="93314"/>
                  </a:cubicBezTo>
                  <a:cubicBezTo>
                    <a:pt x="41045" y="93314"/>
                    <a:pt x="152202" y="81693"/>
                    <a:pt x="152202" y="81693"/>
                  </a:cubicBezTo>
                  <a:cubicBezTo>
                    <a:pt x="193064" y="77407"/>
                    <a:pt x="232879" y="66358"/>
                    <a:pt x="270121" y="49117"/>
                  </a:cubicBezTo>
                  <a:lnTo>
                    <a:pt x="371467" y="2064"/>
                  </a:lnTo>
                  <a:cubicBezTo>
                    <a:pt x="401757" y="-6318"/>
                    <a:pt x="433380" y="11589"/>
                    <a:pt x="441762" y="41974"/>
                  </a:cubicBezTo>
                  <a:cubicBezTo>
                    <a:pt x="451763" y="78264"/>
                    <a:pt x="426427" y="100267"/>
                    <a:pt x="395947" y="116840"/>
                  </a:cubicBezTo>
                  <a:cubicBezTo>
                    <a:pt x="299554" y="169418"/>
                    <a:pt x="191159" y="199708"/>
                    <a:pt x="81526" y="204756"/>
                  </a:cubicBezTo>
                  <a:cubicBezTo>
                    <a:pt x="65810" y="205518"/>
                    <a:pt x="49618" y="205613"/>
                    <a:pt x="34759" y="200374"/>
                  </a:cubicBezTo>
                  <a:cubicBezTo>
                    <a:pt x="18376" y="194374"/>
                    <a:pt x="7422" y="179800"/>
                    <a:pt x="2659" y="16322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3" name="Google Shape;1683;p36"/>
            <p:cNvSpPr/>
            <p:nvPr/>
          </p:nvSpPr>
          <p:spPr>
            <a:xfrm>
              <a:off x="7548153" y="1162109"/>
              <a:ext cx="464995" cy="201051"/>
            </a:xfrm>
            <a:custGeom>
              <a:avLst/>
              <a:gdLst/>
              <a:ahLst/>
              <a:cxnLst/>
              <a:rect l="l" t="t" r="r" b="b"/>
              <a:pathLst>
                <a:path w="447111" h="193318" extrusionOk="0">
                  <a:moveTo>
                    <a:pt x="1601" y="46820"/>
                  </a:moveTo>
                  <a:cubicBezTo>
                    <a:pt x="8363" y="16531"/>
                    <a:pt x="35795" y="-9949"/>
                    <a:pt x="68657" y="3672"/>
                  </a:cubicBezTo>
                  <a:cubicBezTo>
                    <a:pt x="68657" y="3672"/>
                    <a:pt x="172003" y="46344"/>
                    <a:pt x="172003" y="46344"/>
                  </a:cubicBezTo>
                  <a:cubicBezTo>
                    <a:pt x="209912" y="62060"/>
                    <a:pt x="250203" y="71299"/>
                    <a:pt x="291256" y="73871"/>
                  </a:cubicBezTo>
                  <a:lnTo>
                    <a:pt x="402794" y="80729"/>
                  </a:lnTo>
                  <a:cubicBezTo>
                    <a:pt x="433464" y="87778"/>
                    <a:pt x="452705" y="118639"/>
                    <a:pt x="445656" y="149309"/>
                  </a:cubicBezTo>
                  <a:cubicBezTo>
                    <a:pt x="437179" y="185981"/>
                    <a:pt x="404413" y="193220"/>
                    <a:pt x="369742" y="193315"/>
                  </a:cubicBezTo>
                  <a:cubicBezTo>
                    <a:pt x="260014" y="193696"/>
                    <a:pt x="150191" y="168645"/>
                    <a:pt x="51416" y="120830"/>
                  </a:cubicBezTo>
                  <a:cubicBezTo>
                    <a:pt x="37224" y="113972"/>
                    <a:pt x="22937" y="106447"/>
                    <a:pt x="12364" y="94731"/>
                  </a:cubicBezTo>
                  <a:cubicBezTo>
                    <a:pt x="553" y="81682"/>
                    <a:pt x="-2209" y="63680"/>
                    <a:pt x="1601" y="4682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4" name="Google Shape;1684;p36"/>
            <p:cNvSpPr/>
            <p:nvPr/>
          </p:nvSpPr>
          <p:spPr>
            <a:xfrm>
              <a:off x="7188784" y="1183516"/>
              <a:ext cx="324359" cy="436880"/>
            </a:xfrm>
            <a:custGeom>
              <a:avLst/>
              <a:gdLst/>
              <a:ahLst/>
              <a:cxnLst/>
              <a:rect l="l" t="t" r="r" b="b"/>
              <a:pathLst>
                <a:path w="311884" h="420077" extrusionOk="0">
                  <a:moveTo>
                    <a:pt x="27603" y="11930"/>
                  </a:moveTo>
                  <a:cubicBezTo>
                    <a:pt x="55035" y="-5977"/>
                    <a:pt x="95040" y="-6072"/>
                    <a:pt x="109613" y="27932"/>
                  </a:cubicBezTo>
                  <a:cubicBezTo>
                    <a:pt x="109613" y="27932"/>
                    <a:pt x="155333" y="134898"/>
                    <a:pt x="155333" y="134898"/>
                  </a:cubicBezTo>
                  <a:cubicBezTo>
                    <a:pt x="172192" y="174141"/>
                    <a:pt x="195433" y="210336"/>
                    <a:pt x="224199" y="241959"/>
                  </a:cubicBezTo>
                  <a:lnTo>
                    <a:pt x="302589" y="327970"/>
                  </a:lnTo>
                  <a:cubicBezTo>
                    <a:pt x="320306" y="355497"/>
                    <a:pt x="311924" y="392644"/>
                    <a:pt x="284016" y="410551"/>
                  </a:cubicBezTo>
                  <a:cubicBezTo>
                    <a:pt x="250583" y="432078"/>
                    <a:pt x="220770" y="413790"/>
                    <a:pt x="194671" y="388739"/>
                  </a:cubicBezTo>
                  <a:cubicBezTo>
                    <a:pt x="112280" y="309491"/>
                    <a:pt x="48653" y="211289"/>
                    <a:pt x="9981" y="103751"/>
                  </a:cubicBezTo>
                  <a:cubicBezTo>
                    <a:pt x="4457" y="88321"/>
                    <a:pt x="-687" y="72319"/>
                    <a:pt x="75" y="55841"/>
                  </a:cubicBezTo>
                  <a:cubicBezTo>
                    <a:pt x="1028" y="37457"/>
                    <a:pt x="12363" y="21932"/>
                    <a:pt x="27603" y="1193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5" name="Google Shape;1685;p36"/>
            <p:cNvSpPr/>
            <p:nvPr/>
          </p:nvSpPr>
          <p:spPr>
            <a:xfrm>
              <a:off x="7072173" y="881739"/>
              <a:ext cx="367822" cy="123532"/>
            </a:xfrm>
            <a:custGeom>
              <a:avLst/>
              <a:gdLst/>
              <a:ahLst/>
              <a:cxnLst/>
              <a:rect l="l" t="t" r="r" b="b"/>
              <a:pathLst>
                <a:path w="353675" h="118781" extrusionOk="0">
                  <a:moveTo>
                    <a:pt x="353663" y="72328"/>
                  </a:moveTo>
                  <a:cubicBezTo>
                    <a:pt x="353187" y="98903"/>
                    <a:pt x="330803" y="123668"/>
                    <a:pt x="303752" y="117953"/>
                  </a:cubicBezTo>
                  <a:lnTo>
                    <a:pt x="232982" y="104046"/>
                  </a:lnTo>
                  <a:cubicBezTo>
                    <a:pt x="195834" y="96236"/>
                    <a:pt x="157639" y="95283"/>
                    <a:pt x="120206" y="101189"/>
                  </a:cubicBezTo>
                  <a:lnTo>
                    <a:pt x="56769" y="111190"/>
                  </a:lnTo>
                  <a:cubicBezTo>
                    <a:pt x="29432" y="115476"/>
                    <a:pt x="2381" y="96617"/>
                    <a:pt x="190" y="68994"/>
                  </a:cubicBezTo>
                  <a:cubicBezTo>
                    <a:pt x="0" y="67089"/>
                    <a:pt x="0" y="65184"/>
                    <a:pt x="0" y="63279"/>
                  </a:cubicBezTo>
                  <a:cubicBezTo>
                    <a:pt x="857" y="30990"/>
                    <a:pt x="24670" y="19274"/>
                    <a:pt x="51054" y="13178"/>
                  </a:cubicBezTo>
                  <a:cubicBezTo>
                    <a:pt x="134588" y="-6158"/>
                    <a:pt x="221933" y="-4158"/>
                    <a:pt x="304419" y="18798"/>
                  </a:cubicBezTo>
                  <a:cubicBezTo>
                    <a:pt x="316230" y="22131"/>
                    <a:pt x="328232" y="25941"/>
                    <a:pt x="338138" y="33942"/>
                  </a:cubicBezTo>
                  <a:cubicBezTo>
                    <a:pt x="349091" y="42896"/>
                    <a:pt x="353949" y="57564"/>
                    <a:pt x="353663" y="72328"/>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6" name="Google Shape;1686;p36"/>
            <p:cNvSpPr/>
            <p:nvPr/>
          </p:nvSpPr>
          <p:spPr>
            <a:xfrm>
              <a:off x="7438832" y="628439"/>
              <a:ext cx="363784" cy="152097"/>
            </a:xfrm>
            <a:custGeom>
              <a:avLst/>
              <a:gdLst/>
              <a:ahLst/>
              <a:cxnLst/>
              <a:rect l="l" t="t" r="r" b="b"/>
              <a:pathLst>
                <a:path w="349792" h="146247" extrusionOk="0">
                  <a:moveTo>
                    <a:pt x="348839" y="106360"/>
                  </a:moveTo>
                  <a:cubicBezTo>
                    <a:pt x="344267" y="132554"/>
                    <a:pt x="318359" y="153604"/>
                    <a:pt x="292451" y="143793"/>
                  </a:cubicBezTo>
                  <a:lnTo>
                    <a:pt x="224633" y="119123"/>
                  </a:lnTo>
                  <a:cubicBezTo>
                    <a:pt x="189200" y="105693"/>
                    <a:pt x="151577" y="98740"/>
                    <a:pt x="113667" y="98835"/>
                  </a:cubicBezTo>
                  <a:lnTo>
                    <a:pt x="49469" y="98930"/>
                  </a:lnTo>
                  <a:cubicBezTo>
                    <a:pt x="21751" y="98930"/>
                    <a:pt x="-1966" y="76070"/>
                    <a:pt x="129" y="48448"/>
                  </a:cubicBezTo>
                  <a:cubicBezTo>
                    <a:pt x="224" y="46543"/>
                    <a:pt x="510" y="44733"/>
                    <a:pt x="891" y="42828"/>
                  </a:cubicBezTo>
                  <a:cubicBezTo>
                    <a:pt x="6701" y="11110"/>
                    <a:pt x="32038" y="3204"/>
                    <a:pt x="59089" y="1299"/>
                  </a:cubicBezTo>
                  <a:cubicBezTo>
                    <a:pt x="144528" y="-4797"/>
                    <a:pt x="230634" y="10634"/>
                    <a:pt x="308549" y="46067"/>
                  </a:cubicBezTo>
                  <a:cubicBezTo>
                    <a:pt x="319693" y="51115"/>
                    <a:pt x="331028" y="56830"/>
                    <a:pt x="339505" y="66260"/>
                  </a:cubicBezTo>
                  <a:cubicBezTo>
                    <a:pt x="348935" y="76547"/>
                    <a:pt x="351411" y="91787"/>
                    <a:pt x="348839" y="10636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7" name="Google Shape;1687;p36"/>
          <p:cNvGrpSpPr/>
          <p:nvPr/>
        </p:nvGrpSpPr>
        <p:grpSpPr>
          <a:xfrm>
            <a:off x="1857684" y="2224700"/>
            <a:ext cx="729960" cy="855856"/>
            <a:chOff x="7098815" y="536542"/>
            <a:chExt cx="1007814" cy="1181632"/>
          </a:xfrm>
        </p:grpSpPr>
        <p:sp>
          <p:nvSpPr>
            <p:cNvPr id="1688" name="Google Shape;1688;p36"/>
            <p:cNvSpPr/>
            <p:nvPr/>
          </p:nvSpPr>
          <p:spPr>
            <a:xfrm>
              <a:off x="7964290" y="839909"/>
              <a:ext cx="142339" cy="474005"/>
            </a:xfrm>
            <a:custGeom>
              <a:avLst/>
              <a:gdLst/>
              <a:ahLst/>
              <a:cxnLst/>
              <a:rect l="l" t="t" r="r" b="b"/>
              <a:pathLst>
                <a:path w="136864" h="455774" extrusionOk="0">
                  <a:moveTo>
                    <a:pt x="57840" y="455771"/>
                  </a:moveTo>
                  <a:cubicBezTo>
                    <a:pt x="26788" y="456057"/>
                    <a:pt x="-5120" y="435197"/>
                    <a:pt x="690" y="400145"/>
                  </a:cubicBezTo>
                  <a:cubicBezTo>
                    <a:pt x="690" y="400145"/>
                    <a:pt x="19073" y="289846"/>
                    <a:pt x="19073" y="289846"/>
                  </a:cubicBezTo>
                  <a:cubicBezTo>
                    <a:pt x="25836" y="249364"/>
                    <a:pt x="25836" y="208026"/>
                    <a:pt x="19073" y="167450"/>
                  </a:cubicBezTo>
                  <a:lnTo>
                    <a:pt x="690" y="57150"/>
                  </a:lnTo>
                  <a:cubicBezTo>
                    <a:pt x="690" y="25717"/>
                    <a:pt x="26407" y="0"/>
                    <a:pt x="57840" y="0"/>
                  </a:cubicBezTo>
                  <a:cubicBezTo>
                    <a:pt x="95559" y="0"/>
                    <a:pt x="109942" y="30289"/>
                    <a:pt x="117848" y="64103"/>
                  </a:cubicBezTo>
                  <a:cubicBezTo>
                    <a:pt x="142898" y="170974"/>
                    <a:pt x="143184" y="283559"/>
                    <a:pt x="118800" y="390620"/>
                  </a:cubicBezTo>
                  <a:cubicBezTo>
                    <a:pt x="115276" y="405955"/>
                    <a:pt x="111180" y="421576"/>
                    <a:pt x="102131" y="434530"/>
                  </a:cubicBezTo>
                  <a:cubicBezTo>
                    <a:pt x="92035" y="448913"/>
                    <a:pt x="75080" y="455581"/>
                    <a:pt x="57840" y="45577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9" name="Google Shape;1689;p36"/>
            <p:cNvSpPr/>
            <p:nvPr/>
          </p:nvSpPr>
          <p:spPr>
            <a:xfrm>
              <a:off x="7582178" y="1260575"/>
              <a:ext cx="227603" cy="457600"/>
            </a:xfrm>
            <a:custGeom>
              <a:avLst/>
              <a:gdLst/>
              <a:ahLst/>
              <a:cxnLst/>
              <a:rect l="l" t="t" r="r" b="b"/>
              <a:pathLst>
                <a:path w="218849" h="440000" extrusionOk="0">
                  <a:moveTo>
                    <a:pt x="42864" y="437071"/>
                  </a:moveTo>
                  <a:cubicBezTo>
                    <a:pt x="13241" y="427927"/>
                    <a:pt x="-10952" y="398495"/>
                    <a:pt x="5145" y="366777"/>
                  </a:cubicBezTo>
                  <a:cubicBezTo>
                    <a:pt x="5145" y="366777"/>
                    <a:pt x="55913" y="267241"/>
                    <a:pt x="55913" y="267241"/>
                  </a:cubicBezTo>
                  <a:cubicBezTo>
                    <a:pt x="74583" y="230664"/>
                    <a:pt x="87060" y="191231"/>
                    <a:pt x="92871" y="150559"/>
                  </a:cubicBezTo>
                  <a:lnTo>
                    <a:pt x="108682" y="39879"/>
                  </a:lnTo>
                  <a:cubicBezTo>
                    <a:pt x="118207" y="9875"/>
                    <a:pt x="150497" y="-6794"/>
                    <a:pt x="180405" y="2636"/>
                  </a:cubicBezTo>
                  <a:cubicBezTo>
                    <a:pt x="216314" y="13971"/>
                    <a:pt x="220887" y="47308"/>
                    <a:pt x="218220" y="81884"/>
                  </a:cubicBezTo>
                  <a:cubicBezTo>
                    <a:pt x="209837" y="191326"/>
                    <a:pt x="176119" y="298768"/>
                    <a:pt x="120588" y="393447"/>
                  </a:cubicBezTo>
                  <a:cubicBezTo>
                    <a:pt x="112587" y="407068"/>
                    <a:pt x="103920" y="420688"/>
                    <a:pt x="91442" y="430213"/>
                  </a:cubicBezTo>
                  <a:cubicBezTo>
                    <a:pt x="77631" y="440977"/>
                    <a:pt x="59438" y="442215"/>
                    <a:pt x="42864" y="43707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0" name="Google Shape;1690;p36"/>
            <p:cNvSpPr/>
            <p:nvPr/>
          </p:nvSpPr>
          <p:spPr>
            <a:xfrm>
              <a:off x="7350047" y="1027672"/>
              <a:ext cx="149577" cy="473750"/>
            </a:xfrm>
            <a:custGeom>
              <a:avLst/>
              <a:gdLst/>
              <a:ahLst/>
              <a:cxnLst/>
              <a:rect l="l" t="t" r="r" b="b"/>
              <a:pathLst>
                <a:path w="143824" h="455529" extrusionOk="0">
                  <a:moveTo>
                    <a:pt x="70049" y="83"/>
                  </a:moveTo>
                  <a:cubicBezTo>
                    <a:pt x="101005" y="-1441"/>
                    <a:pt x="133867" y="17990"/>
                    <a:pt x="129485" y="53328"/>
                  </a:cubicBezTo>
                  <a:cubicBezTo>
                    <a:pt x="129485" y="53328"/>
                    <a:pt x="115674" y="164294"/>
                    <a:pt x="115674" y="164294"/>
                  </a:cubicBezTo>
                  <a:cubicBezTo>
                    <a:pt x="110626" y="205061"/>
                    <a:pt x="112340" y="246400"/>
                    <a:pt x="120817" y="286595"/>
                  </a:cubicBezTo>
                  <a:lnTo>
                    <a:pt x="143773" y="396038"/>
                  </a:lnTo>
                  <a:cubicBezTo>
                    <a:pt x="145106" y="427470"/>
                    <a:pt x="120436" y="454235"/>
                    <a:pt x="89099" y="455474"/>
                  </a:cubicBezTo>
                  <a:cubicBezTo>
                    <a:pt x="51475" y="456998"/>
                    <a:pt x="35854" y="427375"/>
                    <a:pt x="26520" y="393942"/>
                  </a:cubicBezTo>
                  <a:cubicBezTo>
                    <a:pt x="-2912" y="288215"/>
                    <a:pt x="-7961" y="175724"/>
                    <a:pt x="11947" y="67806"/>
                  </a:cubicBezTo>
                  <a:cubicBezTo>
                    <a:pt x="14804" y="52280"/>
                    <a:pt x="18328" y="36564"/>
                    <a:pt x="26806" y="23229"/>
                  </a:cubicBezTo>
                  <a:cubicBezTo>
                    <a:pt x="36045" y="8370"/>
                    <a:pt x="52714" y="941"/>
                    <a:pt x="70049" y="83"/>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1" name="Google Shape;1691;p36"/>
            <p:cNvSpPr/>
            <p:nvPr/>
          </p:nvSpPr>
          <p:spPr>
            <a:xfrm>
              <a:off x="7098815" y="682570"/>
              <a:ext cx="439493" cy="274334"/>
            </a:xfrm>
            <a:custGeom>
              <a:avLst/>
              <a:gdLst/>
              <a:ahLst/>
              <a:cxnLst/>
              <a:rect l="l" t="t" r="r" b="b"/>
              <a:pathLst>
                <a:path w="422589" h="263783" extrusionOk="0">
                  <a:moveTo>
                    <a:pt x="415273" y="31405"/>
                  </a:moveTo>
                  <a:cubicBezTo>
                    <a:pt x="429180" y="59123"/>
                    <a:pt x="424513" y="97032"/>
                    <a:pt x="390413" y="107224"/>
                  </a:cubicBezTo>
                  <a:cubicBezTo>
                    <a:pt x="390413" y="107224"/>
                    <a:pt x="283257" y="139228"/>
                    <a:pt x="283257" y="139228"/>
                  </a:cubicBezTo>
                  <a:cubicBezTo>
                    <a:pt x="243919" y="150944"/>
                    <a:pt x="206771" y="169136"/>
                    <a:pt x="173338" y="193044"/>
                  </a:cubicBezTo>
                  <a:lnTo>
                    <a:pt x="82375" y="258005"/>
                  </a:lnTo>
                  <a:cubicBezTo>
                    <a:pt x="54181" y="271816"/>
                    <a:pt x="19700" y="260005"/>
                    <a:pt x="5889" y="231811"/>
                  </a:cubicBezTo>
                  <a:cubicBezTo>
                    <a:pt x="-10685" y="197997"/>
                    <a:pt x="10270" y="171708"/>
                    <a:pt x="37131" y="149705"/>
                  </a:cubicBezTo>
                  <a:cubicBezTo>
                    <a:pt x="122094" y="80268"/>
                    <a:pt x="223059" y="30452"/>
                    <a:pt x="329929" y="5211"/>
                  </a:cubicBezTo>
                  <a:cubicBezTo>
                    <a:pt x="345265" y="1592"/>
                    <a:pt x="361076" y="-1552"/>
                    <a:pt x="376697" y="830"/>
                  </a:cubicBezTo>
                  <a:cubicBezTo>
                    <a:pt x="394033" y="3687"/>
                    <a:pt x="407463" y="15974"/>
                    <a:pt x="415273" y="31405"/>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2" name="Google Shape;1692;p36"/>
            <p:cNvSpPr/>
            <p:nvPr/>
          </p:nvSpPr>
          <p:spPr>
            <a:xfrm>
              <a:off x="7610254" y="536542"/>
              <a:ext cx="275731" cy="438686"/>
            </a:xfrm>
            <a:custGeom>
              <a:avLst/>
              <a:gdLst/>
              <a:ahLst/>
              <a:cxnLst/>
              <a:rect l="l" t="t" r="r" b="b"/>
              <a:pathLst>
                <a:path w="265126" h="421813" extrusionOk="0">
                  <a:moveTo>
                    <a:pt x="234062" y="414351"/>
                  </a:moveTo>
                  <a:cubicBezTo>
                    <a:pt x="206344" y="428353"/>
                    <a:pt x="168530" y="423971"/>
                    <a:pt x="158148" y="389872"/>
                  </a:cubicBezTo>
                  <a:cubicBezTo>
                    <a:pt x="158148" y="389872"/>
                    <a:pt x="125667" y="282906"/>
                    <a:pt x="125667" y="282906"/>
                  </a:cubicBezTo>
                  <a:cubicBezTo>
                    <a:pt x="113761" y="243568"/>
                    <a:pt x="95378" y="206611"/>
                    <a:pt x="71375" y="173273"/>
                  </a:cubicBezTo>
                  <a:lnTo>
                    <a:pt x="5938" y="82595"/>
                  </a:lnTo>
                  <a:cubicBezTo>
                    <a:pt x="-8064" y="54401"/>
                    <a:pt x="3557" y="20016"/>
                    <a:pt x="31751" y="6014"/>
                  </a:cubicBezTo>
                  <a:cubicBezTo>
                    <a:pt x="65469" y="-10750"/>
                    <a:pt x="91854" y="10110"/>
                    <a:pt x="113952" y="36875"/>
                  </a:cubicBezTo>
                  <a:cubicBezTo>
                    <a:pt x="183865" y="121553"/>
                    <a:pt x="234157" y="222232"/>
                    <a:pt x="259779" y="329007"/>
                  </a:cubicBezTo>
                  <a:cubicBezTo>
                    <a:pt x="263494" y="344342"/>
                    <a:pt x="266637" y="360154"/>
                    <a:pt x="264351" y="375775"/>
                  </a:cubicBezTo>
                  <a:cubicBezTo>
                    <a:pt x="261780" y="393015"/>
                    <a:pt x="249492" y="406541"/>
                    <a:pt x="234062" y="41435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3" name="Google Shape;1693;p36"/>
            <p:cNvSpPr/>
            <p:nvPr/>
          </p:nvSpPr>
          <p:spPr>
            <a:xfrm>
              <a:off x="7553457" y="921288"/>
              <a:ext cx="304425" cy="275762"/>
            </a:xfrm>
            <a:custGeom>
              <a:avLst/>
              <a:gdLst/>
              <a:ahLst/>
              <a:cxnLst/>
              <a:rect l="l" t="t" r="r" b="b"/>
              <a:pathLst>
                <a:path w="292716" h="265156" extrusionOk="0">
                  <a:moveTo>
                    <a:pt x="279770" y="247341"/>
                  </a:moveTo>
                  <a:cubicBezTo>
                    <a:pt x="262625" y="267630"/>
                    <a:pt x="229669" y="272773"/>
                    <a:pt x="212238" y="251246"/>
                  </a:cubicBezTo>
                  <a:lnTo>
                    <a:pt x="166137" y="195716"/>
                  </a:lnTo>
                  <a:cubicBezTo>
                    <a:pt x="142324" y="166188"/>
                    <a:pt x="113273" y="141328"/>
                    <a:pt x="80507" y="122183"/>
                  </a:cubicBezTo>
                  <a:lnTo>
                    <a:pt x="25072" y="89893"/>
                  </a:lnTo>
                  <a:cubicBezTo>
                    <a:pt x="1164" y="75987"/>
                    <a:pt x="-7885" y="44268"/>
                    <a:pt x="7831" y="21408"/>
                  </a:cubicBezTo>
                  <a:cubicBezTo>
                    <a:pt x="8879" y="19884"/>
                    <a:pt x="10022" y="18360"/>
                    <a:pt x="11260" y="16932"/>
                  </a:cubicBezTo>
                  <a:cubicBezTo>
                    <a:pt x="32311" y="-7548"/>
                    <a:pt x="58123" y="-1547"/>
                    <a:pt x="82507" y="10359"/>
                  </a:cubicBezTo>
                  <a:cubicBezTo>
                    <a:pt x="159469" y="48174"/>
                    <a:pt x="225954" y="104847"/>
                    <a:pt x="275389" y="174761"/>
                  </a:cubicBezTo>
                  <a:cubicBezTo>
                    <a:pt x="282437" y="184762"/>
                    <a:pt x="289390" y="195430"/>
                    <a:pt x="291962" y="207813"/>
                  </a:cubicBezTo>
                  <a:cubicBezTo>
                    <a:pt x="294820" y="221624"/>
                    <a:pt x="289295" y="236007"/>
                    <a:pt x="279770" y="24734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4" name="Google Shape;1694;p36"/>
            <p:cNvSpPr/>
            <p:nvPr/>
          </p:nvSpPr>
          <p:spPr>
            <a:xfrm>
              <a:off x="7126726" y="1085227"/>
              <a:ext cx="156356" cy="362659"/>
            </a:xfrm>
            <a:custGeom>
              <a:avLst/>
              <a:gdLst/>
              <a:ahLst/>
              <a:cxnLst/>
              <a:rect l="l" t="t" r="r" b="b"/>
              <a:pathLst>
                <a:path w="150342" h="348711" extrusionOk="0">
                  <a:moveTo>
                    <a:pt x="41510" y="1081"/>
                  </a:moveTo>
                  <a:cubicBezTo>
                    <a:pt x="67513" y="-4444"/>
                    <a:pt x="96755" y="11653"/>
                    <a:pt x="97327" y="39371"/>
                  </a:cubicBezTo>
                  <a:lnTo>
                    <a:pt x="99803" y="111475"/>
                  </a:lnTo>
                  <a:cubicBezTo>
                    <a:pt x="100660" y="149385"/>
                    <a:pt x="108376" y="186818"/>
                    <a:pt x="122568" y="221965"/>
                  </a:cubicBezTo>
                  <a:lnTo>
                    <a:pt x="146666" y="281401"/>
                  </a:lnTo>
                  <a:cubicBezTo>
                    <a:pt x="157048" y="307119"/>
                    <a:pt x="144761" y="337694"/>
                    <a:pt x="118377" y="346076"/>
                  </a:cubicBezTo>
                  <a:cubicBezTo>
                    <a:pt x="116567" y="346648"/>
                    <a:pt x="114757" y="347124"/>
                    <a:pt x="112852" y="347505"/>
                  </a:cubicBezTo>
                  <a:cubicBezTo>
                    <a:pt x="81229" y="353982"/>
                    <a:pt x="64465" y="333408"/>
                    <a:pt x="52464" y="309119"/>
                  </a:cubicBezTo>
                  <a:cubicBezTo>
                    <a:pt x="14745" y="232157"/>
                    <a:pt x="-3162" y="146622"/>
                    <a:pt x="457" y="61088"/>
                  </a:cubicBezTo>
                  <a:cubicBezTo>
                    <a:pt x="1029" y="48801"/>
                    <a:pt x="1981" y="36228"/>
                    <a:pt x="7506" y="24798"/>
                  </a:cubicBezTo>
                  <a:cubicBezTo>
                    <a:pt x="13888" y="12130"/>
                    <a:pt x="27032" y="4129"/>
                    <a:pt x="41510" y="108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95" name="Google Shape;1695;p36"/>
          <p:cNvGrpSpPr/>
          <p:nvPr/>
        </p:nvGrpSpPr>
        <p:grpSpPr>
          <a:xfrm flipH="1">
            <a:off x="10799168" y="5331295"/>
            <a:ext cx="1307644" cy="1398859"/>
            <a:chOff x="1943060" y="4573028"/>
            <a:chExt cx="1307644" cy="1398859"/>
          </a:xfrm>
        </p:grpSpPr>
        <p:sp>
          <p:nvSpPr>
            <p:cNvPr id="1696" name="Google Shape;1696;p36"/>
            <p:cNvSpPr/>
            <p:nvPr/>
          </p:nvSpPr>
          <p:spPr>
            <a:xfrm>
              <a:off x="2057779" y="4593644"/>
              <a:ext cx="196025" cy="203907"/>
            </a:xfrm>
            <a:custGeom>
              <a:avLst/>
              <a:gdLst/>
              <a:ahLst/>
              <a:cxnLst/>
              <a:rect l="l" t="t" r="r" b="b"/>
              <a:pathLst>
                <a:path w="196025" h="203907" extrusionOk="0">
                  <a:moveTo>
                    <a:pt x="175452" y="40268"/>
                  </a:moveTo>
                  <a:lnTo>
                    <a:pt x="143067" y="11312"/>
                  </a:lnTo>
                  <a:cubicBezTo>
                    <a:pt x="124493" y="-5166"/>
                    <a:pt x="96109" y="-3452"/>
                    <a:pt x="79726" y="15217"/>
                  </a:cubicBezTo>
                  <a:lnTo>
                    <a:pt x="11241" y="93227"/>
                  </a:lnTo>
                  <a:cubicBezTo>
                    <a:pt x="-5142" y="111896"/>
                    <a:pt x="-3428" y="140471"/>
                    <a:pt x="15146" y="157044"/>
                  </a:cubicBezTo>
                  <a:lnTo>
                    <a:pt x="46960" y="185429"/>
                  </a:lnTo>
                  <a:lnTo>
                    <a:pt x="67629" y="203907"/>
                  </a:lnTo>
                  <a:lnTo>
                    <a:pt x="85917" y="183238"/>
                  </a:lnTo>
                  <a:lnTo>
                    <a:pt x="65248" y="164760"/>
                  </a:lnTo>
                  <a:lnTo>
                    <a:pt x="33434" y="136280"/>
                  </a:lnTo>
                  <a:cubicBezTo>
                    <a:pt x="26195" y="129898"/>
                    <a:pt x="25624" y="118849"/>
                    <a:pt x="31910" y="111610"/>
                  </a:cubicBezTo>
                  <a:lnTo>
                    <a:pt x="100395" y="33600"/>
                  </a:lnTo>
                  <a:cubicBezTo>
                    <a:pt x="106681" y="26456"/>
                    <a:pt x="117730" y="25790"/>
                    <a:pt x="124874" y="32171"/>
                  </a:cubicBezTo>
                  <a:lnTo>
                    <a:pt x="157164" y="60937"/>
                  </a:lnTo>
                  <a:lnTo>
                    <a:pt x="177833" y="79415"/>
                  </a:lnTo>
                  <a:lnTo>
                    <a:pt x="196026" y="58842"/>
                  </a:lnTo>
                  <a:lnTo>
                    <a:pt x="175452" y="40268"/>
                  </a:ln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7" name="Google Shape;1697;p36"/>
            <p:cNvSpPr/>
            <p:nvPr/>
          </p:nvSpPr>
          <p:spPr>
            <a:xfrm>
              <a:off x="2019585" y="5244274"/>
              <a:ext cx="210788" cy="413480"/>
            </a:xfrm>
            <a:custGeom>
              <a:avLst/>
              <a:gdLst/>
              <a:ahLst/>
              <a:cxnLst/>
              <a:rect l="l" t="t" r="r" b="b"/>
              <a:pathLst>
                <a:path w="210788" h="413480" extrusionOk="0">
                  <a:moveTo>
                    <a:pt x="189452" y="372809"/>
                  </a:moveTo>
                  <a:cubicBezTo>
                    <a:pt x="196310" y="379000"/>
                    <a:pt x="203454" y="384905"/>
                    <a:pt x="210788" y="390716"/>
                  </a:cubicBezTo>
                  <a:lnTo>
                    <a:pt x="195167" y="413480"/>
                  </a:lnTo>
                  <a:cubicBezTo>
                    <a:pt x="187833" y="407766"/>
                    <a:pt x="180689" y="401860"/>
                    <a:pt x="173736" y="395764"/>
                  </a:cubicBezTo>
                  <a:cubicBezTo>
                    <a:pt x="66199" y="301943"/>
                    <a:pt x="0" y="163830"/>
                    <a:pt x="0" y="13907"/>
                  </a:cubicBezTo>
                  <a:cubicBezTo>
                    <a:pt x="0" y="6191"/>
                    <a:pt x="6096" y="0"/>
                    <a:pt x="13811" y="0"/>
                  </a:cubicBezTo>
                  <a:cubicBezTo>
                    <a:pt x="21431" y="0"/>
                    <a:pt x="27623" y="6191"/>
                    <a:pt x="27623" y="13907"/>
                  </a:cubicBezTo>
                  <a:cubicBezTo>
                    <a:pt x="27623" y="154496"/>
                    <a:pt x="89154" y="284131"/>
                    <a:pt x="189452" y="372809"/>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8" name="Google Shape;1698;p36"/>
            <p:cNvSpPr/>
            <p:nvPr/>
          </p:nvSpPr>
          <p:spPr>
            <a:xfrm>
              <a:off x="2037851" y="4930425"/>
              <a:ext cx="122513" cy="207985"/>
            </a:xfrm>
            <a:custGeom>
              <a:avLst/>
              <a:gdLst/>
              <a:ahLst/>
              <a:cxnLst/>
              <a:rect l="l" t="t" r="r" b="b"/>
              <a:pathLst>
                <a:path w="122513" h="207985" extrusionOk="0">
                  <a:moveTo>
                    <a:pt x="101844" y="0"/>
                  </a:moveTo>
                  <a:lnTo>
                    <a:pt x="122514" y="18383"/>
                  </a:lnTo>
                  <a:cubicBezTo>
                    <a:pt x="116608" y="25432"/>
                    <a:pt x="110798" y="32575"/>
                    <a:pt x="105273" y="40005"/>
                  </a:cubicBezTo>
                  <a:cubicBezTo>
                    <a:pt x="72317" y="83725"/>
                    <a:pt x="47076" y="132969"/>
                    <a:pt x="30693" y="185738"/>
                  </a:cubicBezTo>
                  <a:cubicBezTo>
                    <a:pt x="29454" y="189738"/>
                    <a:pt x="28311" y="193834"/>
                    <a:pt x="27073" y="197834"/>
                  </a:cubicBezTo>
                  <a:cubicBezTo>
                    <a:pt x="25073" y="205264"/>
                    <a:pt x="17453" y="209550"/>
                    <a:pt x="10023" y="207454"/>
                  </a:cubicBezTo>
                  <a:cubicBezTo>
                    <a:pt x="2689" y="205454"/>
                    <a:pt x="-1502" y="197739"/>
                    <a:pt x="498" y="190405"/>
                  </a:cubicBezTo>
                  <a:cubicBezTo>
                    <a:pt x="1641" y="186119"/>
                    <a:pt x="2975" y="181832"/>
                    <a:pt x="4213" y="177546"/>
                  </a:cubicBezTo>
                  <a:cubicBezTo>
                    <a:pt x="4213" y="177546"/>
                    <a:pt x="4213" y="177546"/>
                    <a:pt x="4213" y="177451"/>
                  </a:cubicBezTo>
                  <a:cubicBezTo>
                    <a:pt x="21739" y="120872"/>
                    <a:pt x="48885" y="68199"/>
                    <a:pt x="84414" y="21527"/>
                  </a:cubicBezTo>
                  <a:cubicBezTo>
                    <a:pt x="89938" y="14192"/>
                    <a:pt x="95748" y="7048"/>
                    <a:pt x="101844" y="0"/>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9" name="Google Shape;1699;p36"/>
            <p:cNvSpPr/>
            <p:nvPr/>
          </p:nvSpPr>
          <p:spPr>
            <a:xfrm>
              <a:off x="2207990" y="5055774"/>
              <a:ext cx="149447" cy="450913"/>
            </a:xfrm>
            <a:custGeom>
              <a:avLst/>
              <a:gdLst/>
              <a:ahLst/>
              <a:cxnLst/>
              <a:rect l="l" t="t" r="r" b="b"/>
              <a:pathLst>
                <a:path w="149447" h="450913" extrusionOk="0">
                  <a:moveTo>
                    <a:pt x="149447" y="438245"/>
                  </a:moveTo>
                  <a:cubicBezTo>
                    <a:pt x="138970" y="440912"/>
                    <a:pt x="129159" y="445198"/>
                    <a:pt x="120206" y="450913"/>
                  </a:cubicBezTo>
                  <a:cubicBezTo>
                    <a:pt x="112681" y="445008"/>
                    <a:pt x="105537" y="438721"/>
                    <a:pt x="98679" y="432245"/>
                  </a:cubicBezTo>
                  <a:cubicBezTo>
                    <a:pt x="36862" y="373285"/>
                    <a:pt x="0" y="290417"/>
                    <a:pt x="0" y="202501"/>
                  </a:cubicBezTo>
                  <a:cubicBezTo>
                    <a:pt x="0" y="137255"/>
                    <a:pt x="20098" y="74485"/>
                    <a:pt x="56293" y="22098"/>
                  </a:cubicBezTo>
                  <a:cubicBezTo>
                    <a:pt x="61532" y="14478"/>
                    <a:pt x="67151" y="7144"/>
                    <a:pt x="73057" y="0"/>
                  </a:cubicBezTo>
                  <a:lnTo>
                    <a:pt x="93631" y="18288"/>
                  </a:lnTo>
                  <a:cubicBezTo>
                    <a:pt x="87725" y="25432"/>
                    <a:pt x="82201" y="32861"/>
                    <a:pt x="77057" y="40481"/>
                  </a:cubicBezTo>
                  <a:cubicBezTo>
                    <a:pt x="45244" y="87725"/>
                    <a:pt x="27527" y="143923"/>
                    <a:pt x="27527" y="202311"/>
                  </a:cubicBezTo>
                  <a:cubicBezTo>
                    <a:pt x="27527" y="285464"/>
                    <a:pt x="63722" y="363760"/>
                    <a:pt x="123920" y="417766"/>
                  </a:cubicBezTo>
                  <a:cubicBezTo>
                    <a:pt x="132016" y="425101"/>
                    <a:pt x="140494" y="431863"/>
                    <a:pt x="149447" y="438245"/>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0" name="Google Shape;1700;p36"/>
            <p:cNvSpPr/>
            <p:nvPr/>
          </p:nvSpPr>
          <p:spPr>
            <a:xfrm>
              <a:off x="2437828" y="5490876"/>
              <a:ext cx="596646" cy="178021"/>
            </a:xfrm>
            <a:custGeom>
              <a:avLst/>
              <a:gdLst/>
              <a:ahLst/>
              <a:cxnLst/>
              <a:rect l="l" t="t" r="r" b="b"/>
              <a:pathLst>
                <a:path w="596646" h="178021" extrusionOk="0">
                  <a:moveTo>
                    <a:pt x="543782" y="0"/>
                  </a:moveTo>
                  <a:lnTo>
                    <a:pt x="39148" y="0"/>
                  </a:lnTo>
                  <a:cubicBezTo>
                    <a:pt x="35338" y="0"/>
                    <a:pt x="31528" y="381"/>
                    <a:pt x="27813" y="1143"/>
                  </a:cubicBezTo>
                  <a:cubicBezTo>
                    <a:pt x="22955" y="2000"/>
                    <a:pt x="18193" y="3620"/>
                    <a:pt x="13811" y="5715"/>
                  </a:cubicBezTo>
                  <a:cubicBezTo>
                    <a:pt x="8573" y="8191"/>
                    <a:pt x="3905" y="11430"/>
                    <a:pt x="0" y="15240"/>
                  </a:cubicBezTo>
                  <a:cubicBezTo>
                    <a:pt x="7810" y="20098"/>
                    <a:pt x="15050" y="26098"/>
                    <a:pt x="21431" y="33052"/>
                  </a:cubicBezTo>
                  <a:cubicBezTo>
                    <a:pt x="22670" y="32099"/>
                    <a:pt x="24098" y="31242"/>
                    <a:pt x="25718" y="30480"/>
                  </a:cubicBezTo>
                  <a:cubicBezTo>
                    <a:pt x="29813" y="28575"/>
                    <a:pt x="34385" y="27527"/>
                    <a:pt x="39148" y="27527"/>
                  </a:cubicBezTo>
                  <a:lnTo>
                    <a:pt x="543687" y="27527"/>
                  </a:lnTo>
                  <a:cubicBezTo>
                    <a:pt x="557308" y="27527"/>
                    <a:pt x="568833" y="36100"/>
                    <a:pt x="568833" y="46291"/>
                  </a:cubicBezTo>
                  <a:lnTo>
                    <a:pt x="568833" y="131731"/>
                  </a:lnTo>
                  <a:cubicBezTo>
                    <a:pt x="568833" y="141922"/>
                    <a:pt x="557308" y="150400"/>
                    <a:pt x="543687" y="150400"/>
                  </a:cubicBezTo>
                  <a:lnTo>
                    <a:pt x="103442" y="150400"/>
                  </a:lnTo>
                  <a:lnTo>
                    <a:pt x="122396" y="178022"/>
                  </a:lnTo>
                  <a:lnTo>
                    <a:pt x="543782" y="178022"/>
                  </a:lnTo>
                  <a:cubicBezTo>
                    <a:pt x="573024" y="178022"/>
                    <a:pt x="596741" y="157258"/>
                    <a:pt x="596646" y="131731"/>
                  </a:cubicBezTo>
                  <a:lnTo>
                    <a:pt x="596646" y="46291"/>
                  </a:lnTo>
                  <a:cubicBezTo>
                    <a:pt x="596646" y="20764"/>
                    <a:pt x="572929" y="0"/>
                    <a:pt x="543782" y="0"/>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1" name="Google Shape;1701;p36"/>
            <p:cNvSpPr/>
            <p:nvPr/>
          </p:nvSpPr>
          <p:spPr>
            <a:xfrm>
              <a:off x="1943060" y="5758612"/>
              <a:ext cx="1307644" cy="213275"/>
            </a:xfrm>
            <a:custGeom>
              <a:avLst/>
              <a:gdLst/>
              <a:ahLst/>
              <a:cxnLst/>
              <a:rect l="l" t="t" r="r" b="b"/>
              <a:pathLst>
                <a:path w="1307644" h="213275" extrusionOk="0">
                  <a:moveTo>
                    <a:pt x="1276484" y="64877"/>
                  </a:moveTo>
                  <a:cubicBezTo>
                    <a:pt x="1221430" y="-3036"/>
                    <a:pt x="1137134" y="-1227"/>
                    <a:pt x="1055600" y="583"/>
                  </a:cubicBezTo>
                  <a:cubicBezTo>
                    <a:pt x="1043027" y="773"/>
                    <a:pt x="1030549" y="1059"/>
                    <a:pt x="1018166" y="1059"/>
                  </a:cubicBezTo>
                  <a:lnTo>
                    <a:pt x="190539" y="1059"/>
                  </a:lnTo>
                  <a:cubicBezTo>
                    <a:pt x="185300" y="1059"/>
                    <a:pt x="180252" y="1059"/>
                    <a:pt x="175299" y="964"/>
                  </a:cubicBezTo>
                  <a:cubicBezTo>
                    <a:pt x="172823" y="964"/>
                    <a:pt x="170346" y="964"/>
                    <a:pt x="167965" y="869"/>
                  </a:cubicBezTo>
                  <a:cubicBezTo>
                    <a:pt x="131675" y="678"/>
                    <a:pt x="97385" y="1821"/>
                    <a:pt x="64904" y="25443"/>
                  </a:cubicBezTo>
                  <a:cubicBezTo>
                    <a:pt x="34805" y="47161"/>
                    <a:pt x="11945" y="79736"/>
                    <a:pt x="3849" y="112216"/>
                  </a:cubicBezTo>
                  <a:cubicBezTo>
                    <a:pt x="-6438" y="153364"/>
                    <a:pt x="6230" y="188416"/>
                    <a:pt x="14612" y="205561"/>
                  </a:cubicBezTo>
                  <a:cubicBezTo>
                    <a:pt x="16898" y="210228"/>
                    <a:pt x="21851" y="213276"/>
                    <a:pt x="27090" y="213276"/>
                  </a:cubicBezTo>
                  <a:lnTo>
                    <a:pt x="1285247" y="213276"/>
                  </a:lnTo>
                  <a:cubicBezTo>
                    <a:pt x="1290962" y="213276"/>
                    <a:pt x="1296011" y="209752"/>
                    <a:pt x="1298011" y="204513"/>
                  </a:cubicBezTo>
                  <a:cubicBezTo>
                    <a:pt x="1303154" y="191750"/>
                    <a:pt x="1325729" y="125742"/>
                    <a:pt x="1276484" y="64877"/>
                  </a:cubicBezTo>
                  <a:close/>
                  <a:moveTo>
                    <a:pt x="1275246" y="185654"/>
                  </a:moveTo>
                  <a:lnTo>
                    <a:pt x="36044" y="185654"/>
                  </a:lnTo>
                  <a:cubicBezTo>
                    <a:pt x="29948" y="170413"/>
                    <a:pt x="23947" y="146220"/>
                    <a:pt x="30614" y="118883"/>
                  </a:cubicBezTo>
                  <a:cubicBezTo>
                    <a:pt x="37187" y="92404"/>
                    <a:pt x="56046" y="65925"/>
                    <a:pt x="81097" y="47732"/>
                  </a:cubicBezTo>
                  <a:cubicBezTo>
                    <a:pt x="108338" y="27920"/>
                    <a:pt x="139199" y="28301"/>
                    <a:pt x="174918" y="28682"/>
                  </a:cubicBezTo>
                  <a:cubicBezTo>
                    <a:pt x="179966" y="28682"/>
                    <a:pt x="185110" y="28777"/>
                    <a:pt x="190444" y="28777"/>
                  </a:cubicBezTo>
                  <a:lnTo>
                    <a:pt x="1018071" y="28777"/>
                  </a:lnTo>
                  <a:cubicBezTo>
                    <a:pt x="1030644" y="28777"/>
                    <a:pt x="1043408" y="28491"/>
                    <a:pt x="1056076" y="28205"/>
                  </a:cubicBezTo>
                  <a:cubicBezTo>
                    <a:pt x="1134467" y="26491"/>
                    <a:pt x="1208476" y="24872"/>
                    <a:pt x="1254863" y="82307"/>
                  </a:cubicBezTo>
                  <a:cubicBezTo>
                    <a:pt x="1287724" y="122884"/>
                    <a:pt x="1280866" y="166128"/>
                    <a:pt x="1275246" y="185654"/>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2" name="Google Shape;1702;p36"/>
            <p:cNvSpPr/>
            <p:nvPr/>
          </p:nvSpPr>
          <p:spPr>
            <a:xfrm>
              <a:off x="2104890" y="5462950"/>
              <a:ext cx="557465" cy="323582"/>
            </a:xfrm>
            <a:custGeom>
              <a:avLst/>
              <a:gdLst/>
              <a:ahLst/>
              <a:cxnLst/>
              <a:rect l="l" t="t" r="r" b="b"/>
              <a:pathLst>
                <a:path w="557465" h="323582" extrusionOk="0">
                  <a:moveTo>
                    <a:pt x="555061" y="301961"/>
                  </a:moveTo>
                  <a:lnTo>
                    <a:pt x="551442" y="296722"/>
                  </a:lnTo>
                  <a:lnTo>
                    <a:pt x="488958" y="205948"/>
                  </a:lnTo>
                  <a:lnTo>
                    <a:pt x="469908" y="178326"/>
                  </a:lnTo>
                  <a:lnTo>
                    <a:pt x="385707" y="56120"/>
                  </a:lnTo>
                  <a:cubicBezTo>
                    <a:pt x="385516" y="55930"/>
                    <a:pt x="385421" y="55644"/>
                    <a:pt x="385230" y="55454"/>
                  </a:cubicBezTo>
                  <a:cubicBezTo>
                    <a:pt x="378182" y="45357"/>
                    <a:pt x="369895" y="36594"/>
                    <a:pt x="360751" y="29069"/>
                  </a:cubicBezTo>
                  <a:cubicBezTo>
                    <a:pt x="336462" y="9258"/>
                    <a:pt x="305506" y="-1220"/>
                    <a:pt x="273026" y="113"/>
                  </a:cubicBezTo>
                  <a:cubicBezTo>
                    <a:pt x="256833" y="780"/>
                    <a:pt x="241308" y="4304"/>
                    <a:pt x="227020" y="10591"/>
                  </a:cubicBezTo>
                  <a:cubicBezTo>
                    <a:pt x="218067" y="14401"/>
                    <a:pt x="209589" y="19163"/>
                    <a:pt x="201779" y="25069"/>
                  </a:cubicBezTo>
                  <a:cubicBezTo>
                    <a:pt x="190254" y="33451"/>
                    <a:pt x="180062" y="43928"/>
                    <a:pt x="171680" y="56120"/>
                  </a:cubicBezTo>
                  <a:lnTo>
                    <a:pt x="104148" y="154133"/>
                  </a:lnTo>
                  <a:lnTo>
                    <a:pt x="88431" y="177088"/>
                  </a:lnTo>
                  <a:lnTo>
                    <a:pt x="6135" y="296531"/>
                  </a:lnTo>
                  <a:lnTo>
                    <a:pt x="2421" y="301961"/>
                  </a:lnTo>
                  <a:cubicBezTo>
                    <a:pt x="-437" y="306152"/>
                    <a:pt x="-818" y="311676"/>
                    <a:pt x="1563" y="316248"/>
                  </a:cubicBezTo>
                  <a:cubicBezTo>
                    <a:pt x="3945" y="320725"/>
                    <a:pt x="8707" y="323583"/>
                    <a:pt x="13851" y="323583"/>
                  </a:cubicBezTo>
                  <a:lnTo>
                    <a:pt x="543536" y="323583"/>
                  </a:lnTo>
                  <a:cubicBezTo>
                    <a:pt x="548775" y="323583"/>
                    <a:pt x="553442" y="320725"/>
                    <a:pt x="555823" y="316248"/>
                  </a:cubicBezTo>
                  <a:cubicBezTo>
                    <a:pt x="558300" y="311581"/>
                    <a:pt x="557919" y="306152"/>
                    <a:pt x="555061" y="301961"/>
                  </a:cubicBezTo>
                  <a:close/>
                  <a:moveTo>
                    <a:pt x="40140" y="295960"/>
                  </a:moveTo>
                  <a:lnTo>
                    <a:pt x="109863" y="194804"/>
                  </a:lnTo>
                  <a:lnTo>
                    <a:pt x="125484" y="172040"/>
                  </a:lnTo>
                  <a:lnTo>
                    <a:pt x="194540" y="71742"/>
                  </a:lnTo>
                  <a:cubicBezTo>
                    <a:pt x="202350" y="60407"/>
                    <a:pt x="212161" y="50977"/>
                    <a:pt x="223305" y="43738"/>
                  </a:cubicBezTo>
                  <a:cubicBezTo>
                    <a:pt x="232259" y="38023"/>
                    <a:pt x="242070" y="33737"/>
                    <a:pt x="252547" y="31070"/>
                  </a:cubicBezTo>
                  <a:cubicBezTo>
                    <a:pt x="259500" y="29165"/>
                    <a:pt x="266835" y="28117"/>
                    <a:pt x="274264" y="27736"/>
                  </a:cubicBezTo>
                  <a:cubicBezTo>
                    <a:pt x="295410" y="26784"/>
                    <a:pt x="315698" y="32308"/>
                    <a:pt x="332938" y="43167"/>
                  </a:cubicBezTo>
                  <a:cubicBezTo>
                    <a:pt x="340749" y="48024"/>
                    <a:pt x="347988" y="54025"/>
                    <a:pt x="354369" y="60978"/>
                  </a:cubicBezTo>
                  <a:cubicBezTo>
                    <a:pt x="357417" y="64312"/>
                    <a:pt x="360275" y="67932"/>
                    <a:pt x="362942" y="71742"/>
                  </a:cubicBezTo>
                  <a:lnTo>
                    <a:pt x="436380" y="178326"/>
                  </a:lnTo>
                  <a:lnTo>
                    <a:pt x="455334" y="205948"/>
                  </a:lnTo>
                  <a:lnTo>
                    <a:pt x="517342" y="295960"/>
                  </a:lnTo>
                  <a:lnTo>
                    <a:pt x="40140" y="295960"/>
                  </a:ln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3" name="Google Shape;1703;p36"/>
            <p:cNvSpPr/>
            <p:nvPr/>
          </p:nvSpPr>
          <p:spPr>
            <a:xfrm>
              <a:off x="2315241" y="5524690"/>
              <a:ext cx="136779" cy="136779"/>
            </a:xfrm>
            <a:custGeom>
              <a:avLst/>
              <a:gdLst/>
              <a:ahLst/>
              <a:cxnLst/>
              <a:rect l="l" t="t" r="r" b="b"/>
              <a:pathLst>
                <a:path w="136779" h="136779" extrusionOk="0">
                  <a:moveTo>
                    <a:pt x="136398" y="61436"/>
                  </a:moveTo>
                  <a:cubicBezTo>
                    <a:pt x="134398" y="41720"/>
                    <a:pt x="124016" y="24479"/>
                    <a:pt x="108776" y="13430"/>
                  </a:cubicBezTo>
                  <a:cubicBezTo>
                    <a:pt x="104203" y="10001"/>
                    <a:pt x="99251" y="7144"/>
                    <a:pt x="93917" y="5048"/>
                  </a:cubicBezTo>
                  <a:cubicBezTo>
                    <a:pt x="86011" y="1810"/>
                    <a:pt x="77438" y="0"/>
                    <a:pt x="68390" y="0"/>
                  </a:cubicBezTo>
                  <a:cubicBezTo>
                    <a:pt x="60103" y="0"/>
                    <a:pt x="52197" y="1524"/>
                    <a:pt x="44863" y="4286"/>
                  </a:cubicBezTo>
                  <a:cubicBezTo>
                    <a:pt x="18669" y="13811"/>
                    <a:pt x="0" y="38957"/>
                    <a:pt x="0" y="68390"/>
                  </a:cubicBezTo>
                  <a:cubicBezTo>
                    <a:pt x="0" y="105537"/>
                    <a:pt x="29623" y="135827"/>
                    <a:pt x="66580" y="136684"/>
                  </a:cubicBezTo>
                  <a:cubicBezTo>
                    <a:pt x="67151" y="136779"/>
                    <a:pt x="67818" y="136779"/>
                    <a:pt x="68390" y="136779"/>
                  </a:cubicBezTo>
                  <a:cubicBezTo>
                    <a:pt x="77438" y="136779"/>
                    <a:pt x="86201" y="134969"/>
                    <a:pt x="94107" y="131731"/>
                  </a:cubicBezTo>
                  <a:cubicBezTo>
                    <a:pt x="101727" y="128683"/>
                    <a:pt x="108585" y="124301"/>
                    <a:pt x="114586" y="118777"/>
                  </a:cubicBezTo>
                  <a:cubicBezTo>
                    <a:pt x="126587" y="107823"/>
                    <a:pt x="134684" y="92678"/>
                    <a:pt x="136398" y="75533"/>
                  </a:cubicBezTo>
                  <a:cubicBezTo>
                    <a:pt x="136684" y="73152"/>
                    <a:pt x="136779" y="70771"/>
                    <a:pt x="136779" y="68390"/>
                  </a:cubicBezTo>
                  <a:cubicBezTo>
                    <a:pt x="136779" y="66008"/>
                    <a:pt x="136684" y="63722"/>
                    <a:pt x="136398" y="61436"/>
                  </a:cubicBezTo>
                  <a:close/>
                  <a:moveTo>
                    <a:pt x="94107" y="99917"/>
                  </a:moveTo>
                  <a:cubicBezTo>
                    <a:pt x="87058" y="105728"/>
                    <a:pt x="78105" y="109157"/>
                    <a:pt x="68390" y="109157"/>
                  </a:cubicBezTo>
                  <a:cubicBezTo>
                    <a:pt x="67818" y="109157"/>
                    <a:pt x="67151" y="109157"/>
                    <a:pt x="66580" y="109061"/>
                  </a:cubicBezTo>
                  <a:cubicBezTo>
                    <a:pt x="44958" y="108204"/>
                    <a:pt x="27623" y="90202"/>
                    <a:pt x="27623" y="68390"/>
                  </a:cubicBezTo>
                  <a:cubicBezTo>
                    <a:pt x="27623" y="46577"/>
                    <a:pt x="44958" y="28670"/>
                    <a:pt x="66580" y="27813"/>
                  </a:cubicBezTo>
                  <a:cubicBezTo>
                    <a:pt x="67151" y="27718"/>
                    <a:pt x="67818" y="27718"/>
                    <a:pt x="68390" y="27718"/>
                  </a:cubicBezTo>
                  <a:cubicBezTo>
                    <a:pt x="78105" y="27718"/>
                    <a:pt x="87154" y="31147"/>
                    <a:pt x="94107" y="36862"/>
                  </a:cubicBezTo>
                  <a:cubicBezTo>
                    <a:pt x="102108" y="43434"/>
                    <a:pt x="107537" y="52864"/>
                    <a:pt x="108776" y="63532"/>
                  </a:cubicBezTo>
                  <a:cubicBezTo>
                    <a:pt x="108966" y="65151"/>
                    <a:pt x="109061" y="66770"/>
                    <a:pt x="109061" y="68390"/>
                  </a:cubicBezTo>
                  <a:cubicBezTo>
                    <a:pt x="109061" y="70009"/>
                    <a:pt x="108966" y="71533"/>
                    <a:pt x="108776" y="73152"/>
                  </a:cubicBezTo>
                  <a:cubicBezTo>
                    <a:pt x="107537" y="83915"/>
                    <a:pt x="102108" y="93345"/>
                    <a:pt x="94107" y="99917"/>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4" name="Google Shape;1704;p36"/>
            <p:cNvSpPr/>
            <p:nvPr/>
          </p:nvSpPr>
          <p:spPr>
            <a:xfrm>
              <a:off x="2057794" y="4573028"/>
              <a:ext cx="793514" cy="772782"/>
            </a:xfrm>
            <a:custGeom>
              <a:avLst/>
              <a:gdLst/>
              <a:ahLst/>
              <a:cxnLst/>
              <a:rect l="l" t="t" r="r" b="b"/>
              <a:pathLst>
                <a:path w="793514" h="772782" extrusionOk="0">
                  <a:moveTo>
                    <a:pt x="776274" y="429407"/>
                  </a:moveTo>
                  <a:lnTo>
                    <a:pt x="752748" y="408547"/>
                  </a:lnTo>
                  <a:lnTo>
                    <a:pt x="313264" y="18974"/>
                  </a:lnTo>
                  <a:cubicBezTo>
                    <a:pt x="282117" y="-8648"/>
                    <a:pt x="234302" y="-5791"/>
                    <a:pt x="206775" y="25451"/>
                  </a:cubicBezTo>
                  <a:lnTo>
                    <a:pt x="175437" y="60884"/>
                  </a:lnTo>
                  <a:lnTo>
                    <a:pt x="157149" y="81554"/>
                  </a:lnTo>
                  <a:lnTo>
                    <a:pt x="65233" y="185376"/>
                  </a:lnTo>
                  <a:lnTo>
                    <a:pt x="46945" y="206045"/>
                  </a:lnTo>
                  <a:lnTo>
                    <a:pt x="18942" y="237668"/>
                  </a:lnTo>
                  <a:cubicBezTo>
                    <a:pt x="-8681" y="268910"/>
                    <a:pt x="-5728" y="316726"/>
                    <a:pt x="25419" y="344253"/>
                  </a:cubicBezTo>
                  <a:lnTo>
                    <a:pt x="64471" y="378924"/>
                  </a:lnTo>
                  <a:lnTo>
                    <a:pt x="85331" y="397402"/>
                  </a:lnTo>
                  <a:lnTo>
                    <a:pt x="206489" y="504844"/>
                  </a:lnTo>
                  <a:lnTo>
                    <a:pt x="227253" y="523228"/>
                  </a:lnTo>
                  <a:lnTo>
                    <a:pt x="467855" y="736492"/>
                  </a:lnTo>
                  <a:lnTo>
                    <a:pt x="488334" y="754685"/>
                  </a:lnTo>
                  <a:cubicBezTo>
                    <a:pt x="499287" y="764401"/>
                    <a:pt x="512432" y="770592"/>
                    <a:pt x="526529" y="772783"/>
                  </a:cubicBezTo>
                  <a:lnTo>
                    <a:pt x="500716" y="749923"/>
                  </a:lnTo>
                  <a:cubicBezTo>
                    <a:pt x="497668" y="747065"/>
                    <a:pt x="495858" y="743446"/>
                    <a:pt x="495573" y="739255"/>
                  </a:cubicBezTo>
                  <a:cubicBezTo>
                    <a:pt x="495382" y="735064"/>
                    <a:pt x="496716" y="731159"/>
                    <a:pt x="499478" y="728015"/>
                  </a:cubicBezTo>
                  <a:lnTo>
                    <a:pt x="499668" y="727825"/>
                  </a:lnTo>
                  <a:lnTo>
                    <a:pt x="478904" y="709346"/>
                  </a:lnTo>
                  <a:lnTo>
                    <a:pt x="243827" y="501034"/>
                  </a:lnTo>
                  <a:lnTo>
                    <a:pt x="223253" y="482747"/>
                  </a:lnTo>
                  <a:lnTo>
                    <a:pt x="102571" y="375781"/>
                  </a:lnTo>
                  <a:lnTo>
                    <a:pt x="81902" y="357398"/>
                  </a:lnTo>
                  <a:lnTo>
                    <a:pt x="43707" y="323584"/>
                  </a:lnTo>
                  <a:cubicBezTo>
                    <a:pt x="23990" y="306058"/>
                    <a:pt x="22180" y="275768"/>
                    <a:pt x="39706" y="256051"/>
                  </a:cubicBezTo>
                  <a:lnTo>
                    <a:pt x="67614" y="224524"/>
                  </a:lnTo>
                  <a:lnTo>
                    <a:pt x="85902" y="203855"/>
                  </a:lnTo>
                  <a:lnTo>
                    <a:pt x="177819" y="100032"/>
                  </a:lnTo>
                  <a:lnTo>
                    <a:pt x="196011" y="79458"/>
                  </a:lnTo>
                  <a:lnTo>
                    <a:pt x="227539" y="43834"/>
                  </a:lnTo>
                  <a:cubicBezTo>
                    <a:pt x="236874" y="33071"/>
                    <a:pt x="250113" y="27642"/>
                    <a:pt x="263258" y="27642"/>
                  </a:cubicBezTo>
                  <a:cubicBezTo>
                    <a:pt x="274593" y="27642"/>
                    <a:pt x="285832" y="31642"/>
                    <a:pt x="294881" y="39643"/>
                  </a:cubicBezTo>
                  <a:lnTo>
                    <a:pt x="730364" y="425597"/>
                  </a:lnTo>
                  <a:lnTo>
                    <a:pt x="751033" y="444075"/>
                  </a:lnTo>
                  <a:lnTo>
                    <a:pt x="755605" y="438932"/>
                  </a:lnTo>
                  <a:cubicBezTo>
                    <a:pt x="758463" y="435883"/>
                    <a:pt x="762082" y="433979"/>
                    <a:pt x="766273" y="433693"/>
                  </a:cubicBezTo>
                  <a:lnTo>
                    <a:pt x="767226" y="433693"/>
                  </a:lnTo>
                  <a:cubicBezTo>
                    <a:pt x="770940" y="433693"/>
                    <a:pt x="774560" y="435122"/>
                    <a:pt x="777513" y="437598"/>
                  </a:cubicBezTo>
                  <a:lnTo>
                    <a:pt x="793515" y="451695"/>
                  </a:lnTo>
                  <a:cubicBezTo>
                    <a:pt x="789228" y="443313"/>
                    <a:pt x="783513" y="435788"/>
                    <a:pt x="776274" y="429407"/>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5" name="Google Shape;1705;p36"/>
            <p:cNvSpPr/>
            <p:nvPr/>
          </p:nvSpPr>
          <p:spPr>
            <a:xfrm>
              <a:off x="2525577" y="4979004"/>
              <a:ext cx="423569" cy="447197"/>
            </a:xfrm>
            <a:custGeom>
              <a:avLst/>
              <a:gdLst/>
              <a:ahLst/>
              <a:cxnLst/>
              <a:rect l="l" t="t" r="r" b="b"/>
              <a:pathLst>
                <a:path w="423569" h="447197" extrusionOk="0">
                  <a:moveTo>
                    <a:pt x="409075" y="82580"/>
                  </a:moveTo>
                  <a:lnTo>
                    <a:pt x="328017" y="10952"/>
                  </a:lnTo>
                  <a:cubicBezTo>
                    <a:pt x="319445" y="3237"/>
                    <a:pt x="308300" y="-668"/>
                    <a:pt x="296775" y="94"/>
                  </a:cubicBezTo>
                  <a:cubicBezTo>
                    <a:pt x="292679" y="379"/>
                    <a:pt x="288774" y="1142"/>
                    <a:pt x="284964" y="2570"/>
                  </a:cubicBezTo>
                  <a:cubicBezTo>
                    <a:pt x="278201" y="4952"/>
                    <a:pt x="272010" y="9047"/>
                    <a:pt x="267057" y="14572"/>
                  </a:cubicBezTo>
                  <a:lnTo>
                    <a:pt x="262580" y="19620"/>
                  </a:lnTo>
                  <a:lnTo>
                    <a:pt x="11120" y="303370"/>
                  </a:lnTo>
                  <a:lnTo>
                    <a:pt x="10835" y="303751"/>
                  </a:lnTo>
                  <a:cubicBezTo>
                    <a:pt x="4262" y="311276"/>
                    <a:pt x="452" y="320705"/>
                    <a:pt x="71" y="330516"/>
                  </a:cubicBezTo>
                  <a:cubicBezTo>
                    <a:pt x="-24" y="332040"/>
                    <a:pt x="-24" y="333469"/>
                    <a:pt x="71" y="334993"/>
                  </a:cubicBezTo>
                  <a:cubicBezTo>
                    <a:pt x="643" y="346518"/>
                    <a:pt x="5882" y="356996"/>
                    <a:pt x="14454" y="364711"/>
                  </a:cubicBezTo>
                  <a:lnTo>
                    <a:pt x="95512" y="436339"/>
                  </a:lnTo>
                  <a:cubicBezTo>
                    <a:pt x="103608" y="443578"/>
                    <a:pt x="113895" y="447197"/>
                    <a:pt x="124087" y="447197"/>
                  </a:cubicBezTo>
                  <a:cubicBezTo>
                    <a:pt x="135993" y="447197"/>
                    <a:pt x="147899" y="442244"/>
                    <a:pt x="156567" y="432624"/>
                  </a:cubicBezTo>
                  <a:lnTo>
                    <a:pt x="412694" y="143445"/>
                  </a:lnTo>
                  <a:cubicBezTo>
                    <a:pt x="428506" y="125729"/>
                    <a:pt x="426887" y="98392"/>
                    <a:pt x="409075" y="82580"/>
                  </a:cubicBezTo>
                  <a:close/>
                  <a:moveTo>
                    <a:pt x="392025" y="125062"/>
                  </a:moveTo>
                  <a:lnTo>
                    <a:pt x="135803" y="414241"/>
                  </a:lnTo>
                  <a:cubicBezTo>
                    <a:pt x="130183" y="420623"/>
                    <a:pt x="120372" y="421194"/>
                    <a:pt x="113990" y="415574"/>
                  </a:cubicBezTo>
                  <a:lnTo>
                    <a:pt x="58745" y="366806"/>
                  </a:lnTo>
                  <a:lnTo>
                    <a:pt x="32933" y="343946"/>
                  </a:lnTo>
                  <a:cubicBezTo>
                    <a:pt x="29885" y="341089"/>
                    <a:pt x="28075" y="337469"/>
                    <a:pt x="27789" y="333278"/>
                  </a:cubicBezTo>
                  <a:cubicBezTo>
                    <a:pt x="27599" y="329087"/>
                    <a:pt x="28932" y="325182"/>
                    <a:pt x="31694" y="322039"/>
                  </a:cubicBezTo>
                  <a:lnTo>
                    <a:pt x="31885" y="321848"/>
                  </a:lnTo>
                  <a:lnTo>
                    <a:pt x="283250" y="38099"/>
                  </a:lnTo>
                  <a:lnTo>
                    <a:pt x="287822" y="32955"/>
                  </a:lnTo>
                  <a:cubicBezTo>
                    <a:pt x="290679" y="29907"/>
                    <a:pt x="294299" y="28002"/>
                    <a:pt x="298490" y="27716"/>
                  </a:cubicBezTo>
                  <a:lnTo>
                    <a:pt x="299442" y="27716"/>
                  </a:lnTo>
                  <a:cubicBezTo>
                    <a:pt x="303157" y="27716"/>
                    <a:pt x="306776" y="29145"/>
                    <a:pt x="309729" y="31621"/>
                  </a:cubicBezTo>
                  <a:lnTo>
                    <a:pt x="325731" y="45719"/>
                  </a:lnTo>
                  <a:lnTo>
                    <a:pt x="390692" y="103250"/>
                  </a:lnTo>
                  <a:cubicBezTo>
                    <a:pt x="394121" y="106298"/>
                    <a:pt x="395930" y="110488"/>
                    <a:pt x="395930" y="114775"/>
                  </a:cubicBezTo>
                  <a:cubicBezTo>
                    <a:pt x="395930" y="118490"/>
                    <a:pt x="394597" y="122109"/>
                    <a:pt x="392025" y="125062"/>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 name="Rounded Rectangular Callout 7"/>
          <p:cNvSpPr/>
          <p:nvPr/>
        </p:nvSpPr>
        <p:spPr>
          <a:xfrm>
            <a:off x="590550" y="1333500"/>
            <a:ext cx="10721960" cy="4018411"/>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err="1"/>
              <a:t>Có</a:t>
            </a:r>
            <a:r>
              <a:rPr lang="en-US" sz="2400" dirty="0"/>
              <a:t> </a:t>
            </a:r>
            <a:r>
              <a:rPr lang="en-US" sz="2400" dirty="0" err="1"/>
              <a:t>ba</a:t>
            </a:r>
            <a:r>
              <a:rPr lang="en-US" sz="2400" dirty="0"/>
              <a:t> </a:t>
            </a:r>
            <a:r>
              <a:rPr lang="en-US" sz="2400" dirty="0" err="1"/>
              <a:t>bạn</a:t>
            </a:r>
            <a:r>
              <a:rPr lang="en-US" sz="2400" dirty="0"/>
              <a:t> </a:t>
            </a:r>
            <a:r>
              <a:rPr lang="en-US" sz="2400" dirty="0" err="1"/>
              <a:t>học</a:t>
            </a:r>
            <a:r>
              <a:rPr lang="en-US" sz="2400" dirty="0"/>
              <a:t> </a:t>
            </a:r>
            <a:r>
              <a:rPr lang="en-US" sz="2400" dirty="0" err="1"/>
              <a:t>sinh</a:t>
            </a:r>
            <a:r>
              <a:rPr lang="en-US" sz="2400" dirty="0"/>
              <a:t> </a:t>
            </a:r>
            <a:r>
              <a:rPr lang="en-US" sz="2400" dirty="0" err="1"/>
              <a:t>Hào</a:t>
            </a:r>
            <a:r>
              <a:rPr lang="en-US" sz="2400" dirty="0"/>
              <a:t>, Minh, Nam </a:t>
            </a:r>
            <a:r>
              <a:rPr lang="en-US" sz="2400" dirty="0" err="1"/>
              <a:t>thực</a:t>
            </a:r>
            <a:r>
              <a:rPr lang="en-US" sz="2400" dirty="0"/>
              <a:t> </a:t>
            </a:r>
            <a:r>
              <a:rPr lang="en-US" sz="2400" dirty="0" err="1"/>
              <a:t>hiện</a:t>
            </a:r>
            <a:r>
              <a:rPr lang="en-US" sz="2400" dirty="0"/>
              <a:t> </a:t>
            </a:r>
            <a:r>
              <a:rPr lang="en-US" sz="2400" dirty="0" err="1"/>
              <a:t>làm</a:t>
            </a:r>
            <a:r>
              <a:rPr lang="en-US" sz="2400" dirty="0"/>
              <a:t> </a:t>
            </a:r>
            <a:r>
              <a:rPr lang="en-US" sz="2400" dirty="0" err="1"/>
              <a:t>sữa</a:t>
            </a:r>
            <a:r>
              <a:rPr lang="en-US" sz="2400" dirty="0"/>
              <a:t> </a:t>
            </a:r>
            <a:r>
              <a:rPr lang="en-US" sz="2400" dirty="0" err="1"/>
              <a:t>chua</a:t>
            </a:r>
            <a:r>
              <a:rPr lang="en-US" sz="2400" dirty="0"/>
              <a:t> </a:t>
            </a:r>
            <a:r>
              <a:rPr lang="en-US" sz="2400" dirty="0" err="1"/>
              <a:t>theo</a:t>
            </a:r>
            <a:r>
              <a:rPr lang="en-US" sz="2400" dirty="0"/>
              <a:t> </a:t>
            </a:r>
            <a:r>
              <a:rPr lang="en-US" sz="2400" dirty="0" err="1"/>
              <a:t>ba</a:t>
            </a:r>
            <a:r>
              <a:rPr lang="en-US" sz="2400" dirty="0"/>
              <a:t> </a:t>
            </a:r>
            <a:r>
              <a:rPr lang="en-US" sz="2400" dirty="0" err="1"/>
              <a:t>cách</a:t>
            </a:r>
            <a:r>
              <a:rPr lang="en-US" sz="2400" dirty="0"/>
              <a:t> </a:t>
            </a:r>
            <a:r>
              <a:rPr lang="en-US" sz="2400" dirty="0" err="1"/>
              <a:t>sau</a:t>
            </a:r>
            <a:r>
              <a:rPr lang="en-US" sz="2400" dirty="0"/>
              <a:t> </a:t>
            </a:r>
            <a:r>
              <a:rPr lang="en-US" sz="2400" dirty="0" err="1"/>
              <a:t>đây</a:t>
            </a:r>
            <a:endParaRPr lang="en-US" sz="2400" dirty="0"/>
          </a:p>
          <a:p>
            <a:r>
              <a:rPr lang="en-US" sz="2400" dirty="0" err="1"/>
              <a:t>Hào</a:t>
            </a:r>
            <a:r>
              <a:rPr lang="en-US" sz="2400" dirty="0"/>
              <a:t>: </a:t>
            </a:r>
            <a:r>
              <a:rPr lang="en-US" sz="2400" dirty="0" err="1"/>
              <a:t>Pha</a:t>
            </a:r>
            <a:r>
              <a:rPr lang="en-US" sz="2400" dirty="0"/>
              <a:t> </a:t>
            </a:r>
            <a:r>
              <a:rPr lang="en-US" sz="2400" dirty="0" err="1"/>
              <a:t>sữa</a:t>
            </a:r>
            <a:r>
              <a:rPr lang="en-US" sz="2400" dirty="0"/>
              <a:t> </a:t>
            </a:r>
            <a:r>
              <a:rPr lang="en-US" sz="2400" dirty="0" err="1"/>
              <a:t>bằng</a:t>
            </a:r>
            <a:r>
              <a:rPr lang="en-US" sz="2400" dirty="0"/>
              <a:t> </a:t>
            </a:r>
            <a:r>
              <a:rPr lang="en-US" sz="2400" dirty="0" err="1"/>
              <a:t>nước</a:t>
            </a:r>
            <a:r>
              <a:rPr lang="en-US" sz="2400" dirty="0"/>
              <a:t> </a:t>
            </a:r>
            <a:r>
              <a:rPr lang="en-US" sz="2400" dirty="0" err="1"/>
              <a:t>nóng</a:t>
            </a:r>
            <a:r>
              <a:rPr lang="en-US" sz="2400" dirty="0"/>
              <a:t>, </a:t>
            </a:r>
            <a:r>
              <a:rPr lang="en-US" sz="2400" dirty="0" err="1"/>
              <a:t>sau</a:t>
            </a:r>
            <a:r>
              <a:rPr lang="en-US" sz="2400" dirty="0"/>
              <a:t> </a:t>
            </a:r>
            <a:r>
              <a:rPr lang="en-US" sz="2400" dirty="0" err="1"/>
              <a:t>đó</a:t>
            </a:r>
            <a:r>
              <a:rPr lang="en-US" sz="2400" dirty="0"/>
              <a:t> </a:t>
            </a:r>
            <a:r>
              <a:rPr lang="en-US" sz="2400" dirty="0" err="1"/>
              <a:t>bổ</a:t>
            </a:r>
            <a:r>
              <a:rPr lang="en-US" sz="2400" dirty="0"/>
              <a:t> sung </a:t>
            </a:r>
            <a:r>
              <a:rPr lang="en-US" sz="2400" dirty="0" err="1"/>
              <a:t>ngay</a:t>
            </a:r>
            <a:r>
              <a:rPr lang="en-US" sz="2400" dirty="0"/>
              <a:t> </a:t>
            </a:r>
            <a:r>
              <a:rPr lang="en-US" sz="2400" dirty="0" err="1"/>
              <a:t>sữa</a:t>
            </a:r>
            <a:r>
              <a:rPr lang="en-US" sz="2400" dirty="0"/>
              <a:t> </a:t>
            </a:r>
            <a:r>
              <a:rPr lang="en-US" sz="2400" dirty="0" err="1"/>
              <a:t>chua</a:t>
            </a:r>
            <a:r>
              <a:rPr lang="en-US" sz="2400" dirty="0"/>
              <a:t> </a:t>
            </a:r>
            <a:r>
              <a:rPr lang="en-US" sz="2400" dirty="0" err="1"/>
              <a:t>Vinamilk</a:t>
            </a:r>
            <a:r>
              <a:rPr lang="en-US" sz="2400" dirty="0"/>
              <a:t> → ủ </a:t>
            </a:r>
            <a:r>
              <a:rPr lang="en-US" sz="2400" dirty="0" err="1"/>
              <a:t>ấm</a:t>
            </a:r>
            <a:r>
              <a:rPr lang="en-US" sz="2400" dirty="0"/>
              <a:t> 6 – 8 </a:t>
            </a:r>
            <a:r>
              <a:rPr lang="en-US" sz="2400" dirty="0" err="1"/>
              <a:t>giờ</a:t>
            </a:r>
            <a:r>
              <a:rPr lang="en-US" sz="2400" dirty="0"/>
              <a:t>.</a:t>
            </a:r>
          </a:p>
          <a:p>
            <a:r>
              <a:rPr lang="en-US" sz="2400" dirty="0"/>
              <a:t>Minh: </a:t>
            </a:r>
            <a:r>
              <a:rPr lang="en-US" sz="2400" dirty="0" err="1"/>
              <a:t>Pha</a:t>
            </a:r>
            <a:r>
              <a:rPr lang="en-US" sz="2400" dirty="0"/>
              <a:t> </a:t>
            </a:r>
            <a:r>
              <a:rPr lang="en-US" sz="2400" dirty="0" err="1"/>
              <a:t>sữa</a:t>
            </a:r>
            <a:r>
              <a:rPr lang="en-US" sz="2400" dirty="0"/>
              <a:t> </a:t>
            </a:r>
            <a:r>
              <a:rPr lang="en-US" sz="2400" dirty="0" err="1"/>
              <a:t>bằng</a:t>
            </a:r>
            <a:r>
              <a:rPr lang="en-US" sz="2400" dirty="0"/>
              <a:t> </a:t>
            </a:r>
            <a:r>
              <a:rPr lang="en-US" sz="2400" dirty="0" err="1"/>
              <a:t>nước</a:t>
            </a:r>
            <a:r>
              <a:rPr lang="en-US" sz="2400" dirty="0"/>
              <a:t> </a:t>
            </a:r>
            <a:r>
              <a:rPr lang="en-US" sz="2400" dirty="0" err="1"/>
              <a:t>nóng</a:t>
            </a:r>
            <a:r>
              <a:rPr lang="en-US" sz="2400" dirty="0"/>
              <a:t>, </a:t>
            </a:r>
            <a:r>
              <a:rPr lang="en-US" sz="2400" dirty="0" err="1"/>
              <a:t>để</a:t>
            </a:r>
            <a:r>
              <a:rPr lang="en-US" sz="2400" dirty="0"/>
              <a:t> </a:t>
            </a:r>
            <a:r>
              <a:rPr lang="en-US" sz="2400" dirty="0" err="1"/>
              <a:t>nguội</a:t>
            </a:r>
            <a:r>
              <a:rPr lang="en-US" sz="2400" dirty="0"/>
              <a:t> </a:t>
            </a:r>
            <a:r>
              <a:rPr lang="en-US" sz="2400" dirty="0" err="1"/>
              <a:t>bớt</a:t>
            </a:r>
            <a:r>
              <a:rPr lang="en-US" sz="2400" dirty="0"/>
              <a:t> </a:t>
            </a:r>
            <a:r>
              <a:rPr lang="en-US" sz="2400" dirty="0" err="1"/>
              <a:t>đến</a:t>
            </a:r>
            <a:r>
              <a:rPr lang="en-US" sz="2400" dirty="0"/>
              <a:t> </a:t>
            </a:r>
            <a:r>
              <a:rPr lang="en-US" sz="2400" dirty="0" err="1"/>
              <a:t>khoảng</a:t>
            </a:r>
            <a:r>
              <a:rPr lang="en-US" sz="2400" dirty="0"/>
              <a:t> 40</a:t>
            </a:r>
            <a:r>
              <a:rPr lang="en-US" sz="2400" baseline="30000" dirty="0"/>
              <a:t>0</a:t>
            </a:r>
            <a:r>
              <a:rPr lang="en-US" sz="2400" dirty="0"/>
              <a:t>C, </a:t>
            </a:r>
            <a:r>
              <a:rPr lang="en-US" sz="2400" dirty="0" err="1"/>
              <a:t>bổ</a:t>
            </a:r>
            <a:r>
              <a:rPr lang="en-US" sz="2400" dirty="0"/>
              <a:t> sung </a:t>
            </a:r>
            <a:r>
              <a:rPr lang="en-US" sz="2400" dirty="0" err="1"/>
              <a:t>sữa</a:t>
            </a:r>
            <a:r>
              <a:rPr lang="en-US" sz="2400" dirty="0"/>
              <a:t> </a:t>
            </a:r>
            <a:r>
              <a:rPr lang="en-US" sz="2400" dirty="0" err="1"/>
              <a:t>chua</a:t>
            </a:r>
            <a:r>
              <a:rPr lang="en-US" sz="2400" dirty="0"/>
              <a:t> </a:t>
            </a:r>
            <a:r>
              <a:rPr lang="en-US" sz="2400" dirty="0" err="1"/>
              <a:t>Vinamilk</a:t>
            </a:r>
            <a:r>
              <a:rPr lang="en-US" sz="2400" dirty="0"/>
              <a:t>, </a:t>
            </a:r>
            <a:r>
              <a:rPr lang="en-US" sz="2400" dirty="0" err="1"/>
              <a:t>cho</a:t>
            </a:r>
            <a:r>
              <a:rPr lang="en-US" sz="2400" dirty="0"/>
              <a:t> </a:t>
            </a:r>
            <a:r>
              <a:rPr lang="en-US" sz="2400" dirty="0" err="1"/>
              <a:t>thêm</a:t>
            </a:r>
            <a:r>
              <a:rPr lang="en-US" sz="2400" dirty="0"/>
              <a:t> </a:t>
            </a:r>
            <a:r>
              <a:rPr lang="en-US" sz="2400" dirty="0" err="1"/>
              <a:t>enzim</a:t>
            </a:r>
            <a:r>
              <a:rPr lang="en-US" sz="2400" dirty="0"/>
              <a:t> </a:t>
            </a:r>
            <a:r>
              <a:rPr lang="en-US" sz="2400" dirty="0" err="1"/>
              <a:t>lizozim</a:t>
            </a:r>
            <a:r>
              <a:rPr lang="en-US" sz="2400" dirty="0"/>
              <a:t> → ủ </a:t>
            </a:r>
            <a:r>
              <a:rPr lang="en-US" sz="2400" dirty="0" err="1"/>
              <a:t>ấm</a:t>
            </a:r>
            <a:r>
              <a:rPr lang="en-US" sz="2400" dirty="0"/>
              <a:t> 6 – 8 </a:t>
            </a:r>
            <a:r>
              <a:rPr lang="en-US" sz="2400" dirty="0" err="1"/>
              <a:t>giờ</a:t>
            </a:r>
            <a:r>
              <a:rPr lang="en-US" sz="2400" dirty="0"/>
              <a:t>.</a:t>
            </a:r>
          </a:p>
          <a:p>
            <a:r>
              <a:rPr lang="en-US" sz="2400" dirty="0"/>
              <a:t>Nam:</a:t>
            </a:r>
            <a:r>
              <a:rPr lang="en-US" sz="2400" b="1" dirty="0"/>
              <a:t> </a:t>
            </a:r>
            <a:r>
              <a:rPr lang="en-US" sz="2400" dirty="0" err="1"/>
              <a:t>Pha</a:t>
            </a:r>
            <a:r>
              <a:rPr lang="en-US" sz="2400" dirty="0"/>
              <a:t> </a:t>
            </a:r>
            <a:r>
              <a:rPr lang="en-US" sz="2400" dirty="0" err="1"/>
              <a:t>sữa</a:t>
            </a:r>
            <a:r>
              <a:rPr lang="en-US" sz="2400" dirty="0"/>
              <a:t> </a:t>
            </a:r>
            <a:r>
              <a:rPr lang="en-US" sz="2400" dirty="0" err="1"/>
              <a:t>bằng</a:t>
            </a:r>
            <a:r>
              <a:rPr lang="en-US" sz="2400" dirty="0"/>
              <a:t> </a:t>
            </a:r>
            <a:r>
              <a:rPr lang="en-US" sz="2400" dirty="0" err="1"/>
              <a:t>nước</a:t>
            </a:r>
            <a:r>
              <a:rPr lang="en-US" sz="2400" dirty="0"/>
              <a:t> </a:t>
            </a:r>
            <a:r>
              <a:rPr lang="en-US" sz="2400" dirty="0" err="1"/>
              <a:t>nóng</a:t>
            </a:r>
            <a:r>
              <a:rPr lang="en-US" sz="2400" dirty="0"/>
              <a:t>, </a:t>
            </a:r>
            <a:r>
              <a:rPr lang="en-US" sz="2400" dirty="0" err="1"/>
              <a:t>để</a:t>
            </a:r>
            <a:r>
              <a:rPr lang="en-US" sz="2400" dirty="0"/>
              <a:t> </a:t>
            </a:r>
            <a:r>
              <a:rPr lang="en-US" sz="2400" dirty="0" err="1"/>
              <a:t>nguội</a:t>
            </a:r>
            <a:r>
              <a:rPr lang="en-US" sz="2400" dirty="0"/>
              <a:t> </a:t>
            </a:r>
            <a:r>
              <a:rPr lang="en-US" sz="2400" dirty="0" err="1"/>
              <a:t>bớt</a:t>
            </a:r>
            <a:r>
              <a:rPr lang="en-US" sz="2400" dirty="0"/>
              <a:t> </a:t>
            </a:r>
            <a:r>
              <a:rPr lang="en-US" sz="2400" dirty="0" err="1"/>
              <a:t>đến</a:t>
            </a:r>
            <a:r>
              <a:rPr lang="en-US" sz="2400" dirty="0"/>
              <a:t> </a:t>
            </a:r>
            <a:r>
              <a:rPr lang="en-US" sz="2400" dirty="0" err="1"/>
              <a:t>khoảng</a:t>
            </a:r>
            <a:r>
              <a:rPr lang="en-US" sz="2400" dirty="0"/>
              <a:t> 40</a:t>
            </a:r>
            <a:r>
              <a:rPr lang="en-US" sz="2400" baseline="30000" dirty="0"/>
              <a:t>0</a:t>
            </a:r>
            <a:r>
              <a:rPr lang="en-US" sz="2400" dirty="0"/>
              <a:t>C, </a:t>
            </a:r>
            <a:r>
              <a:rPr lang="en-US" sz="2400" dirty="0" err="1"/>
              <a:t>bổ</a:t>
            </a:r>
            <a:r>
              <a:rPr lang="en-US" sz="2400" dirty="0"/>
              <a:t> sung </a:t>
            </a:r>
            <a:r>
              <a:rPr lang="en-US" sz="2400" dirty="0" err="1"/>
              <a:t>sữa</a:t>
            </a:r>
            <a:r>
              <a:rPr lang="en-US" sz="2400" dirty="0"/>
              <a:t> </a:t>
            </a:r>
            <a:r>
              <a:rPr lang="en-US" sz="2400" dirty="0" err="1"/>
              <a:t>chua</a:t>
            </a:r>
            <a:r>
              <a:rPr lang="en-US" sz="2400" dirty="0"/>
              <a:t> </a:t>
            </a:r>
            <a:r>
              <a:rPr lang="en-US" sz="2400" dirty="0" err="1"/>
              <a:t>Vinamilk</a:t>
            </a:r>
            <a:r>
              <a:rPr lang="en-US" sz="2400" dirty="0"/>
              <a:t>, ủ </a:t>
            </a:r>
            <a:r>
              <a:rPr lang="en-US" sz="2400" dirty="0" err="1"/>
              <a:t>ấm</a:t>
            </a:r>
            <a:r>
              <a:rPr lang="en-US" sz="2400" dirty="0"/>
              <a:t> 6 – 8 </a:t>
            </a:r>
            <a:r>
              <a:rPr lang="en-US" sz="2400" dirty="0" err="1"/>
              <a:t>giờ</a:t>
            </a:r>
            <a:r>
              <a:rPr lang="en-US" sz="2400" dirty="0"/>
              <a:t>.</a:t>
            </a:r>
          </a:p>
          <a:p>
            <a:r>
              <a:rPr lang="en-US" sz="2400" b="1" dirty="0" err="1"/>
              <a:t>Câu</a:t>
            </a:r>
            <a:r>
              <a:rPr lang="en-US" sz="2400" b="1" dirty="0"/>
              <a:t> </a:t>
            </a:r>
            <a:r>
              <a:rPr lang="en-US" sz="2400" b="1" dirty="0" err="1"/>
              <a:t>hỏi</a:t>
            </a:r>
            <a:r>
              <a:rPr lang="en-US" sz="2400" b="1" dirty="0"/>
              <a:t> 1: </a:t>
            </a:r>
            <a:r>
              <a:rPr lang="en-US" sz="2400" dirty="0" err="1"/>
              <a:t>Cách</a:t>
            </a:r>
            <a:r>
              <a:rPr lang="en-US" sz="2400" dirty="0"/>
              <a:t> </a:t>
            </a:r>
            <a:r>
              <a:rPr lang="en-US" sz="2400" dirty="0" err="1"/>
              <a:t>làm</a:t>
            </a:r>
            <a:r>
              <a:rPr lang="en-US" sz="2400" dirty="0"/>
              <a:t> </a:t>
            </a:r>
            <a:r>
              <a:rPr lang="en-US" sz="2400" dirty="0" err="1"/>
              <a:t>của</a:t>
            </a:r>
            <a:r>
              <a:rPr lang="en-US" sz="2400" dirty="0"/>
              <a:t> </a:t>
            </a:r>
            <a:r>
              <a:rPr lang="en-US" sz="2400" dirty="0" err="1"/>
              <a:t>bạn</a:t>
            </a:r>
            <a:r>
              <a:rPr lang="en-US" sz="2400" dirty="0"/>
              <a:t> </a:t>
            </a:r>
            <a:r>
              <a:rPr lang="en-US" sz="2400" dirty="0" err="1"/>
              <a:t>nào</a:t>
            </a:r>
            <a:r>
              <a:rPr lang="en-US" sz="2400" dirty="0"/>
              <a:t> </a:t>
            </a:r>
            <a:r>
              <a:rPr lang="en-US" sz="2400" dirty="0" err="1"/>
              <a:t>sẽ</a:t>
            </a:r>
            <a:r>
              <a:rPr lang="en-US" sz="2400" dirty="0"/>
              <a:t> </a:t>
            </a:r>
            <a:r>
              <a:rPr lang="en-US" sz="2400" dirty="0" err="1"/>
              <a:t>có</a:t>
            </a:r>
            <a:r>
              <a:rPr lang="en-US" sz="2400" dirty="0"/>
              <a:t> </a:t>
            </a:r>
            <a:r>
              <a:rPr lang="en-US" sz="2400" dirty="0" err="1"/>
              <a:t>sữa</a:t>
            </a:r>
            <a:r>
              <a:rPr lang="en-US" sz="2400" dirty="0"/>
              <a:t> </a:t>
            </a:r>
            <a:r>
              <a:rPr lang="en-US" sz="2400" dirty="0" err="1"/>
              <a:t>chua</a:t>
            </a:r>
            <a:r>
              <a:rPr lang="en-US" sz="2400" dirty="0"/>
              <a:t> </a:t>
            </a:r>
            <a:r>
              <a:rPr lang="en-US" sz="2400" dirty="0" err="1"/>
              <a:t>để</a:t>
            </a:r>
            <a:r>
              <a:rPr lang="en-US" sz="2400" dirty="0"/>
              <a:t> </a:t>
            </a:r>
            <a:r>
              <a:rPr lang="en-US" sz="2400" dirty="0" err="1"/>
              <a:t>ăn</a:t>
            </a:r>
            <a:r>
              <a:rPr lang="en-US" sz="2400" dirty="0"/>
              <a:t>? </a:t>
            </a:r>
            <a:r>
              <a:rPr lang="en-US" sz="2400" dirty="0" err="1"/>
              <a:t>Giải</a:t>
            </a:r>
            <a:r>
              <a:rPr lang="en-US" sz="2400" dirty="0"/>
              <a:t> </a:t>
            </a:r>
            <a:r>
              <a:rPr lang="en-US" sz="2400" dirty="0" err="1"/>
              <a:t>thích</a:t>
            </a:r>
            <a:r>
              <a:rPr lang="en-US" sz="2400" dirty="0"/>
              <a:t>.</a:t>
            </a:r>
          </a:p>
          <a:p>
            <a:r>
              <a:rPr lang="en-US" sz="2400" b="1" dirty="0" err="1"/>
              <a:t>Câu</a:t>
            </a:r>
            <a:r>
              <a:rPr lang="en-US" sz="2400" b="1" dirty="0"/>
              <a:t> </a:t>
            </a:r>
            <a:r>
              <a:rPr lang="en-US" sz="2400" b="1" dirty="0" err="1"/>
              <a:t>hỏi</a:t>
            </a:r>
            <a:r>
              <a:rPr lang="en-US" sz="2400" b="1" dirty="0"/>
              <a:t> 2: </a:t>
            </a:r>
            <a:r>
              <a:rPr lang="en-US" sz="2400" dirty="0" err="1"/>
              <a:t>Cách</a:t>
            </a:r>
            <a:r>
              <a:rPr lang="en-US" sz="2400" dirty="0"/>
              <a:t> </a:t>
            </a:r>
            <a:r>
              <a:rPr lang="en-US" sz="2400" dirty="0" err="1"/>
              <a:t>làm</a:t>
            </a:r>
            <a:r>
              <a:rPr lang="en-US" sz="2400" dirty="0"/>
              <a:t> </a:t>
            </a:r>
            <a:r>
              <a:rPr lang="en-US" sz="2400" dirty="0" err="1"/>
              <a:t>của</a:t>
            </a:r>
            <a:r>
              <a:rPr lang="en-US" sz="2400" dirty="0"/>
              <a:t> </a:t>
            </a:r>
            <a:r>
              <a:rPr lang="en-US" sz="2400" dirty="0" err="1"/>
              <a:t>bạn</a:t>
            </a:r>
            <a:r>
              <a:rPr lang="en-US" sz="2400" dirty="0"/>
              <a:t> </a:t>
            </a:r>
            <a:r>
              <a:rPr lang="en-US" sz="2400" dirty="0" err="1"/>
              <a:t>nào</a:t>
            </a:r>
            <a:r>
              <a:rPr lang="en-US" sz="2400" dirty="0"/>
              <a:t> </a:t>
            </a:r>
            <a:r>
              <a:rPr lang="en-US" sz="2400" dirty="0" err="1"/>
              <a:t>sẽ</a:t>
            </a:r>
            <a:r>
              <a:rPr lang="en-US" sz="2400" dirty="0"/>
              <a:t> </a:t>
            </a:r>
            <a:r>
              <a:rPr lang="en-US" sz="2400" dirty="0" err="1"/>
              <a:t>không</a:t>
            </a:r>
            <a:r>
              <a:rPr lang="en-US" sz="2400" dirty="0"/>
              <a:t> </a:t>
            </a:r>
            <a:r>
              <a:rPr lang="en-US" sz="2400" dirty="0" err="1"/>
              <a:t>thành</a:t>
            </a:r>
            <a:r>
              <a:rPr lang="en-US" sz="2400" dirty="0"/>
              <a:t> </a:t>
            </a:r>
            <a:r>
              <a:rPr lang="en-US" sz="2400" dirty="0" err="1"/>
              <a:t>công</a:t>
            </a:r>
            <a:r>
              <a:rPr lang="en-US" sz="2400" dirty="0"/>
              <a:t>? </a:t>
            </a:r>
            <a:r>
              <a:rPr lang="en-US" sz="2400" dirty="0" err="1"/>
              <a:t>Giải</a:t>
            </a:r>
            <a:r>
              <a:rPr lang="en-US" sz="2400" dirty="0"/>
              <a:t> </a:t>
            </a:r>
            <a:r>
              <a:rPr lang="en-US" sz="2400" dirty="0" err="1"/>
              <a:t>thích</a:t>
            </a:r>
            <a:r>
              <a:rPr lang="en-US" sz="2400" dirty="0"/>
              <a:t>.</a:t>
            </a:r>
          </a:p>
        </p:txBody>
      </p:sp>
      <p:sp>
        <p:nvSpPr>
          <p:cNvPr id="9" name="Oval 8"/>
          <p:cNvSpPr/>
          <p:nvPr/>
        </p:nvSpPr>
        <p:spPr>
          <a:xfrm>
            <a:off x="0" y="1638300"/>
            <a:ext cx="11313721" cy="490649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400" dirty="0">
                <a:latin typeface="Calibri" pitchFamily="34" charset="0"/>
                <a:cs typeface="Calibri" pitchFamily="34" charset="0"/>
              </a:rPr>
              <a:t>- </a:t>
            </a:r>
            <a:r>
              <a:rPr lang="en-US" sz="2400" dirty="0" err="1">
                <a:latin typeface="Calibri" pitchFamily="34" charset="0"/>
                <a:cs typeface="Calibri" pitchFamily="34" charset="0"/>
              </a:rPr>
              <a:t>Làm</a:t>
            </a:r>
            <a:r>
              <a:rPr lang="en-US" sz="2400" dirty="0">
                <a:latin typeface="Calibri" pitchFamily="34" charset="0"/>
                <a:cs typeface="Calibri" pitchFamily="34" charset="0"/>
              </a:rPr>
              <a:t> </a:t>
            </a:r>
            <a:r>
              <a:rPr lang="en-US" sz="2400" dirty="0" err="1">
                <a:latin typeface="Calibri" pitchFamily="34" charset="0"/>
                <a:cs typeface="Calibri" pitchFamily="34" charset="0"/>
              </a:rPr>
              <a:t>theo</a:t>
            </a:r>
            <a:r>
              <a:rPr lang="en-US" sz="2400" dirty="0">
                <a:latin typeface="Calibri" pitchFamily="34" charset="0"/>
                <a:cs typeface="Calibri" pitchFamily="34" charset="0"/>
              </a:rPr>
              <a:t> </a:t>
            </a:r>
            <a:r>
              <a:rPr lang="en-US" sz="2400" dirty="0" err="1">
                <a:latin typeface="Calibri" pitchFamily="34" charset="0"/>
                <a:cs typeface="Calibri" pitchFamily="34" charset="0"/>
              </a:rPr>
              <a:t>cách</a:t>
            </a:r>
            <a:r>
              <a:rPr lang="en-US" sz="2400" dirty="0">
                <a:latin typeface="Calibri" pitchFamily="34" charset="0"/>
                <a:cs typeface="Calibri" pitchFamily="34" charset="0"/>
              </a:rPr>
              <a:t> </a:t>
            </a:r>
            <a:r>
              <a:rPr lang="en-US" sz="2400" dirty="0" err="1">
                <a:latin typeface="Calibri" pitchFamily="34" charset="0"/>
                <a:cs typeface="Calibri" pitchFamily="34" charset="0"/>
              </a:rPr>
              <a:t>của</a:t>
            </a:r>
            <a:r>
              <a:rPr lang="en-US" sz="2400" dirty="0">
                <a:latin typeface="Calibri" pitchFamily="34" charset="0"/>
                <a:cs typeface="Calibri" pitchFamily="34" charset="0"/>
              </a:rPr>
              <a:t> Nam </a:t>
            </a:r>
            <a:r>
              <a:rPr lang="en-US" sz="2400" dirty="0" err="1">
                <a:latin typeface="Calibri" pitchFamily="34" charset="0"/>
                <a:cs typeface="Calibri" pitchFamily="34" charset="0"/>
              </a:rPr>
              <a:t>sẽ</a:t>
            </a:r>
            <a:r>
              <a:rPr lang="en-US" sz="2400" dirty="0">
                <a:latin typeface="Calibri" pitchFamily="34" charset="0"/>
                <a:cs typeface="Calibri" pitchFamily="34" charset="0"/>
              </a:rPr>
              <a:t> </a:t>
            </a:r>
            <a:r>
              <a:rPr lang="en-US" sz="2400" dirty="0" err="1">
                <a:latin typeface="Calibri" pitchFamily="34" charset="0"/>
                <a:cs typeface="Calibri" pitchFamily="34" charset="0"/>
              </a:rPr>
              <a:t>có</a:t>
            </a:r>
            <a:r>
              <a:rPr lang="en-US" sz="2400" dirty="0">
                <a:latin typeface="Calibri" pitchFamily="34" charset="0"/>
                <a:cs typeface="Calibri" pitchFamily="34" charset="0"/>
              </a:rPr>
              <a:t> </a:t>
            </a:r>
            <a:r>
              <a:rPr lang="en-US" sz="2400" dirty="0" err="1">
                <a:latin typeface="Calibri" pitchFamily="34" charset="0"/>
                <a:cs typeface="Calibri" pitchFamily="34" charset="0"/>
              </a:rPr>
              <a:t>sữa</a:t>
            </a:r>
            <a:r>
              <a:rPr lang="en-US" sz="2400" dirty="0">
                <a:latin typeface="Calibri" pitchFamily="34" charset="0"/>
                <a:cs typeface="Calibri" pitchFamily="34" charset="0"/>
              </a:rPr>
              <a:t> </a:t>
            </a:r>
            <a:r>
              <a:rPr lang="en-US" sz="2400" dirty="0" err="1">
                <a:latin typeface="Calibri" pitchFamily="34" charset="0"/>
                <a:cs typeface="Calibri" pitchFamily="34" charset="0"/>
              </a:rPr>
              <a:t>chua</a:t>
            </a:r>
            <a:r>
              <a:rPr lang="en-US" sz="2400" dirty="0">
                <a:latin typeface="Calibri" pitchFamily="34" charset="0"/>
                <a:cs typeface="Calibri" pitchFamily="34" charset="0"/>
              </a:rPr>
              <a:t> </a:t>
            </a:r>
            <a:r>
              <a:rPr lang="en-US" sz="2400" dirty="0" err="1">
                <a:latin typeface="Calibri" pitchFamily="34" charset="0"/>
                <a:cs typeface="Calibri" pitchFamily="34" charset="0"/>
              </a:rPr>
              <a:t>để</a:t>
            </a:r>
            <a:r>
              <a:rPr lang="en-US" sz="2400" dirty="0">
                <a:latin typeface="Calibri" pitchFamily="34" charset="0"/>
                <a:cs typeface="Calibri" pitchFamily="34" charset="0"/>
              </a:rPr>
              <a:t> </a:t>
            </a:r>
            <a:r>
              <a:rPr lang="en-US" sz="2400" dirty="0" err="1">
                <a:latin typeface="Calibri" pitchFamily="34" charset="0"/>
                <a:cs typeface="Calibri" pitchFamily="34" charset="0"/>
              </a:rPr>
              <a:t>ăn</a:t>
            </a:r>
            <a:r>
              <a:rPr lang="en-US" sz="2400" dirty="0">
                <a:latin typeface="Calibri" pitchFamily="34" charset="0"/>
                <a:cs typeface="Calibri" pitchFamily="34" charset="0"/>
              </a:rPr>
              <a:t> do </a:t>
            </a:r>
            <a:r>
              <a:rPr lang="en-US" sz="2400" dirty="0" err="1">
                <a:latin typeface="Calibri" pitchFamily="34" charset="0"/>
                <a:cs typeface="Calibri" pitchFamily="34" charset="0"/>
              </a:rPr>
              <a:t>các</a:t>
            </a:r>
            <a:r>
              <a:rPr lang="en-US" sz="2400" dirty="0">
                <a:latin typeface="Calibri" pitchFamily="34" charset="0"/>
                <a:cs typeface="Calibri" pitchFamily="34" charset="0"/>
              </a:rPr>
              <a:t> </a:t>
            </a:r>
            <a:r>
              <a:rPr lang="en-US" sz="2400" dirty="0" err="1">
                <a:latin typeface="Calibri" pitchFamily="34" charset="0"/>
                <a:cs typeface="Calibri" pitchFamily="34" charset="0"/>
              </a:rPr>
              <a:t>yếu</a:t>
            </a:r>
            <a:r>
              <a:rPr lang="en-US" sz="2400" dirty="0">
                <a:latin typeface="Calibri" pitchFamily="34" charset="0"/>
                <a:cs typeface="Calibri" pitchFamily="34" charset="0"/>
              </a:rPr>
              <a:t> </a:t>
            </a:r>
            <a:r>
              <a:rPr lang="en-US" sz="2400" dirty="0" err="1">
                <a:latin typeface="Calibri" pitchFamily="34" charset="0"/>
                <a:cs typeface="Calibri" pitchFamily="34" charset="0"/>
              </a:rPr>
              <a:t>tố</a:t>
            </a:r>
            <a:r>
              <a:rPr lang="en-US" sz="2400" dirty="0">
                <a:latin typeface="Calibri" pitchFamily="34" charset="0"/>
                <a:cs typeface="Calibri" pitchFamily="34" charset="0"/>
              </a:rPr>
              <a:t> </a:t>
            </a:r>
            <a:r>
              <a:rPr lang="en-US" sz="2400" dirty="0" err="1">
                <a:latin typeface="Calibri" pitchFamily="34" charset="0"/>
                <a:cs typeface="Calibri" pitchFamily="34" charset="0"/>
              </a:rPr>
              <a:t>đều</a:t>
            </a:r>
            <a:r>
              <a:rPr lang="en-US" sz="2400" dirty="0">
                <a:latin typeface="Calibri" pitchFamily="34" charset="0"/>
                <a:cs typeface="Calibri" pitchFamily="34" charset="0"/>
              </a:rPr>
              <a:t> </a:t>
            </a:r>
            <a:r>
              <a:rPr lang="en-US" sz="2400" dirty="0" err="1">
                <a:latin typeface="Calibri" pitchFamily="34" charset="0"/>
                <a:cs typeface="Calibri" pitchFamily="34" charset="0"/>
              </a:rPr>
              <a:t>thuận</a:t>
            </a:r>
            <a:r>
              <a:rPr lang="en-US" sz="2400" dirty="0">
                <a:latin typeface="Calibri" pitchFamily="34" charset="0"/>
                <a:cs typeface="Calibri" pitchFamily="34" charset="0"/>
              </a:rPr>
              <a:t> </a:t>
            </a:r>
            <a:r>
              <a:rPr lang="en-US" sz="2400" dirty="0" err="1">
                <a:latin typeface="Calibri" pitchFamily="34" charset="0"/>
                <a:cs typeface="Calibri" pitchFamily="34" charset="0"/>
              </a:rPr>
              <a:t>lợi</a:t>
            </a:r>
            <a:r>
              <a:rPr lang="en-US" sz="2400" dirty="0">
                <a:latin typeface="Calibri" pitchFamily="34" charset="0"/>
                <a:cs typeface="Calibri" pitchFamily="34" charset="0"/>
              </a:rPr>
              <a:t> </a:t>
            </a:r>
            <a:r>
              <a:rPr lang="en-US" sz="2400" dirty="0" err="1">
                <a:latin typeface="Calibri" pitchFamily="34" charset="0"/>
                <a:cs typeface="Calibri" pitchFamily="34" charset="0"/>
              </a:rPr>
              <a:t>cho</a:t>
            </a:r>
            <a:r>
              <a:rPr lang="en-US" sz="2400" dirty="0">
                <a:latin typeface="Calibri" pitchFamily="34" charset="0"/>
                <a:cs typeface="Calibri" pitchFamily="34" charset="0"/>
              </a:rPr>
              <a:t> vi </a:t>
            </a:r>
            <a:r>
              <a:rPr lang="en-US" sz="2400" dirty="0" err="1">
                <a:latin typeface="Calibri" pitchFamily="34" charset="0"/>
                <a:cs typeface="Calibri" pitchFamily="34" charset="0"/>
              </a:rPr>
              <a:t>khuẩn</a:t>
            </a:r>
            <a:r>
              <a:rPr lang="en-US" sz="2400" dirty="0">
                <a:latin typeface="Calibri" pitchFamily="34" charset="0"/>
                <a:cs typeface="Calibri" pitchFamily="34" charset="0"/>
              </a:rPr>
              <a:t> lactic </a:t>
            </a:r>
            <a:r>
              <a:rPr lang="en-US" sz="2400" dirty="0" err="1">
                <a:latin typeface="Calibri" pitchFamily="34" charset="0"/>
                <a:cs typeface="Calibri" pitchFamily="34" charset="0"/>
              </a:rPr>
              <a:t>phát</a:t>
            </a:r>
            <a:r>
              <a:rPr lang="en-US" sz="2400" dirty="0">
                <a:latin typeface="Calibri" pitchFamily="34" charset="0"/>
                <a:cs typeface="Calibri" pitchFamily="34" charset="0"/>
              </a:rPr>
              <a:t> </a:t>
            </a:r>
            <a:r>
              <a:rPr lang="en-US" sz="2400" dirty="0" err="1">
                <a:latin typeface="Calibri" pitchFamily="34" charset="0"/>
                <a:cs typeface="Calibri" pitchFamily="34" charset="0"/>
              </a:rPr>
              <a:t>triển</a:t>
            </a:r>
            <a:r>
              <a:rPr lang="en-US" sz="2400" dirty="0">
                <a:latin typeface="Calibri" pitchFamily="34" charset="0"/>
                <a:cs typeface="Calibri" pitchFamily="34" charset="0"/>
              </a:rPr>
              <a:t> </a:t>
            </a:r>
            <a:r>
              <a:rPr lang="en-US" sz="2400" dirty="0" err="1">
                <a:latin typeface="Calibri" pitchFamily="34" charset="0"/>
                <a:cs typeface="Calibri" pitchFamily="34" charset="0"/>
              </a:rPr>
              <a:t>và</a:t>
            </a:r>
            <a:r>
              <a:rPr lang="en-US" sz="2400" dirty="0">
                <a:latin typeface="Calibri" pitchFamily="34" charset="0"/>
                <a:cs typeface="Calibri" pitchFamily="34" charset="0"/>
              </a:rPr>
              <a:t> </a:t>
            </a:r>
            <a:r>
              <a:rPr lang="en-US" sz="2400" dirty="0" err="1">
                <a:latin typeface="Calibri" pitchFamily="34" charset="0"/>
                <a:cs typeface="Calibri" pitchFamily="34" charset="0"/>
              </a:rPr>
              <a:t>xảy</a:t>
            </a:r>
            <a:r>
              <a:rPr lang="en-US" sz="2400" dirty="0">
                <a:latin typeface="Calibri" pitchFamily="34" charset="0"/>
                <a:cs typeface="Calibri" pitchFamily="34" charset="0"/>
              </a:rPr>
              <a:t> </a:t>
            </a:r>
            <a:r>
              <a:rPr lang="en-US" sz="2400" dirty="0" err="1">
                <a:latin typeface="Calibri" pitchFamily="34" charset="0"/>
                <a:cs typeface="Calibri" pitchFamily="34" charset="0"/>
              </a:rPr>
              <a:t>ra</a:t>
            </a:r>
            <a:r>
              <a:rPr lang="en-US" sz="2400" dirty="0">
                <a:latin typeface="Calibri" pitchFamily="34" charset="0"/>
                <a:cs typeface="Calibri" pitchFamily="34" charset="0"/>
              </a:rPr>
              <a:t> </a:t>
            </a:r>
            <a:r>
              <a:rPr lang="en-US" sz="2400" dirty="0" err="1">
                <a:latin typeface="Calibri" pitchFamily="34" charset="0"/>
                <a:cs typeface="Calibri" pitchFamily="34" charset="0"/>
              </a:rPr>
              <a:t>lên</a:t>
            </a:r>
            <a:r>
              <a:rPr lang="en-US" sz="2400" dirty="0">
                <a:latin typeface="Calibri" pitchFamily="34" charset="0"/>
                <a:cs typeface="Calibri" pitchFamily="34" charset="0"/>
              </a:rPr>
              <a:t> men</a:t>
            </a:r>
          </a:p>
          <a:p>
            <a:r>
              <a:rPr lang="en-US" sz="2400" dirty="0">
                <a:latin typeface="Calibri" pitchFamily="34" charset="0"/>
                <a:cs typeface="Calibri" pitchFamily="34" charset="0"/>
              </a:rPr>
              <a:t>- </a:t>
            </a:r>
            <a:r>
              <a:rPr lang="en-US" sz="2400" dirty="0" err="1">
                <a:latin typeface="Calibri" pitchFamily="34" charset="0"/>
                <a:cs typeface="Calibri" pitchFamily="34" charset="0"/>
              </a:rPr>
              <a:t>Làm</a:t>
            </a:r>
            <a:r>
              <a:rPr lang="en-US" sz="2400" dirty="0">
                <a:latin typeface="Calibri" pitchFamily="34" charset="0"/>
                <a:cs typeface="Calibri" pitchFamily="34" charset="0"/>
              </a:rPr>
              <a:t> </a:t>
            </a:r>
            <a:r>
              <a:rPr lang="en-US" sz="2400" dirty="0" err="1">
                <a:latin typeface="Calibri" pitchFamily="34" charset="0"/>
                <a:cs typeface="Calibri" pitchFamily="34" charset="0"/>
              </a:rPr>
              <a:t>theo</a:t>
            </a:r>
            <a:r>
              <a:rPr lang="en-US" sz="2400" dirty="0">
                <a:latin typeface="Calibri" pitchFamily="34" charset="0"/>
                <a:cs typeface="Calibri" pitchFamily="34" charset="0"/>
              </a:rPr>
              <a:t> </a:t>
            </a:r>
            <a:r>
              <a:rPr lang="en-US" sz="2400" dirty="0" err="1">
                <a:latin typeface="Calibri" pitchFamily="34" charset="0"/>
                <a:cs typeface="Calibri" pitchFamily="34" charset="0"/>
              </a:rPr>
              <a:t>các</a:t>
            </a:r>
            <a:r>
              <a:rPr lang="en-US" sz="2400" dirty="0">
                <a:latin typeface="Calibri" pitchFamily="34" charset="0"/>
                <a:cs typeface="Calibri" pitchFamily="34" charset="0"/>
              </a:rPr>
              <a:t> </a:t>
            </a:r>
            <a:r>
              <a:rPr lang="en-US" sz="2400" dirty="0" err="1">
                <a:latin typeface="Calibri" pitchFamily="34" charset="0"/>
                <a:cs typeface="Calibri" pitchFamily="34" charset="0"/>
              </a:rPr>
              <a:t>của</a:t>
            </a:r>
            <a:r>
              <a:rPr lang="en-US" sz="2400" dirty="0">
                <a:latin typeface="Calibri" pitchFamily="34" charset="0"/>
                <a:cs typeface="Calibri" pitchFamily="34" charset="0"/>
              </a:rPr>
              <a:t> </a:t>
            </a:r>
            <a:r>
              <a:rPr lang="en-US" sz="2400" dirty="0" err="1">
                <a:latin typeface="Calibri" pitchFamily="34" charset="0"/>
                <a:cs typeface="Calibri" pitchFamily="34" charset="0"/>
              </a:rPr>
              <a:t>Hào</a:t>
            </a:r>
            <a:r>
              <a:rPr lang="en-US" sz="2400" dirty="0">
                <a:latin typeface="Calibri" pitchFamily="34" charset="0"/>
                <a:cs typeface="Calibri" pitchFamily="34" charset="0"/>
              </a:rPr>
              <a:t> </a:t>
            </a:r>
            <a:r>
              <a:rPr lang="en-US" sz="2400" dirty="0" err="1">
                <a:latin typeface="Calibri" pitchFamily="34" charset="0"/>
                <a:cs typeface="Calibri" pitchFamily="34" charset="0"/>
              </a:rPr>
              <a:t>và</a:t>
            </a:r>
            <a:r>
              <a:rPr lang="en-US" sz="2400" dirty="0">
                <a:latin typeface="Calibri" pitchFamily="34" charset="0"/>
                <a:cs typeface="Calibri" pitchFamily="34" charset="0"/>
              </a:rPr>
              <a:t> Minh </a:t>
            </a:r>
            <a:r>
              <a:rPr lang="en-US" sz="2400" dirty="0" err="1">
                <a:latin typeface="Calibri" pitchFamily="34" charset="0"/>
                <a:cs typeface="Calibri" pitchFamily="34" charset="0"/>
              </a:rPr>
              <a:t>sẽ</a:t>
            </a:r>
            <a:r>
              <a:rPr lang="en-US" sz="2400" dirty="0">
                <a:latin typeface="Calibri" pitchFamily="34" charset="0"/>
                <a:cs typeface="Calibri" pitchFamily="34" charset="0"/>
              </a:rPr>
              <a:t> </a:t>
            </a:r>
            <a:r>
              <a:rPr lang="en-US" sz="2400" dirty="0" err="1">
                <a:latin typeface="Calibri" pitchFamily="34" charset="0"/>
                <a:cs typeface="Calibri" pitchFamily="34" charset="0"/>
              </a:rPr>
              <a:t>không</a:t>
            </a:r>
            <a:r>
              <a:rPr lang="en-US" sz="2400" dirty="0">
                <a:latin typeface="Calibri" pitchFamily="34" charset="0"/>
                <a:cs typeface="Calibri" pitchFamily="34" charset="0"/>
              </a:rPr>
              <a:t> </a:t>
            </a:r>
            <a:r>
              <a:rPr lang="en-US" sz="2400" dirty="0" err="1">
                <a:latin typeface="Calibri" pitchFamily="34" charset="0"/>
                <a:cs typeface="Calibri" pitchFamily="34" charset="0"/>
              </a:rPr>
              <a:t>thành</a:t>
            </a:r>
            <a:r>
              <a:rPr lang="en-US" sz="2400" dirty="0">
                <a:latin typeface="Calibri" pitchFamily="34" charset="0"/>
                <a:cs typeface="Calibri" pitchFamily="34" charset="0"/>
              </a:rPr>
              <a:t> </a:t>
            </a:r>
            <a:r>
              <a:rPr lang="en-US" sz="2400" dirty="0" err="1">
                <a:latin typeface="Calibri" pitchFamily="34" charset="0"/>
                <a:cs typeface="Calibri" pitchFamily="34" charset="0"/>
              </a:rPr>
              <a:t>công</a:t>
            </a:r>
            <a:endParaRPr lang="en-US" sz="2400" dirty="0">
              <a:latin typeface="Calibri" pitchFamily="34" charset="0"/>
              <a:cs typeface="Calibri" pitchFamily="34" charset="0"/>
            </a:endParaRPr>
          </a:p>
          <a:p>
            <a:r>
              <a:rPr lang="en-US" sz="2400" dirty="0">
                <a:latin typeface="Calibri" pitchFamily="34" charset="0"/>
                <a:cs typeface="Calibri" pitchFamily="34" charset="0"/>
              </a:rPr>
              <a:t> + </a:t>
            </a:r>
            <a:r>
              <a:rPr lang="en-US" sz="2400" dirty="0" err="1">
                <a:latin typeface="Calibri" pitchFamily="34" charset="0"/>
                <a:cs typeface="Calibri" pitchFamily="34" charset="0"/>
              </a:rPr>
              <a:t>Cách</a:t>
            </a:r>
            <a:r>
              <a:rPr lang="en-US" sz="2400" dirty="0">
                <a:latin typeface="Calibri" pitchFamily="34" charset="0"/>
                <a:cs typeface="Calibri" pitchFamily="34" charset="0"/>
              </a:rPr>
              <a:t> </a:t>
            </a:r>
            <a:r>
              <a:rPr lang="en-US" sz="2400" dirty="0" err="1">
                <a:latin typeface="Calibri" pitchFamily="34" charset="0"/>
                <a:cs typeface="Calibri" pitchFamily="34" charset="0"/>
              </a:rPr>
              <a:t>của</a:t>
            </a:r>
            <a:r>
              <a:rPr lang="en-US" sz="2400" dirty="0">
                <a:latin typeface="Calibri" pitchFamily="34" charset="0"/>
                <a:cs typeface="Calibri" pitchFamily="34" charset="0"/>
              </a:rPr>
              <a:t> </a:t>
            </a:r>
            <a:r>
              <a:rPr lang="en-US" sz="2400" dirty="0" err="1">
                <a:latin typeface="Calibri" pitchFamily="34" charset="0"/>
                <a:cs typeface="Calibri" pitchFamily="34" charset="0"/>
              </a:rPr>
              <a:t>Hào</a:t>
            </a:r>
            <a:r>
              <a:rPr lang="en-US" sz="2400" dirty="0">
                <a:latin typeface="Calibri" pitchFamily="34" charset="0"/>
                <a:cs typeface="Calibri" pitchFamily="34" charset="0"/>
              </a:rPr>
              <a:t>: </a:t>
            </a:r>
            <a:r>
              <a:rPr lang="en-US" sz="2400" dirty="0" err="1">
                <a:latin typeface="Calibri" pitchFamily="34" charset="0"/>
                <a:cs typeface="Calibri" pitchFamily="34" charset="0"/>
              </a:rPr>
              <a:t>sữa</a:t>
            </a:r>
            <a:r>
              <a:rPr lang="en-US" sz="2400" dirty="0">
                <a:latin typeface="Calibri" pitchFamily="34" charset="0"/>
                <a:cs typeface="Calibri" pitchFamily="34" charset="0"/>
              </a:rPr>
              <a:t> </a:t>
            </a:r>
            <a:r>
              <a:rPr lang="en-US" sz="2400" dirty="0" err="1">
                <a:latin typeface="Calibri" pitchFamily="34" charset="0"/>
                <a:cs typeface="Calibri" pitchFamily="34" charset="0"/>
              </a:rPr>
              <a:t>đang</a:t>
            </a:r>
            <a:r>
              <a:rPr lang="en-US" sz="2400" dirty="0">
                <a:latin typeface="Calibri" pitchFamily="34" charset="0"/>
                <a:cs typeface="Calibri" pitchFamily="34" charset="0"/>
              </a:rPr>
              <a:t> </a:t>
            </a:r>
            <a:r>
              <a:rPr lang="en-US" sz="2400" dirty="0" err="1">
                <a:latin typeface="Calibri" pitchFamily="34" charset="0"/>
                <a:cs typeface="Calibri" pitchFamily="34" charset="0"/>
              </a:rPr>
              <a:t>nóng</a:t>
            </a:r>
            <a:r>
              <a:rPr lang="en-US" sz="2400" dirty="0">
                <a:latin typeface="Calibri" pitchFamily="34" charset="0"/>
                <a:cs typeface="Calibri" pitchFamily="34" charset="0"/>
              </a:rPr>
              <a:t> (</a:t>
            </a:r>
            <a:r>
              <a:rPr lang="en-US" sz="2400" dirty="0" err="1">
                <a:latin typeface="Calibri" pitchFamily="34" charset="0"/>
                <a:cs typeface="Calibri" pitchFamily="34" charset="0"/>
              </a:rPr>
              <a:t>nhiệt</a:t>
            </a:r>
            <a:r>
              <a:rPr lang="en-US" sz="2400" dirty="0">
                <a:latin typeface="Calibri" pitchFamily="34" charset="0"/>
                <a:cs typeface="Calibri" pitchFamily="34" charset="0"/>
              </a:rPr>
              <a:t> </a:t>
            </a:r>
            <a:r>
              <a:rPr lang="en-US" sz="2400" dirty="0" err="1">
                <a:latin typeface="Calibri" pitchFamily="34" charset="0"/>
                <a:cs typeface="Calibri" pitchFamily="34" charset="0"/>
              </a:rPr>
              <a:t>độ</a:t>
            </a:r>
            <a:r>
              <a:rPr lang="en-US" sz="2400" dirty="0">
                <a:latin typeface="Calibri" pitchFamily="34" charset="0"/>
                <a:cs typeface="Calibri" pitchFamily="34" charset="0"/>
              </a:rPr>
              <a:t> </a:t>
            </a:r>
            <a:r>
              <a:rPr lang="en-US" sz="2400" dirty="0" err="1">
                <a:latin typeface="Calibri" pitchFamily="34" charset="0"/>
                <a:cs typeface="Calibri" pitchFamily="34" charset="0"/>
              </a:rPr>
              <a:t>cao</a:t>
            </a:r>
            <a:r>
              <a:rPr lang="en-US" sz="2400" dirty="0">
                <a:latin typeface="Calibri" pitchFamily="34" charset="0"/>
                <a:cs typeface="Calibri" pitchFamily="34" charset="0"/>
              </a:rPr>
              <a:t>) </a:t>
            </a:r>
            <a:r>
              <a:rPr lang="en-US" sz="2400" dirty="0" err="1">
                <a:latin typeface="Calibri" pitchFamily="34" charset="0"/>
                <a:cs typeface="Calibri" pitchFamily="34" charset="0"/>
              </a:rPr>
              <a:t>mà</a:t>
            </a:r>
            <a:r>
              <a:rPr lang="en-US" sz="2400" dirty="0">
                <a:latin typeface="Calibri" pitchFamily="34" charset="0"/>
                <a:cs typeface="Calibri" pitchFamily="34" charset="0"/>
              </a:rPr>
              <a:t> </a:t>
            </a:r>
            <a:r>
              <a:rPr lang="en-US" sz="2400" dirty="0" err="1">
                <a:latin typeface="Calibri" pitchFamily="34" charset="0"/>
                <a:cs typeface="Calibri" pitchFamily="34" charset="0"/>
              </a:rPr>
              <a:t>bổ</a:t>
            </a:r>
            <a:r>
              <a:rPr lang="en-US" sz="2400" dirty="0">
                <a:latin typeface="Calibri" pitchFamily="34" charset="0"/>
                <a:cs typeface="Calibri" pitchFamily="34" charset="0"/>
              </a:rPr>
              <a:t> sung </a:t>
            </a:r>
            <a:r>
              <a:rPr lang="en-US" sz="2400" dirty="0" err="1">
                <a:latin typeface="Calibri" pitchFamily="34" charset="0"/>
                <a:cs typeface="Calibri" pitchFamily="34" charset="0"/>
              </a:rPr>
              <a:t>sữa</a:t>
            </a:r>
            <a:r>
              <a:rPr lang="en-US" sz="2400" dirty="0">
                <a:latin typeface="Calibri" pitchFamily="34" charset="0"/>
                <a:cs typeface="Calibri" pitchFamily="34" charset="0"/>
              </a:rPr>
              <a:t> </a:t>
            </a:r>
            <a:r>
              <a:rPr lang="en-US" sz="2400" dirty="0" err="1">
                <a:latin typeface="Calibri" pitchFamily="34" charset="0"/>
                <a:cs typeface="Calibri" pitchFamily="34" charset="0"/>
              </a:rPr>
              <a:t>chua</a:t>
            </a:r>
            <a:r>
              <a:rPr lang="en-US" sz="2400" dirty="0">
                <a:latin typeface="Calibri" pitchFamily="34" charset="0"/>
                <a:cs typeface="Calibri" pitchFamily="34" charset="0"/>
              </a:rPr>
              <a:t> </a:t>
            </a:r>
            <a:r>
              <a:rPr lang="en-US" sz="2400" dirty="0" err="1">
                <a:latin typeface="Calibri" pitchFamily="34" charset="0"/>
                <a:cs typeface="Calibri" pitchFamily="34" charset="0"/>
              </a:rPr>
              <a:t>Vinamilk</a:t>
            </a:r>
            <a:r>
              <a:rPr lang="en-US" sz="2400" dirty="0">
                <a:latin typeface="Calibri" pitchFamily="34" charset="0"/>
                <a:cs typeface="Calibri" pitchFamily="34" charset="0"/>
              </a:rPr>
              <a:t> (vi </a:t>
            </a:r>
            <a:r>
              <a:rPr lang="en-US" sz="2400" dirty="0" err="1">
                <a:latin typeface="Calibri" pitchFamily="34" charset="0"/>
                <a:cs typeface="Calibri" pitchFamily="34" charset="0"/>
              </a:rPr>
              <a:t>khuẩn</a:t>
            </a:r>
            <a:r>
              <a:rPr lang="en-US" sz="2400" dirty="0">
                <a:latin typeface="Calibri" pitchFamily="34" charset="0"/>
                <a:cs typeface="Calibri" pitchFamily="34" charset="0"/>
              </a:rPr>
              <a:t> lactic) → vi </a:t>
            </a:r>
            <a:r>
              <a:rPr lang="en-US" sz="2400" dirty="0" err="1">
                <a:latin typeface="Calibri" pitchFamily="34" charset="0"/>
                <a:cs typeface="Calibri" pitchFamily="34" charset="0"/>
              </a:rPr>
              <a:t>khuẩn</a:t>
            </a:r>
            <a:r>
              <a:rPr lang="en-US" sz="2400" dirty="0">
                <a:latin typeface="Calibri" pitchFamily="34" charset="0"/>
                <a:cs typeface="Calibri" pitchFamily="34" charset="0"/>
              </a:rPr>
              <a:t> </a:t>
            </a:r>
            <a:r>
              <a:rPr lang="en-US" sz="2400" dirty="0" err="1">
                <a:latin typeface="Calibri" pitchFamily="34" charset="0"/>
                <a:cs typeface="Calibri" pitchFamily="34" charset="0"/>
              </a:rPr>
              <a:t>bị</a:t>
            </a:r>
            <a:r>
              <a:rPr lang="en-US" sz="2400" dirty="0">
                <a:latin typeface="Calibri" pitchFamily="34" charset="0"/>
                <a:cs typeface="Calibri" pitchFamily="34" charset="0"/>
              </a:rPr>
              <a:t> </a:t>
            </a:r>
            <a:r>
              <a:rPr lang="en-US" sz="2400" dirty="0" err="1">
                <a:latin typeface="Calibri" pitchFamily="34" charset="0"/>
                <a:cs typeface="Calibri" pitchFamily="34" charset="0"/>
              </a:rPr>
              <a:t>chết</a:t>
            </a:r>
            <a:r>
              <a:rPr lang="en-US" sz="2400" dirty="0">
                <a:latin typeface="Calibri" pitchFamily="34" charset="0"/>
                <a:cs typeface="Calibri" pitchFamily="34" charset="0"/>
              </a:rPr>
              <a:t> </a:t>
            </a:r>
            <a:r>
              <a:rPr lang="en-US" sz="2400" dirty="0" err="1">
                <a:latin typeface="Calibri" pitchFamily="34" charset="0"/>
                <a:cs typeface="Calibri" pitchFamily="34" charset="0"/>
              </a:rPr>
              <a:t>bởi</a:t>
            </a:r>
            <a:r>
              <a:rPr lang="en-US" sz="2400" dirty="0">
                <a:latin typeface="Calibri" pitchFamily="34" charset="0"/>
                <a:cs typeface="Calibri" pitchFamily="34" charset="0"/>
              </a:rPr>
              <a:t> </a:t>
            </a:r>
            <a:r>
              <a:rPr lang="en-US" sz="2400" dirty="0" err="1">
                <a:latin typeface="Calibri" pitchFamily="34" charset="0"/>
                <a:cs typeface="Calibri" pitchFamily="34" charset="0"/>
              </a:rPr>
              <a:t>nhiệt</a:t>
            </a:r>
            <a:r>
              <a:rPr lang="en-US" sz="2400" dirty="0">
                <a:latin typeface="Calibri" pitchFamily="34" charset="0"/>
                <a:cs typeface="Calibri" pitchFamily="34" charset="0"/>
              </a:rPr>
              <a:t> </a:t>
            </a:r>
            <a:r>
              <a:rPr lang="en-US" sz="2400" dirty="0" err="1">
                <a:latin typeface="Calibri" pitchFamily="34" charset="0"/>
                <a:cs typeface="Calibri" pitchFamily="34" charset="0"/>
              </a:rPr>
              <a:t>độ</a:t>
            </a:r>
            <a:r>
              <a:rPr lang="en-US" sz="2400" dirty="0">
                <a:latin typeface="Calibri" pitchFamily="34" charset="0"/>
                <a:cs typeface="Calibri" pitchFamily="34" charset="0"/>
              </a:rPr>
              <a:t> </a:t>
            </a:r>
            <a:r>
              <a:rPr lang="en-US" sz="2400" dirty="0" err="1">
                <a:latin typeface="Calibri" pitchFamily="34" charset="0"/>
                <a:cs typeface="Calibri" pitchFamily="34" charset="0"/>
              </a:rPr>
              <a:t>cao</a:t>
            </a:r>
            <a:r>
              <a:rPr lang="en-US" sz="2400" dirty="0">
                <a:latin typeface="Calibri" pitchFamily="34" charset="0"/>
                <a:cs typeface="Calibri" pitchFamily="34" charset="0"/>
              </a:rPr>
              <a:t> → </a:t>
            </a:r>
            <a:r>
              <a:rPr lang="en-US" sz="2400" dirty="0" err="1">
                <a:latin typeface="Calibri" pitchFamily="34" charset="0"/>
                <a:cs typeface="Calibri" pitchFamily="34" charset="0"/>
              </a:rPr>
              <a:t>không</a:t>
            </a:r>
            <a:r>
              <a:rPr lang="en-US" sz="2400" dirty="0">
                <a:latin typeface="Calibri" pitchFamily="34" charset="0"/>
                <a:cs typeface="Calibri" pitchFamily="34" charset="0"/>
              </a:rPr>
              <a:t> </a:t>
            </a:r>
            <a:r>
              <a:rPr lang="en-US" sz="2400" dirty="0" err="1">
                <a:latin typeface="Calibri" pitchFamily="34" charset="0"/>
                <a:cs typeface="Calibri" pitchFamily="34" charset="0"/>
              </a:rPr>
              <a:t>có</a:t>
            </a:r>
            <a:r>
              <a:rPr lang="en-US" sz="2400" dirty="0">
                <a:latin typeface="Calibri" pitchFamily="34" charset="0"/>
                <a:cs typeface="Calibri" pitchFamily="34" charset="0"/>
              </a:rPr>
              <a:t> </a:t>
            </a:r>
            <a:r>
              <a:rPr lang="en-US" sz="2400" dirty="0" err="1">
                <a:latin typeface="Calibri" pitchFamily="34" charset="0"/>
                <a:cs typeface="Calibri" pitchFamily="34" charset="0"/>
              </a:rPr>
              <a:t>tác</a:t>
            </a:r>
            <a:r>
              <a:rPr lang="en-US" sz="2400" dirty="0">
                <a:latin typeface="Calibri" pitchFamily="34" charset="0"/>
                <a:cs typeface="Calibri" pitchFamily="34" charset="0"/>
              </a:rPr>
              <a:t> </a:t>
            </a:r>
            <a:r>
              <a:rPr lang="en-US" sz="2400" dirty="0" err="1">
                <a:latin typeface="Calibri" pitchFamily="34" charset="0"/>
                <a:cs typeface="Calibri" pitchFamily="34" charset="0"/>
              </a:rPr>
              <a:t>nhân</a:t>
            </a:r>
            <a:r>
              <a:rPr lang="en-US" sz="2400" dirty="0">
                <a:latin typeface="Calibri" pitchFamily="34" charset="0"/>
                <a:cs typeface="Calibri" pitchFamily="34" charset="0"/>
              </a:rPr>
              <a:t> </a:t>
            </a:r>
            <a:r>
              <a:rPr lang="en-US" sz="2400" dirty="0" err="1">
                <a:latin typeface="Calibri" pitchFamily="34" charset="0"/>
                <a:cs typeface="Calibri" pitchFamily="34" charset="0"/>
              </a:rPr>
              <a:t>lên</a:t>
            </a:r>
            <a:r>
              <a:rPr lang="en-US" sz="2400" dirty="0">
                <a:latin typeface="Calibri" pitchFamily="34" charset="0"/>
                <a:cs typeface="Calibri" pitchFamily="34" charset="0"/>
              </a:rPr>
              <a:t> men.</a:t>
            </a:r>
          </a:p>
          <a:p>
            <a:r>
              <a:rPr lang="en-US" sz="2400" dirty="0">
                <a:latin typeface="Calibri" pitchFamily="34" charset="0"/>
                <a:cs typeface="Calibri" pitchFamily="34" charset="0"/>
              </a:rPr>
              <a:t> + </a:t>
            </a:r>
            <a:r>
              <a:rPr lang="en-US" sz="2400" dirty="0" err="1">
                <a:latin typeface="Calibri" pitchFamily="34" charset="0"/>
                <a:cs typeface="Calibri" pitchFamily="34" charset="0"/>
              </a:rPr>
              <a:t>Cách</a:t>
            </a:r>
            <a:r>
              <a:rPr lang="en-US" sz="2400" dirty="0">
                <a:latin typeface="Calibri" pitchFamily="34" charset="0"/>
                <a:cs typeface="Calibri" pitchFamily="34" charset="0"/>
              </a:rPr>
              <a:t> </a:t>
            </a:r>
            <a:r>
              <a:rPr lang="en-US" sz="2400" dirty="0" err="1">
                <a:latin typeface="Calibri" pitchFamily="34" charset="0"/>
                <a:cs typeface="Calibri" pitchFamily="34" charset="0"/>
              </a:rPr>
              <a:t>của</a:t>
            </a:r>
            <a:r>
              <a:rPr lang="en-US" sz="2400" dirty="0">
                <a:latin typeface="Calibri" pitchFamily="34" charset="0"/>
                <a:cs typeface="Calibri" pitchFamily="34" charset="0"/>
              </a:rPr>
              <a:t> Minh: do </a:t>
            </a:r>
            <a:r>
              <a:rPr lang="en-US" sz="2400" dirty="0" err="1">
                <a:latin typeface="Calibri" pitchFamily="34" charset="0"/>
                <a:cs typeface="Calibri" pitchFamily="34" charset="0"/>
              </a:rPr>
              <a:t>có</a:t>
            </a:r>
            <a:r>
              <a:rPr lang="en-US" sz="2400" dirty="0">
                <a:latin typeface="Calibri" pitchFamily="34" charset="0"/>
                <a:cs typeface="Calibri" pitchFamily="34" charset="0"/>
              </a:rPr>
              <a:t> </a:t>
            </a:r>
            <a:r>
              <a:rPr lang="en-US" sz="2400" dirty="0" err="1">
                <a:latin typeface="Calibri" pitchFamily="34" charset="0"/>
                <a:cs typeface="Calibri" pitchFamily="34" charset="0"/>
              </a:rPr>
              <a:t>bổ</a:t>
            </a:r>
            <a:r>
              <a:rPr lang="en-US" sz="2400" dirty="0">
                <a:latin typeface="Calibri" pitchFamily="34" charset="0"/>
                <a:cs typeface="Calibri" pitchFamily="34" charset="0"/>
              </a:rPr>
              <a:t> sung </a:t>
            </a:r>
            <a:r>
              <a:rPr lang="en-US" sz="2400" dirty="0" err="1">
                <a:latin typeface="Calibri" pitchFamily="34" charset="0"/>
                <a:cs typeface="Calibri" pitchFamily="34" charset="0"/>
              </a:rPr>
              <a:t>enzim</a:t>
            </a:r>
            <a:r>
              <a:rPr lang="en-US" sz="2400" dirty="0">
                <a:latin typeface="Calibri" pitchFamily="34" charset="0"/>
                <a:cs typeface="Calibri" pitchFamily="34" charset="0"/>
              </a:rPr>
              <a:t> </a:t>
            </a:r>
            <a:r>
              <a:rPr lang="en-US" sz="2400" dirty="0" err="1">
                <a:latin typeface="Calibri" pitchFamily="34" charset="0"/>
                <a:cs typeface="Calibri" pitchFamily="34" charset="0"/>
              </a:rPr>
              <a:t>lizozim</a:t>
            </a:r>
            <a:r>
              <a:rPr lang="en-US" sz="2400" dirty="0">
                <a:latin typeface="Calibri" pitchFamily="34" charset="0"/>
                <a:cs typeface="Calibri" pitchFamily="34" charset="0"/>
              </a:rPr>
              <a:t> </a:t>
            </a:r>
            <a:r>
              <a:rPr lang="en-US" sz="2400" dirty="0" err="1">
                <a:latin typeface="Calibri" pitchFamily="34" charset="0"/>
                <a:cs typeface="Calibri" pitchFamily="34" charset="0"/>
              </a:rPr>
              <a:t>vào</a:t>
            </a:r>
            <a:r>
              <a:rPr lang="en-US" sz="2400" dirty="0">
                <a:latin typeface="Calibri" pitchFamily="34" charset="0"/>
                <a:cs typeface="Calibri" pitchFamily="34" charset="0"/>
              </a:rPr>
              <a:t>. </a:t>
            </a:r>
            <a:r>
              <a:rPr lang="en-US" sz="2400" dirty="0" err="1">
                <a:latin typeface="Calibri" pitchFamily="34" charset="0"/>
                <a:cs typeface="Calibri" pitchFamily="34" charset="0"/>
              </a:rPr>
              <a:t>Lizozim</a:t>
            </a:r>
            <a:r>
              <a:rPr lang="en-US" sz="2400" dirty="0">
                <a:latin typeface="Calibri" pitchFamily="34" charset="0"/>
                <a:cs typeface="Calibri" pitchFamily="34" charset="0"/>
              </a:rPr>
              <a:t> </a:t>
            </a:r>
            <a:r>
              <a:rPr lang="en-US" sz="2400" dirty="0" err="1">
                <a:latin typeface="Calibri" pitchFamily="34" charset="0"/>
                <a:cs typeface="Calibri" pitchFamily="34" charset="0"/>
              </a:rPr>
              <a:t>là</a:t>
            </a:r>
            <a:r>
              <a:rPr lang="en-US" sz="2400" dirty="0">
                <a:latin typeface="Calibri" pitchFamily="34" charset="0"/>
                <a:cs typeface="Calibri" pitchFamily="34" charset="0"/>
              </a:rPr>
              <a:t> </a:t>
            </a:r>
            <a:r>
              <a:rPr lang="en-US" sz="2400" dirty="0" err="1">
                <a:latin typeface="Calibri" pitchFamily="34" charset="0"/>
                <a:cs typeface="Calibri" pitchFamily="34" charset="0"/>
              </a:rPr>
              <a:t>enzim</a:t>
            </a:r>
            <a:r>
              <a:rPr lang="en-US" sz="2400" dirty="0">
                <a:latin typeface="Calibri" pitchFamily="34" charset="0"/>
                <a:cs typeface="Calibri" pitchFamily="34" charset="0"/>
              </a:rPr>
              <a:t> </a:t>
            </a:r>
            <a:r>
              <a:rPr lang="en-US" sz="2400" dirty="0" err="1">
                <a:latin typeface="Calibri" pitchFamily="34" charset="0"/>
                <a:cs typeface="Calibri" pitchFamily="34" charset="0"/>
              </a:rPr>
              <a:t>phá</a:t>
            </a:r>
            <a:r>
              <a:rPr lang="en-US" sz="2400" dirty="0">
                <a:latin typeface="Calibri" pitchFamily="34" charset="0"/>
                <a:cs typeface="Calibri" pitchFamily="34" charset="0"/>
              </a:rPr>
              <a:t> </a:t>
            </a:r>
            <a:r>
              <a:rPr lang="en-US" sz="2400" dirty="0" err="1">
                <a:latin typeface="Calibri" pitchFamily="34" charset="0"/>
                <a:cs typeface="Calibri" pitchFamily="34" charset="0"/>
              </a:rPr>
              <a:t>hủy</a:t>
            </a:r>
            <a:r>
              <a:rPr lang="en-US" sz="2400" dirty="0">
                <a:latin typeface="Calibri" pitchFamily="34" charset="0"/>
                <a:cs typeface="Calibri" pitchFamily="34" charset="0"/>
              </a:rPr>
              <a:t> </a:t>
            </a:r>
            <a:r>
              <a:rPr lang="en-US" sz="2400" dirty="0" err="1">
                <a:latin typeface="Calibri" pitchFamily="34" charset="0"/>
                <a:cs typeface="Calibri" pitchFamily="34" charset="0"/>
              </a:rPr>
              <a:t>thành</a:t>
            </a:r>
            <a:r>
              <a:rPr lang="en-US" sz="2400" dirty="0">
                <a:latin typeface="Calibri" pitchFamily="34" charset="0"/>
                <a:cs typeface="Calibri" pitchFamily="34" charset="0"/>
              </a:rPr>
              <a:t> </a:t>
            </a:r>
            <a:r>
              <a:rPr lang="en-US" sz="2400" dirty="0" err="1">
                <a:latin typeface="Calibri" pitchFamily="34" charset="0"/>
                <a:cs typeface="Calibri" pitchFamily="34" charset="0"/>
              </a:rPr>
              <a:t>tế</a:t>
            </a:r>
            <a:r>
              <a:rPr lang="en-US" sz="2400" dirty="0">
                <a:latin typeface="Calibri" pitchFamily="34" charset="0"/>
                <a:cs typeface="Calibri" pitchFamily="34" charset="0"/>
              </a:rPr>
              <a:t> </a:t>
            </a:r>
            <a:r>
              <a:rPr lang="en-US" sz="2400" dirty="0" err="1">
                <a:latin typeface="Calibri" pitchFamily="34" charset="0"/>
                <a:cs typeface="Calibri" pitchFamily="34" charset="0"/>
              </a:rPr>
              <a:t>bào</a:t>
            </a:r>
            <a:r>
              <a:rPr lang="en-US" sz="2400" dirty="0">
                <a:latin typeface="Calibri" pitchFamily="34" charset="0"/>
                <a:cs typeface="Calibri" pitchFamily="34" charset="0"/>
              </a:rPr>
              <a:t> vi </a:t>
            </a:r>
            <a:r>
              <a:rPr lang="en-US" sz="2400" dirty="0" err="1">
                <a:latin typeface="Calibri" pitchFamily="34" charset="0"/>
                <a:cs typeface="Calibri" pitchFamily="34" charset="0"/>
              </a:rPr>
              <a:t>khuẩn</a:t>
            </a:r>
            <a:r>
              <a:rPr lang="en-US" sz="2400" dirty="0">
                <a:latin typeface="Calibri" pitchFamily="34" charset="0"/>
                <a:cs typeface="Calibri" pitchFamily="34" charset="0"/>
              </a:rPr>
              <a:t> → vi </a:t>
            </a:r>
            <a:r>
              <a:rPr lang="en-US" sz="2400" dirty="0" err="1">
                <a:latin typeface="Calibri" pitchFamily="34" charset="0"/>
                <a:cs typeface="Calibri" pitchFamily="34" charset="0"/>
              </a:rPr>
              <a:t>khuẩn</a:t>
            </a:r>
            <a:r>
              <a:rPr lang="en-US" sz="2400" dirty="0">
                <a:latin typeface="Calibri" pitchFamily="34" charset="0"/>
                <a:cs typeface="Calibri" pitchFamily="34" charset="0"/>
              </a:rPr>
              <a:t> lactic </a:t>
            </a:r>
            <a:r>
              <a:rPr lang="en-US" sz="2400" dirty="0" err="1">
                <a:latin typeface="Calibri" pitchFamily="34" charset="0"/>
                <a:cs typeface="Calibri" pitchFamily="34" charset="0"/>
              </a:rPr>
              <a:t>bị</a:t>
            </a:r>
            <a:r>
              <a:rPr lang="en-US" sz="2400" dirty="0">
                <a:latin typeface="Calibri" pitchFamily="34" charset="0"/>
                <a:cs typeface="Calibri" pitchFamily="34" charset="0"/>
              </a:rPr>
              <a:t> </a:t>
            </a:r>
            <a:r>
              <a:rPr lang="en-US" sz="2400" dirty="0" err="1">
                <a:latin typeface="Calibri" pitchFamily="34" charset="0"/>
                <a:cs typeface="Calibri" pitchFamily="34" charset="0"/>
              </a:rPr>
              <a:t>mất</a:t>
            </a:r>
            <a:r>
              <a:rPr lang="en-US" sz="2400" dirty="0">
                <a:latin typeface="Calibri" pitchFamily="34" charset="0"/>
                <a:cs typeface="Calibri" pitchFamily="34" charset="0"/>
              </a:rPr>
              <a:t> </a:t>
            </a:r>
            <a:r>
              <a:rPr lang="en-US" sz="2400" dirty="0" err="1">
                <a:latin typeface="Calibri" pitchFamily="34" charset="0"/>
                <a:cs typeface="Calibri" pitchFamily="34" charset="0"/>
              </a:rPr>
              <a:t>thành</a:t>
            </a:r>
            <a:r>
              <a:rPr lang="en-US" sz="2400" dirty="0">
                <a:latin typeface="Calibri" pitchFamily="34" charset="0"/>
                <a:cs typeface="Calibri" pitchFamily="34" charset="0"/>
              </a:rPr>
              <a:t> → </a:t>
            </a:r>
            <a:r>
              <a:rPr lang="en-US" sz="2400" dirty="0" err="1">
                <a:latin typeface="Calibri" pitchFamily="34" charset="0"/>
                <a:cs typeface="Calibri" pitchFamily="34" charset="0"/>
              </a:rPr>
              <a:t>tế</a:t>
            </a:r>
            <a:r>
              <a:rPr lang="en-US" sz="2400" dirty="0">
                <a:latin typeface="Calibri" pitchFamily="34" charset="0"/>
                <a:cs typeface="Calibri" pitchFamily="34" charset="0"/>
              </a:rPr>
              <a:t> </a:t>
            </a:r>
            <a:r>
              <a:rPr lang="en-US" sz="2400" dirty="0" err="1">
                <a:latin typeface="Calibri" pitchFamily="34" charset="0"/>
                <a:cs typeface="Calibri" pitchFamily="34" charset="0"/>
              </a:rPr>
              <a:t>bào</a:t>
            </a:r>
            <a:r>
              <a:rPr lang="en-US" sz="2400" dirty="0">
                <a:latin typeface="Calibri" pitchFamily="34" charset="0"/>
                <a:cs typeface="Calibri" pitchFamily="34" charset="0"/>
              </a:rPr>
              <a:t> </a:t>
            </a:r>
            <a:r>
              <a:rPr lang="en-US" sz="2400" dirty="0" err="1">
                <a:latin typeface="Calibri" pitchFamily="34" charset="0"/>
                <a:cs typeface="Calibri" pitchFamily="34" charset="0"/>
              </a:rPr>
              <a:t>trương</a:t>
            </a:r>
            <a:r>
              <a:rPr lang="en-US" sz="2400" dirty="0">
                <a:latin typeface="Calibri" pitchFamily="34" charset="0"/>
                <a:cs typeface="Calibri" pitchFamily="34" charset="0"/>
              </a:rPr>
              <a:t> </a:t>
            </a:r>
            <a:r>
              <a:rPr lang="en-US" sz="2400" dirty="0" err="1">
                <a:latin typeface="Calibri" pitchFamily="34" charset="0"/>
                <a:cs typeface="Calibri" pitchFamily="34" charset="0"/>
              </a:rPr>
              <a:t>phồng</a:t>
            </a:r>
            <a:r>
              <a:rPr lang="en-US" sz="2400" dirty="0">
                <a:latin typeface="Calibri" pitchFamily="34" charset="0"/>
                <a:cs typeface="Calibri" pitchFamily="34" charset="0"/>
              </a:rPr>
              <a:t> </a:t>
            </a:r>
            <a:r>
              <a:rPr lang="en-US" sz="2400" dirty="0" err="1">
                <a:latin typeface="Calibri" pitchFamily="34" charset="0"/>
                <a:cs typeface="Calibri" pitchFamily="34" charset="0"/>
              </a:rPr>
              <a:t>và</a:t>
            </a:r>
            <a:r>
              <a:rPr lang="en-US" sz="2400" dirty="0">
                <a:latin typeface="Calibri" pitchFamily="34" charset="0"/>
                <a:cs typeface="Calibri" pitchFamily="34" charset="0"/>
              </a:rPr>
              <a:t> </a:t>
            </a:r>
            <a:r>
              <a:rPr lang="en-US" sz="2400" dirty="0" err="1">
                <a:latin typeface="Calibri" pitchFamily="34" charset="0"/>
                <a:cs typeface="Calibri" pitchFamily="34" charset="0"/>
              </a:rPr>
              <a:t>bị</a:t>
            </a:r>
            <a:r>
              <a:rPr lang="en-US" sz="2400" dirty="0">
                <a:latin typeface="Calibri" pitchFamily="34" charset="0"/>
                <a:cs typeface="Calibri" pitchFamily="34" charset="0"/>
              </a:rPr>
              <a:t> </a:t>
            </a:r>
            <a:r>
              <a:rPr lang="en-US" sz="2400" dirty="0" err="1">
                <a:latin typeface="Calibri" pitchFamily="34" charset="0"/>
                <a:cs typeface="Calibri" pitchFamily="34" charset="0"/>
              </a:rPr>
              <a:t>vỡ</a:t>
            </a:r>
            <a:r>
              <a:rPr lang="en-US" sz="2400" dirty="0">
                <a:latin typeface="Calibri" pitchFamily="34" charset="0"/>
                <a:cs typeface="Calibri" pitchFamily="34" charset="0"/>
              </a:rPr>
              <a:t> </a:t>
            </a:r>
            <a:r>
              <a:rPr lang="en-US" sz="2400" dirty="0" err="1">
                <a:latin typeface="Calibri" pitchFamily="34" charset="0"/>
                <a:cs typeface="Calibri" pitchFamily="34" charset="0"/>
              </a:rPr>
              <a:t>ra</a:t>
            </a:r>
            <a:r>
              <a:rPr lang="en-US" sz="2400" dirty="0">
                <a:latin typeface="Calibri" pitchFamily="34" charset="0"/>
                <a:cs typeface="Calibri" pitchFamily="34" charset="0"/>
              </a:rPr>
              <a:t> → vi </a:t>
            </a:r>
            <a:r>
              <a:rPr lang="en-US" sz="2400" dirty="0" err="1">
                <a:latin typeface="Calibri" pitchFamily="34" charset="0"/>
                <a:cs typeface="Calibri" pitchFamily="34" charset="0"/>
              </a:rPr>
              <a:t>khuẩn</a:t>
            </a:r>
            <a:r>
              <a:rPr lang="en-US" sz="2400" dirty="0">
                <a:latin typeface="Calibri" pitchFamily="34" charset="0"/>
                <a:cs typeface="Calibri" pitchFamily="34" charset="0"/>
              </a:rPr>
              <a:t> lactic </a:t>
            </a:r>
            <a:r>
              <a:rPr lang="en-US" sz="2400" dirty="0" err="1">
                <a:latin typeface="Calibri" pitchFamily="34" charset="0"/>
                <a:cs typeface="Calibri" pitchFamily="34" charset="0"/>
              </a:rPr>
              <a:t>bị</a:t>
            </a:r>
            <a:r>
              <a:rPr lang="en-US" sz="2400" dirty="0">
                <a:latin typeface="Calibri" pitchFamily="34" charset="0"/>
                <a:cs typeface="Calibri" pitchFamily="34" charset="0"/>
              </a:rPr>
              <a:t> </a:t>
            </a:r>
            <a:r>
              <a:rPr lang="en-US" sz="2400" dirty="0" err="1">
                <a:latin typeface="Calibri" pitchFamily="34" charset="0"/>
                <a:cs typeface="Calibri" pitchFamily="34" charset="0"/>
              </a:rPr>
              <a:t>chết</a:t>
            </a:r>
            <a:r>
              <a:rPr lang="en-US" sz="2400" dirty="0">
                <a:latin typeface="Calibri" pitchFamily="34" charset="0"/>
                <a:cs typeface="Calibri" pitchFamily="34" charset="0"/>
              </a:rPr>
              <a:t> → </a:t>
            </a:r>
            <a:r>
              <a:rPr lang="en-US" sz="2400" dirty="0" err="1">
                <a:latin typeface="Calibri" pitchFamily="34" charset="0"/>
                <a:cs typeface="Calibri" pitchFamily="34" charset="0"/>
              </a:rPr>
              <a:t>không</a:t>
            </a:r>
            <a:r>
              <a:rPr lang="en-US" sz="2400" dirty="0">
                <a:latin typeface="Calibri" pitchFamily="34" charset="0"/>
                <a:cs typeface="Calibri" pitchFamily="34" charset="0"/>
              </a:rPr>
              <a:t> </a:t>
            </a:r>
            <a:r>
              <a:rPr lang="en-US" sz="2400" dirty="0" err="1">
                <a:latin typeface="Calibri" pitchFamily="34" charset="0"/>
                <a:cs typeface="Calibri" pitchFamily="34" charset="0"/>
              </a:rPr>
              <a:t>có</a:t>
            </a:r>
            <a:r>
              <a:rPr lang="en-US" sz="2400" dirty="0">
                <a:latin typeface="Calibri" pitchFamily="34" charset="0"/>
                <a:cs typeface="Calibri" pitchFamily="34" charset="0"/>
              </a:rPr>
              <a:t> </a:t>
            </a:r>
            <a:r>
              <a:rPr lang="en-US" sz="2400" dirty="0" err="1">
                <a:latin typeface="Calibri" pitchFamily="34" charset="0"/>
                <a:cs typeface="Calibri" pitchFamily="34" charset="0"/>
              </a:rPr>
              <a:t>tác</a:t>
            </a:r>
            <a:r>
              <a:rPr lang="en-US" sz="2400" dirty="0">
                <a:latin typeface="Calibri" pitchFamily="34" charset="0"/>
                <a:cs typeface="Calibri" pitchFamily="34" charset="0"/>
              </a:rPr>
              <a:t> </a:t>
            </a:r>
            <a:r>
              <a:rPr lang="en-US" sz="2400" dirty="0" err="1">
                <a:latin typeface="Calibri" pitchFamily="34" charset="0"/>
                <a:cs typeface="Calibri" pitchFamily="34" charset="0"/>
              </a:rPr>
              <a:t>nhân</a:t>
            </a:r>
            <a:r>
              <a:rPr lang="en-US" sz="2400" dirty="0">
                <a:latin typeface="Calibri" pitchFamily="34" charset="0"/>
                <a:cs typeface="Calibri" pitchFamily="34" charset="0"/>
              </a:rPr>
              <a:t> </a:t>
            </a:r>
            <a:r>
              <a:rPr lang="en-US" sz="2400" dirty="0" err="1">
                <a:latin typeface="Calibri" pitchFamily="34" charset="0"/>
                <a:cs typeface="Calibri" pitchFamily="34" charset="0"/>
              </a:rPr>
              <a:t>lên</a:t>
            </a:r>
            <a:r>
              <a:rPr lang="en-US" sz="2400" dirty="0">
                <a:latin typeface="Calibri" pitchFamily="34" charset="0"/>
                <a:cs typeface="Calibri" pitchFamily="34" charset="0"/>
              </a:rPr>
              <a:t> 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
                                        </p:tgtEl>
                                        <p:attrNameLst>
                                          <p:attrName>style.visibility</p:attrName>
                                        </p:attrNameLst>
                                      </p:cBhvr>
                                      <p:to>
                                        <p:strVal val="visible"/>
                                      </p:to>
                                    </p:set>
                                    <p:animEffect transition="in" filter="fade">
                                      <p:cBhvr>
                                        <p:cTn id="7" dur="500"/>
                                        <p:tgtEl>
                                          <p:spTgt spid="15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505"/>
                                        </p:tgtEl>
                                      </p:cBhvr>
                                    </p:animEffect>
                                    <p:set>
                                      <p:cBhvr>
                                        <p:cTn id="15" dur="1" fill="hold">
                                          <p:stCondLst>
                                            <p:cond delay="499"/>
                                          </p:stCondLst>
                                        </p:cTn>
                                        <p:tgtEl>
                                          <p:spTgt spid="150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 grpId="0"/>
      <p:bldP spid="1505" grpId="1"/>
      <p:bldP spid="8" grpId="0" animBg="1"/>
      <p:bldP spid="8" grpId="1"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36"/>
          <p:cNvSpPr txBox="1">
            <a:spLocks noGrp="1"/>
          </p:cNvSpPr>
          <p:nvPr>
            <p:ph type="title" idx="2"/>
          </p:nvPr>
        </p:nvSpPr>
        <p:spPr>
          <a:xfrm>
            <a:off x="809495" y="155225"/>
            <a:ext cx="10714800" cy="763500"/>
          </a:xfrm>
          <a:prstGeom prst="rect">
            <a:avLst/>
          </a:prstGeom>
        </p:spPr>
        <p:txBody>
          <a:bodyPr spcFirstLastPara="1" wrap="square" lIns="121900" tIns="121900" rIns="121900" bIns="121900" anchor="t" anchorCtr="0">
            <a:noAutofit/>
          </a:bodyPr>
          <a:lstStyle/>
          <a:p>
            <a:r>
              <a:rPr lang="en-US" dirty="0">
                <a:latin typeface="Calibri" pitchFamily="34" charset="0"/>
                <a:cs typeface="Calibri" pitchFamily="34" charset="0"/>
              </a:rPr>
              <a:t>TÌNH HUỐNG 2: AI CÓ TAY MUỐI DƯA?</a:t>
            </a:r>
          </a:p>
        </p:txBody>
      </p:sp>
      <p:sp>
        <p:nvSpPr>
          <p:cNvPr id="1512" name="Google Shape;1512;p36"/>
          <p:cNvSpPr/>
          <p:nvPr/>
        </p:nvSpPr>
        <p:spPr>
          <a:xfrm>
            <a:off x="9165178" y="2114097"/>
            <a:ext cx="1072800" cy="1072800"/>
          </a:xfrm>
          <a:prstGeom prst="ellipse">
            <a:avLst/>
          </a:prstGeom>
          <a:solidFill>
            <a:srgbClr val="FFFFFF">
              <a:alpha val="29800"/>
            </a:srgbClr>
          </a:solidFill>
          <a:ln w="34925"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13" name="Google Shape;1513;p36"/>
          <p:cNvSpPr/>
          <p:nvPr/>
        </p:nvSpPr>
        <p:spPr>
          <a:xfrm>
            <a:off x="5454853" y="2116233"/>
            <a:ext cx="1072800" cy="1072800"/>
          </a:xfrm>
          <a:prstGeom prst="ellipse">
            <a:avLst/>
          </a:prstGeom>
          <a:solidFill>
            <a:srgbClr val="FFFFFF">
              <a:alpha val="29800"/>
            </a:srgbClr>
          </a:solidFill>
          <a:ln w="34925"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14" name="Google Shape;1514;p36"/>
          <p:cNvSpPr/>
          <p:nvPr/>
        </p:nvSpPr>
        <p:spPr>
          <a:xfrm>
            <a:off x="1676367" y="2116014"/>
            <a:ext cx="1072800" cy="1072800"/>
          </a:xfrm>
          <a:prstGeom prst="ellipse">
            <a:avLst/>
          </a:prstGeom>
          <a:solidFill>
            <a:srgbClr val="FFFFFF">
              <a:alpha val="29800"/>
            </a:srgbClr>
          </a:solidFill>
          <a:ln w="34925"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515" name="Google Shape;1515;p36"/>
          <p:cNvGrpSpPr/>
          <p:nvPr/>
        </p:nvGrpSpPr>
        <p:grpSpPr>
          <a:xfrm rot="3430591">
            <a:off x="9226481" y="2254153"/>
            <a:ext cx="949848" cy="792670"/>
            <a:chOff x="8613841" y="3852576"/>
            <a:chExt cx="1031799" cy="861060"/>
          </a:xfrm>
        </p:grpSpPr>
        <p:grpSp>
          <p:nvGrpSpPr>
            <p:cNvPr id="1516" name="Google Shape;1516;p36"/>
            <p:cNvGrpSpPr/>
            <p:nvPr/>
          </p:nvGrpSpPr>
          <p:grpSpPr>
            <a:xfrm>
              <a:off x="8838250" y="4546187"/>
              <a:ext cx="224323" cy="167449"/>
              <a:chOff x="8838250" y="4546187"/>
              <a:chExt cx="224323" cy="167449"/>
            </a:xfrm>
          </p:grpSpPr>
          <p:sp>
            <p:nvSpPr>
              <p:cNvPr id="1517" name="Google Shape;1517;p36"/>
              <p:cNvSpPr/>
              <p:nvPr/>
            </p:nvSpPr>
            <p:spPr>
              <a:xfrm>
                <a:off x="8843036" y="4550949"/>
                <a:ext cx="214867" cy="158115"/>
              </a:xfrm>
              <a:custGeom>
                <a:avLst/>
                <a:gdLst/>
                <a:ahLst/>
                <a:cxnLst/>
                <a:rect l="l" t="t" r="r" b="b"/>
                <a:pathLst>
                  <a:path w="214867" h="158115" extrusionOk="0">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8" name="Google Shape;1518;p36"/>
              <p:cNvSpPr/>
              <p:nvPr/>
            </p:nvSpPr>
            <p:spPr>
              <a:xfrm>
                <a:off x="8838250" y="4546187"/>
                <a:ext cx="224323" cy="167449"/>
              </a:xfrm>
              <a:custGeom>
                <a:avLst/>
                <a:gdLst/>
                <a:ahLst/>
                <a:cxnLst/>
                <a:rect l="l" t="t" r="r" b="b"/>
                <a:pathLst>
                  <a:path w="224323" h="167449" extrusionOk="0">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19" name="Google Shape;1519;p36"/>
            <p:cNvGrpSpPr/>
            <p:nvPr/>
          </p:nvGrpSpPr>
          <p:grpSpPr>
            <a:xfrm>
              <a:off x="8990170" y="4454556"/>
              <a:ext cx="329760" cy="118586"/>
              <a:chOff x="8990170" y="4454556"/>
              <a:chExt cx="329760" cy="118586"/>
            </a:xfrm>
          </p:grpSpPr>
          <p:sp>
            <p:nvSpPr>
              <p:cNvPr id="1520" name="Google Shape;1520;p36"/>
              <p:cNvSpPr/>
              <p:nvPr/>
            </p:nvSpPr>
            <p:spPr>
              <a:xfrm>
                <a:off x="8994742" y="4459509"/>
                <a:ext cx="320126" cy="109061"/>
              </a:xfrm>
              <a:custGeom>
                <a:avLst/>
                <a:gdLst/>
                <a:ahLst/>
                <a:cxnLst/>
                <a:rect l="l" t="t" r="r" b="b"/>
                <a:pathLst>
                  <a:path w="320126" h="109061" extrusionOk="0">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1" name="Google Shape;1521;p36"/>
              <p:cNvSpPr/>
              <p:nvPr/>
            </p:nvSpPr>
            <p:spPr>
              <a:xfrm>
                <a:off x="8990170" y="4454556"/>
                <a:ext cx="329760" cy="118586"/>
              </a:xfrm>
              <a:custGeom>
                <a:avLst/>
                <a:gdLst/>
                <a:ahLst/>
                <a:cxnLst/>
                <a:rect l="l" t="t" r="r" b="b"/>
                <a:pathLst>
                  <a:path w="329760" h="118586" extrusionOk="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22" name="Google Shape;1522;p36"/>
            <p:cNvGrpSpPr/>
            <p:nvPr/>
          </p:nvGrpSpPr>
          <p:grpSpPr>
            <a:xfrm>
              <a:off x="9343481" y="4313110"/>
              <a:ext cx="156986" cy="248411"/>
              <a:chOff x="9343481" y="4313110"/>
              <a:chExt cx="156986" cy="248411"/>
            </a:xfrm>
          </p:grpSpPr>
          <p:sp>
            <p:nvSpPr>
              <p:cNvPr id="1523" name="Google Shape;1523;p36"/>
              <p:cNvSpPr/>
              <p:nvPr/>
            </p:nvSpPr>
            <p:spPr>
              <a:xfrm>
                <a:off x="9348268" y="4317968"/>
                <a:ext cx="147500" cy="238791"/>
              </a:xfrm>
              <a:custGeom>
                <a:avLst/>
                <a:gdLst/>
                <a:ahLst/>
                <a:cxnLst/>
                <a:rect l="l" t="t" r="r" b="b"/>
                <a:pathLst>
                  <a:path w="147500" h="238791" extrusionOk="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4" name="Google Shape;1524;p36"/>
              <p:cNvSpPr/>
              <p:nvPr/>
            </p:nvSpPr>
            <p:spPr>
              <a:xfrm>
                <a:off x="9343481" y="4313110"/>
                <a:ext cx="156986" cy="248411"/>
              </a:xfrm>
              <a:custGeom>
                <a:avLst/>
                <a:gdLst/>
                <a:ahLst/>
                <a:cxnLst/>
                <a:rect l="l" t="t" r="r" b="b"/>
                <a:pathLst>
                  <a:path w="156986" h="248411" extrusionOk="0">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25" name="Google Shape;1525;p36"/>
            <p:cNvGrpSpPr/>
            <p:nvPr/>
          </p:nvGrpSpPr>
          <p:grpSpPr>
            <a:xfrm>
              <a:off x="8851121" y="4083558"/>
              <a:ext cx="166024" cy="323754"/>
              <a:chOff x="8851121" y="4083558"/>
              <a:chExt cx="166024" cy="323754"/>
            </a:xfrm>
          </p:grpSpPr>
          <p:sp>
            <p:nvSpPr>
              <p:cNvPr id="1526" name="Google Shape;1526;p36"/>
              <p:cNvSpPr/>
              <p:nvPr/>
            </p:nvSpPr>
            <p:spPr>
              <a:xfrm>
                <a:off x="8855731" y="4088320"/>
                <a:ext cx="156506" cy="314229"/>
              </a:xfrm>
              <a:custGeom>
                <a:avLst/>
                <a:gdLst/>
                <a:ahLst/>
                <a:cxnLst/>
                <a:rect l="l" t="t" r="r" b="b"/>
                <a:pathLst>
                  <a:path w="156506" h="314229" extrusionOk="0">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36"/>
              <p:cNvSpPr/>
              <p:nvPr/>
            </p:nvSpPr>
            <p:spPr>
              <a:xfrm>
                <a:off x="8851121" y="4083558"/>
                <a:ext cx="166024" cy="323754"/>
              </a:xfrm>
              <a:custGeom>
                <a:avLst/>
                <a:gdLst/>
                <a:ahLst/>
                <a:cxnLst/>
                <a:rect l="l" t="t" r="r" b="b"/>
                <a:pathLst>
                  <a:path w="166024" h="323754" extrusionOk="0">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28" name="Google Shape;1528;p36"/>
            <p:cNvGrpSpPr/>
            <p:nvPr/>
          </p:nvGrpSpPr>
          <p:grpSpPr>
            <a:xfrm>
              <a:off x="9105787" y="3871817"/>
              <a:ext cx="151461" cy="228600"/>
              <a:chOff x="9105787" y="3871817"/>
              <a:chExt cx="151461" cy="228600"/>
            </a:xfrm>
          </p:grpSpPr>
          <p:sp>
            <p:nvSpPr>
              <p:cNvPr id="1529" name="Google Shape;1529;p36"/>
              <p:cNvSpPr/>
              <p:nvPr/>
            </p:nvSpPr>
            <p:spPr>
              <a:xfrm>
                <a:off x="9110389" y="3876579"/>
                <a:ext cx="142166" cy="219170"/>
              </a:xfrm>
              <a:custGeom>
                <a:avLst/>
                <a:gdLst/>
                <a:ahLst/>
                <a:cxnLst/>
                <a:rect l="l" t="t" r="r" b="b"/>
                <a:pathLst>
                  <a:path w="142166" h="219170" extrusionOk="0">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0" name="Google Shape;1530;p36"/>
              <p:cNvSpPr/>
              <p:nvPr/>
            </p:nvSpPr>
            <p:spPr>
              <a:xfrm>
                <a:off x="9105787" y="3871817"/>
                <a:ext cx="151461" cy="228600"/>
              </a:xfrm>
              <a:custGeom>
                <a:avLst/>
                <a:gdLst/>
                <a:ahLst/>
                <a:cxnLst/>
                <a:rect l="l" t="t" r="r" b="b"/>
                <a:pathLst>
                  <a:path w="151461" h="228600" extrusionOk="0">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31" name="Google Shape;1531;p36"/>
            <p:cNvGrpSpPr/>
            <p:nvPr/>
          </p:nvGrpSpPr>
          <p:grpSpPr>
            <a:xfrm>
              <a:off x="9001372" y="3875627"/>
              <a:ext cx="459471" cy="314420"/>
              <a:chOff x="9001372" y="3875627"/>
              <a:chExt cx="459471" cy="314420"/>
            </a:xfrm>
          </p:grpSpPr>
          <p:sp>
            <p:nvSpPr>
              <p:cNvPr id="1532" name="Google Shape;1532;p36"/>
              <p:cNvSpPr/>
              <p:nvPr/>
            </p:nvSpPr>
            <p:spPr>
              <a:xfrm>
                <a:off x="9005999" y="3880389"/>
                <a:ext cx="449838" cy="304895"/>
              </a:xfrm>
              <a:custGeom>
                <a:avLst/>
                <a:gdLst/>
                <a:ahLst/>
                <a:cxnLst/>
                <a:rect l="l" t="t" r="r" b="b"/>
                <a:pathLst>
                  <a:path w="449838" h="304895" extrusionOk="0">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36"/>
              <p:cNvSpPr/>
              <p:nvPr/>
            </p:nvSpPr>
            <p:spPr>
              <a:xfrm>
                <a:off x="9001372" y="3875627"/>
                <a:ext cx="459471" cy="314420"/>
              </a:xfrm>
              <a:custGeom>
                <a:avLst/>
                <a:gdLst/>
                <a:ahLst/>
                <a:cxnLst/>
                <a:rect l="l" t="t" r="r" b="b"/>
                <a:pathLst>
                  <a:path w="459471" h="314420" extrusionOk="0">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34" name="Google Shape;1534;p36"/>
            <p:cNvGrpSpPr/>
            <p:nvPr/>
          </p:nvGrpSpPr>
          <p:grpSpPr>
            <a:xfrm>
              <a:off x="9161616" y="4089177"/>
              <a:ext cx="484024" cy="295846"/>
              <a:chOff x="9161616" y="4089177"/>
              <a:chExt cx="484024" cy="295846"/>
            </a:xfrm>
          </p:grpSpPr>
          <p:sp>
            <p:nvSpPr>
              <p:cNvPr id="1535" name="Google Shape;1535;p36"/>
              <p:cNvSpPr/>
              <p:nvPr/>
            </p:nvSpPr>
            <p:spPr>
              <a:xfrm>
                <a:off x="9166341" y="4094035"/>
                <a:ext cx="474553" cy="286130"/>
              </a:xfrm>
              <a:custGeom>
                <a:avLst/>
                <a:gdLst/>
                <a:ahLst/>
                <a:cxnLst/>
                <a:rect l="l" t="t" r="r" b="b"/>
                <a:pathLst>
                  <a:path w="474553" h="286130" extrusionOk="0">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36"/>
              <p:cNvSpPr/>
              <p:nvPr/>
            </p:nvSpPr>
            <p:spPr>
              <a:xfrm>
                <a:off x="9161616" y="4089177"/>
                <a:ext cx="484024" cy="295846"/>
              </a:xfrm>
              <a:custGeom>
                <a:avLst/>
                <a:gdLst/>
                <a:ahLst/>
                <a:cxnLst/>
                <a:rect l="l" t="t" r="r" b="b"/>
                <a:pathLst>
                  <a:path w="484024" h="295846" extrusionOk="0">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37" name="Google Shape;1537;p36"/>
            <p:cNvGrpSpPr/>
            <p:nvPr/>
          </p:nvGrpSpPr>
          <p:grpSpPr>
            <a:xfrm>
              <a:off x="8666252" y="3852576"/>
              <a:ext cx="309076" cy="358901"/>
              <a:chOff x="8666252" y="3852576"/>
              <a:chExt cx="309076" cy="358901"/>
            </a:xfrm>
          </p:grpSpPr>
          <p:sp>
            <p:nvSpPr>
              <p:cNvPr id="1538" name="Google Shape;1538;p36"/>
              <p:cNvSpPr/>
              <p:nvPr/>
            </p:nvSpPr>
            <p:spPr>
              <a:xfrm>
                <a:off x="8671075" y="3857434"/>
                <a:ext cx="299483" cy="349281"/>
              </a:xfrm>
              <a:custGeom>
                <a:avLst/>
                <a:gdLst/>
                <a:ahLst/>
                <a:cxnLst/>
                <a:rect l="l" t="t" r="r" b="b"/>
                <a:pathLst>
                  <a:path w="299483" h="349281" extrusionOk="0">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9" name="Google Shape;1539;p36"/>
              <p:cNvSpPr/>
              <p:nvPr/>
            </p:nvSpPr>
            <p:spPr>
              <a:xfrm>
                <a:off x="8666252" y="3852576"/>
                <a:ext cx="309076" cy="358901"/>
              </a:xfrm>
              <a:custGeom>
                <a:avLst/>
                <a:gdLst/>
                <a:ahLst/>
                <a:cxnLst/>
                <a:rect l="l" t="t" r="r" b="b"/>
                <a:pathLst>
                  <a:path w="309076" h="358901" extrusionOk="0">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40" name="Google Shape;1540;p36"/>
            <p:cNvGrpSpPr/>
            <p:nvPr/>
          </p:nvGrpSpPr>
          <p:grpSpPr>
            <a:xfrm>
              <a:off x="8613841" y="4361116"/>
              <a:ext cx="200064" cy="126968"/>
              <a:chOff x="8613841" y="4361116"/>
              <a:chExt cx="200064" cy="126968"/>
            </a:xfrm>
          </p:grpSpPr>
          <p:sp>
            <p:nvSpPr>
              <p:cNvPr id="1541" name="Google Shape;1541;p36"/>
              <p:cNvSpPr/>
              <p:nvPr/>
            </p:nvSpPr>
            <p:spPr>
              <a:xfrm>
                <a:off x="8618673" y="4365879"/>
                <a:ext cx="190504" cy="117443"/>
              </a:xfrm>
              <a:custGeom>
                <a:avLst/>
                <a:gdLst/>
                <a:ahLst/>
                <a:cxnLst/>
                <a:rect l="l" t="t" r="r" b="b"/>
                <a:pathLst>
                  <a:path w="190504" h="117443" extrusionOk="0">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2" name="Google Shape;1542;p36"/>
              <p:cNvSpPr/>
              <p:nvPr/>
            </p:nvSpPr>
            <p:spPr>
              <a:xfrm>
                <a:off x="8613841" y="4361116"/>
                <a:ext cx="200064" cy="126968"/>
              </a:xfrm>
              <a:custGeom>
                <a:avLst/>
                <a:gdLst/>
                <a:ahLst/>
                <a:cxnLst/>
                <a:rect l="l" t="t" r="r" b="b"/>
                <a:pathLst>
                  <a:path w="200064" h="126968" extrusionOk="0">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43" name="Google Shape;1543;p36"/>
          <p:cNvGrpSpPr/>
          <p:nvPr/>
        </p:nvGrpSpPr>
        <p:grpSpPr>
          <a:xfrm>
            <a:off x="9226442" y="2254115"/>
            <a:ext cx="949874" cy="792692"/>
            <a:chOff x="8613841" y="3852576"/>
            <a:chExt cx="1031799" cy="861060"/>
          </a:xfrm>
        </p:grpSpPr>
        <p:grpSp>
          <p:nvGrpSpPr>
            <p:cNvPr id="1544" name="Google Shape;1544;p36"/>
            <p:cNvGrpSpPr/>
            <p:nvPr/>
          </p:nvGrpSpPr>
          <p:grpSpPr>
            <a:xfrm>
              <a:off x="8838250" y="4546187"/>
              <a:ext cx="224323" cy="167449"/>
              <a:chOff x="8838250" y="4546187"/>
              <a:chExt cx="224323" cy="167449"/>
            </a:xfrm>
          </p:grpSpPr>
          <p:sp>
            <p:nvSpPr>
              <p:cNvPr id="1545" name="Google Shape;1545;p36"/>
              <p:cNvSpPr/>
              <p:nvPr/>
            </p:nvSpPr>
            <p:spPr>
              <a:xfrm>
                <a:off x="8843036" y="4550949"/>
                <a:ext cx="214867" cy="158115"/>
              </a:xfrm>
              <a:custGeom>
                <a:avLst/>
                <a:gdLst/>
                <a:ahLst/>
                <a:cxnLst/>
                <a:rect l="l" t="t" r="r" b="b"/>
                <a:pathLst>
                  <a:path w="214867" h="158115" extrusionOk="0">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36"/>
              <p:cNvSpPr/>
              <p:nvPr/>
            </p:nvSpPr>
            <p:spPr>
              <a:xfrm>
                <a:off x="8838250" y="4546187"/>
                <a:ext cx="224323" cy="167449"/>
              </a:xfrm>
              <a:custGeom>
                <a:avLst/>
                <a:gdLst/>
                <a:ahLst/>
                <a:cxnLst/>
                <a:rect l="l" t="t" r="r" b="b"/>
                <a:pathLst>
                  <a:path w="224323" h="167449" extrusionOk="0">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47" name="Google Shape;1547;p36"/>
            <p:cNvGrpSpPr/>
            <p:nvPr/>
          </p:nvGrpSpPr>
          <p:grpSpPr>
            <a:xfrm>
              <a:off x="8990170" y="4454556"/>
              <a:ext cx="329760" cy="118586"/>
              <a:chOff x="8990170" y="4454556"/>
              <a:chExt cx="329760" cy="118586"/>
            </a:xfrm>
          </p:grpSpPr>
          <p:sp>
            <p:nvSpPr>
              <p:cNvPr id="1548" name="Google Shape;1548;p36"/>
              <p:cNvSpPr/>
              <p:nvPr/>
            </p:nvSpPr>
            <p:spPr>
              <a:xfrm>
                <a:off x="8994742" y="4459509"/>
                <a:ext cx="320126" cy="109061"/>
              </a:xfrm>
              <a:custGeom>
                <a:avLst/>
                <a:gdLst/>
                <a:ahLst/>
                <a:cxnLst/>
                <a:rect l="l" t="t" r="r" b="b"/>
                <a:pathLst>
                  <a:path w="320126" h="109061" extrusionOk="0">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9" name="Google Shape;1549;p36"/>
              <p:cNvSpPr/>
              <p:nvPr/>
            </p:nvSpPr>
            <p:spPr>
              <a:xfrm>
                <a:off x="8990170" y="4454556"/>
                <a:ext cx="329760" cy="118586"/>
              </a:xfrm>
              <a:custGeom>
                <a:avLst/>
                <a:gdLst/>
                <a:ahLst/>
                <a:cxnLst/>
                <a:rect l="l" t="t" r="r" b="b"/>
                <a:pathLst>
                  <a:path w="329760" h="118586" extrusionOk="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0" name="Google Shape;1550;p36"/>
            <p:cNvGrpSpPr/>
            <p:nvPr/>
          </p:nvGrpSpPr>
          <p:grpSpPr>
            <a:xfrm>
              <a:off x="9343481" y="4313110"/>
              <a:ext cx="156986" cy="248411"/>
              <a:chOff x="9343481" y="4313110"/>
              <a:chExt cx="156986" cy="248411"/>
            </a:xfrm>
          </p:grpSpPr>
          <p:sp>
            <p:nvSpPr>
              <p:cNvPr id="1551" name="Google Shape;1551;p36"/>
              <p:cNvSpPr/>
              <p:nvPr/>
            </p:nvSpPr>
            <p:spPr>
              <a:xfrm>
                <a:off x="9348268" y="4317968"/>
                <a:ext cx="147500" cy="238791"/>
              </a:xfrm>
              <a:custGeom>
                <a:avLst/>
                <a:gdLst/>
                <a:ahLst/>
                <a:cxnLst/>
                <a:rect l="l" t="t" r="r" b="b"/>
                <a:pathLst>
                  <a:path w="147500" h="238791" extrusionOk="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36"/>
              <p:cNvSpPr/>
              <p:nvPr/>
            </p:nvSpPr>
            <p:spPr>
              <a:xfrm>
                <a:off x="9343481" y="4313110"/>
                <a:ext cx="156986" cy="248411"/>
              </a:xfrm>
              <a:custGeom>
                <a:avLst/>
                <a:gdLst/>
                <a:ahLst/>
                <a:cxnLst/>
                <a:rect l="l" t="t" r="r" b="b"/>
                <a:pathLst>
                  <a:path w="156986" h="248411" extrusionOk="0">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3" name="Google Shape;1553;p36"/>
            <p:cNvGrpSpPr/>
            <p:nvPr/>
          </p:nvGrpSpPr>
          <p:grpSpPr>
            <a:xfrm>
              <a:off x="8851121" y="4083558"/>
              <a:ext cx="166024" cy="323754"/>
              <a:chOff x="8851121" y="4083558"/>
              <a:chExt cx="166024" cy="323754"/>
            </a:xfrm>
          </p:grpSpPr>
          <p:sp>
            <p:nvSpPr>
              <p:cNvPr id="1554" name="Google Shape;1554;p36"/>
              <p:cNvSpPr/>
              <p:nvPr/>
            </p:nvSpPr>
            <p:spPr>
              <a:xfrm>
                <a:off x="8855731" y="4088320"/>
                <a:ext cx="156506" cy="314229"/>
              </a:xfrm>
              <a:custGeom>
                <a:avLst/>
                <a:gdLst/>
                <a:ahLst/>
                <a:cxnLst/>
                <a:rect l="l" t="t" r="r" b="b"/>
                <a:pathLst>
                  <a:path w="156506" h="314229" extrusionOk="0">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36"/>
              <p:cNvSpPr/>
              <p:nvPr/>
            </p:nvSpPr>
            <p:spPr>
              <a:xfrm>
                <a:off x="8851121" y="4083558"/>
                <a:ext cx="166024" cy="323754"/>
              </a:xfrm>
              <a:custGeom>
                <a:avLst/>
                <a:gdLst/>
                <a:ahLst/>
                <a:cxnLst/>
                <a:rect l="l" t="t" r="r" b="b"/>
                <a:pathLst>
                  <a:path w="166024" h="323754" extrusionOk="0">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36"/>
            <p:cNvGrpSpPr/>
            <p:nvPr/>
          </p:nvGrpSpPr>
          <p:grpSpPr>
            <a:xfrm>
              <a:off x="9105787" y="3871817"/>
              <a:ext cx="151461" cy="228600"/>
              <a:chOff x="9105787" y="3871817"/>
              <a:chExt cx="151461" cy="228600"/>
            </a:xfrm>
          </p:grpSpPr>
          <p:sp>
            <p:nvSpPr>
              <p:cNvPr id="1557" name="Google Shape;1557;p36"/>
              <p:cNvSpPr/>
              <p:nvPr/>
            </p:nvSpPr>
            <p:spPr>
              <a:xfrm>
                <a:off x="9110389" y="3876579"/>
                <a:ext cx="142166" cy="219170"/>
              </a:xfrm>
              <a:custGeom>
                <a:avLst/>
                <a:gdLst/>
                <a:ahLst/>
                <a:cxnLst/>
                <a:rect l="l" t="t" r="r" b="b"/>
                <a:pathLst>
                  <a:path w="142166" h="219170" extrusionOk="0">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8" name="Google Shape;1558;p36"/>
              <p:cNvSpPr/>
              <p:nvPr/>
            </p:nvSpPr>
            <p:spPr>
              <a:xfrm>
                <a:off x="9105787" y="3871817"/>
                <a:ext cx="151461" cy="228600"/>
              </a:xfrm>
              <a:custGeom>
                <a:avLst/>
                <a:gdLst/>
                <a:ahLst/>
                <a:cxnLst/>
                <a:rect l="l" t="t" r="r" b="b"/>
                <a:pathLst>
                  <a:path w="151461" h="228600" extrusionOk="0">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9" name="Google Shape;1559;p36"/>
            <p:cNvGrpSpPr/>
            <p:nvPr/>
          </p:nvGrpSpPr>
          <p:grpSpPr>
            <a:xfrm>
              <a:off x="9001372" y="3875627"/>
              <a:ext cx="459471" cy="314420"/>
              <a:chOff x="9001372" y="3875627"/>
              <a:chExt cx="459471" cy="314420"/>
            </a:xfrm>
          </p:grpSpPr>
          <p:sp>
            <p:nvSpPr>
              <p:cNvPr id="1560" name="Google Shape;1560;p36"/>
              <p:cNvSpPr/>
              <p:nvPr/>
            </p:nvSpPr>
            <p:spPr>
              <a:xfrm>
                <a:off x="9005999" y="3880389"/>
                <a:ext cx="449838" cy="304895"/>
              </a:xfrm>
              <a:custGeom>
                <a:avLst/>
                <a:gdLst/>
                <a:ahLst/>
                <a:cxnLst/>
                <a:rect l="l" t="t" r="r" b="b"/>
                <a:pathLst>
                  <a:path w="449838" h="304895" extrusionOk="0">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1" name="Google Shape;1561;p36"/>
              <p:cNvSpPr/>
              <p:nvPr/>
            </p:nvSpPr>
            <p:spPr>
              <a:xfrm>
                <a:off x="9001372" y="3875627"/>
                <a:ext cx="459471" cy="314420"/>
              </a:xfrm>
              <a:custGeom>
                <a:avLst/>
                <a:gdLst/>
                <a:ahLst/>
                <a:cxnLst/>
                <a:rect l="l" t="t" r="r" b="b"/>
                <a:pathLst>
                  <a:path w="459471" h="314420" extrusionOk="0">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62" name="Google Shape;1562;p36"/>
            <p:cNvGrpSpPr/>
            <p:nvPr/>
          </p:nvGrpSpPr>
          <p:grpSpPr>
            <a:xfrm>
              <a:off x="9161616" y="4089177"/>
              <a:ext cx="484024" cy="295846"/>
              <a:chOff x="9161616" y="4089177"/>
              <a:chExt cx="484024" cy="295846"/>
            </a:xfrm>
          </p:grpSpPr>
          <p:sp>
            <p:nvSpPr>
              <p:cNvPr id="1563" name="Google Shape;1563;p36"/>
              <p:cNvSpPr/>
              <p:nvPr/>
            </p:nvSpPr>
            <p:spPr>
              <a:xfrm>
                <a:off x="9166341" y="4094035"/>
                <a:ext cx="474553" cy="286130"/>
              </a:xfrm>
              <a:custGeom>
                <a:avLst/>
                <a:gdLst/>
                <a:ahLst/>
                <a:cxnLst/>
                <a:rect l="l" t="t" r="r" b="b"/>
                <a:pathLst>
                  <a:path w="474553" h="286130" extrusionOk="0">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36"/>
              <p:cNvSpPr/>
              <p:nvPr/>
            </p:nvSpPr>
            <p:spPr>
              <a:xfrm>
                <a:off x="9161616" y="4089177"/>
                <a:ext cx="484024" cy="295846"/>
              </a:xfrm>
              <a:custGeom>
                <a:avLst/>
                <a:gdLst/>
                <a:ahLst/>
                <a:cxnLst/>
                <a:rect l="l" t="t" r="r" b="b"/>
                <a:pathLst>
                  <a:path w="484024" h="295846" extrusionOk="0">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65" name="Google Shape;1565;p36"/>
            <p:cNvGrpSpPr/>
            <p:nvPr/>
          </p:nvGrpSpPr>
          <p:grpSpPr>
            <a:xfrm>
              <a:off x="8666252" y="3852576"/>
              <a:ext cx="309076" cy="358901"/>
              <a:chOff x="8666252" y="3852576"/>
              <a:chExt cx="309076" cy="358901"/>
            </a:xfrm>
          </p:grpSpPr>
          <p:sp>
            <p:nvSpPr>
              <p:cNvPr id="1566" name="Google Shape;1566;p36"/>
              <p:cNvSpPr/>
              <p:nvPr/>
            </p:nvSpPr>
            <p:spPr>
              <a:xfrm>
                <a:off x="8671075" y="3857434"/>
                <a:ext cx="299483" cy="349281"/>
              </a:xfrm>
              <a:custGeom>
                <a:avLst/>
                <a:gdLst/>
                <a:ahLst/>
                <a:cxnLst/>
                <a:rect l="l" t="t" r="r" b="b"/>
                <a:pathLst>
                  <a:path w="299483" h="349281" extrusionOk="0">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7" name="Google Shape;1567;p36"/>
              <p:cNvSpPr/>
              <p:nvPr/>
            </p:nvSpPr>
            <p:spPr>
              <a:xfrm>
                <a:off x="8666252" y="3852576"/>
                <a:ext cx="309076" cy="358901"/>
              </a:xfrm>
              <a:custGeom>
                <a:avLst/>
                <a:gdLst/>
                <a:ahLst/>
                <a:cxnLst/>
                <a:rect l="l" t="t" r="r" b="b"/>
                <a:pathLst>
                  <a:path w="309076" h="358901" extrusionOk="0">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68" name="Google Shape;1568;p36"/>
            <p:cNvGrpSpPr/>
            <p:nvPr/>
          </p:nvGrpSpPr>
          <p:grpSpPr>
            <a:xfrm>
              <a:off x="8613841" y="4361116"/>
              <a:ext cx="200064" cy="126968"/>
              <a:chOff x="8613841" y="4361116"/>
              <a:chExt cx="200064" cy="126968"/>
            </a:xfrm>
          </p:grpSpPr>
          <p:sp>
            <p:nvSpPr>
              <p:cNvPr id="1569" name="Google Shape;1569;p36"/>
              <p:cNvSpPr/>
              <p:nvPr/>
            </p:nvSpPr>
            <p:spPr>
              <a:xfrm>
                <a:off x="8618673" y="4365879"/>
                <a:ext cx="190504" cy="117443"/>
              </a:xfrm>
              <a:custGeom>
                <a:avLst/>
                <a:gdLst/>
                <a:ahLst/>
                <a:cxnLst/>
                <a:rect l="l" t="t" r="r" b="b"/>
                <a:pathLst>
                  <a:path w="190504" h="117443" extrusionOk="0">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0" name="Google Shape;1570;p36"/>
              <p:cNvSpPr/>
              <p:nvPr/>
            </p:nvSpPr>
            <p:spPr>
              <a:xfrm>
                <a:off x="8613841" y="4361116"/>
                <a:ext cx="200064" cy="126968"/>
              </a:xfrm>
              <a:custGeom>
                <a:avLst/>
                <a:gdLst/>
                <a:ahLst/>
                <a:cxnLst/>
                <a:rect l="l" t="t" r="r" b="b"/>
                <a:pathLst>
                  <a:path w="200064" h="126968" extrusionOk="0">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71" name="Google Shape;1571;p36"/>
          <p:cNvGrpSpPr/>
          <p:nvPr/>
        </p:nvGrpSpPr>
        <p:grpSpPr>
          <a:xfrm rot="3271467">
            <a:off x="5558549" y="2297492"/>
            <a:ext cx="743014" cy="742956"/>
            <a:chOff x="5735901" y="3411487"/>
            <a:chExt cx="1019174" cy="1019175"/>
          </a:xfrm>
        </p:grpSpPr>
        <p:sp>
          <p:nvSpPr>
            <p:cNvPr id="1572" name="Google Shape;1572;p36"/>
            <p:cNvSpPr/>
            <p:nvPr/>
          </p:nvSpPr>
          <p:spPr>
            <a:xfrm>
              <a:off x="6069275" y="3440062"/>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3" name="Google Shape;1573;p36"/>
            <p:cNvSpPr/>
            <p:nvPr/>
          </p:nvSpPr>
          <p:spPr>
            <a:xfrm>
              <a:off x="6097850" y="3468637"/>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4" name="Google Shape;1574;p36"/>
            <p:cNvSpPr/>
            <p:nvPr/>
          </p:nvSpPr>
          <p:spPr>
            <a:xfrm>
              <a:off x="6164525" y="3706762"/>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5" name="Google Shape;1575;p36"/>
            <p:cNvSpPr/>
            <p:nvPr/>
          </p:nvSpPr>
          <p:spPr>
            <a:xfrm>
              <a:off x="6193100" y="3735337"/>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6" name="Google Shape;1576;p36"/>
            <p:cNvSpPr/>
            <p:nvPr/>
          </p:nvSpPr>
          <p:spPr>
            <a:xfrm>
              <a:off x="6307400" y="353531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7" name="Google Shape;1577;p36"/>
            <p:cNvSpPr/>
            <p:nvPr/>
          </p:nvSpPr>
          <p:spPr>
            <a:xfrm>
              <a:off x="6325022" y="355293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8" name="Google Shape;1578;p36"/>
            <p:cNvSpPr/>
            <p:nvPr/>
          </p:nvSpPr>
          <p:spPr>
            <a:xfrm>
              <a:off x="6431225" y="37829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9" name="Google Shape;1579;p36"/>
            <p:cNvSpPr/>
            <p:nvPr/>
          </p:nvSpPr>
          <p:spPr>
            <a:xfrm>
              <a:off x="6448847" y="38005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0" name="Google Shape;1580;p36"/>
            <p:cNvSpPr/>
            <p:nvPr/>
          </p:nvSpPr>
          <p:spPr>
            <a:xfrm>
              <a:off x="6155000" y="39353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1" name="Google Shape;1581;p36"/>
            <p:cNvSpPr/>
            <p:nvPr/>
          </p:nvSpPr>
          <p:spPr>
            <a:xfrm>
              <a:off x="6172622" y="39529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2" name="Google Shape;1582;p36"/>
            <p:cNvSpPr/>
            <p:nvPr/>
          </p:nvSpPr>
          <p:spPr>
            <a:xfrm>
              <a:off x="6193100" y="425921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3" name="Google Shape;1583;p36"/>
            <p:cNvSpPr/>
            <p:nvPr/>
          </p:nvSpPr>
          <p:spPr>
            <a:xfrm>
              <a:off x="6210722" y="427683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4" name="Google Shape;1584;p36"/>
            <p:cNvSpPr/>
            <p:nvPr/>
          </p:nvSpPr>
          <p:spPr>
            <a:xfrm>
              <a:off x="6497900" y="40877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5" name="Google Shape;1585;p36"/>
            <p:cNvSpPr/>
            <p:nvPr/>
          </p:nvSpPr>
          <p:spPr>
            <a:xfrm>
              <a:off x="6515522" y="41053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6" name="Google Shape;1586;p36"/>
            <p:cNvSpPr/>
            <p:nvPr/>
          </p:nvSpPr>
          <p:spPr>
            <a:xfrm>
              <a:off x="6031176" y="36686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7" name="Google Shape;1587;p36"/>
            <p:cNvSpPr/>
            <p:nvPr/>
          </p:nvSpPr>
          <p:spPr>
            <a:xfrm>
              <a:off x="6048797" y="3686284"/>
              <a:ext cx="40957" cy="40957"/>
            </a:xfrm>
            <a:custGeom>
              <a:avLst/>
              <a:gdLst/>
              <a:ahLst/>
              <a:cxnLst/>
              <a:rect l="l" t="t" r="r" b="b"/>
              <a:pathLst>
                <a:path w="40957" h="40957" extrusionOk="0">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8" name="Google Shape;1588;p36"/>
            <p:cNvSpPr/>
            <p:nvPr/>
          </p:nvSpPr>
          <p:spPr>
            <a:xfrm>
              <a:off x="5821626" y="38591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9" name="Google Shape;1589;p36"/>
            <p:cNvSpPr/>
            <p:nvPr/>
          </p:nvSpPr>
          <p:spPr>
            <a:xfrm>
              <a:off x="5839247" y="3876784"/>
              <a:ext cx="40957" cy="40957"/>
            </a:xfrm>
            <a:custGeom>
              <a:avLst/>
              <a:gdLst/>
              <a:ahLst/>
              <a:cxnLst/>
              <a:rect l="l" t="t" r="r" b="b"/>
              <a:pathLst>
                <a:path w="40957" h="40957" extrusionOk="0">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0" name="Google Shape;1590;p36"/>
            <p:cNvSpPr/>
            <p:nvPr/>
          </p:nvSpPr>
          <p:spPr>
            <a:xfrm>
              <a:off x="6507425" y="35638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1" name="Google Shape;1591;p36"/>
            <p:cNvSpPr/>
            <p:nvPr/>
          </p:nvSpPr>
          <p:spPr>
            <a:xfrm>
              <a:off x="6527238" y="35836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2" name="Google Shape;1592;p36"/>
            <p:cNvSpPr/>
            <p:nvPr/>
          </p:nvSpPr>
          <p:spPr>
            <a:xfrm>
              <a:off x="6621725" y="41258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3" name="Google Shape;1593;p36"/>
            <p:cNvSpPr/>
            <p:nvPr/>
          </p:nvSpPr>
          <p:spPr>
            <a:xfrm>
              <a:off x="6641538" y="41456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4" name="Google Shape;1594;p36"/>
            <p:cNvSpPr/>
            <p:nvPr/>
          </p:nvSpPr>
          <p:spPr>
            <a:xfrm>
              <a:off x="6383600" y="35638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5" name="Google Shape;1595;p36"/>
            <p:cNvSpPr/>
            <p:nvPr/>
          </p:nvSpPr>
          <p:spPr>
            <a:xfrm>
              <a:off x="6403413" y="35836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6" name="Google Shape;1596;p36"/>
            <p:cNvSpPr/>
            <p:nvPr/>
          </p:nvSpPr>
          <p:spPr>
            <a:xfrm>
              <a:off x="6316925" y="34114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7" name="Google Shape;1597;p36"/>
            <p:cNvSpPr/>
            <p:nvPr/>
          </p:nvSpPr>
          <p:spPr>
            <a:xfrm>
              <a:off x="6336738" y="34312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8" name="Google Shape;1598;p36"/>
            <p:cNvSpPr/>
            <p:nvPr/>
          </p:nvSpPr>
          <p:spPr>
            <a:xfrm>
              <a:off x="6488375" y="34114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9" name="Google Shape;1599;p36"/>
            <p:cNvSpPr/>
            <p:nvPr/>
          </p:nvSpPr>
          <p:spPr>
            <a:xfrm>
              <a:off x="6508188" y="34312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0" name="Google Shape;1600;p36"/>
            <p:cNvSpPr/>
            <p:nvPr/>
          </p:nvSpPr>
          <p:spPr>
            <a:xfrm>
              <a:off x="6269300" y="38210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1" name="Google Shape;1601;p36"/>
            <p:cNvSpPr/>
            <p:nvPr/>
          </p:nvSpPr>
          <p:spPr>
            <a:xfrm>
              <a:off x="6289113" y="3840874"/>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2" name="Google Shape;1602;p36"/>
            <p:cNvSpPr/>
            <p:nvPr/>
          </p:nvSpPr>
          <p:spPr>
            <a:xfrm>
              <a:off x="5993076" y="35448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3" name="Google Shape;1603;p36"/>
            <p:cNvSpPr/>
            <p:nvPr/>
          </p:nvSpPr>
          <p:spPr>
            <a:xfrm>
              <a:off x="6012888" y="356464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4" name="Google Shape;1604;p36"/>
            <p:cNvSpPr/>
            <p:nvPr/>
          </p:nvSpPr>
          <p:spPr>
            <a:xfrm>
              <a:off x="5831151" y="361151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5" name="Google Shape;1605;p36"/>
            <p:cNvSpPr/>
            <p:nvPr/>
          </p:nvSpPr>
          <p:spPr>
            <a:xfrm>
              <a:off x="5850963" y="3631324"/>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6" name="Google Shape;1606;p36"/>
            <p:cNvSpPr/>
            <p:nvPr/>
          </p:nvSpPr>
          <p:spPr>
            <a:xfrm>
              <a:off x="5735901" y="40020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7" name="Google Shape;1607;p36"/>
            <p:cNvSpPr/>
            <p:nvPr/>
          </p:nvSpPr>
          <p:spPr>
            <a:xfrm>
              <a:off x="5755713" y="402184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8" name="Google Shape;1608;p36"/>
            <p:cNvSpPr/>
            <p:nvPr/>
          </p:nvSpPr>
          <p:spPr>
            <a:xfrm>
              <a:off x="6040700" y="40877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9" name="Google Shape;1609;p36"/>
            <p:cNvSpPr/>
            <p:nvPr/>
          </p:nvSpPr>
          <p:spPr>
            <a:xfrm>
              <a:off x="6060512" y="41075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0" name="Google Shape;1610;p36"/>
            <p:cNvSpPr/>
            <p:nvPr/>
          </p:nvSpPr>
          <p:spPr>
            <a:xfrm>
              <a:off x="6050225" y="43449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1" name="Google Shape;1611;p36"/>
            <p:cNvSpPr/>
            <p:nvPr/>
          </p:nvSpPr>
          <p:spPr>
            <a:xfrm>
              <a:off x="6070037" y="4364749"/>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2" name="Google Shape;1612;p36"/>
            <p:cNvSpPr/>
            <p:nvPr/>
          </p:nvSpPr>
          <p:spPr>
            <a:xfrm>
              <a:off x="6497900" y="42782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3" name="Google Shape;1613;p36"/>
            <p:cNvSpPr/>
            <p:nvPr/>
          </p:nvSpPr>
          <p:spPr>
            <a:xfrm>
              <a:off x="6517713" y="42980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4" name="Google Shape;1614;p36"/>
            <p:cNvSpPr/>
            <p:nvPr/>
          </p:nvSpPr>
          <p:spPr>
            <a:xfrm>
              <a:off x="6631250" y="35924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5" name="Google Shape;1615;p36"/>
            <p:cNvSpPr/>
            <p:nvPr/>
          </p:nvSpPr>
          <p:spPr>
            <a:xfrm>
              <a:off x="6651063" y="3612274"/>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6" name="Google Shape;1616;p36"/>
            <p:cNvSpPr/>
            <p:nvPr/>
          </p:nvSpPr>
          <p:spPr>
            <a:xfrm>
              <a:off x="6526475" y="38115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7" name="Google Shape;1617;p36"/>
            <p:cNvSpPr/>
            <p:nvPr/>
          </p:nvSpPr>
          <p:spPr>
            <a:xfrm>
              <a:off x="6546288" y="383134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8" name="Google Shape;1618;p36"/>
            <p:cNvSpPr/>
            <p:nvPr/>
          </p:nvSpPr>
          <p:spPr>
            <a:xfrm>
              <a:off x="5954976" y="39829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9" name="Google Shape;1619;p36"/>
            <p:cNvSpPr/>
            <p:nvPr/>
          </p:nvSpPr>
          <p:spPr>
            <a:xfrm>
              <a:off x="5974788" y="400279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0" name="Google Shape;1620;p36"/>
            <p:cNvSpPr/>
            <p:nvPr/>
          </p:nvSpPr>
          <p:spPr>
            <a:xfrm>
              <a:off x="5878776" y="4163962"/>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1" name="Google Shape;1621;p36"/>
            <p:cNvSpPr/>
            <p:nvPr/>
          </p:nvSpPr>
          <p:spPr>
            <a:xfrm>
              <a:off x="5913923" y="4199110"/>
              <a:ext cx="82105" cy="82105"/>
            </a:xfrm>
            <a:custGeom>
              <a:avLst/>
              <a:gdLst/>
              <a:ahLst/>
              <a:cxnLst/>
              <a:rect l="l" t="t" r="r" b="b"/>
              <a:pathLst>
                <a:path w="82105" h="82105" extrusionOk="0">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2" name="Google Shape;1622;p36"/>
            <p:cNvSpPr/>
            <p:nvPr/>
          </p:nvSpPr>
          <p:spPr>
            <a:xfrm>
              <a:off x="6259775" y="4068712"/>
              <a:ext cx="133350" cy="133350"/>
            </a:xfrm>
            <a:custGeom>
              <a:avLst/>
              <a:gdLst/>
              <a:ahLst/>
              <a:cxnLst/>
              <a:rect l="l" t="t" r="r" b="b"/>
              <a:pathLst>
                <a:path w="133350" h="133350" extrusionOk="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3" name="Google Shape;1623;p36"/>
            <p:cNvSpPr/>
            <p:nvPr/>
          </p:nvSpPr>
          <p:spPr>
            <a:xfrm>
              <a:off x="6290541" y="4099478"/>
              <a:ext cx="71818" cy="71818"/>
            </a:xfrm>
            <a:custGeom>
              <a:avLst/>
              <a:gdLst/>
              <a:ahLst/>
              <a:cxnLst/>
              <a:rect l="l" t="t" r="r" b="b"/>
              <a:pathLst>
                <a:path w="71818" h="71818" extrusionOk="0">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4" name="Google Shape;1624;p36"/>
            <p:cNvSpPr/>
            <p:nvPr/>
          </p:nvSpPr>
          <p:spPr>
            <a:xfrm>
              <a:off x="6650300" y="3830587"/>
              <a:ext cx="104775" cy="104775"/>
            </a:xfrm>
            <a:custGeom>
              <a:avLst/>
              <a:gdLst/>
              <a:ahLst/>
              <a:cxnLst/>
              <a:rect l="l" t="t" r="r" b="b"/>
              <a:pathLst>
                <a:path w="104775" h="104775" extrusionOk="0">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5" name="Google Shape;1625;p36"/>
            <p:cNvSpPr/>
            <p:nvPr/>
          </p:nvSpPr>
          <p:spPr>
            <a:xfrm>
              <a:off x="6674494" y="3854781"/>
              <a:ext cx="56388" cy="56388"/>
            </a:xfrm>
            <a:custGeom>
              <a:avLst/>
              <a:gdLst/>
              <a:ahLst/>
              <a:cxnLst/>
              <a:rect l="l" t="t" r="r" b="b"/>
              <a:pathLst>
                <a:path w="56388" h="56388" extrusionOk="0">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26" name="Google Shape;1626;p36"/>
          <p:cNvGrpSpPr/>
          <p:nvPr/>
        </p:nvGrpSpPr>
        <p:grpSpPr>
          <a:xfrm>
            <a:off x="5652823" y="2297804"/>
            <a:ext cx="743079" cy="743080"/>
            <a:chOff x="7083552" y="3787044"/>
            <a:chExt cx="1019173" cy="1019175"/>
          </a:xfrm>
        </p:grpSpPr>
        <p:sp>
          <p:nvSpPr>
            <p:cNvPr id="1627" name="Google Shape;1627;p36"/>
            <p:cNvSpPr/>
            <p:nvPr/>
          </p:nvSpPr>
          <p:spPr>
            <a:xfrm>
              <a:off x="7416926" y="3815619"/>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8" name="Google Shape;1628;p36"/>
            <p:cNvSpPr/>
            <p:nvPr/>
          </p:nvSpPr>
          <p:spPr>
            <a:xfrm>
              <a:off x="7445501" y="3844194"/>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9" name="Google Shape;1629;p36"/>
            <p:cNvSpPr/>
            <p:nvPr/>
          </p:nvSpPr>
          <p:spPr>
            <a:xfrm>
              <a:off x="7512176" y="4082319"/>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0" name="Google Shape;1630;p36"/>
            <p:cNvSpPr/>
            <p:nvPr/>
          </p:nvSpPr>
          <p:spPr>
            <a:xfrm>
              <a:off x="7540751" y="4110894"/>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1" name="Google Shape;1631;p36"/>
            <p:cNvSpPr/>
            <p:nvPr/>
          </p:nvSpPr>
          <p:spPr>
            <a:xfrm>
              <a:off x="7655051" y="391086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2" name="Google Shape;1632;p36"/>
            <p:cNvSpPr/>
            <p:nvPr/>
          </p:nvSpPr>
          <p:spPr>
            <a:xfrm>
              <a:off x="7672673" y="392849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3" name="Google Shape;1633;p36"/>
            <p:cNvSpPr/>
            <p:nvPr/>
          </p:nvSpPr>
          <p:spPr>
            <a:xfrm>
              <a:off x="7778876" y="41585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4" name="Google Shape;1634;p36"/>
            <p:cNvSpPr/>
            <p:nvPr/>
          </p:nvSpPr>
          <p:spPr>
            <a:xfrm>
              <a:off x="7796498" y="41761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5" name="Google Shape;1635;p36"/>
            <p:cNvSpPr/>
            <p:nvPr/>
          </p:nvSpPr>
          <p:spPr>
            <a:xfrm>
              <a:off x="7502651" y="43109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6" name="Google Shape;1636;p36"/>
            <p:cNvSpPr/>
            <p:nvPr/>
          </p:nvSpPr>
          <p:spPr>
            <a:xfrm>
              <a:off x="7520273" y="43285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7" name="Google Shape;1637;p36"/>
            <p:cNvSpPr/>
            <p:nvPr/>
          </p:nvSpPr>
          <p:spPr>
            <a:xfrm>
              <a:off x="7540751" y="463476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8" name="Google Shape;1638;p36"/>
            <p:cNvSpPr/>
            <p:nvPr/>
          </p:nvSpPr>
          <p:spPr>
            <a:xfrm>
              <a:off x="7558373" y="465239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9" name="Google Shape;1639;p36"/>
            <p:cNvSpPr/>
            <p:nvPr/>
          </p:nvSpPr>
          <p:spPr>
            <a:xfrm>
              <a:off x="7845551" y="44633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0" name="Google Shape;1640;p36"/>
            <p:cNvSpPr/>
            <p:nvPr/>
          </p:nvSpPr>
          <p:spPr>
            <a:xfrm>
              <a:off x="7863173" y="44809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1" name="Google Shape;1641;p36"/>
            <p:cNvSpPr/>
            <p:nvPr/>
          </p:nvSpPr>
          <p:spPr>
            <a:xfrm>
              <a:off x="7378827" y="40442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2" name="Google Shape;1642;p36"/>
            <p:cNvSpPr/>
            <p:nvPr/>
          </p:nvSpPr>
          <p:spPr>
            <a:xfrm>
              <a:off x="7396448" y="4061841"/>
              <a:ext cx="40957" cy="40957"/>
            </a:xfrm>
            <a:custGeom>
              <a:avLst/>
              <a:gdLst/>
              <a:ahLst/>
              <a:cxnLst/>
              <a:rect l="l" t="t" r="r" b="b"/>
              <a:pathLst>
                <a:path w="40957" h="40957" extrusionOk="0">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3" name="Google Shape;1643;p36"/>
            <p:cNvSpPr/>
            <p:nvPr/>
          </p:nvSpPr>
          <p:spPr>
            <a:xfrm>
              <a:off x="7169277" y="42347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4" name="Google Shape;1644;p36"/>
            <p:cNvSpPr/>
            <p:nvPr/>
          </p:nvSpPr>
          <p:spPr>
            <a:xfrm>
              <a:off x="7186898" y="4252341"/>
              <a:ext cx="40957" cy="40957"/>
            </a:xfrm>
            <a:custGeom>
              <a:avLst/>
              <a:gdLst/>
              <a:ahLst/>
              <a:cxnLst/>
              <a:rect l="l" t="t" r="r" b="b"/>
              <a:pathLst>
                <a:path w="40957" h="40957" extrusionOk="0">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5" name="Google Shape;1645;p36"/>
            <p:cNvSpPr/>
            <p:nvPr/>
          </p:nvSpPr>
          <p:spPr>
            <a:xfrm>
              <a:off x="7855076" y="39394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6" name="Google Shape;1646;p36"/>
            <p:cNvSpPr/>
            <p:nvPr/>
          </p:nvSpPr>
          <p:spPr>
            <a:xfrm>
              <a:off x="7874889" y="39592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7" name="Google Shape;1647;p36"/>
            <p:cNvSpPr/>
            <p:nvPr/>
          </p:nvSpPr>
          <p:spPr>
            <a:xfrm>
              <a:off x="7969376" y="45014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8" name="Google Shape;1648;p36"/>
            <p:cNvSpPr/>
            <p:nvPr/>
          </p:nvSpPr>
          <p:spPr>
            <a:xfrm>
              <a:off x="7989189" y="45212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9" name="Google Shape;1649;p36"/>
            <p:cNvSpPr/>
            <p:nvPr/>
          </p:nvSpPr>
          <p:spPr>
            <a:xfrm>
              <a:off x="7731251" y="39394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0" name="Google Shape;1650;p36"/>
            <p:cNvSpPr/>
            <p:nvPr/>
          </p:nvSpPr>
          <p:spPr>
            <a:xfrm>
              <a:off x="7751064" y="39592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1" name="Google Shape;1651;p36"/>
            <p:cNvSpPr/>
            <p:nvPr/>
          </p:nvSpPr>
          <p:spPr>
            <a:xfrm>
              <a:off x="7664576" y="37870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2" name="Google Shape;1652;p36"/>
            <p:cNvSpPr/>
            <p:nvPr/>
          </p:nvSpPr>
          <p:spPr>
            <a:xfrm>
              <a:off x="7684389" y="38068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3" name="Google Shape;1653;p36"/>
            <p:cNvSpPr/>
            <p:nvPr/>
          </p:nvSpPr>
          <p:spPr>
            <a:xfrm>
              <a:off x="7836026" y="37870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4" name="Google Shape;1654;p36"/>
            <p:cNvSpPr/>
            <p:nvPr/>
          </p:nvSpPr>
          <p:spPr>
            <a:xfrm>
              <a:off x="7855839" y="38068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5" name="Google Shape;1655;p36"/>
            <p:cNvSpPr/>
            <p:nvPr/>
          </p:nvSpPr>
          <p:spPr>
            <a:xfrm>
              <a:off x="7616951" y="41966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6" name="Google Shape;1656;p36"/>
            <p:cNvSpPr/>
            <p:nvPr/>
          </p:nvSpPr>
          <p:spPr>
            <a:xfrm>
              <a:off x="7636764" y="4216431"/>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7" name="Google Shape;1657;p36"/>
            <p:cNvSpPr/>
            <p:nvPr/>
          </p:nvSpPr>
          <p:spPr>
            <a:xfrm>
              <a:off x="7340727" y="39203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8" name="Google Shape;1658;p36"/>
            <p:cNvSpPr/>
            <p:nvPr/>
          </p:nvSpPr>
          <p:spPr>
            <a:xfrm>
              <a:off x="7360539" y="394020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9" name="Google Shape;1659;p36"/>
            <p:cNvSpPr/>
            <p:nvPr/>
          </p:nvSpPr>
          <p:spPr>
            <a:xfrm>
              <a:off x="7178802" y="398706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0" name="Google Shape;1660;p36"/>
            <p:cNvSpPr/>
            <p:nvPr/>
          </p:nvSpPr>
          <p:spPr>
            <a:xfrm>
              <a:off x="7198614" y="4006881"/>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1" name="Google Shape;1661;p36"/>
            <p:cNvSpPr/>
            <p:nvPr/>
          </p:nvSpPr>
          <p:spPr>
            <a:xfrm>
              <a:off x="7083552" y="43775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2" name="Google Shape;1662;p36"/>
            <p:cNvSpPr/>
            <p:nvPr/>
          </p:nvSpPr>
          <p:spPr>
            <a:xfrm>
              <a:off x="7103364" y="439740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3" name="Google Shape;1663;p36"/>
            <p:cNvSpPr/>
            <p:nvPr/>
          </p:nvSpPr>
          <p:spPr>
            <a:xfrm>
              <a:off x="7388351" y="44633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4" name="Google Shape;1664;p36"/>
            <p:cNvSpPr/>
            <p:nvPr/>
          </p:nvSpPr>
          <p:spPr>
            <a:xfrm>
              <a:off x="7408163" y="44831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5" name="Google Shape;1665;p36"/>
            <p:cNvSpPr/>
            <p:nvPr/>
          </p:nvSpPr>
          <p:spPr>
            <a:xfrm>
              <a:off x="7397876" y="47204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6" name="Google Shape;1666;p36"/>
            <p:cNvSpPr/>
            <p:nvPr/>
          </p:nvSpPr>
          <p:spPr>
            <a:xfrm>
              <a:off x="7417688" y="4740306"/>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7" name="Google Shape;1667;p36"/>
            <p:cNvSpPr/>
            <p:nvPr/>
          </p:nvSpPr>
          <p:spPr>
            <a:xfrm>
              <a:off x="7845551" y="46538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8" name="Google Shape;1668;p36"/>
            <p:cNvSpPr/>
            <p:nvPr/>
          </p:nvSpPr>
          <p:spPr>
            <a:xfrm>
              <a:off x="7865364" y="46736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9" name="Google Shape;1669;p36"/>
            <p:cNvSpPr/>
            <p:nvPr/>
          </p:nvSpPr>
          <p:spPr>
            <a:xfrm>
              <a:off x="7978901" y="39680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0" name="Google Shape;1670;p36"/>
            <p:cNvSpPr/>
            <p:nvPr/>
          </p:nvSpPr>
          <p:spPr>
            <a:xfrm>
              <a:off x="7998714" y="3987831"/>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1" name="Google Shape;1671;p36"/>
            <p:cNvSpPr/>
            <p:nvPr/>
          </p:nvSpPr>
          <p:spPr>
            <a:xfrm>
              <a:off x="7874126" y="41870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2" name="Google Shape;1672;p36"/>
            <p:cNvSpPr/>
            <p:nvPr/>
          </p:nvSpPr>
          <p:spPr>
            <a:xfrm>
              <a:off x="7893939" y="420690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3" name="Google Shape;1673;p36"/>
            <p:cNvSpPr/>
            <p:nvPr/>
          </p:nvSpPr>
          <p:spPr>
            <a:xfrm>
              <a:off x="7302627" y="43585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4" name="Google Shape;1674;p36"/>
            <p:cNvSpPr/>
            <p:nvPr/>
          </p:nvSpPr>
          <p:spPr>
            <a:xfrm>
              <a:off x="7322439" y="437835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5" name="Google Shape;1675;p36"/>
            <p:cNvSpPr/>
            <p:nvPr/>
          </p:nvSpPr>
          <p:spPr>
            <a:xfrm>
              <a:off x="7226427" y="4539519"/>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6" name="Google Shape;1676;p36"/>
            <p:cNvSpPr/>
            <p:nvPr/>
          </p:nvSpPr>
          <p:spPr>
            <a:xfrm>
              <a:off x="7261574" y="4574667"/>
              <a:ext cx="82105" cy="82105"/>
            </a:xfrm>
            <a:custGeom>
              <a:avLst/>
              <a:gdLst/>
              <a:ahLst/>
              <a:cxnLst/>
              <a:rect l="l" t="t" r="r" b="b"/>
              <a:pathLst>
                <a:path w="82105" h="82105" extrusionOk="0">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7" name="Google Shape;1677;p36"/>
            <p:cNvSpPr/>
            <p:nvPr/>
          </p:nvSpPr>
          <p:spPr>
            <a:xfrm>
              <a:off x="7607426" y="4444269"/>
              <a:ext cx="133350" cy="133350"/>
            </a:xfrm>
            <a:custGeom>
              <a:avLst/>
              <a:gdLst/>
              <a:ahLst/>
              <a:cxnLst/>
              <a:rect l="l" t="t" r="r" b="b"/>
              <a:pathLst>
                <a:path w="133350" h="133350" extrusionOk="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8" name="Google Shape;1678;p36"/>
            <p:cNvSpPr/>
            <p:nvPr/>
          </p:nvSpPr>
          <p:spPr>
            <a:xfrm>
              <a:off x="7638192" y="4475035"/>
              <a:ext cx="71818" cy="71818"/>
            </a:xfrm>
            <a:custGeom>
              <a:avLst/>
              <a:gdLst/>
              <a:ahLst/>
              <a:cxnLst/>
              <a:rect l="l" t="t" r="r" b="b"/>
              <a:pathLst>
                <a:path w="71818" h="71818" extrusionOk="0">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9" name="Google Shape;1679;p36"/>
            <p:cNvSpPr/>
            <p:nvPr/>
          </p:nvSpPr>
          <p:spPr>
            <a:xfrm>
              <a:off x="7997951" y="4206144"/>
              <a:ext cx="104775" cy="104775"/>
            </a:xfrm>
            <a:custGeom>
              <a:avLst/>
              <a:gdLst/>
              <a:ahLst/>
              <a:cxnLst/>
              <a:rect l="l" t="t" r="r" b="b"/>
              <a:pathLst>
                <a:path w="104775" h="104775" extrusionOk="0">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0" name="Google Shape;1680;p36"/>
            <p:cNvSpPr/>
            <p:nvPr/>
          </p:nvSpPr>
          <p:spPr>
            <a:xfrm>
              <a:off x="8022145" y="4230338"/>
              <a:ext cx="56388" cy="56388"/>
            </a:xfrm>
            <a:custGeom>
              <a:avLst/>
              <a:gdLst/>
              <a:ahLst/>
              <a:cxnLst/>
              <a:rect l="l" t="t" r="r" b="b"/>
              <a:pathLst>
                <a:path w="56388" h="56388" extrusionOk="0">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1" name="Google Shape;1681;p36"/>
          <p:cNvGrpSpPr/>
          <p:nvPr/>
        </p:nvGrpSpPr>
        <p:grpSpPr>
          <a:xfrm>
            <a:off x="1838388" y="2291261"/>
            <a:ext cx="697747" cy="718475"/>
            <a:chOff x="7072173" y="628439"/>
            <a:chExt cx="963340" cy="991957"/>
          </a:xfrm>
        </p:grpSpPr>
        <p:sp>
          <p:nvSpPr>
            <p:cNvPr id="1682" name="Google Shape;1682;p36"/>
            <p:cNvSpPr/>
            <p:nvPr/>
          </p:nvSpPr>
          <p:spPr>
            <a:xfrm>
              <a:off x="7573775" y="1404976"/>
              <a:ext cx="461738" cy="213342"/>
            </a:xfrm>
            <a:custGeom>
              <a:avLst/>
              <a:gdLst/>
              <a:ahLst/>
              <a:cxnLst/>
              <a:rect l="l" t="t" r="r" b="b"/>
              <a:pathLst>
                <a:path w="443979" h="205137" extrusionOk="0">
                  <a:moveTo>
                    <a:pt x="2659" y="163227"/>
                  </a:moveTo>
                  <a:cubicBezTo>
                    <a:pt x="-5818" y="133414"/>
                    <a:pt x="5707" y="97028"/>
                    <a:pt x="41045" y="93314"/>
                  </a:cubicBezTo>
                  <a:cubicBezTo>
                    <a:pt x="41045" y="93314"/>
                    <a:pt x="152202" y="81693"/>
                    <a:pt x="152202" y="81693"/>
                  </a:cubicBezTo>
                  <a:cubicBezTo>
                    <a:pt x="193064" y="77407"/>
                    <a:pt x="232879" y="66358"/>
                    <a:pt x="270121" y="49117"/>
                  </a:cubicBezTo>
                  <a:lnTo>
                    <a:pt x="371467" y="2064"/>
                  </a:lnTo>
                  <a:cubicBezTo>
                    <a:pt x="401757" y="-6318"/>
                    <a:pt x="433380" y="11589"/>
                    <a:pt x="441762" y="41974"/>
                  </a:cubicBezTo>
                  <a:cubicBezTo>
                    <a:pt x="451763" y="78264"/>
                    <a:pt x="426427" y="100267"/>
                    <a:pt x="395947" y="116840"/>
                  </a:cubicBezTo>
                  <a:cubicBezTo>
                    <a:pt x="299554" y="169418"/>
                    <a:pt x="191159" y="199708"/>
                    <a:pt x="81526" y="204756"/>
                  </a:cubicBezTo>
                  <a:cubicBezTo>
                    <a:pt x="65810" y="205518"/>
                    <a:pt x="49618" y="205613"/>
                    <a:pt x="34759" y="200374"/>
                  </a:cubicBezTo>
                  <a:cubicBezTo>
                    <a:pt x="18376" y="194374"/>
                    <a:pt x="7422" y="179800"/>
                    <a:pt x="2659" y="16322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3" name="Google Shape;1683;p36"/>
            <p:cNvSpPr/>
            <p:nvPr/>
          </p:nvSpPr>
          <p:spPr>
            <a:xfrm>
              <a:off x="7548153" y="1162109"/>
              <a:ext cx="464995" cy="201051"/>
            </a:xfrm>
            <a:custGeom>
              <a:avLst/>
              <a:gdLst/>
              <a:ahLst/>
              <a:cxnLst/>
              <a:rect l="l" t="t" r="r" b="b"/>
              <a:pathLst>
                <a:path w="447111" h="193318" extrusionOk="0">
                  <a:moveTo>
                    <a:pt x="1601" y="46820"/>
                  </a:moveTo>
                  <a:cubicBezTo>
                    <a:pt x="8363" y="16531"/>
                    <a:pt x="35795" y="-9949"/>
                    <a:pt x="68657" y="3672"/>
                  </a:cubicBezTo>
                  <a:cubicBezTo>
                    <a:pt x="68657" y="3672"/>
                    <a:pt x="172003" y="46344"/>
                    <a:pt x="172003" y="46344"/>
                  </a:cubicBezTo>
                  <a:cubicBezTo>
                    <a:pt x="209912" y="62060"/>
                    <a:pt x="250203" y="71299"/>
                    <a:pt x="291256" y="73871"/>
                  </a:cubicBezTo>
                  <a:lnTo>
                    <a:pt x="402794" y="80729"/>
                  </a:lnTo>
                  <a:cubicBezTo>
                    <a:pt x="433464" y="87778"/>
                    <a:pt x="452705" y="118639"/>
                    <a:pt x="445656" y="149309"/>
                  </a:cubicBezTo>
                  <a:cubicBezTo>
                    <a:pt x="437179" y="185981"/>
                    <a:pt x="404413" y="193220"/>
                    <a:pt x="369742" y="193315"/>
                  </a:cubicBezTo>
                  <a:cubicBezTo>
                    <a:pt x="260014" y="193696"/>
                    <a:pt x="150191" y="168645"/>
                    <a:pt x="51416" y="120830"/>
                  </a:cubicBezTo>
                  <a:cubicBezTo>
                    <a:pt x="37224" y="113972"/>
                    <a:pt x="22937" y="106447"/>
                    <a:pt x="12364" y="94731"/>
                  </a:cubicBezTo>
                  <a:cubicBezTo>
                    <a:pt x="553" y="81682"/>
                    <a:pt x="-2209" y="63680"/>
                    <a:pt x="1601" y="4682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4" name="Google Shape;1684;p36"/>
            <p:cNvSpPr/>
            <p:nvPr/>
          </p:nvSpPr>
          <p:spPr>
            <a:xfrm>
              <a:off x="7188784" y="1183516"/>
              <a:ext cx="324359" cy="436880"/>
            </a:xfrm>
            <a:custGeom>
              <a:avLst/>
              <a:gdLst/>
              <a:ahLst/>
              <a:cxnLst/>
              <a:rect l="l" t="t" r="r" b="b"/>
              <a:pathLst>
                <a:path w="311884" h="420077" extrusionOk="0">
                  <a:moveTo>
                    <a:pt x="27603" y="11930"/>
                  </a:moveTo>
                  <a:cubicBezTo>
                    <a:pt x="55035" y="-5977"/>
                    <a:pt x="95040" y="-6072"/>
                    <a:pt x="109613" y="27932"/>
                  </a:cubicBezTo>
                  <a:cubicBezTo>
                    <a:pt x="109613" y="27932"/>
                    <a:pt x="155333" y="134898"/>
                    <a:pt x="155333" y="134898"/>
                  </a:cubicBezTo>
                  <a:cubicBezTo>
                    <a:pt x="172192" y="174141"/>
                    <a:pt x="195433" y="210336"/>
                    <a:pt x="224199" y="241959"/>
                  </a:cubicBezTo>
                  <a:lnTo>
                    <a:pt x="302589" y="327970"/>
                  </a:lnTo>
                  <a:cubicBezTo>
                    <a:pt x="320306" y="355497"/>
                    <a:pt x="311924" y="392644"/>
                    <a:pt x="284016" y="410551"/>
                  </a:cubicBezTo>
                  <a:cubicBezTo>
                    <a:pt x="250583" y="432078"/>
                    <a:pt x="220770" y="413790"/>
                    <a:pt x="194671" y="388739"/>
                  </a:cubicBezTo>
                  <a:cubicBezTo>
                    <a:pt x="112280" y="309491"/>
                    <a:pt x="48653" y="211289"/>
                    <a:pt x="9981" y="103751"/>
                  </a:cubicBezTo>
                  <a:cubicBezTo>
                    <a:pt x="4457" y="88321"/>
                    <a:pt x="-687" y="72319"/>
                    <a:pt x="75" y="55841"/>
                  </a:cubicBezTo>
                  <a:cubicBezTo>
                    <a:pt x="1028" y="37457"/>
                    <a:pt x="12363" y="21932"/>
                    <a:pt x="27603" y="1193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5" name="Google Shape;1685;p36"/>
            <p:cNvSpPr/>
            <p:nvPr/>
          </p:nvSpPr>
          <p:spPr>
            <a:xfrm>
              <a:off x="7072173" y="881739"/>
              <a:ext cx="367822" cy="123532"/>
            </a:xfrm>
            <a:custGeom>
              <a:avLst/>
              <a:gdLst/>
              <a:ahLst/>
              <a:cxnLst/>
              <a:rect l="l" t="t" r="r" b="b"/>
              <a:pathLst>
                <a:path w="353675" h="118781" extrusionOk="0">
                  <a:moveTo>
                    <a:pt x="353663" y="72328"/>
                  </a:moveTo>
                  <a:cubicBezTo>
                    <a:pt x="353187" y="98903"/>
                    <a:pt x="330803" y="123668"/>
                    <a:pt x="303752" y="117953"/>
                  </a:cubicBezTo>
                  <a:lnTo>
                    <a:pt x="232982" y="104046"/>
                  </a:lnTo>
                  <a:cubicBezTo>
                    <a:pt x="195834" y="96236"/>
                    <a:pt x="157639" y="95283"/>
                    <a:pt x="120206" y="101189"/>
                  </a:cubicBezTo>
                  <a:lnTo>
                    <a:pt x="56769" y="111190"/>
                  </a:lnTo>
                  <a:cubicBezTo>
                    <a:pt x="29432" y="115476"/>
                    <a:pt x="2381" y="96617"/>
                    <a:pt x="190" y="68994"/>
                  </a:cubicBezTo>
                  <a:cubicBezTo>
                    <a:pt x="0" y="67089"/>
                    <a:pt x="0" y="65184"/>
                    <a:pt x="0" y="63279"/>
                  </a:cubicBezTo>
                  <a:cubicBezTo>
                    <a:pt x="857" y="30990"/>
                    <a:pt x="24670" y="19274"/>
                    <a:pt x="51054" y="13178"/>
                  </a:cubicBezTo>
                  <a:cubicBezTo>
                    <a:pt x="134588" y="-6158"/>
                    <a:pt x="221933" y="-4158"/>
                    <a:pt x="304419" y="18798"/>
                  </a:cubicBezTo>
                  <a:cubicBezTo>
                    <a:pt x="316230" y="22131"/>
                    <a:pt x="328232" y="25941"/>
                    <a:pt x="338138" y="33942"/>
                  </a:cubicBezTo>
                  <a:cubicBezTo>
                    <a:pt x="349091" y="42896"/>
                    <a:pt x="353949" y="57564"/>
                    <a:pt x="353663" y="72328"/>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6" name="Google Shape;1686;p36"/>
            <p:cNvSpPr/>
            <p:nvPr/>
          </p:nvSpPr>
          <p:spPr>
            <a:xfrm>
              <a:off x="7438832" y="628439"/>
              <a:ext cx="363784" cy="152097"/>
            </a:xfrm>
            <a:custGeom>
              <a:avLst/>
              <a:gdLst/>
              <a:ahLst/>
              <a:cxnLst/>
              <a:rect l="l" t="t" r="r" b="b"/>
              <a:pathLst>
                <a:path w="349792" h="146247" extrusionOk="0">
                  <a:moveTo>
                    <a:pt x="348839" y="106360"/>
                  </a:moveTo>
                  <a:cubicBezTo>
                    <a:pt x="344267" y="132554"/>
                    <a:pt x="318359" y="153604"/>
                    <a:pt x="292451" y="143793"/>
                  </a:cubicBezTo>
                  <a:lnTo>
                    <a:pt x="224633" y="119123"/>
                  </a:lnTo>
                  <a:cubicBezTo>
                    <a:pt x="189200" y="105693"/>
                    <a:pt x="151577" y="98740"/>
                    <a:pt x="113667" y="98835"/>
                  </a:cubicBezTo>
                  <a:lnTo>
                    <a:pt x="49469" y="98930"/>
                  </a:lnTo>
                  <a:cubicBezTo>
                    <a:pt x="21751" y="98930"/>
                    <a:pt x="-1966" y="76070"/>
                    <a:pt x="129" y="48448"/>
                  </a:cubicBezTo>
                  <a:cubicBezTo>
                    <a:pt x="224" y="46543"/>
                    <a:pt x="510" y="44733"/>
                    <a:pt x="891" y="42828"/>
                  </a:cubicBezTo>
                  <a:cubicBezTo>
                    <a:pt x="6701" y="11110"/>
                    <a:pt x="32038" y="3204"/>
                    <a:pt x="59089" y="1299"/>
                  </a:cubicBezTo>
                  <a:cubicBezTo>
                    <a:pt x="144528" y="-4797"/>
                    <a:pt x="230634" y="10634"/>
                    <a:pt x="308549" y="46067"/>
                  </a:cubicBezTo>
                  <a:cubicBezTo>
                    <a:pt x="319693" y="51115"/>
                    <a:pt x="331028" y="56830"/>
                    <a:pt x="339505" y="66260"/>
                  </a:cubicBezTo>
                  <a:cubicBezTo>
                    <a:pt x="348935" y="76547"/>
                    <a:pt x="351411" y="91787"/>
                    <a:pt x="348839" y="10636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7" name="Google Shape;1687;p36"/>
          <p:cNvGrpSpPr/>
          <p:nvPr/>
        </p:nvGrpSpPr>
        <p:grpSpPr>
          <a:xfrm>
            <a:off x="1857684" y="2224700"/>
            <a:ext cx="729960" cy="855856"/>
            <a:chOff x="7098815" y="536542"/>
            <a:chExt cx="1007814" cy="1181632"/>
          </a:xfrm>
        </p:grpSpPr>
        <p:sp>
          <p:nvSpPr>
            <p:cNvPr id="1688" name="Google Shape;1688;p36"/>
            <p:cNvSpPr/>
            <p:nvPr/>
          </p:nvSpPr>
          <p:spPr>
            <a:xfrm>
              <a:off x="7964290" y="839909"/>
              <a:ext cx="142339" cy="474005"/>
            </a:xfrm>
            <a:custGeom>
              <a:avLst/>
              <a:gdLst/>
              <a:ahLst/>
              <a:cxnLst/>
              <a:rect l="l" t="t" r="r" b="b"/>
              <a:pathLst>
                <a:path w="136864" h="455774" extrusionOk="0">
                  <a:moveTo>
                    <a:pt x="57840" y="455771"/>
                  </a:moveTo>
                  <a:cubicBezTo>
                    <a:pt x="26788" y="456057"/>
                    <a:pt x="-5120" y="435197"/>
                    <a:pt x="690" y="400145"/>
                  </a:cubicBezTo>
                  <a:cubicBezTo>
                    <a:pt x="690" y="400145"/>
                    <a:pt x="19073" y="289846"/>
                    <a:pt x="19073" y="289846"/>
                  </a:cubicBezTo>
                  <a:cubicBezTo>
                    <a:pt x="25836" y="249364"/>
                    <a:pt x="25836" y="208026"/>
                    <a:pt x="19073" y="167450"/>
                  </a:cubicBezTo>
                  <a:lnTo>
                    <a:pt x="690" y="57150"/>
                  </a:lnTo>
                  <a:cubicBezTo>
                    <a:pt x="690" y="25717"/>
                    <a:pt x="26407" y="0"/>
                    <a:pt x="57840" y="0"/>
                  </a:cubicBezTo>
                  <a:cubicBezTo>
                    <a:pt x="95559" y="0"/>
                    <a:pt x="109942" y="30289"/>
                    <a:pt x="117848" y="64103"/>
                  </a:cubicBezTo>
                  <a:cubicBezTo>
                    <a:pt x="142898" y="170974"/>
                    <a:pt x="143184" y="283559"/>
                    <a:pt x="118800" y="390620"/>
                  </a:cubicBezTo>
                  <a:cubicBezTo>
                    <a:pt x="115276" y="405955"/>
                    <a:pt x="111180" y="421576"/>
                    <a:pt x="102131" y="434530"/>
                  </a:cubicBezTo>
                  <a:cubicBezTo>
                    <a:pt x="92035" y="448913"/>
                    <a:pt x="75080" y="455581"/>
                    <a:pt x="57840" y="45577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9" name="Google Shape;1689;p36"/>
            <p:cNvSpPr/>
            <p:nvPr/>
          </p:nvSpPr>
          <p:spPr>
            <a:xfrm>
              <a:off x="7582178" y="1260575"/>
              <a:ext cx="227603" cy="457600"/>
            </a:xfrm>
            <a:custGeom>
              <a:avLst/>
              <a:gdLst/>
              <a:ahLst/>
              <a:cxnLst/>
              <a:rect l="l" t="t" r="r" b="b"/>
              <a:pathLst>
                <a:path w="218849" h="440000" extrusionOk="0">
                  <a:moveTo>
                    <a:pt x="42864" y="437071"/>
                  </a:moveTo>
                  <a:cubicBezTo>
                    <a:pt x="13241" y="427927"/>
                    <a:pt x="-10952" y="398495"/>
                    <a:pt x="5145" y="366777"/>
                  </a:cubicBezTo>
                  <a:cubicBezTo>
                    <a:pt x="5145" y="366777"/>
                    <a:pt x="55913" y="267241"/>
                    <a:pt x="55913" y="267241"/>
                  </a:cubicBezTo>
                  <a:cubicBezTo>
                    <a:pt x="74583" y="230664"/>
                    <a:pt x="87060" y="191231"/>
                    <a:pt x="92871" y="150559"/>
                  </a:cubicBezTo>
                  <a:lnTo>
                    <a:pt x="108682" y="39879"/>
                  </a:lnTo>
                  <a:cubicBezTo>
                    <a:pt x="118207" y="9875"/>
                    <a:pt x="150497" y="-6794"/>
                    <a:pt x="180405" y="2636"/>
                  </a:cubicBezTo>
                  <a:cubicBezTo>
                    <a:pt x="216314" y="13971"/>
                    <a:pt x="220887" y="47308"/>
                    <a:pt x="218220" y="81884"/>
                  </a:cubicBezTo>
                  <a:cubicBezTo>
                    <a:pt x="209837" y="191326"/>
                    <a:pt x="176119" y="298768"/>
                    <a:pt x="120588" y="393447"/>
                  </a:cubicBezTo>
                  <a:cubicBezTo>
                    <a:pt x="112587" y="407068"/>
                    <a:pt x="103920" y="420688"/>
                    <a:pt x="91442" y="430213"/>
                  </a:cubicBezTo>
                  <a:cubicBezTo>
                    <a:pt x="77631" y="440977"/>
                    <a:pt x="59438" y="442215"/>
                    <a:pt x="42864" y="43707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0" name="Google Shape;1690;p36"/>
            <p:cNvSpPr/>
            <p:nvPr/>
          </p:nvSpPr>
          <p:spPr>
            <a:xfrm>
              <a:off x="7350047" y="1027672"/>
              <a:ext cx="149577" cy="473750"/>
            </a:xfrm>
            <a:custGeom>
              <a:avLst/>
              <a:gdLst/>
              <a:ahLst/>
              <a:cxnLst/>
              <a:rect l="l" t="t" r="r" b="b"/>
              <a:pathLst>
                <a:path w="143824" h="455529" extrusionOk="0">
                  <a:moveTo>
                    <a:pt x="70049" y="83"/>
                  </a:moveTo>
                  <a:cubicBezTo>
                    <a:pt x="101005" y="-1441"/>
                    <a:pt x="133867" y="17990"/>
                    <a:pt x="129485" y="53328"/>
                  </a:cubicBezTo>
                  <a:cubicBezTo>
                    <a:pt x="129485" y="53328"/>
                    <a:pt x="115674" y="164294"/>
                    <a:pt x="115674" y="164294"/>
                  </a:cubicBezTo>
                  <a:cubicBezTo>
                    <a:pt x="110626" y="205061"/>
                    <a:pt x="112340" y="246400"/>
                    <a:pt x="120817" y="286595"/>
                  </a:cubicBezTo>
                  <a:lnTo>
                    <a:pt x="143773" y="396038"/>
                  </a:lnTo>
                  <a:cubicBezTo>
                    <a:pt x="145106" y="427470"/>
                    <a:pt x="120436" y="454235"/>
                    <a:pt x="89099" y="455474"/>
                  </a:cubicBezTo>
                  <a:cubicBezTo>
                    <a:pt x="51475" y="456998"/>
                    <a:pt x="35854" y="427375"/>
                    <a:pt x="26520" y="393942"/>
                  </a:cubicBezTo>
                  <a:cubicBezTo>
                    <a:pt x="-2912" y="288215"/>
                    <a:pt x="-7961" y="175724"/>
                    <a:pt x="11947" y="67806"/>
                  </a:cubicBezTo>
                  <a:cubicBezTo>
                    <a:pt x="14804" y="52280"/>
                    <a:pt x="18328" y="36564"/>
                    <a:pt x="26806" y="23229"/>
                  </a:cubicBezTo>
                  <a:cubicBezTo>
                    <a:pt x="36045" y="8370"/>
                    <a:pt x="52714" y="941"/>
                    <a:pt x="70049" y="83"/>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1" name="Google Shape;1691;p36"/>
            <p:cNvSpPr/>
            <p:nvPr/>
          </p:nvSpPr>
          <p:spPr>
            <a:xfrm>
              <a:off x="7098815" y="682570"/>
              <a:ext cx="439493" cy="274334"/>
            </a:xfrm>
            <a:custGeom>
              <a:avLst/>
              <a:gdLst/>
              <a:ahLst/>
              <a:cxnLst/>
              <a:rect l="l" t="t" r="r" b="b"/>
              <a:pathLst>
                <a:path w="422589" h="263783" extrusionOk="0">
                  <a:moveTo>
                    <a:pt x="415273" y="31405"/>
                  </a:moveTo>
                  <a:cubicBezTo>
                    <a:pt x="429180" y="59123"/>
                    <a:pt x="424513" y="97032"/>
                    <a:pt x="390413" y="107224"/>
                  </a:cubicBezTo>
                  <a:cubicBezTo>
                    <a:pt x="390413" y="107224"/>
                    <a:pt x="283257" y="139228"/>
                    <a:pt x="283257" y="139228"/>
                  </a:cubicBezTo>
                  <a:cubicBezTo>
                    <a:pt x="243919" y="150944"/>
                    <a:pt x="206771" y="169136"/>
                    <a:pt x="173338" y="193044"/>
                  </a:cubicBezTo>
                  <a:lnTo>
                    <a:pt x="82375" y="258005"/>
                  </a:lnTo>
                  <a:cubicBezTo>
                    <a:pt x="54181" y="271816"/>
                    <a:pt x="19700" y="260005"/>
                    <a:pt x="5889" y="231811"/>
                  </a:cubicBezTo>
                  <a:cubicBezTo>
                    <a:pt x="-10685" y="197997"/>
                    <a:pt x="10270" y="171708"/>
                    <a:pt x="37131" y="149705"/>
                  </a:cubicBezTo>
                  <a:cubicBezTo>
                    <a:pt x="122094" y="80268"/>
                    <a:pt x="223059" y="30452"/>
                    <a:pt x="329929" y="5211"/>
                  </a:cubicBezTo>
                  <a:cubicBezTo>
                    <a:pt x="345265" y="1592"/>
                    <a:pt x="361076" y="-1552"/>
                    <a:pt x="376697" y="830"/>
                  </a:cubicBezTo>
                  <a:cubicBezTo>
                    <a:pt x="394033" y="3687"/>
                    <a:pt x="407463" y="15974"/>
                    <a:pt x="415273" y="31405"/>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2" name="Google Shape;1692;p36"/>
            <p:cNvSpPr/>
            <p:nvPr/>
          </p:nvSpPr>
          <p:spPr>
            <a:xfrm>
              <a:off x="7610254" y="536542"/>
              <a:ext cx="275731" cy="438686"/>
            </a:xfrm>
            <a:custGeom>
              <a:avLst/>
              <a:gdLst/>
              <a:ahLst/>
              <a:cxnLst/>
              <a:rect l="l" t="t" r="r" b="b"/>
              <a:pathLst>
                <a:path w="265126" h="421813" extrusionOk="0">
                  <a:moveTo>
                    <a:pt x="234062" y="414351"/>
                  </a:moveTo>
                  <a:cubicBezTo>
                    <a:pt x="206344" y="428353"/>
                    <a:pt x="168530" y="423971"/>
                    <a:pt x="158148" y="389872"/>
                  </a:cubicBezTo>
                  <a:cubicBezTo>
                    <a:pt x="158148" y="389872"/>
                    <a:pt x="125667" y="282906"/>
                    <a:pt x="125667" y="282906"/>
                  </a:cubicBezTo>
                  <a:cubicBezTo>
                    <a:pt x="113761" y="243568"/>
                    <a:pt x="95378" y="206611"/>
                    <a:pt x="71375" y="173273"/>
                  </a:cubicBezTo>
                  <a:lnTo>
                    <a:pt x="5938" y="82595"/>
                  </a:lnTo>
                  <a:cubicBezTo>
                    <a:pt x="-8064" y="54401"/>
                    <a:pt x="3557" y="20016"/>
                    <a:pt x="31751" y="6014"/>
                  </a:cubicBezTo>
                  <a:cubicBezTo>
                    <a:pt x="65469" y="-10750"/>
                    <a:pt x="91854" y="10110"/>
                    <a:pt x="113952" y="36875"/>
                  </a:cubicBezTo>
                  <a:cubicBezTo>
                    <a:pt x="183865" y="121553"/>
                    <a:pt x="234157" y="222232"/>
                    <a:pt x="259779" y="329007"/>
                  </a:cubicBezTo>
                  <a:cubicBezTo>
                    <a:pt x="263494" y="344342"/>
                    <a:pt x="266637" y="360154"/>
                    <a:pt x="264351" y="375775"/>
                  </a:cubicBezTo>
                  <a:cubicBezTo>
                    <a:pt x="261780" y="393015"/>
                    <a:pt x="249492" y="406541"/>
                    <a:pt x="234062" y="41435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3" name="Google Shape;1693;p36"/>
            <p:cNvSpPr/>
            <p:nvPr/>
          </p:nvSpPr>
          <p:spPr>
            <a:xfrm>
              <a:off x="7553457" y="921288"/>
              <a:ext cx="304425" cy="275762"/>
            </a:xfrm>
            <a:custGeom>
              <a:avLst/>
              <a:gdLst/>
              <a:ahLst/>
              <a:cxnLst/>
              <a:rect l="l" t="t" r="r" b="b"/>
              <a:pathLst>
                <a:path w="292716" h="265156" extrusionOk="0">
                  <a:moveTo>
                    <a:pt x="279770" y="247341"/>
                  </a:moveTo>
                  <a:cubicBezTo>
                    <a:pt x="262625" y="267630"/>
                    <a:pt x="229669" y="272773"/>
                    <a:pt x="212238" y="251246"/>
                  </a:cubicBezTo>
                  <a:lnTo>
                    <a:pt x="166137" y="195716"/>
                  </a:lnTo>
                  <a:cubicBezTo>
                    <a:pt x="142324" y="166188"/>
                    <a:pt x="113273" y="141328"/>
                    <a:pt x="80507" y="122183"/>
                  </a:cubicBezTo>
                  <a:lnTo>
                    <a:pt x="25072" y="89893"/>
                  </a:lnTo>
                  <a:cubicBezTo>
                    <a:pt x="1164" y="75987"/>
                    <a:pt x="-7885" y="44268"/>
                    <a:pt x="7831" y="21408"/>
                  </a:cubicBezTo>
                  <a:cubicBezTo>
                    <a:pt x="8879" y="19884"/>
                    <a:pt x="10022" y="18360"/>
                    <a:pt x="11260" y="16932"/>
                  </a:cubicBezTo>
                  <a:cubicBezTo>
                    <a:pt x="32311" y="-7548"/>
                    <a:pt x="58123" y="-1547"/>
                    <a:pt x="82507" y="10359"/>
                  </a:cubicBezTo>
                  <a:cubicBezTo>
                    <a:pt x="159469" y="48174"/>
                    <a:pt x="225954" y="104847"/>
                    <a:pt x="275389" y="174761"/>
                  </a:cubicBezTo>
                  <a:cubicBezTo>
                    <a:pt x="282437" y="184762"/>
                    <a:pt x="289390" y="195430"/>
                    <a:pt x="291962" y="207813"/>
                  </a:cubicBezTo>
                  <a:cubicBezTo>
                    <a:pt x="294820" y="221624"/>
                    <a:pt x="289295" y="236007"/>
                    <a:pt x="279770" y="24734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4" name="Google Shape;1694;p36"/>
            <p:cNvSpPr/>
            <p:nvPr/>
          </p:nvSpPr>
          <p:spPr>
            <a:xfrm>
              <a:off x="7126726" y="1085227"/>
              <a:ext cx="156356" cy="362659"/>
            </a:xfrm>
            <a:custGeom>
              <a:avLst/>
              <a:gdLst/>
              <a:ahLst/>
              <a:cxnLst/>
              <a:rect l="l" t="t" r="r" b="b"/>
              <a:pathLst>
                <a:path w="150342" h="348711" extrusionOk="0">
                  <a:moveTo>
                    <a:pt x="41510" y="1081"/>
                  </a:moveTo>
                  <a:cubicBezTo>
                    <a:pt x="67513" y="-4444"/>
                    <a:pt x="96755" y="11653"/>
                    <a:pt x="97327" y="39371"/>
                  </a:cubicBezTo>
                  <a:lnTo>
                    <a:pt x="99803" y="111475"/>
                  </a:lnTo>
                  <a:cubicBezTo>
                    <a:pt x="100660" y="149385"/>
                    <a:pt x="108376" y="186818"/>
                    <a:pt x="122568" y="221965"/>
                  </a:cubicBezTo>
                  <a:lnTo>
                    <a:pt x="146666" y="281401"/>
                  </a:lnTo>
                  <a:cubicBezTo>
                    <a:pt x="157048" y="307119"/>
                    <a:pt x="144761" y="337694"/>
                    <a:pt x="118377" y="346076"/>
                  </a:cubicBezTo>
                  <a:cubicBezTo>
                    <a:pt x="116567" y="346648"/>
                    <a:pt x="114757" y="347124"/>
                    <a:pt x="112852" y="347505"/>
                  </a:cubicBezTo>
                  <a:cubicBezTo>
                    <a:pt x="81229" y="353982"/>
                    <a:pt x="64465" y="333408"/>
                    <a:pt x="52464" y="309119"/>
                  </a:cubicBezTo>
                  <a:cubicBezTo>
                    <a:pt x="14745" y="232157"/>
                    <a:pt x="-3162" y="146622"/>
                    <a:pt x="457" y="61088"/>
                  </a:cubicBezTo>
                  <a:cubicBezTo>
                    <a:pt x="1029" y="48801"/>
                    <a:pt x="1981" y="36228"/>
                    <a:pt x="7506" y="24798"/>
                  </a:cubicBezTo>
                  <a:cubicBezTo>
                    <a:pt x="13888" y="12130"/>
                    <a:pt x="27032" y="4129"/>
                    <a:pt x="41510" y="108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95" name="Google Shape;1695;p36"/>
          <p:cNvGrpSpPr/>
          <p:nvPr/>
        </p:nvGrpSpPr>
        <p:grpSpPr>
          <a:xfrm flipH="1">
            <a:off x="10799168" y="5331295"/>
            <a:ext cx="1307644" cy="1398859"/>
            <a:chOff x="1943060" y="4573028"/>
            <a:chExt cx="1307644" cy="1398859"/>
          </a:xfrm>
        </p:grpSpPr>
        <p:sp>
          <p:nvSpPr>
            <p:cNvPr id="1696" name="Google Shape;1696;p36"/>
            <p:cNvSpPr/>
            <p:nvPr/>
          </p:nvSpPr>
          <p:spPr>
            <a:xfrm>
              <a:off x="2057779" y="4593644"/>
              <a:ext cx="196025" cy="203907"/>
            </a:xfrm>
            <a:custGeom>
              <a:avLst/>
              <a:gdLst/>
              <a:ahLst/>
              <a:cxnLst/>
              <a:rect l="l" t="t" r="r" b="b"/>
              <a:pathLst>
                <a:path w="196025" h="203907" extrusionOk="0">
                  <a:moveTo>
                    <a:pt x="175452" y="40268"/>
                  </a:moveTo>
                  <a:lnTo>
                    <a:pt x="143067" y="11312"/>
                  </a:lnTo>
                  <a:cubicBezTo>
                    <a:pt x="124493" y="-5166"/>
                    <a:pt x="96109" y="-3452"/>
                    <a:pt x="79726" y="15217"/>
                  </a:cubicBezTo>
                  <a:lnTo>
                    <a:pt x="11241" y="93227"/>
                  </a:lnTo>
                  <a:cubicBezTo>
                    <a:pt x="-5142" y="111896"/>
                    <a:pt x="-3428" y="140471"/>
                    <a:pt x="15146" y="157044"/>
                  </a:cubicBezTo>
                  <a:lnTo>
                    <a:pt x="46960" y="185429"/>
                  </a:lnTo>
                  <a:lnTo>
                    <a:pt x="67629" y="203907"/>
                  </a:lnTo>
                  <a:lnTo>
                    <a:pt x="85917" y="183238"/>
                  </a:lnTo>
                  <a:lnTo>
                    <a:pt x="65248" y="164760"/>
                  </a:lnTo>
                  <a:lnTo>
                    <a:pt x="33434" y="136280"/>
                  </a:lnTo>
                  <a:cubicBezTo>
                    <a:pt x="26195" y="129898"/>
                    <a:pt x="25624" y="118849"/>
                    <a:pt x="31910" y="111610"/>
                  </a:cubicBezTo>
                  <a:lnTo>
                    <a:pt x="100395" y="33600"/>
                  </a:lnTo>
                  <a:cubicBezTo>
                    <a:pt x="106681" y="26456"/>
                    <a:pt x="117730" y="25790"/>
                    <a:pt x="124874" y="32171"/>
                  </a:cubicBezTo>
                  <a:lnTo>
                    <a:pt x="157164" y="60937"/>
                  </a:lnTo>
                  <a:lnTo>
                    <a:pt x="177833" y="79415"/>
                  </a:lnTo>
                  <a:lnTo>
                    <a:pt x="196026" y="58842"/>
                  </a:lnTo>
                  <a:lnTo>
                    <a:pt x="175452" y="40268"/>
                  </a:ln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7" name="Google Shape;1697;p36"/>
            <p:cNvSpPr/>
            <p:nvPr/>
          </p:nvSpPr>
          <p:spPr>
            <a:xfrm>
              <a:off x="2019585" y="5244274"/>
              <a:ext cx="210788" cy="413480"/>
            </a:xfrm>
            <a:custGeom>
              <a:avLst/>
              <a:gdLst/>
              <a:ahLst/>
              <a:cxnLst/>
              <a:rect l="l" t="t" r="r" b="b"/>
              <a:pathLst>
                <a:path w="210788" h="413480" extrusionOk="0">
                  <a:moveTo>
                    <a:pt x="189452" y="372809"/>
                  </a:moveTo>
                  <a:cubicBezTo>
                    <a:pt x="196310" y="379000"/>
                    <a:pt x="203454" y="384905"/>
                    <a:pt x="210788" y="390716"/>
                  </a:cubicBezTo>
                  <a:lnTo>
                    <a:pt x="195167" y="413480"/>
                  </a:lnTo>
                  <a:cubicBezTo>
                    <a:pt x="187833" y="407766"/>
                    <a:pt x="180689" y="401860"/>
                    <a:pt x="173736" y="395764"/>
                  </a:cubicBezTo>
                  <a:cubicBezTo>
                    <a:pt x="66199" y="301943"/>
                    <a:pt x="0" y="163830"/>
                    <a:pt x="0" y="13907"/>
                  </a:cubicBezTo>
                  <a:cubicBezTo>
                    <a:pt x="0" y="6191"/>
                    <a:pt x="6096" y="0"/>
                    <a:pt x="13811" y="0"/>
                  </a:cubicBezTo>
                  <a:cubicBezTo>
                    <a:pt x="21431" y="0"/>
                    <a:pt x="27623" y="6191"/>
                    <a:pt x="27623" y="13907"/>
                  </a:cubicBezTo>
                  <a:cubicBezTo>
                    <a:pt x="27623" y="154496"/>
                    <a:pt x="89154" y="284131"/>
                    <a:pt x="189452" y="372809"/>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8" name="Google Shape;1698;p36"/>
            <p:cNvSpPr/>
            <p:nvPr/>
          </p:nvSpPr>
          <p:spPr>
            <a:xfrm>
              <a:off x="2037851" y="4930425"/>
              <a:ext cx="122513" cy="207985"/>
            </a:xfrm>
            <a:custGeom>
              <a:avLst/>
              <a:gdLst/>
              <a:ahLst/>
              <a:cxnLst/>
              <a:rect l="l" t="t" r="r" b="b"/>
              <a:pathLst>
                <a:path w="122513" h="207985" extrusionOk="0">
                  <a:moveTo>
                    <a:pt x="101844" y="0"/>
                  </a:moveTo>
                  <a:lnTo>
                    <a:pt x="122514" y="18383"/>
                  </a:lnTo>
                  <a:cubicBezTo>
                    <a:pt x="116608" y="25432"/>
                    <a:pt x="110798" y="32575"/>
                    <a:pt x="105273" y="40005"/>
                  </a:cubicBezTo>
                  <a:cubicBezTo>
                    <a:pt x="72317" y="83725"/>
                    <a:pt x="47076" y="132969"/>
                    <a:pt x="30693" y="185738"/>
                  </a:cubicBezTo>
                  <a:cubicBezTo>
                    <a:pt x="29454" y="189738"/>
                    <a:pt x="28311" y="193834"/>
                    <a:pt x="27073" y="197834"/>
                  </a:cubicBezTo>
                  <a:cubicBezTo>
                    <a:pt x="25073" y="205264"/>
                    <a:pt x="17453" y="209550"/>
                    <a:pt x="10023" y="207454"/>
                  </a:cubicBezTo>
                  <a:cubicBezTo>
                    <a:pt x="2689" y="205454"/>
                    <a:pt x="-1502" y="197739"/>
                    <a:pt x="498" y="190405"/>
                  </a:cubicBezTo>
                  <a:cubicBezTo>
                    <a:pt x="1641" y="186119"/>
                    <a:pt x="2975" y="181832"/>
                    <a:pt x="4213" y="177546"/>
                  </a:cubicBezTo>
                  <a:cubicBezTo>
                    <a:pt x="4213" y="177546"/>
                    <a:pt x="4213" y="177546"/>
                    <a:pt x="4213" y="177451"/>
                  </a:cubicBezTo>
                  <a:cubicBezTo>
                    <a:pt x="21739" y="120872"/>
                    <a:pt x="48885" y="68199"/>
                    <a:pt x="84414" y="21527"/>
                  </a:cubicBezTo>
                  <a:cubicBezTo>
                    <a:pt x="89938" y="14192"/>
                    <a:pt x="95748" y="7048"/>
                    <a:pt x="101844" y="0"/>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9" name="Google Shape;1699;p36"/>
            <p:cNvSpPr/>
            <p:nvPr/>
          </p:nvSpPr>
          <p:spPr>
            <a:xfrm>
              <a:off x="2207990" y="5055774"/>
              <a:ext cx="149447" cy="450913"/>
            </a:xfrm>
            <a:custGeom>
              <a:avLst/>
              <a:gdLst/>
              <a:ahLst/>
              <a:cxnLst/>
              <a:rect l="l" t="t" r="r" b="b"/>
              <a:pathLst>
                <a:path w="149447" h="450913" extrusionOk="0">
                  <a:moveTo>
                    <a:pt x="149447" y="438245"/>
                  </a:moveTo>
                  <a:cubicBezTo>
                    <a:pt x="138970" y="440912"/>
                    <a:pt x="129159" y="445198"/>
                    <a:pt x="120206" y="450913"/>
                  </a:cubicBezTo>
                  <a:cubicBezTo>
                    <a:pt x="112681" y="445008"/>
                    <a:pt x="105537" y="438721"/>
                    <a:pt x="98679" y="432245"/>
                  </a:cubicBezTo>
                  <a:cubicBezTo>
                    <a:pt x="36862" y="373285"/>
                    <a:pt x="0" y="290417"/>
                    <a:pt x="0" y="202501"/>
                  </a:cubicBezTo>
                  <a:cubicBezTo>
                    <a:pt x="0" y="137255"/>
                    <a:pt x="20098" y="74485"/>
                    <a:pt x="56293" y="22098"/>
                  </a:cubicBezTo>
                  <a:cubicBezTo>
                    <a:pt x="61532" y="14478"/>
                    <a:pt x="67151" y="7144"/>
                    <a:pt x="73057" y="0"/>
                  </a:cubicBezTo>
                  <a:lnTo>
                    <a:pt x="93631" y="18288"/>
                  </a:lnTo>
                  <a:cubicBezTo>
                    <a:pt x="87725" y="25432"/>
                    <a:pt x="82201" y="32861"/>
                    <a:pt x="77057" y="40481"/>
                  </a:cubicBezTo>
                  <a:cubicBezTo>
                    <a:pt x="45244" y="87725"/>
                    <a:pt x="27527" y="143923"/>
                    <a:pt x="27527" y="202311"/>
                  </a:cubicBezTo>
                  <a:cubicBezTo>
                    <a:pt x="27527" y="285464"/>
                    <a:pt x="63722" y="363760"/>
                    <a:pt x="123920" y="417766"/>
                  </a:cubicBezTo>
                  <a:cubicBezTo>
                    <a:pt x="132016" y="425101"/>
                    <a:pt x="140494" y="431863"/>
                    <a:pt x="149447" y="438245"/>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0" name="Google Shape;1700;p36"/>
            <p:cNvSpPr/>
            <p:nvPr/>
          </p:nvSpPr>
          <p:spPr>
            <a:xfrm>
              <a:off x="2437828" y="5490876"/>
              <a:ext cx="596646" cy="178021"/>
            </a:xfrm>
            <a:custGeom>
              <a:avLst/>
              <a:gdLst/>
              <a:ahLst/>
              <a:cxnLst/>
              <a:rect l="l" t="t" r="r" b="b"/>
              <a:pathLst>
                <a:path w="596646" h="178021" extrusionOk="0">
                  <a:moveTo>
                    <a:pt x="543782" y="0"/>
                  </a:moveTo>
                  <a:lnTo>
                    <a:pt x="39148" y="0"/>
                  </a:lnTo>
                  <a:cubicBezTo>
                    <a:pt x="35338" y="0"/>
                    <a:pt x="31528" y="381"/>
                    <a:pt x="27813" y="1143"/>
                  </a:cubicBezTo>
                  <a:cubicBezTo>
                    <a:pt x="22955" y="2000"/>
                    <a:pt x="18193" y="3620"/>
                    <a:pt x="13811" y="5715"/>
                  </a:cubicBezTo>
                  <a:cubicBezTo>
                    <a:pt x="8573" y="8191"/>
                    <a:pt x="3905" y="11430"/>
                    <a:pt x="0" y="15240"/>
                  </a:cubicBezTo>
                  <a:cubicBezTo>
                    <a:pt x="7810" y="20098"/>
                    <a:pt x="15050" y="26098"/>
                    <a:pt x="21431" y="33052"/>
                  </a:cubicBezTo>
                  <a:cubicBezTo>
                    <a:pt x="22670" y="32099"/>
                    <a:pt x="24098" y="31242"/>
                    <a:pt x="25718" y="30480"/>
                  </a:cubicBezTo>
                  <a:cubicBezTo>
                    <a:pt x="29813" y="28575"/>
                    <a:pt x="34385" y="27527"/>
                    <a:pt x="39148" y="27527"/>
                  </a:cubicBezTo>
                  <a:lnTo>
                    <a:pt x="543687" y="27527"/>
                  </a:lnTo>
                  <a:cubicBezTo>
                    <a:pt x="557308" y="27527"/>
                    <a:pt x="568833" y="36100"/>
                    <a:pt x="568833" y="46291"/>
                  </a:cubicBezTo>
                  <a:lnTo>
                    <a:pt x="568833" y="131731"/>
                  </a:lnTo>
                  <a:cubicBezTo>
                    <a:pt x="568833" y="141922"/>
                    <a:pt x="557308" y="150400"/>
                    <a:pt x="543687" y="150400"/>
                  </a:cubicBezTo>
                  <a:lnTo>
                    <a:pt x="103442" y="150400"/>
                  </a:lnTo>
                  <a:lnTo>
                    <a:pt x="122396" y="178022"/>
                  </a:lnTo>
                  <a:lnTo>
                    <a:pt x="543782" y="178022"/>
                  </a:lnTo>
                  <a:cubicBezTo>
                    <a:pt x="573024" y="178022"/>
                    <a:pt x="596741" y="157258"/>
                    <a:pt x="596646" y="131731"/>
                  </a:cubicBezTo>
                  <a:lnTo>
                    <a:pt x="596646" y="46291"/>
                  </a:lnTo>
                  <a:cubicBezTo>
                    <a:pt x="596646" y="20764"/>
                    <a:pt x="572929" y="0"/>
                    <a:pt x="543782" y="0"/>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1" name="Google Shape;1701;p36"/>
            <p:cNvSpPr/>
            <p:nvPr/>
          </p:nvSpPr>
          <p:spPr>
            <a:xfrm>
              <a:off x="1943060" y="5758612"/>
              <a:ext cx="1307644" cy="213275"/>
            </a:xfrm>
            <a:custGeom>
              <a:avLst/>
              <a:gdLst/>
              <a:ahLst/>
              <a:cxnLst/>
              <a:rect l="l" t="t" r="r" b="b"/>
              <a:pathLst>
                <a:path w="1307644" h="213275" extrusionOk="0">
                  <a:moveTo>
                    <a:pt x="1276484" y="64877"/>
                  </a:moveTo>
                  <a:cubicBezTo>
                    <a:pt x="1221430" y="-3036"/>
                    <a:pt x="1137134" y="-1227"/>
                    <a:pt x="1055600" y="583"/>
                  </a:cubicBezTo>
                  <a:cubicBezTo>
                    <a:pt x="1043027" y="773"/>
                    <a:pt x="1030549" y="1059"/>
                    <a:pt x="1018166" y="1059"/>
                  </a:cubicBezTo>
                  <a:lnTo>
                    <a:pt x="190539" y="1059"/>
                  </a:lnTo>
                  <a:cubicBezTo>
                    <a:pt x="185300" y="1059"/>
                    <a:pt x="180252" y="1059"/>
                    <a:pt x="175299" y="964"/>
                  </a:cubicBezTo>
                  <a:cubicBezTo>
                    <a:pt x="172823" y="964"/>
                    <a:pt x="170346" y="964"/>
                    <a:pt x="167965" y="869"/>
                  </a:cubicBezTo>
                  <a:cubicBezTo>
                    <a:pt x="131675" y="678"/>
                    <a:pt x="97385" y="1821"/>
                    <a:pt x="64904" y="25443"/>
                  </a:cubicBezTo>
                  <a:cubicBezTo>
                    <a:pt x="34805" y="47161"/>
                    <a:pt x="11945" y="79736"/>
                    <a:pt x="3849" y="112216"/>
                  </a:cubicBezTo>
                  <a:cubicBezTo>
                    <a:pt x="-6438" y="153364"/>
                    <a:pt x="6230" y="188416"/>
                    <a:pt x="14612" y="205561"/>
                  </a:cubicBezTo>
                  <a:cubicBezTo>
                    <a:pt x="16898" y="210228"/>
                    <a:pt x="21851" y="213276"/>
                    <a:pt x="27090" y="213276"/>
                  </a:cubicBezTo>
                  <a:lnTo>
                    <a:pt x="1285247" y="213276"/>
                  </a:lnTo>
                  <a:cubicBezTo>
                    <a:pt x="1290962" y="213276"/>
                    <a:pt x="1296011" y="209752"/>
                    <a:pt x="1298011" y="204513"/>
                  </a:cubicBezTo>
                  <a:cubicBezTo>
                    <a:pt x="1303154" y="191750"/>
                    <a:pt x="1325729" y="125742"/>
                    <a:pt x="1276484" y="64877"/>
                  </a:cubicBezTo>
                  <a:close/>
                  <a:moveTo>
                    <a:pt x="1275246" y="185654"/>
                  </a:moveTo>
                  <a:lnTo>
                    <a:pt x="36044" y="185654"/>
                  </a:lnTo>
                  <a:cubicBezTo>
                    <a:pt x="29948" y="170413"/>
                    <a:pt x="23947" y="146220"/>
                    <a:pt x="30614" y="118883"/>
                  </a:cubicBezTo>
                  <a:cubicBezTo>
                    <a:pt x="37187" y="92404"/>
                    <a:pt x="56046" y="65925"/>
                    <a:pt x="81097" y="47732"/>
                  </a:cubicBezTo>
                  <a:cubicBezTo>
                    <a:pt x="108338" y="27920"/>
                    <a:pt x="139199" y="28301"/>
                    <a:pt x="174918" y="28682"/>
                  </a:cubicBezTo>
                  <a:cubicBezTo>
                    <a:pt x="179966" y="28682"/>
                    <a:pt x="185110" y="28777"/>
                    <a:pt x="190444" y="28777"/>
                  </a:cubicBezTo>
                  <a:lnTo>
                    <a:pt x="1018071" y="28777"/>
                  </a:lnTo>
                  <a:cubicBezTo>
                    <a:pt x="1030644" y="28777"/>
                    <a:pt x="1043408" y="28491"/>
                    <a:pt x="1056076" y="28205"/>
                  </a:cubicBezTo>
                  <a:cubicBezTo>
                    <a:pt x="1134467" y="26491"/>
                    <a:pt x="1208476" y="24872"/>
                    <a:pt x="1254863" y="82307"/>
                  </a:cubicBezTo>
                  <a:cubicBezTo>
                    <a:pt x="1287724" y="122884"/>
                    <a:pt x="1280866" y="166128"/>
                    <a:pt x="1275246" y="185654"/>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2" name="Google Shape;1702;p36"/>
            <p:cNvSpPr/>
            <p:nvPr/>
          </p:nvSpPr>
          <p:spPr>
            <a:xfrm>
              <a:off x="2104890" y="5462950"/>
              <a:ext cx="557465" cy="323582"/>
            </a:xfrm>
            <a:custGeom>
              <a:avLst/>
              <a:gdLst/>
              <a:ahLst/>
              <a:cxnLst/>
              <a:rect l="l" t="t" r="r" b="b"/>
              <a:pathLst>
                <a:path w="557465" h="323582" extrusionOk="0">
                  <a:moveTo>
                    <a:pt x="555061" y="301961"/>
                  </a:moveTo>
                  <a:lnTo>
                    <a:pt x="551442" y="296722"/>
                  </a:lnTo>
                  <a:lnTo>
                    <a:pt x="488958" y="205948"/>
                  </a:lnTo>
                  <a:lnTo>
                    <a:pt x="469908" y="178326"/>
                  </a:lnTo>
                  <a:lnTo>
                    <a:pt x="385707" y="56120"/>
                  </a:lnTo>
                  <a:cubicBezTo>
                    <a:pt x="385516" y="55930"/>
                    <a:pt x="385421" y="55644"/>
                    <a:pt x="385230" y="55454"/>
                  </a:cubicBezTo>
                  <a:cubicBezTo>
                    <a:pt x="378182" y="45357"/>
                    <a:pt x="369895" y="36594"/>
                    <a:pt x="360751" y="29069"/>
                  </a:cubicBezTo>
                  <a:cubicBezTo>
                    <a:pt x="336462" y="9258"/>
                    <a:pt x="305506" y="-1220"/>
                    <a:pt x="273026" y="113"/>
                  </a:cubicBezTo>
                  <a:cubicBezTo>
                    <a:pt x="256833" y="780"/>
                    <a:pt x="241308" y="4304"/>
                    <a:pt x="227020" y="10591"/>
                  </a:cubicBezTo>
                  <a:cubicBezTo>
                    <a:pt x="218067" y="14401"/>
                    <a:pt x="209589" y="19163"/>
                    <a:pt x="201779" y="25069"/>
                  </a:cubicBezTo>
                  <a:cubicBezTo>
                    <a:pt x="190254" y="33451"/>
                    <a:pt x="180062" y="43928"/>
                    <a:pt x="171680" y="56120"/>
                  </a:cubicBezTo>
                  <a:lnTo>
                    <a:pt x="104148" y="154133"/>
                  </a:lnTo>
                  <a:lnTo>
                    <a:pt x="88431" y="177088"/>
                  </a:lnTo>
                  <a:lnTo>
                    <a:pt x="6135" y="296531"/>
                  </a:lnTo>
                  <a:lnTo>
                    <a:pt x="2421" y="301961"/>
                  </a:lnTo>
                  <a:cubicBezTo>
                    <a:pt x="-437" y="306152"/>
                    <a:pt x="-818" y="311676"/>
                    <a:pt x="1563" y="316248"/>
                  </a:cubicBezTo>
                  <a:cubicBezTo>
                    <a:pt x="3945" y="320725"/>
                    <a:pt x="8707" y="323583"/>
                    <a:pt x="13851" y="323583"/>
                  </a:cubicBezTo>
                  <a:lnTo>
                    <a:pt x="543536" y="323583"/>
                  </a:lnTo>
                  <a:cubicBezTo>
                    <a:pt x="548775" y="323583"/>
                    <a:pt x="553442" y="320725"/>
                    <a:pt x="555823" y="316248"/>
                  </a:cubicBezTo>
                  <a:cubicBezTo>
                    <a:pt x="558300" y="311581"/>
                    <a:pt x="557919" y="306152"/>
                    <a:pt x="555061" y="301961"/>
                  </a:cubicBezTo>
                  <a:close/>
                  <a:moveTo>
                    <a:pt x="40140" y="295960"/>
                  </a:moveTo>
                  <a:lnTo>
                    <a:pt x="109863" y="194804"/>
                  </a:lnTo>
                  <a:lnTo>
                    <a:pt x="125484" y="172040"/>
                  </a:lnTo>
                  <a:lnTo>
                    <a:pt x="194540" y="71742"/>
                  </a:lnTo>
                  <a:cubicBezTo>
                    <a:pt x="202350" y="60407"/>
                    <a:pt x="212161" y="50977"/>
                    <a:pt x="223305" y="43738"/>
                  </a:cubicBezTo>
                  <a:cubicBezTo>
                    <a:pt x="232259" y="38023"/>
                    <a:pt x="242070" y="33737"/>
                    <a:pt x="252547" y="31070"/>
                  </a:cubicBezTo>
                  <a:cubicBezTo>
                    <a:pt x="259500" y="29165"/>
                    <a:pt x="266835" y="28117"/>
                    <a:pt x="274264" y="27736"/>
                  </a:cubicBezTo>
                  <a:cubicBezTo>
                    <a:pt x="295410" y="26784"/>
                    <a:pt x="315698" y="32308"/>
                    <a:pt x="332938" y="43167"/>
                  </a:cubicBezTo>
                  <a:cubicBezTo>
                    <a:pt x="340749" y="48024"/>
                    <a:pt x="347988" y="54025"/>
                    <a:pt x="354369" y="60978"/>
                  </a:cubicBezTo>
                  <a:cubicBezTo>
                    <a:pt x="357417" y="64312"/>
                    <a:pt x="360275" y="67932"/>
                    <a:pt x="362942" y="71742"/>
                  </a:cubicBezTo>
                  <a:lnTo>
                    <a:pt x="436380" y="178326"/>
                  </a:lnTo>
                  <a:lnTo>
                    <a:pt x="455334" y="205948"/>
                  </a:lnTo>
                  <a:lnTo>
                    <a:pt x="517342" y="295960"/>
                  </a:lnTo>
                  <a:lnTo>
                    <a:pt x="40140" y="295960"/>
                  </a:ln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3" name="Google Shape;1703;p36"/>
            <p:cNvSpPr/>
            <p:nvPr/>
          </p:nvSpPr>
          <p:spPr>
            <a:xfrm>
              <a:off x="2315241" y="5524690"/>
              <a:ext cx="136779" cy="136779"/>
            </a:xfrm>
            <a:custGeom>
              <a:avLst/>
              <a:gdLst/>
              <a:ahLst/>
              <a:cxnLst/>
              <a:rect l="l" t="t" r="r" b="b"/>
              <a:pathLst>
                <a:path w="136779" h="136779" extrusionOk="0">
                  <a:moveTo>
                    <a:pt x="136398" y="61436"/>
                  </a:moveTo>
                  <a:cubicBezTo>
                    <a:pt x="134398" y="41720"/>
                    <a:pt x="124016" y="24479"/>
                    <a:pt x="108776" y="13430"/>
                  </a:cubicBezTo>
                  <a:cubicBezTo>
                    <a:pt x="104203" y="10001"/>
                    <a:pt x="99251" y="7144"/>
                    <a:pt x="93917" y="5048"/>
                  </a:cubicBezTo>
                  <a:cubicBezTo>
                    <a:pt x="86011" y="1810"/>
                    <a:pt x="77438" y="0"/>
                    <a:pt x="68390" y="0"/>
                  </a:cubicBezTo>
                  <a:cubicBezTo>
                    <a:pt x="60103" y="0"/>
                    <a:pt x="52197" y="1524"/>
                    <a:pt x="44863" y="4286"/>
                  </a:cubicBezTo>
                  <a:cubicBezTo>
                    <a:pt x="18669" y="13811"/>
                    <a:pt x="0" y="38957"/>
                    <a:pt x="0" y="68390"/>
                  </a:cubicBezTo>
                  <a:cubicBezTo>
                    <a:pt x="0" y="105537"/>
                    <a:pt x="29623" y="135827"/>
                    <a:pt x="66580" y="136684"/>
                  </a:cubicBezTo>
                  <a:cubicBezTo>
                    <a:pt x="67151" y="136779"/>
                    <a:pt x="67818" y="136779"/>
                    <a:pt x="68390" y="136779"/>
                  </a:cubicBezTo>
                  <a:cubicBezTo>
                    <a:pt x="77438" y="136779"/>
                    <a:pt x="86201" y="134969"/>
                    <a:pt x="94107" y="131731"/>
                  </a:cubicBezTo>
                  <a:cubicBezTo>
                    <a:pt x="101727" y="128683"/>
                    <a:pt x="108585" y="124301"/>
                    <a:pt x="114586" y="118777"/>
                  </a:cubicBezTo>
                  <a:cubicBezTo>
                    <a:pt x="126587" y="107823"/>
                    <a:pt x="134684" y="92678"/>
                    <a:pt x="136398" y="75533"/>
                  </a:cubicBezTo>
                  <a:cubicBezTo>
                    <a:pt x="136684" y="73152"/>
                    <a:pt x="136779" y="70771"/>
                    <a:pt x="136779" y="68390"/>
                  </a:cubicBezTo>
                  <a:cubicBezTo>
                    <a:pt x="136779" y="66008"/>
                    <a:pt x="136684" y="63722"/>
                    <a:pt x="136398" y="61436"/>
                  </a:cubicBezTo>
                  <a:close/>
                  <a:moveTo>
                    <a:pt x="94107" y="99917"/>
                  </a:moveTo>
                  <a:cubicBezTo>
                    <a:pt x="87058" y="105728"/>
                    <a:pt x="78105" y="109157"/>
                    <a:pt x="68390" y="109157"/>
                  </a:cubicBezTo>
                  <a:cubicBezTo>
                    <a:pt x="67818" y="109157"/>
                    <a:pt x="67151" y="109157"/>
                    <a:pt x="66580" y="109061"/>
                  </a:cubicBezTo>
                  <a:cubicBezTo>
                    <a:pt x="44958" y="108204"/>
                    <a:pt x="27623" y="90202"/>
                    <a:pt x="27623" y="68390"/>
                  </a:cubicBezTo>
                  <a:cubicBezTo>
                    <a:pt x="27623" y="46577"/>
                    <a:pt x="44958" y="28670"/>
                    <a:pt x="66580" y="27813"/>
                  </a:cubicBezTo>
                  <a:cubicBezTo>
                    <a:pt x="67151" y="27718"/>
                    <a:pt x="67818" y="27718"/>
                    <a:pt x="68390" y="27718"/>
                  </a:cubicBezTo>
                  <a:cubicBezTo>
                    <a:pt x="78105" y="27718"/>
                    <a:pt x="87154" y="31147"/>
                    <a:pt x="94107" y="36862"/>
                  </a:cubicBezTo>
                  <a:cubicBezTo>
                    <a:pt x="102108" y="43434"/>
                    <a:pt x="107537" y="52864"/>
                    <a:pt x="108776" y="63532"/>
                  </a:cubicBezTo>
                  <a:cubicBezTo>
                    <a:pt x="108966" y="65151"/>
                    <a:pt x="109061" y="66770"/>
                    <a:pt x="109061" y="68390"/>
                  </a:cubicBezTo>
                  <a:cubicBezTo>
                    <a:pt x="109061" y="70009"/>
                    <a:pt x="108966" y="71533"/>
                    <a:pt x="108776" y="73152"/>
                  </a:cubicBezTo>
                  <a:cubicBezTo>
                    <a:pt x="107537" y="83915"/>
                    <a:pt x="102108" y="93345"/>
                    <a:pt x="94107" y="99917"/>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4" name="Google Shape;1704;p36"/>
            <p:cNvSpPr/>
            <p:nvPr/>
          </p:nvSpPr>
          <p:spPr>
            <a:xfrm>
              <a:off x="2057794" y="4573028"/>
              <a:ext cx="793514" cy="772782"/>
            </a:xfrm>
            <a:custGeom>
              <a:avLst/>
              <a:gdLst/>
              <a:ahLst/>
              <a:cxnLst/>
              <a:rect l="l" t="t" r="r" b="b"/>
              <a:pathLst>
                <a:path w="793514" h="772782" extrusionOk="0">
                  <a:moveTo>
                    <a:pt x="776274" y="429407"/>
                  </a:moveTo>
                  <a:lnTo>
                    <a:pt x="752748" y="408547"/>
                  </a:lnTo>
                  <a:lnTo>
                    <a:pt x="313264" y="18974"/>
                  </a:lnTo>
                  <a:cubicBezTo>
                    <a:pt x="282117" y="-8648"/>
                    <a:pt x="234302" y="-5791"/>
                    <a:pt x="206775" y="25451"/>
                  </a:cubicBezTo>
                  <a:lnTo>
                    <a:pt x="175437" y="60884"/>
                  </a:lnTo>
                  <a:lnTo>
                    <a:pt x="157149" y="81554"/>
                  </a:lnTo>
                  <a:lnTo>
                    <a:pt x="65233" y="185376"/>
                  </a:lnTo>
                  <a:lnTo>
                    <a:pt x="46945" y="206045"/>
                  </a:lnTo>
                  <a:lnTo>
                    <a:pt x="18942" y="237668"/>
                  </a:lnTo>
                  <a:cubicBezTo>
                    <a:pt x="-8681" y="268910"/>
                    <a:pt x="-5728" y="316726"/>
                    <a:pt x="25419" y="344253"/>
                  </a:cubicBezTo>
                  <a:lnTo>
                    <a:pt x="64471" y="378924"/>
                  </a:lnTo>
                  <a:lnTo>
                    <a:pt x="85331" y="397402"/>
                  </a:lnTo>
                  <a:lnTo>
                    <a:pt x="206489" y="504844"/>
                  </a:lnTo>
                  <a:lnTo>
                    <a:pt x="227253" y="523228"/>
                  </a:lnTo>
                  <a:lnTo>
                    <a:pt x="467855" y="736492"/>
                  </a:lnTo>
                  <a:lnTo>
                    <a:pt x="488334" y="754685"/>
                  </a:lnTo>
                  <a:cubicBezTo>
                    <a:pt x="499287" y="764401"/>
                    <a:pt x="512432" y="770592"/>
                    <a:pt x="526529" y="772783"/>
                  </a:cubicBezTo>
                  <a:lnTo>
                    <a:pt x="500716" y="749923"/>
                  </a:lnTo>
                  <a:cubicBezTo>
                    <a:pt x="497668" y="747065"/>
                    <a:pt x="495858" y="743446"/>
                    <a:pt x="495573" y="739255"/>
                  </a:cubicBezTo>
                  <a:cubicBezTo>
                    <a:pt x="495382" y="735064"/>
                    <a:pt x="496716" y="731159"/>
                    <a:pt x="499478" y="728015"/>
                  </a:cubicBezTo>
                  <a:lnTo>
                    <a:pt x="499668" y="727825"/>
                  </a:lnTo>
                  <a:lnTo>
                    <a:pt x="478904" y="709346"/>
                  </a:lnTo>
                  <a:lnTo>
                    <a:pt x="243827" y="501034"/>
                  </a:lnTo>
                  <a:lnTo>
                    <a:pt x="223253" y="482747"/>
                  </a:lnTo>
                  <a:lnTo>
                    <a:pt x="102571" y="375781"/>
                  </a:lnTo>
                  <a:lnTo>
                    <a:pt x="81902" y="357398"/>
                  </a:lnTo>
                  <a:lnTo>
                    <a:pt x="43707" y="323584"/>
                  </a:lnTo>
                  <a:cubicBezTo>
                    <a:pt x="23990" y="306058"/>
                    <a:pt x="22180" y="275768"/>
                    <a:pt x="39706" y="256051"/>
                  </a:cubicBezTo>
                  <a:lnTo>
                    <a:pt x="67614" y="224524"/>
                  </a:lnTo>
                  <a:lnTo>
                    <a:pt x="85902" y="203855"/>
                  </a:lnTo>
                  <a:lnTo>
                    <a:pt x="177819" y="100032"/>
                  </a:lnTo>
                  <a:lnTo>
                    <a:pt x="196011" y="79458"/>
                  </a:lnTo>
                  <a:lnTo>
                    <a:pt x="227539" y="43834"/>
                  </a:lnTo>
                  <a:cubicBezTo>
                    <a:pt x="236874" y="33071"/>
                    <a:pt x="250113" y="27642"/>
                    <a:pt x="263258" y="27642"/>
                  </a:cubicBezTo>
                  <a:cubicBezTo>
                    <a:pt x="274593" y="27642"/>
                    <a:pt x="285832" y="31642"/>
                    <a:pt x="294881" y="39643"/>
                  </a:cubicBezTo>
                  <a:lnTo>
                    <a:pt x="730364" y="425597"/>
                  </a:lnTo>
                  <a:lnTo>
                    <a:pt x="751033" y="444075"/>
                  </a:lnTo>
                  <a:lnTo>
                    <a:pt x="755605" y="438932"/>
                  </a:lnTo>
                  <a:cubicBezTo>
                    <a:pt x="758463" y="435883"/>
                    <a:pt x="762082" y="433979"/>
                    <a:pt x="766273" y="433693"/>
                  </a:cubicBezTo>
                  <a:lnTo>
                    <a:pt x="767226" y="433693"/>
                  </a:lnTo>
                  <a:cubicBezTo>
                    <a:pt x="770940" y="433693"/>
                    <a:pt x="774560" y="435122"/>
                    <a:pt x="777513" y="437598"/>
                  </a:cubicBezTo>
                  <a:lnTo>
                    <a:pt x="793515" y="451695"/>
                  </a:lnTo>
                  <a:cubicBezTo>
                    <a:pt x="789228" y="443313"/>
                    <a:pt x="783513" y="435788"/>
                    <a:pt x="776274" y="429407"/>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5" name="Google Shape;1705;p36"/>
            <p:cNvSpPr/>
            <p:nvPr/>
          </p:nvSpPr>
          <p:spPr>
            <a:xfrm>
              <a:off x="2525577" y="4979004"/>
              <a:ext cx="423569" cy="447197"/>
            </a:xfrm>
            <a:custGeom>
              <a:avLst/>
              <a:gdLst/>
              <a:ahLst/>
              <a:cxnLst/>
              <a:rect l="l" t="t" r="r" b="b"/>
              <a:pathLst>
                <a:path w="423569" h="447197" extrusionOk="0">
                  <a:moveTo>
                    <a:pt x="409075" y="82580"/>
                  </a:moveTo>
                  <a:lnTo>
                    <a:pt x="328017" y="10952"/>
                  </a:lnTo>
                  <a:cubicBezTo>
                    <a:pt x="319445" y="3237"/>
                    <a:pt x="308300" y="-668"/>
                    <a:pt x="296775" y="94"/>
                  </a:cubicBezTo>
                  <a:cubicBezTo>
                    <a:pt x="292679" y="379"/>
                    <a:pt x="288774" y="1142"/>
                    <a:pt x="284964" y="2570"/>
                  </a:cubicBezTo>
                  <a:cubicBezTo>
                    <a:pt x="278201" y="4952"/>
                    <a:pt x="272010" y="9047"/>
                    <a:pt x="267057" y="14572"/>
                  </a:cubicBezTo>
                  <a:lnTo>
                    <a:pt x="262580" y="19620"/>
                  </a:lnTo>
                  <a:lnTo>
                    <a:pt x="11120" y="303370"/>
                  </a:lnTo>
                  <a:lnTo>
                    <a:pt x="10835" y="303751"/>
                  </a:lnTo>
                  <a:cubicBezTo>
                    <a:pt x="4262" y="311276"/>
                    <a:pt x="452" y="320705"/>
                    <a:pt x="71" y="330516"/>
                  </a:cubicBezTo>
                  <a:cubicBezTo>
                    <a:pt x="-24" y="332040"/>
                    <a:pt x="-24" y="333469"/>
                    <a:pt x="71" y="334993"/>
                  </a:cubicBezTo>
                  <a:cubicBezTo>
                    <a:pt x="643" y="346518"/>
                    <a:pt x="5882" y="356996"/>
                    <a:pt x="14454" y="364711"/>
                  </a:cubicBezTo>
                  <a:lnTo>
                    <a:pt x="95512" y="436339"/>
                  </a:lnTo>
                  <a:cubicBezTo>
                    <a:pt x="103608" y="443578"/>
                    <a:pt x="113895" y="447197"/>
                    <a:pt x="124087" y="447197"/>
                  </a:cubicBezTo>
                  <a:cubicBezTo>
                    <a:pt x="135993" y="447197"/>
                    <a:pt x="147899" y="442244"/>
                    <a:pt x="156567" y="432624"/>
                  </a:cubicBezTo>
                  <a:lnTo>
                    <a:pt x="412694" y="143445"/>
                  </a:lnTo>
                  <a:cubicBezTo>
                    <a:pt x="428506" y="125729"/>
                    <a:pt x="426887" y="98392"/>
                    <a:pt x="409075" y="82580"/>
                  </a:cubicBezTo>
                  <a:close/>
                  <a:moveTo>
                    <a:pt x="392025" y="125062"/>
                  </a:moveTo>
                  <a:lnTo>
                    <a:pt x="135803" y="414241"/>
                  </a:lnTo>
                  <a:cubicBezTo>
                    <a:pt x="130183" y="420623"/>
                    <a:pt x="120372" y="421194"/>
                    <a:pt x="113990" y="415574"/>
                  </a:cubicBezTo>
                  <a:lnTo>
                    <a:pt x="58745" y="366806"/>
                  </a:lnTo>
                  <a:lnTo>
                    <a:pt x="32933" y="343946"/>
                  </a:lnTo>
                  <a:cubicBezTo>
                    <a:pt x="29885" y="341089"/>
                    <a:pt x="28075" y="337469"/>
                    <a:pt x="27789" y="333278"/>
                  </a:cubicBezTo>
                  <a:cubicBezTo>
                    <a:pt x="27599" y="329087"/>
                    <a:pt x="28932" y="325182"/>
                    <a:pt x="31694" y="322039"/>
                  </a:cubicBezTo>
                  <a:lnTo>
                    <a:pt x="31885" y="321848"/>
                  </a:lnTo>
                  <a:lnTo>
                    <a:pt x="283250" y="38099"/>
                  </a:lnTo>
                  <a:lnTo>
                    <a:pt x="287822" y="32955"/>
                  </a:lnTo>
                  <a:cubicBezTo>
                    <a:pt x="290679" y="29907"/>
                    <a:pt x="294299" y="28002"/>
                    <a:pt x="298490" y="27716"/>
                  </a:cubicBezTo>
                  <a:lnTo>
                    <a:pt x="299442" y="27716"/>
                  </a:lnTo>
                  <a:cubicBezTo>
                    <a:pt x="303157" y="27716"/>
                    <a:pt x="306776" y="29145"/>
                    <a:pt x="309729" y="31621"/>
                  </a:cubicBezTo>
                  <a:lnTo>
                    <a:pt x="325731" y="45719"/>
                  </a:lnTo>
                  <a:lnTo>
                    <a:pt x="390692" y="103250"/>
                  </a:lnTo>
                  <a:cubicBezTo>
                    <a:pt x="394121" y="106298"/>
                    <a:pt x="395930" y="110488"/>
                    <a:pt x="395930" y="114775"/>
                  </a:cubicBezTo>
                  <a:cubicBezTo>
                    <a:pt x="395930" y="118490"/>
                    <a:pt x="394597" y="122109"/>
                    <a:pt x="392025" y="125062"/>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 name="Rounded Rectangular Callout 7"/>
          <p:cNvSpPr/>
          <p:nvPr/>
        </p:nvSpPr>
        <p:spPr>
          <a:xfrm>
            <a:off x="761893" y="1085143"/>
            <a:ext cx="10721960" cy="4018411"/>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err="1"/>
              <a:t>Sau</a:t>
            </a:r>
            <a:r>
              <a:rPr lang="en-US" sz="2400" dirty="0"/>
              <a:t> </a:t>
            </a:r>
            <a:r>
              <a:rPr lang="en-US" sz="2400" dirty="0" err="1"/>
              <a:t>khi</a:t>
            </a:r>
            <a:r>
              <a:rPr lang="en-US" sz="2400" dirty="0"/>
              <a:t> </a:t>
            </a:r>
            <a:r>
              <a:rPr lang="en-US" sz="2400" dirty="0" err="1"/>
              <a:t>đã</a:t>
            </a:r>
            <a:r>
              <a:rPr lang="en-US" sz="2400" dirty="0"/>
              <a:t> </a:t>
            </a:r>
            <a:r>
              <a:rPr lang="en-US" sz="2400" dirty="0" err="1"/>
              <a:t>học</a:t>
            </a:r>
            <a:r>
              <a:rPr lang="en-US" sz="2400" dirty="0"/>
              <a:t> </a:t>
            </a:r>
            <a:r>
              <a:rPr lang="en-US" sz="2400" dirty="0" err="1"/>
              <a:t>xong</a:t>
            </a:r>
            <a:r>
              <a:rPr lang="en-US" sz="2400" dirty="0"/>
              <a:t> </a:t>
            </a:r>
            <a:r>
              <a:rPr lang="en-US" sz="2400" dirty="0" err="1"/>
              <a:t>kiến</a:t>
            </a:r>
            <a:r>
              <a:rPr lang="en-US" sz="2400" dirty="0"/>
              <a:t> </a:t>
            </a:r>
            <a:r>
              <a:rPr lang="en-US" sz="2400" dirty="0" err="1"/>
              <a:t>thức</a:t>
            </a:r>
            <a:r>
              <a:rPr lang="en-US" sz="2400" dirty="0"/>
              <a:t> </a:t>
            </a:r>
            <a:r>
              <a:rPr lang="en-US" sz="2400" dirty="0" err="1"/>
              <a:t>về</a:t>
            </a:r>
            <a:r>
              <a:rPr lang="en-US" sz="2400" dirty="0"/>
              <a:t> </a:t>
            </a:r>
            <a:r>
              <a:rPr lang="en-US" sz="2400" dirty="0" err="1"/>
              <a:t>lên</a:t>
            </a:r>
            <a:r>
              <a:rPr lang="en-US" sz="2400" dirty="0"/>
              <a:t> men lactic, </a:t>
            </a:r>
            <a:r>
              <a:rPr lang="en-US" sz="2400" dirty="0" err="1"/>
              <a:t>bạn</a:t>
            </a:r>
            <a:r>
              <a:rPr lang="en-US" sz="2400" dirty="0"/>
              <a:t> </a:t>
            </a:r>
            <a:r>
              <a:rPr lang="en-US" sz="2400" dirty="0" err="1"/>
              <a:t>Lan</a:t>
            </a:r>
            <a:r>
              <a:rPr lang="en-US" sz="2400" dirty="0"/>
              <a:t> </a:t>
            </a:r>
            <a:r>
              <a:rPr lang="en-US" sz="2400" dirty="0" err="1"/>
              <a:t>đề</a:t>
            </a:r>
            <a:r>
              <a:rPr lang="en-US" sz="2400" dirty="0"/>
              <a:t> </a:t>
            </a:r>
            <a:r>
              <a:rPr lang="en-US" sz="2400" dirty="0" err="1"/>
              <a:t>nghị</a:t>
            </a:r>
            <a:r>
              <a:rPr lang="en-US" sz="2400" dirty="0"/>
              <a:t> </a:t>
            </a:r>
            <a:r>
              <a:rPr lang="en-US" sz="2400" dirty="0" err="1"/>
              <a:t>với</a:t>
            </a:r>
            <a:r>
              <a:rPr lang="en-US" sz="2400" dirty="0"/>
              <a:t> </a:t>
            </a:r>
            <a:r>
              <a:rPr lang="en-US" sz="2400" dirty="0" err="1"/>
              <a:t>mẹ</a:t>
            </a:r>
            <a:r>
              <a:rPr lang="en-US" sz="2400" dirty="0"/>
              <a:t> </a:t>
            </a:r>
            <a:r>
              <a:rPr lang="en-US" sz="2400" dirty="0" err="1"/>
              <a:t>được</a:t>
            </a:r>
            <a:r>
              <a:rPr lang="en-US" sz="2400" dirty="0"/>
              <a:t> </a:t>
            </a:r>
            <a:r>
              <a:rPr lang="en-US" sz="2400" dirty="0" err="1"/>
              <a:t>muối</a:t>
            </a:r>
            <a:r>
              <a:rPr lang="en-US" sz="2400" dirty="0"/>
              <a:t> </a:t>
            </a:r>
            <a:r>
              <a:rPr lang="en-US" sz="2400" dirty="0" err="1"/>
              <a:t>dưa</a:t>
            </a:r>
            <a:r>
              <a:rPr lang="en-US" sz="2400" dirty="0"/>
              <a:t> </a:t>
            </a:r>
            <a:r>
              <a:rPr lang="en-US" sz="2400" dirty="0" err="1"/>
              <a:t>cải</a:t>
            </a:r>
            <a:r>
              <a:rPr lang="en-US" sz="2400" dirty="0"/>
              <a:t> </a:t>
            </a:r>
            <a:r>
              <a:rPr lang="en-US" sz="2400" dirty="0" err="1"/>
              <a:t>cho</a:t>
            </a:r>
            <a:r>
              <a:rPr lang="en-US" sz="2400" dirty="0"/>
              <a:t> </a:t>
            </a:r>
            <a:r>
              <a:rPr lang="en-US" sz="2400" dirty="0" err="1"/>
              <a:t>cả</a:t>
            </a:r>
            <a:r>
              <a:rPr lang="en-US" sz="2400" dirty="0"/>
              <a:t> </a:t>
            </a:r>
            <a:r>
              <a:rPr lang="en-US" sz="2400" dirty="0" err="1"/>
              <a:t>nhà</a:t>
            </a:r>
            <a:r>
              <a:rPr lang="en-US" sz="2400" dirty="0"/>
              <a:t> </a:t>
            </a:r>
            <a:r>
              <a:rPr lang="en-US" sz="2400" dirty="0" err="1"/>
              <a:t>sử</a:t>
            </a:r>
            <a:r>
              <a:rPr lang="en-US" sz="2400" dirty="0"/>
              <a:t> </a:t>
            </a:r>
            <a:r>
              <a:rPr lang="en-US" sz="2400" dirty="0" err="1"/>
              <a:t>dụng</a:t>
            </a:r>
            <a:r>
              <a:rPr lang="en-US" sz="2400" dirty="0"/>
              <a:t>. </a:t>
            </a:r>
            <a:r>
              <a:rPr lang="en-US" sz="2400" dirty="0" err="1"/>
              <a:t>Mẹ</a:t>
            </a:r>
            <a:r>
              <a:rPr lang="en-US" sz="2400" dirty="0"/>
              <a:t> </a:t>
            </a:r>
            <a:r>
              <a:rPr lang="en-US" sz="2400" dirty="0" err="1"/>
              <a:t>của</a:t>
            </a:r>
            <a:r>
              <a:rPr lang="en-US" sz="2400" dirty="0"/>
              <a:t> </a:t>
            </a:r>
            <a:r>
              <a:rPr lang="en-US" sz="2400" dirty="0" err="1"/>
              <a:t>Lan</a:t>
            </a:r>
            <a:r>
              <a:rPr lang="en-US" sz="2400" dirty="0"/>
              <a:t> </a:t>
            </a:r>
            <a:r>
              <a:rPr lang="en-US" sz="2400" dirty="0" err="1"/>
              <a:t>bảo</a:t>
            </a:r>
            <a:r>
              <a:rPr lang="en-US" sz="2400" dirty="0"/>
              <a:t> </a:t>
            </a:r>
            <a:r>
              <a:rPr lang="en-US" sz="2400" dirty="0" err="1"/>
              <a:t>rằng</a:t>
            </a:r>
            <a:r>
              <a:rPr lang="en-US" sz="2400" dirty="0"/>
              <a:t> </a:t>
            </a:r>
            <a:r>
              <a:rPr lang="en-US" sz="2400" dirty="0" err="1"/>
              <a:t>sợ</a:t>
            </a:r>
            <a:r>
              <a:rPr lang="en-US" sz="2400" dirty="0"/>
              <a:t> con </a:t>
            </a:r>
            <a:r>
              <a:rPr lang="en-US" sz="2400" dirty="0" err="1"/>
              <a:t>không</a:t>
            </a:r>
            <a:r>
              <a:rPr lang="en-US" sz="2400" dirty="0"/>
              <a:t> </a:t>
            </a:r>
            <a:r>
              <a:rPr lang="en-US" sz="2400" dirty="0" err="1"/>
              <a:t>có</a:t>
            </a:r>
            <a:r>
              <a:rPr lang="en-US" sz="2400" dirty="0"/>
              <a:t> </a:t>
            </a:r>
            <a:r>
              <a:rPr lang="en-US" sz="2400" dirty="0" err="1"/>
              <a:t>tay</a:t>
            </a:r>
            <a:r>
              <a:rPr lang="en-US" sz="2400" dirty="0"/>
              <a:t> </a:t>
            </a:r>
            <a:r>
              <a:rPr lang="en-US" sz="2400" dirty="0" err="1"/>
              <a:t>muối</a:t>
            </a:r>
            <a:r>
              <a:rPr lang="en-US" sz="2400" dirty="0"/>
              <a:t> </a:t>
            </a:r>
            <a:r>
              <a:rPr lang="en-US" sz="2400" dirty="0" err="1"/>
              <a:t>dưa</a:t>
            </a:r>
            <a:r>
              <a:rPr lang="en-US" sz="2400" dirty="0"/>
              <a:t> </a:t>
            </a:r>
            <a:r>
              <a:rPr lang="en-US" sz="2400" dirty="0" err="1"/>
              <a:t>nên</a:t>
            </a:r>
            <a:r>
              <a:rPr lang="en-US" sz="2400" dirty="0"/>
              <a:t> </a:t>
            </a:r>
            <a:r>
              <a:rPr lang="en-US" sz="2400" dirty="0" err="1"/>
              <a:t>sẽ</a:t>
            </a:r>
            <a:r>
              <a:rPr lang="en-US" sz="2400" dirty="0"/>
              <a:t> </a:t>
            </a:r>
            <a:r>
              <a:rPr lang="en-US" sz="2400" dirty="0" err="1"/>
              <a:t>làm</a:t>
            </a:r>
            <a:r>
              <a:rPr lang="en-US" sz="2400" dirty="0"/>
              <a:t> </a:t>
            </a:r>
            <a:r>
              <a:rPr lang="en-US" sz="2400" dirty="0" err="1"/>
              <a:t>dưa</a:t>
            </a:r>
            <a:r>
              <a:rPr lang="en-US" sz="2400" dirty="0"/>
              <a:t> </a:t>
            </a:r>
            <a:r>
              <a:rPr lang="en-US" sz="2400" dirty="0" err="1"/>
              <a:t>bị</a:t>
            </a:r>
            <a:r>
              <a:rPr lang="en-US" sz="2400" dirty="0"/>
              <a:t> </a:t>
            </a:r>
            <a:r>
              <a:rPr lang="en-US" sz="2400" dirty="0" err="1"/>
              <a:t>hỏng</a:t>
            </a:r>
            <a:r>
              <a:rPr lang="en-US" sz="2400" dirty="0"/>
              <a:t>.</a:t>
            </a:r>
          </a:p>
          <a:p>
            <a:r>
              <a:rPr lang="en-US" sz="2400" b="1" dirty="0" err="1"/>
              <a:t>Câu</a:t>
            </a:r>
            <a:r>
              <a:rPr lang="en-US" sz="2400" b="1" dirty="0"/>
              <a:t> </a:t>
            </a:r>
            <a:r>
              <a:rPr lang="en-US" sz="2400" b="1" dirty="0" err="1"/>
              <a:t>hỏi</a:t>
            </a:r>
            <a:r>
              <a:rPr lang="en-US" sz="2400" b="1" dirty="0"/>
              <a:t>:</a:t>
            </a:r>
            <a:r>
              <a:rPr lang="en-US" sz="2400" dirty="0"/>
              <a:t> </a:t>
            </a:r>
            <a:r>
              <a:rPr lang="en-US" sz="2400" dirty="0" err="1"/>
              <a:t>Em</a:t>
            </a:r>
            <a:r>
              <a:rPr lang="en-US" sz="2400" dirty="0"/>
              <a:t> </a:t>
            </a:r>
            <a:r>
              <a:rPr lang="en-US" sz="2400" dirty="0" err="1"/>
              <a:t>có</a:t>
            </a:r>
            <a:r>
              <a:rPr lang="en-US" sz="2400" dirty="0"/>
              <a:t> </a:t>
            </a:r>
            <a:r>
              <a:rPr lang="en-US" sz="2400" dirty="0" err="1"/>
              <a:t>đồng</a:t>
            </a:r>
            <a:r>
              <a:rPr lang="en-US" sz="2400" dirty="0"/>
              <a:t> ý </a:t>
            </a:r>
            <a:r>
              <a:rPr lang="en-US" sz="2400" dirty="0" err="1"/>
              <a:t>với</a:t>
            </a:r>
            <a:r>
              <a:rPr lang="en-US" sz="2400" dirty="0"/>
              <a:t> </a:t>
            </a:r>
            <a:r>
              <a:rPr lang="en-US" sz="2400" dirty="0" err="1"/>
              <a:t>quan</a:t>
            </a:r>
            <a:r>
              <a:rPr lang="en-US" sz="2400" dirty="0"/>
              <a:t> </a:t>
            </a:r>
            <a:r>
              <a:rPr lang="en-US" sz="2400" dirty="0" err="1"/>
              <a:t>điểm</a:t>
            </a:r>
            <a:r>
              <a:rPr lang="en-US" sz="2400" dirty="0"/>
              <a:t> </a:t>
            </a:r>
            <a:r>
              <a:rPr lang="en-US" sz="2400" dirty="0" err="1"/>
              <a:t>của</a:t>
            </a:r>
            <a:r>
              <a:rPr lang="en-US" sz="2400" dirty="0"/>
              <a:t> </a:t>
            </a:r>
            <a:r>
              <a:rPr lang="en-US" sz="2400" dirty="0" err="1"/>
              <a:t>mẹ</a:t>
            </a:r>
            <a:r>
              <a:rPr lang="en-US" sz="2400" dirty="0"/>
              <a:t> </a:t>
            </a:r>
            <a:r>
              <a:rPr lang="en-US" sz="2400" dirty="0" err="1"/>
              <a:t>Lan</a:t>
            </a:r>
            <a:r>
              <a:rPr lang="en-US" sz="2400" dirty="0"/>
              <a:t> </a:t>
            </a:r>
            <a:r>
              <a:rPr lang="en-US" sz="2400" dirty="0" err="1"/>
              <a:t>không</a:t>
            </a:r>
            <a:r>
              <a:rPr lang="en-US" sz="2400" dirty="0"/>
              <a:t>? </a:t>
            </a:r>
            <a:r>
              <a:rPr lang="en-US" sz="2400" dirty="0" err="1"/>
              <a:t>Giải</a:t>
            </a:r>
            <a:r>
              <a:rPr lang="en-US" sz="2400" dirty="0"/>
              <a:t> </a:t>
            </a:r>
            <a:r>
              <a:rPr lang="en-US" sz="2400" dirty="0" err="1"/>
              <a:t>thích</a:t>
            </a:r>
            <a:endParaRPr lang="en-US" sz="2400" dirty="0"/>
          </a:p>
          <a:p>
            <a:r>
              <a:rPr lang="en-US" sz="2400" dirty="0"/>
              <a:t>.</a:t>
            </a:r>
          </a:p>
        </p:txBody>
      </p:sp>
      <p:sp>
        <p:nvSpPr>
          <p:cNvPr id="9" name="Oval 8"/>
          <p:cNvSpPr/>
          <p:nvPr/>
        </p:nvSpPr>
        <p:spPr>
          <a:xfrm>
            <a:off x="1" y="1085143"/>
            <a:ext cx="11992078" cy="513607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400" dirty="0"/>
              <a:t>	</a:t>
            </a:r>
            <a:r>
              <a:rPr lang="en-US" sz="2400" dirty="0" err="1"/>
              <a:t>Không</a:t>
            </a:r>
            <a:r>
              <a:rPr lang="en-US" sz="2400" dirty="0"/>
              <a:t> </a:t>
            </a:r>
            <a:r>
              <a:rPr lang="en-US" sz="2400" dirty="0" err="1"/>
              <a:t>đồng</a:t>
            </a:r>
            <a:r>
              <a:rPr lang="en-US" sz="2400" dirty="0"/>
              <a:t> ý. </a:t>
            </a:r>
            <a:r>
              <a:rPr lang="en-US" sz="2400" dirty="0" err="1"/>
              <a:t>Dưa</a:t>
            </a:r>
            <a:r>
              <a:rPr lang="en-US" sz="2400" dirty="0"/>
              <a:t> </a:t>
            </a:r>
            <a:r>
              <a:rPr lang="en-US" sz="2400" dirty="0" err="1"/>
              <a:t>bị</a:t>
            </a:r>
            <a:r>
              <a:rPr lang="en-US" sz="2400" dirty="0"/>
              <a:t> </a:t>
            </a:r>
            <a:r>
              <a:rPr lang="en-US" sz="2400" dirty="0" err="1"/>
              <a:t>hỏng</a:t>
            </a:r>
            <a:r>
              <a:rPr lang="en-US" sz="2400" dirty="0"/>
              <a:t> </a:t>
            </a:r>
            <a:r>
              <a:rPr lang="en-US" sz="2400" dirty="0" err="1"/>
              <a:t>có</a:t>
            </a:r>
            <a:r>
              <a:rPr lang="en-US" sz="2400" dirty="0"/>
              <a:t> </a:t>
            </a:r>
            <a:r>
              <a:rPr lang="en-US" sz="2400" dirty="0" err="1"/>
              <a:t>thể</a:t>
            </a:r>
            <a:r>
              <a:rPr lang="en-US" sz="2400" dirty="0"/>
              <a:t> do </a:t>
            </a:r>
            <a:r>
              <a:rPr lang="en-US" sz="2400" dirty="0" err="1"/>
              <a:t>các</a:t>
            </a:r>
            <a:r>
              <a:rPr lang="en-US" sz="2400" dirty="0"/>
              <a:t> </a:t>
            </a:r>
            <a:r>
              <a:rPr lang="en-US" sz="2400" dirty="0" err="1"/>
              <a:t>nguyên</a:t>
            </a:r>
            <a:r>
              <a:rPr lang="en-US" sz="2400" dirty="0"/>
              <a:t> </a:t>
            </a:r>
            <a:r>
              <a:rPr lang="en-US" sz="2400" dirty="0" err="1"/>
              <a:t>nhân</a:t>
            </a:r>
            <a:r>
              <a:rPr lang="en-US" sz="2400" dirty="0"/>
              <a:t> </a:t>
            </a:r>
            <a:r>
              <a:rPr lang="en-US" sz="2400" dirty="0" err="1"/>
              <a:t>khác</a:t>
            </a:r>
            <a:r>
              <a:rPr lang="en-US" sz="2400" dirty="0"/>
              <a:t> </a:t>
            </a:r>
            <a:r>
              <a:rPr lang="en-US" sz="2400" dirty="0" err="1"/>
              <a:t>nhau</a:t>
            </a:r>
            <a:endParaRPr lang="en-US" sz="2400" dirty="0"/>
          </a:p>
          <a:p>
            <a:r>
              <a:rPr lang="en-US" sz="2400" dirty="0"/>
              <a:t>- </a:t>
            </a:r>
            <a:r>
              <a:rPr lang="en-US" sz="2400" dirty="0" err="1"/>
              <a:t>Trường</a:t>
            </a:r>
            <a:r>
              <a:rPr lang="en-US" sz="2400" dirty="0"/>
              <a:t> </a:t>
            </a:r>
            <a:r>
              <a:rPr lang="en-US" sz="2400" dirty="0" err="1"/>
              <a:t>hợp</a:t>
            </a:r>
            <a:r>
              <a:rPr lang="en-US" sz="2400" dirty="0"/>
              <a:t> </a:t>
            </a:r>
            <a:r>
              <a:rPr lang="en-US" sz="2400" dirty="0" err="1"/>
              <a:t>dưa</a:t>
            </a:r>
            <a:r>
              <a:rPr lang="en-US" sz="2400" dirty="0"/>
              <a:t> </a:t>
            </a:r>
            <a:r>
              <a:rPr lang="en-US" sz="2400" dirty="0" err="1"/>
              <a:t>hỏng</a:t>
            </a:r>
            <a:r>
              <a:rPr lang="en-US" sz="2400" dirty="0"/>
              <a:t> </a:t>
            </a:r>
            <a:r>
              <a:rPr lang="en-US" sz="2400" dirty="0" err="1"/>
              <a:t>ngay</a:t>
            </a:r>
            <a:r>
              <a:rPr lang="en-US" sz="2400" dirty="0"/>
              <a:t> </a:t>
            </a:r>
            <a:r>
              <a:rPr lang="en-US" sz="2400" dirty="0" err="1"/>
              <a:t>giai</a:t>
            </a:r>
            <a:r>
              <a:rPr lang="en-US" sz="2400" dirty="0"/>
              <a:t> </a:t>
            </a:r>
            <a:r>
              <a:rPr lang="en-US" sz="2400" dirty="0" err="1"/>
              <a:t>đoạn</a:t>
            </a:r>
            <a:r>
              <a:rPr lang="en-US" sz="2400" dirty="0"/>
              <a:t> </a:t>
            </a:r>
            <a:r>
              <a:rPr lang="en-US" sz="2400" dirty="0" err="1"/>
              <a:t>đầu</a:t>
            </a:r>
            <a:r>
              <a:rPr lang="en-US" sz="2400" dirty="0"/>
              <a:t>: do vi </a:t>
            </a:r>
            <a:r>
              <a:rPr lang="en-US" sz="2400" dirty="0" err="1"/>
              <a:t>khuẩn</a:t>
            </a:r>
            <a:r>
              <a:rPr lang="en-US" sz="2400" dirty="0"/>
              <a:t> lactic </a:t>
            </a:r>
            <a:r>
              <a:rPr lang="en-US" sz="2400" dirty="0" err="1"/>
              <a:t>không</a:t>
            </a:r>
            <a:r>
              <a:rPr lang="en-US" sz="2400" dirty="0"/>
              <a:t> </a:t>
            </a:r>
            <a:r>
              <a:rPr lang="en-US" sz="2400" dirty="0" err="1"/>
              <a:t>chiếm</a:t>
            </a:r>
            <a:r>
              <a:rPr lang="en-US" sz="2400" dirty="0"/>
              <a:t> </a:t>
            </a:r>
            <a:r>
              <a:rPr lang="en-US" sz="2400" dirty="0" err="1"/>
              <a:t>ưu</a:t>
            </a:r>
            <a:r>
              <a:rPr lang="en-US" sz="2400" dirty="0"/>
              <a:t> </a:t>
            </a:r>
            <a:r>
              <a:rPr lang="en-US" sz="2400" dirty="0" err="1"/>
              <a:t>thế</a:t>
            </a:r>
            <a:r>
              <a:rPr lang="en-US" sz="2400" dirty="0"/>
              <a:t> do </a:t>
            </a:r>
            <a:r>
              <a:rPr lang="en-US" sz="2400" dirty="0" err="1"/>
              <a:t>với</a:t>
            </a:r>
            <a:r>
              <a:rPr lang="en-US" sz="2400" dirty="0"/>
              <a:t> </a:t>
            </a:r>
            <a:r>
              <a:rPr lang="en-US" sz="2400" dirty="0" err="1"/>
              <a:t>các</a:t>
            </a:r>
            <a:r>
              <a:rPr lang="en-US" sz="2400" dirty="0"/>
              <a:t> vi </a:t>
            </a:r>
            <a:r>
              <a:rPr lang="en-US" sz="2400" dirty="0" err="1"/>
              <a:t>khuẩn</a:t>
            </a:r>
            <a:r>
              <a:rPr lang="en-US" sz="2400" dirty="0"/>
              <a:t> </a:t>
            </a:r>
            <a:r>
              <a:rPr lang="en-US" sz="2400" dirty="0" err="1"/>
              <a:t>khác</a:t>
            </a:r>
            <a:r>
              <a:rPr lang="en-US" sz="2400" dirty="0"/>
              <a:t> (do </a:t>
            </a:r>
            <a:r>
              <a:rPr lang="en-US" sz="2400" dirty="0" err="1"/>
              <a:t>rau</a:t>
            </a:r>
            <a:r>
              <a:rPr lang="en-US" sz="2400" dirty="0"/>
              <a:t>, </a:t>
            </a:r>
            <a:r>
              <a:rPr lang="en-US" sz="2400" dirty="0" err="1"/>
              <a:t>quả</a:t>
            </a:r>
            <a:r>
              <a:rPr lang="en-US" sz="2400" dirty="0"/>
              <a:t> </a:t>
            </a:r>
            <a:r>
              <a:rPr lang="en-US" sz="2400" dirty="0" err="1"/>
              <a:t>không</a:t>
            </a:r>
            <a:r>
              <a:rPr lang="en-US" sz="2400" dirty="0"/>
              <a:t> </a:t>
            </a:r>
            <a:r>
              <a:rPr lang="en-US" sz="2400" dirty="0" err="1"/>
              <a:t>rửa</a:t>
            </a:r>
            <a:r>
              <a:rPr lang="en-US" sz="2400" dirty="0"/>
              <a:t> </a:t>
            </a:r>
            <a:r>
              <a:rPr lang="en-US" sz="2400" dirty="0" err="1"/>
              <a:t>kĩ</a:t>
            </a:r>
            <a:r>
              <a:rPr lang="en-US" sz="2400" dirty="0"/>
              <a:t>; do </a:t>
            </a:r>
            <a:r>
              <a:rPr lang="en-US" sz="2400" dirty="0" err="1"/>
              <a:t>hàm</a:t>
            </a:r>
            <a:r>
              <a:rPr lang="en-US" sz="2400" dirty="0"/>
              <a:t> </a:t>
            </a:r>
            <a:r>
              <a:rPr lang="en-US" sz="2400" dirty="0" err="1"/>
              <a:t>lượng</a:t>
            </a:r>
            <a:r>
              <a:rPr lang="en-US" sz="2400" dirty="0"/>
              <a:t> </a:t>
            </a:r>
            <a:r>
              <a:rPr lang="en-US" sz="2400" dirty="0" err="1"/>
              <a:t>muối</a:t>
            </a:r>
            <a:r>
              <a:rPr lang="en-US" sz="2400" dirty="0"/>
              <a:t> </a:t>
            </a:r>
            <a:r>
              <a:rPr lang="en-US" sz="2400" dirty="0" err="1"/>
              <a:t>không</a:t>
            </a:r>
            <a:r>
              <a:rPr lang="en-US" sz="2400" dirty="0"/>
              <a:t> </a:t>
            </a:r>
            <a:r>
              <a:rPr lang="en-US" sz="2400" dirty="0" err="1"/>
              <a:t>phù</a:t>
            </a:r>
            <a:r>
              <a:rPr lang="en-US" sz="2400" dirty="0"/>
              <a:t> </a:t>
            </a:r>
            <a:r>
              <a:rPr lang="en-US" sz="2400" dirty="0" err="1"/>
              <a:t>hợp</a:t>
            </a:r>
            <a:r>
              <a:rPr lang="en-US" sz="2400" dirty="0"/>
              <a:t>)</a:t>
            </a:r>
          </a:p>
          <a:p>
            <a:r>
              <a:rPr lang="en-US" sz="2400" dirty="0"/>
              <a:t>- </a:t>
            </a:r>
            <a:r>
              <a:rPr lang="en-US" sz="2400" dirty="0" err="1"/>
              <a:t>Trường</a:t>
            </a:r>
            <a:r>
              <a:rPr lang="en-US" sz="2400" dirty="0"/>
              <a:t> </a:t>
            </a:r>
            <a:r>
              <a:rPr lang="en-US" sz="2400" dirty="0" err="1"/>
              <a:t>hợp</a:t>
            </a:r>
            <a:r>
              <a:rPr lang="en-US" sz="2400" dirty="0"/>
              <a:t> </a:t>
            </a:r>
            <a:r>
              <a:rPr lang="en-US" sz="2400" dirty="0" err="1"/>
              <a:t>dưa</a:t>
            </a:r>
            <a:r>
              <a:rPr lang="en-US" sz="2400" dirty="0"/>
              <a:t> </a:t>
            </a:r>
            <a:r>
              <a:rPr lang="en-US" sz="2400" dirty="0" err="1"/>
              <a:t>để</a:t>
            </a:r>
            <a:r>
              <a:rPr lang="en-US" sz="2400" dirty="0"/>
              <a:t> </a:t>
            </a:r>
            <a:r>
              <a:rPr lang="en-US" sz="2400" dirty="0" err="1"/>
              <a:t>lâu</a:t>
            </a:r>
            <a:r>
              <a:rPr lang="en-US" sz="2400" dirty="0"/>
              <a:t> </a:t>
            </a:r>
            <a:r>
              <a:rPr lang="en-US" sz="2400" dirty="0" err="1"/>
              <a:t>bị</a:t>
            </a:r>
            <a:r>
              <a:rPr lang="en-US" sz="2400" dirty="0"/>
              <a:t> </a:t>
            </a:r>
            <a:r>
              <a:rPr lang="en-US" sz="2400" dirty="0" err="1"/>
              <a:t>hỏng</a:t>
            </a:r>
            <a:r>
              <a:rPr lang="en-US" sz="2400" dirty="0"/>
              <a:t>: </a:t>
            </a:r>
            <a:r>
              <a:rPr lang="en-US" sz="2400" dirty="0" err="1"/>
              <a:t>trong</a:t>
            </a:r>
            <a:r>
              <a:rPr lang="en-US" sz="2400" dirty="0"/>
              <a:t> </a:t>
            </a:r>
            <a:r>
              <a:rPr lang="en-US" sz="2400" dirty="0" err="1"/>
              <a:t>quá</a:t>
            </a:r>
            <a:r>
              <a:rPr lang="en-US" sz="2400" dirty="0"/>
              <a:t> </a:t>
            </a:r>
            <a:r>
              <a:rPr lang="en-US" sz="2400" dirty="0" err="1"/>
              <a:t>trình</a:t>
            </a:r>
            <a:r>
              <a:rPr lang="en-US" sz="2400" dirty="0"/>
              <a:t> </a:t>
            </a:r>
            <a:r>
              <a:rPr lang="en-US" sz="2400" dirty="0" err="1"/>
              <a:t>muối</a:t>
            </a:r>
            <a:r>
              <a:rPr lang="en-US" sz="2400" dirty="0"/>
              <a:t> </a:t>
            </a:r>
            <a:r>
              <a:rPr lang="en-US" sz="2400" dirty="0" err="1"/>
              <a:t>dưa</a:t>
            </a:r>
            <a:r>
              <a:rPr lang="en-US" sz="2400" dirty="0"/>
              <a:t>, </a:t>
            </a:r>
            <a:r>
              <a:rPr lang="en-US" sz="2400" dirty="0" err="1"/>
              <a:t>hàm</a:t>
            </a:r>
            <a:r>
              <a:rPr lang="en-US" sz="2400" dirty="0"/>
              <a:t> </a:t>
            </a:r>
            <a:r>
              <a:rPr lang="en-US" sz="2400" dirty="0" err="1"/>
              <a:t>lượng</a:t>
            </a:r>
            <a:r>
              <a:rPr lang="en-US" sz="2400" dirty="0"/>
              <a:t> </a:t>
            </a:r>
            <a:r>
              <a:rPr lang="en-US" sz="2400" dirty="0" err="1"/>
              <a:t>axit</a:t>
            </a:r>
            <a:r>
              <a:rPr lang="en-US" sz="2400" dirty="0"/>
              <a:t> lactic </a:t>
            </a:r>
            <a:r>
              <a:rPr lang="en-US" sz="2400" dirty="0" err="1"/>
              <a:t>tăng</a:t>
            </a:r>
            <a:r>
              <a:rPr lang="en-US" sz="2400" dirty="0"/>
              <a:t> </a:t>
            </a:r>
            <a:r>
              <a:rPr lang="en-US" sz="2400" dirty="0" err="1"/>
              <a:t>dần</a:t>
            </a:r>
            <a:r>
              <a:rPr lang="en-US" sz="2400" dirty="0"/>
              <a:t> </a:t>
            </a:r>
            <a:r>
              <a:rPr lang="en-US" sz="2400" dirty="0" err="1"/>
              <a:t>đến</a:t>
            </a:r>
            <a:r>
              <a:rPr lang="en-US" sz="2400" dirty="0"/>
              <a:t> </a:t>
            </a:r>
            <a:r>
              <a:rPr lang="en-US" sz="2400" dirty="0" err="1"/>
              <a:t>một</a:t>
            </a:r>
            <a:r>
              <a:rPr lang="en-US" sz="2400" dirty="0"/>
              <a:t> </a:t>
            </a:r>
            <a:r>
              <a:rPr lang="en-US" sz="2400" dirty="0" err="1"/>
              <a:t>mức</a:t>
            </a:r>
            <a:r>
              <a:rPr lang="en-US" sz="2400" dirty="0"/>
              <a:t> </a:t>
            </a:r>
            <a:r>
              <a:rPr lang="en-US" sz="2400" dirty="0" err="1"/>
              <a:t>độ</a:t>
            </a:r>
            <a:r>
              <a:rPr lang="en-US" sz="2400" dirty="0"/>
              <a:t> </a:t>
            </a:r>
            <a:r>
              <a:rPr lang="en-US" sz="2400" dirty="0" err="1"/>
              <a:t>nhất</a:t>
            </a:r>
            <a:r>
              <a:rPr lang="en-US" sz="2400" dirty="0"/>
              <a:t> </a:t>
            </a:r>
            <a:r>
              <a:rPr lang="en-US" sz="2400" dirty="0" err="1"/>
              <a:t>định</a:t>
            </a:r>
            <a:r>
              <a:rPr lang="en-US" sz="2400" dirty="0"/>
              <a:t> </a:t>
            </a:r>
            <a:r>
              <a:rPr lang="en-US" sz="2400" dirty="0" err="1"/>
              <a:t>sẽ</a:t>
            </a:r>
            <a:r>
              <a:rPr lang="en-US" sz="2400" dirty="0"/>
              <a:t> </a:t>
            </a:r>
            <a:r>
              <a:rPr lang="en-US" sz="2400" dirty="0" err="1"/>
              <a:t>ức</a:t>
            </a:r>
            <a:r>
              <a:rPr lang="en-US" sz="2400" dirty="0"/>
              <a:t> </a:t>
            </a:r>
            <a:r>
              <a:rPr lang="en-US" sz="2400" dirty="0" err="1"/>
              <a:t>chế</a:t>
            </a:r>
            <a:r>
              <a:rPr lang="en-US" sz="2400" dirty="0"/>
              <a:t> </a:t>
            </a:r>
            <a:r>
              <a:rPr lang="en-US" sz="2400" dirty="0" err="1"/>
              <a:t>sự</a:t>
            </a:r>
            <a:r>
              <a:rPr lang="en-US" sz="2400" dirty="0"/>
              <a:t> </a:t>
            </a:r>
            <a:r>
              <a:rPr lang="en-US" sz="2400" dirty="0" err="1"/>
              <a:t>phát</a:t>
            </a:r>
            <a:r>
              <a:rPr lang="en-US" sz="2400" dirty="0"/>
              <a:t> </a:t>
            </a:r>
            <a:r>
              <a:rPr lang="en-US" sz="2400" dirty="0" err="1"/>
              <a:t>triển</a:t>
            </a:r>
            <a:r>
              <a:rPr lang="en-US" sz="2400" dirty="0"/>
              <a:t> </a:t>
            </a:r>
            <a:r>
              <a:rPr lang="en-US" sz="2400" dirty="0" err="1"/>
              <a:t>của</a:t>
            </a:r>
            <a:r>
              <a:rPr lang="en-US" sz="2400" dirty="0"/>
              <a:t> vi </a:t>
            </a:r>
            <a:r>
              <a:rPr lang="en-US" sz="2400" dirty="0" err="1"/>
              <a:t>khuẩn</a:t>
            </a:r>
            <a:r>
              <a:rPr lang="en-US" sz="2400" dirty="0"/>
              <a:t> lactic, </a:t>
            </a:r>
            <a:r>
              <a:rPr lang="en-US" sz="2400" dirty="0" err="1"/>
              <a:t>lúc</a:t>
            </a:r>
            <a:r>
              <a:rPr lang="en-US" sz="2400" dirty="0"/>
              <a:t> </a:t>
            </a:r>
            <a:r>
              <a:rPr lang="en-US" sz="2400" dirty="0" err="1"/>
              <a:t>đó</a:t>
            </a:r>
            <a:r>
              <a:rPr lang="en-US" sz="2400" dirty="0"/>
              <a:t> </a:t>
            </a:r>
            <a:r>
              <a:rPr lang="en-US" sz="2400" dirty="0" err="1"/>
              <a:t>một</a:t>
            </a:r>
            <a:r>
              <a:rPr lang="en-US" sz="2400" dirty="0"/>
              <a:t> </a:t>
            </a:r>
            <a:r>
              <a:rPr lang="en-US" sz="2400" dirty="0" err="1"/>
              <a:t>loại</a:t>
            </a:r>
            <a:r>
              <a:rPr lang="en-US" sz="2400" dirty="0"/>
              <a:t> </a:t>
            </a:r>
            <a:r>
              <a:rPr lang="en-US" sz="2400" dirty="0" err="1"/>
              <a:t>nấm</a:t>
            </a:r>
            <a:r>
              <a:rPr lang="en-US" sz="2400" dirty="0"/>
              <a:t> men </a:t>
            </a:r>
            <a:r>
              <a:rPr lang="en-US" sz="2400" dirty="0" err="1"/>
              <a:t>phát</a:t>
            </a:r>
            <a:r>
              <a:rPr lang="en-US" sz="2400" dirty="0"/>
              <a:t> </a:t>
            </a:r>
            <a:r>
              <a:rPr lang="en-US" sz="2400" dirty="0" err="1"/>
              <a:t>triển</a:t>
            </a:r>
            <a:r>
              <a:rPr lang="en-US" sz="2400" dirty="0"/>
              <a:t> </a:t>
            </a:r>
            <a:r>
              <a:rPr lang="en-US" sz="2400" dirty="0" err="1"/>
              <a:t>làm</a:t>
            </a:r>
            <a:r>
              <a:rPr lang="en-US" sz="2400" dirty="0"/>
              <a:t> </a:t>
            </a:r>
            <a:r>
              <a:rPr lang="en-US" sz="2400" dirty="0" err="1"/>
              <a:t>giảm</a:t>
            </a:r>
            <a:r>
              <a:rPr lang="en-US" sz="2400" dirty="0"/>
              <a:t> </a:t>
            </a:r>
            <a:r>
              <a:rPr lang="en-US" sz="2400" dirty="0" err="1"/>
              <a:t>hàm</a:t>
            </a:r>
            <a:r>
              <a:rPr lang="en-US" sz="2400" dirty="0"/>
              <a:t> </a:t>
            </a:r>
            <a:r>
              <a:rPr lang="en-US" sz="2400" dirty="0" err="1"/>
              <a:t>lượng</a:t>
            </a:r>
            <a:r>
              <a:rPr lang="en-US" sz="2400" dirty="0"/>
              <a:t> </a:t>
            </a:r>
            <a:r>
              <a:rPr lang="en-US" sz="2400" dirty="0" err="1"/>
              <a:t>axit</a:t>
            </a:r>
            <a:r>
              <a:rPr lang="en-US" sz="2400" dirty="0"/>
              <a:t> lactic. </a:t>
            </a:r>
            <a:r>
              <a:rPr lang="en-US" sz="2400" dirty="0" err="1"/>
              <a:t>Khi</a:t>
            </a:r>
            <a:r>
              <a:rPr lang="en-US" sz="2400" dirty="0"/>
              <a:t> </a:t>
            </a:r>
            <a:r>
              <a:rPr lang="en-US" sz="2400" dirty="0" err="1"/>
              <a:t>hàm</a:t>
            </a:r>
            <a:r>
              <a:rPr lang="en-US" sz="2400" dirty="0"/>
              <a:t> </a:t>
            </a:r>
            <a:r>
              <a:rPr lang="en-US" sz="2400" dirty="0" err="1"/>
              <a:t>lượng</a:t>
            </a:r>
            <a:r>
              <a:rPr lang="en-US" sz="2400" dirty="0"/>
              <a:t> </a:t>
            </a:r>
            <a:r>
              <a:rPr lang="en-US" sz="2400" dirty="0" err="1"/>
              <a:t>axit</a:t>
            </a:r>
            <a:r>
              <a:rPr lang="en-US" sz="2400" dirty="0"/>
              <a:t> lactic </a:t>
            </a:r>
            <a:r>
              <a:rPr lang="en-US" sz="2400" dirty="0" err="1"/>
              <a:t>giảm</a:t>
            </a:r>
            <a:r>
              <a:rPr lang="en-US" sz="2400" dirty="0"/>
              <a:t>, vi </a:t>
            </a:r>
            <a:r>
              <a:rPr lang="en-US" sz="2400" dirty="0" err="1"/>
              <a:t>khuẩn</a:t>
            </a:r>
            <a:r>
              <a:rPr lang="en-US" sz="2400" dirty="0"/>
              <a:t> </a:t>
            </a:r>
            <a:r>
              <a:rPr lang="en-US" sz="2400" dirty="0" err="1"/>
              <a:t>lên</a:t>
            </a:r>
            <a:r>
              <a:rPr lang="en-US" sz="2400" dirty="0"/>
              <a:t> men </a:t>
            </a:r>
            <a:r>
              <a:rPr lang="en-US" sz="2400" dirty="0" err="1"/>
              <a:t>thối</a:t>
            </a:r>
            <a:r>
              <a:rPr lang="en-US" sz="2400" dirty="0"/>
              <a:t> </a:t>
            </a:r>
            <a:r>
              <a:rPr lang="en-US" sz="2400" dirty="0" err="1"/>
              <a:t>gây</a:t>
            </a:r>
            <a:r>
              <a:rPr lang="en-US" sz="2400" dirty="0"/>
              <a:t> </a:t>
            </a:r>
            <a:r>
              <a:rPr lang="en-US" sz="2400" dirty="0" err="1"/>
              <a:t>hỏng</a:t>
            </a:r>
            <a:r>
              <a:rPr lang="en-US" sz="2400" dirty="0"/>
              <a:t> </a:t>
            </a:r>
            <a:r>
              <a:rPr lang="en-US" sz="2400" dirty="0" err="1"/>
              <a:t>dưa</a:t>
            </a:r>
            <a:r>
              <a:rPr lang="en-US" sz="2400" dirty="0"/>
              <a:t> (</a:t>
            </a:r>
            <a:r>
              <a:rPr lang="en-US" sz="2400" dirty="0" err="1"/>
              <a:t>còn</a:t>
            </a:r>
            <a:r>
              <a:rPr lang="en-US" sz="2400" dirty="0"/>
              <a:t> </a:t>
            </a:r>
            <a:r>
              <a:rPr lang="en-US" sz="2400" dirty="0" err="1"/>
              <a:t>gọi</a:t>
            </a:r>
            <a:r>
              <a:rPr lang="en-US" sz="2400" dirty="0"/>
              <a:t> </a:t>
            </a:r>
            <a:r>
              <a:rPr lang="en-US" sz="2400" dirty="0" err="1"/>
              <a:t>là</a:t>
            </a:r>
            <a:r>
              <a:rPr lang="en-US" sz="2400" dirty="0"/>
              <a:t> </a:t>
            </a:r>
            <a:r>
              <a:rPr lang="en-US" sz="2400" dirty="0" err="1"/>
              <a:t>khú</a:t>
            </a:r>
            <a:r>
              <a:rPr lang="en-US" sz="2400" dirty="0"/>
              <a:t> </a:t>
            </a:r>
            <a:r>
              <a:rPr lang="en-US" sz="2400" dirty="0" err="1"/>
              <a:t>dưa</a:t>
            </a:r>
            <a:r>
              <a:rPr lang="en-US" sz="2400" dirty="0"/>
              <a:t>).</a:t>
            </a:r>
          </a:p>
          <a:p>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28422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
                                        </p:tgtEl>
                                        <p:attrNameLst>
                                          <p:attrName>style.visibility</p:attrName>
                                        </p:attrNameLst>
                                      </p:cBhvr>
                                      <p:to>
                                        <p:strVal val="visible"/>
                                      </p:to>
                                    </p:set>
                                    <p:animEffect transition="in" filter="fade">
                                      <p:cBhvr>
                                        <p:cTn id="7" dur="500"/>
                                        <p:tgtEl>
                                          <p:spTgt spid="15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505"/>
                                        </p:tgtEl>
                                      </p:cBhvr>
                                    </p:animEffect>
                                    <p:set>
                                      <p:cBhvr>
                                        <p:cTn id="15" dur="1" fill="hold">
                                          <p:stCondLst>
                                            <p:cond delay="499"/>
                                          </p:stCondLst>
                                        </p:cTn>
                                        <p:tgtEl>
                                          <p:spTgt spid="150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 grpId="0"/>
      <p:bldP spid="1505" grpId="1"/>
      <p:bldP spid="8" grpId="0" animBg="1"/>
      <p:bldP spid="8" grpId="1"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25"/>
          <p:cNvSpPr txBox="1">
            <a:spLocks noGrp="1"/>
          </p:cNvSpPr>
          <p:nvPr>
            <p:ph type="title"/>
          </p:nvPr>
        </p:nvSpPr>
        <p:spPr>
          <a:xfrm>
            <a:off x="410091" y="415648"/>
            <a:ext cx="7267716" cy="2769300"/>
          </a:xfrm>
          <a:prstGeom prst="rect">
            <a:avLst/>
          </a:prstGeom>
        </p:spPr>
        <p:txBody>
          <a:bodyPr spcFirstLastPara="1" wrap="square" lIns="121900" tIns="121900" rIns="121900" bIns="121900" anchor="t" anchorCtr="0">
            <a:noAutofit/>
          </a:bodyPr>
          <a:lstStyle/>
          <a:p>
            <a:r>
              <a:rPr lang="en-US" sz="5400" dirty="0">
                <a:latin typeface="Calibri" pitchFamily="34" charset="0"/>
                <a:cs typeface="Calibri" pitchFamily="34" charset="0"/>
              </a:rPr>
              <a:t>BÀI 19: QUÁ TRÌNH TỔNG HỢP, PHÂN GIẢI Ở VI SINH VẬT VÀ ỨNG DỤNG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6"/>
          <p:cNvSpPr/>
          <p:nvPr/>
        </p:nvSpPr>
        <p:spPr>
          <a:xfrm>
            <a:off x="2901038" y="1201151"/>
            <a:ext cx="3567086" cy="4023013"/>
          </a:xfrm>
          <a:custGeom>
            <a:avLst/>
            <a:gdLst/>
            <a:ahLst/>
            <a:cxnLst/>
            <a:rect l="l" t="t" r="r" b="b"/>
            <a:pathLst>
              <a:path w="3235452" h="3648991" extrusionOk="0">
                <a:moveTo>
                  <a:pt x="228124" y="3449383"/>
                </a:moveTo>
                <a:cubicBezTo>
                  <a:pt x="240125" y="3444526"/>
                  <a:pt x="240506" y="3470720"/>
                  <a:pt x="227647" y="3471386"/>
                </a:cubicBezTo>
                <a:cubicBezTo>
                  <a:pt x="214789" y="3472053"/>
                  <a:pt x="206026" y="3458814"/>
                  <a:pt x="200311" y="3447193"/>
                </a:cubicBezTo>
                <a:cubicBezTo>
                  <a:pt x="-18193" y="3004376"/>
                  <a:pt x="-60198" y="2477357"/>
                  <a:pt x="85439" y="2005489"/>
                </a:cubicBezTo>
                <a:cubicBezTo>
                  <a:pt x="113062" y="1915859"/>
                  <a:pt x="149638" y="1824609"/>
                  <a:pt x="219837" y="1762316"/>
                </a:cubicBezTo>
                <a:cubicBezTo>
                  <a:pt x="276701" y="1952720"/>
                  <a:pt x="348901" y="2138553"/>
                  <a:pt x="435673" y="2317433"/>
                </a:cubicBezTo>
                <a:cubicBezTo>
                  <a:pt x="477488" y="2106549"/>
                  <a:pt x="488632" y="1890427"/>
                  <a:pt x="532257" y="1679829"/>
                </a:cubicBezTo>
                <a:cubicBezTo>
                  <a:pt x="575786" y="1469327"/>
                  <a:pt x="656558" y="1258157"/>
                  <a:pt x="812006" y="1109662"/>
                </a:cubicBezTo>
                <a:cubicBezTo>
                  <a:pt x="858679" y="1308926"/>
                  <a:pt x="905351" y="1508188"/>
                  <a:pt x="952119" y="1707452"/>
                </a:cubicBezTo>
                <a:cubicBezTo>
                  <a:pt x="1048417" y="1191387"/>
                  <a:pt x="1331881" y="712280"/>
                  <a:pt x="1737836" y="379381"/>
                </a:cubicBezTo>
                <a:cubicBezTo>
                  <a:pt x="1691735" y="627507"/>
                  <a:pt x="1666018" y="879443"/>
                  <a:pt x="1661065" y="1131760"/>
                </a:cubicBezTo>
                <a:cubicBezTo>
                  <a:pt x="1733360" y="1098709"/>
                  <a:pt x="1787461" y="1036510"/>
                  <a:pt x="1839754" y="976693"/>
                </a:cubicBezTo>
                <a:cubicBezTo>
                  <a:pt x="2220468" y="541496"/>
                  <a:pt x="2669381" y="117919"/>
                  <a:pt x="3235452" y="0"/>
                </a:cubicBezTo>
                <a:cubicBezTo>
                  <a:pt x="2871026" y="384048"/>
                  <a:pt x="2500884" y="776192"/>
                  <a:pt x="2269808" y="1252537"/>
                </a:cubicBezTo>
                <a:cubicBezTo>
                  <a:pt x="2481929" y="1166908"/>
                  <a:pt x="2712434" y="1126998"/>
                  <a:pt x="2941034" y="1136523"/>
                </a:cubicBezTo>
                <a:cubicBezTo>
                  <a:pt x="2886551" y="1281779"/>
                  <a:pt x="2733294" y="1359599"/>
                  <a:pt x="2597563" y="1434560"/>
                </a:cubicBezTo>
                <a:cubicBezTo>
                  <a:pt x="2377440" y="1556099"/>
                  <a:pt x="2171986" y="1703927"/>
                  <a:pt x="1986725" y="1873853"/>
                </a:cubicBezTo>
                <a:cubicBezTo>
                  <a:pt x="2185130" y="1808035"/>
                  <a:pt x="2409539" y="1824418"/>
                  <a:pt x="2596325" y="1918240"/>
                </a:cubicBezTo>
                <a:cubicBezTo>
                  <a:pt x="2454878" y="2021205"/>
                  <a:pt x="2278666" y="2060543"/>
                  <a:pt x="2113407" y="2118074"/>
                </a:cubicBezTo>
                <a:cubicBezTo>
                  <a:pt x="1863376" y="2205037"/>
                  <a:pt x="1629632" y="2338387"/>
                  <a:pt x="1427607" y="2509361"/>
                </a:cubicBezTo>
                <a:cubicBezTo>
                  <a:pt x="1669637" y="2415826"/>
                  <a:pt x="1954149" y="2440115"/>
                  <a:pt x="2176844" y="2573274"/>
                </a:cubicBezTo>
                <a:cubicBezTo>
                  <a:pt x="2212372" y="2594515"/>
                  <a:pt x="2251043" y="2632710"/>
                  <a:pt x="2234565" y="2670620"/>
                </a:cubicBezTo>
                <a:cubicBezTo>
                  <a:pt x="2224469" y="2693765"/>
                  <a:pt x="2197989" y="2704147"/>
                  <a:pt x="2173891" y="2711577"/>
                </a:cubicBezTo>
                <a:cubicBezTo>
                  <a:pt x="1885378" y="2800731"/>
                  <a:pt x="1547908" y="2813018"/>
                  <a:pt x="1341120" y="3032951"/>
                </a:cubicBezTo>
                <a:cubicBezTo>
                  <a:pt x="1486376" y="2996755"/>
                  <a:pt x="1637728" y="2974848"/>
                  <a:pt x="1786033" y="2995803"/>
                </a:cubicBezTo>
                <a:cubicBezTo>
                  <a:pt x="1934337" y="3016758"/>
                  <a:pt x="2080165" y="3084290"/>
                  <a:pt x="2173224" y="3201543"/>
                </a:cubicBezTo>
                <a:cubicBezTo>
                  <a:pt x="1919764" y="3232499"/>
                  <a:pt x="1670590" y="3298032"/>
                  <a:pt x="1434751" y="3395853"/>
                </a:cubicBezTo>
                <a:cubicBezTo>
                  <a:pt x="1222819" y="3483674"/>
                  <a:pt x="1018222" y="3598450"/>
                  <a:pt x="792099" y="3637407"/>
                </a:cubicBezTo>
                <a:cubicBezTo>
                  <a:pt x="565976" y="3676364"/>
                  <a:pt x="303276" y="3619595"/>
                  <a:pt x="176117" y="342852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26"/>
          <p:cNvSpPr/>
          <p:nvPr/>
        </p:nvSpPr>
        <p:spPr>
          <a:xfrm rot="-716945" flipH="1">
            <a:off x="2121654" y="314987"/>
            <a:ext cx="1987398" cy="3967763"/>
          </a:xfrm>
          <a:custGeom>
            <a:avLst/>
            <a:gdLst/>
            <a:ahLst/>
            <a:cxnLst/>
            <a:rect l="l" t="t" r="r" b="b"/>
            <a:pathLst>
              <a:path w="1808684" h="3044456" extrusionOk="0">
                <a:moveTo>
                  <a:pt x="773887" y="3023711"/>
                </a:moveTo>
                <a:cubicBezTo>
                  <a:pt x="700735" y="3023235"/>
                  <a:pt x="631964" y="2989612"/>
                  <a:pt x="570242" y="2950464"/>
                </a:cubicBezTo>
                <a:cubicBezTo>
                  <a:pt x="253155" y="2749677"/>
                  <a:pt x="57702" y="2387346"/>
                  <a:pt x="11791" y="2014823"/>
                </a:cubicBezTo>
                <a:cubicBezTo>
                  <a:pt x="-34119" y="1642301"/>
                  <a:pt x="57892" y="1262158"/>
                  <a:pt x="220770" y="923925"/>
                </a:cubicBezTo>
                <a:cubicBezTo>
                  <a:pt x="383647" y="585692"/>
                  <a:pt x="614724" y="285179"/>
                  <a:pt x="858754" y="0"/>
                </a:cubicBezTo>
                <a:cubicBezTo>
                  <a:pt x="787698" y="272034"/>
                  <a:pt x="934288" y="554641"/>
                  <a:pt x="1117263" y="768191"/>
                </a:cubicBezTo>
                <a:cubicBezTo>
                  <a:pt x="1300238" y="981742"/>
                  <a:pt x="1526076" y="1162717"/>
                  <a:pt x="1663903" y="1407795"/>
                </a:cubicBezTo>
                <a:cubicBezTo>
                  <a:pt x="1864309" y="1763935"/>
                  <a:pt x="1845925" y="2217420"/>
                  <a:pt x="1674761" y="2588609"/>
                </a:cubicBezTo>
                <a:cubicBezTo>
                  <a:pt x="1574844" y="2805208"/>
                  <a:pt x="1399393" y="3015139"/>
                  <a:pt x="1162316" y="3041428"/>
                </a:cubicBezTo>
                <a:cubicBezTo>
                  <a:pt x="1021727" y="3057049"/>
                  <a:pt x="876947" y="3005423"/>
                  <a:pt x="739787" y="303999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26"/>
          <p:cNvSpPr/>
          <p:nvPr/>
        </p:nvSpPr>
        <p:spPr>
          <a:xfrm rot="859202" flipH="1">
            <a:off x="-218212" y="1148463"/>
            <a:ext cx="3564600" cy="4020209"/>
          </a:xfrm>
          <a:custGeom>
            <a:avLst/>
            <a:gdLst/>
            <a:ahLst/>
            <a:cxnLst/>
            <a:rect l="l" t="t" r="r" b="b"/>
            <a:pathLst>
              <a:path w="3235452" h="3648991" extrusionOk="0">
                <a:moveTo>
                  <a:pt x="228124" y="3449383"/>
                </a:moveTo>
                <a:cubicBezTo>
                  <a:pt x="240125" y="3444526"/>
                  <a:pt x="240506" y="3470720"/>
                  <a:pt x="227647" y="3471386"/>
                </a:cubicBezTo>
                <a:cubicBezTo>
                  <a:pt x="214789" y="3472053"/>
                  <a:pt x="206026" y="3458814"/>
                  <a:pt x="200311" y="3447193"/>
                </a:cubicBezTo>
                <a:cubicBezTo>
                  <a:pt x="-18193" y="3004376"/>
                  <a:pt x="-60198" y="2477357"/>
                  <a:pt x="85439" y="2005489"/>
                </a:cubicBezTo>
                <a:cubicBezTo>
                  <a:pt x="113062" y="1915859"/>
                  <a:pt x="149638" y="1824609"/>
                  <a:pt x="219837" y="1762316"/>
                </a:cubicBezTo>
                <a:cubicBezTo>
                  <a:pt x="276701" y="1952720"/>
                  <a:pt x="348901" y="2138553"/>
                  <a:pt x="435673" y="2317433"/>
                </a:cubicBezTo>
                <a:cubicBezTo>
                  <a:pt x="477488" y="2106549"/>
                  <a:pt x="488632" y="1890427"/>
                  <a:pt x="532257" y="1679829"/>
                </a:cubicBezTo>
                <a:cubicBezTo>
                  <a:pt x="575786" y="1469327"/>
                  <a:pt x="656558" y="1258157"/>
                  <a:pt x="812006" y="1109662"/>
                </a:cubicBezTo>
                <a:cubicBezTo>
                  <a:pt x="858679" y="1308926"/>
                  <a:pt x="905351" y="1508188"/>
                  <a:pt x="952119" y="1707452"/>
                </a:cubicBezTo>
                <a:cubicBezTo>
                  <a:pt x="1048417" y="1191387"/>
                  <a:pt x="1331881" y="712280"/>
                  <a:pt x="1737836" y="379381"/>
                </a:cubicBezTo>
                <a:cubicBezTo>
                  <a:pt x="1691735" y="627507"/>
                  <a:pt x="1666018" y="879443"/>
                  <a:pt x="1661065" y="1131760"/>
                </a:cubicBezTo>
                <a:cubicBezTo>
                  <a:pt x="1733360" y="1098709"/>
                  <a:pt x="1787461" y="1036510"/>
                  <a:pt x="1839754" y="976693"/>
                </a:cubicBezTo>
                <a:cubicBezTo>
                  <a:pt x="2220468" y="541496"/>
                  <a:pt x="2669381" y="117919"/>
                  <a:pt x="3235452" y="0"/>
                </a:cubicBezTo>
                <a:cubicBezTo>
                  <a:pt x="2871026" y="384048"/>
                  <a:pt x="2500884" y="776192"/>
                  <a:pt x="2269808" y="1252537"/>
                </a:cubicBezTo>
                <a:cubicBezTo>
                  <a:pt x="2481929" y="1166908"/>
                  <a:pt x="2712434" y="1126998"/>
                  <a:pt x="2941034" y="1136523"/>
                </a:cubicBezTo>
                <a:cubicBezTo>
                  <a:pt x="2886551" y="1281779"/>
                  <a:pt x="2733294" y="1359599"/>
                  <a:pt x="2597563" y="1434560"/>
                </a:cubicBezTo>
                <a:cubicBezTo>
                  <a:pt x="2377440" y="1556099"/>
                  <a:pt x="2171986" y="1703927"/>
                  <a:pt x="1986725" y="1873853"/>
                </a:cubicBezTo>
                <a:cubicBezTo>
                  <a:pt x="2185130" y="1808035"/>
                  <a:pt x="2409539" y="1824418"/>
                  <a:pt x="2596325" y="1918240"/>
                </a:cubicBezTo>
                <a:cubicBezTo>
                  <a:pt x="2454878" y="2021205"/>
                  <a:pt x="2278666" y="2060543"/>
                  <a:pt x="2113407" y="2118074"/>
                </a:cubicBezTo>
                <a:cubicBezTo>
                  <a:pt x="1863376" y="2205037"/>
                  <a:pt x="1629632" y="2338387"/>
                  <a:pt x="1427607" y="2509361"/>
                </a:cubicBezTo>
                <a:cubicBezTo>
                  <a:pt x="1669637" y="2415826"/>
                  <a:pt x="1954149" y="2440115"/>
                  <a:pt x="2176844" y="2573274"/>
                </a:cubicBezTo>
                <a:cubicBezTo>
                  <a:pt x="2212372" y="2594515"/>
                  <a:pt x="2251043" y="2632710"/>
                  <a:pt x="2234565" y="2670620"/>
                </a:cubicBezTo>
                <a:cubicBezTo>
                  <a:pt x="2224469" y="2693765"/>
                  <a:pt x="2197989" y="2704147"/>
                  <a:pt x="2173891" y="2711577"/>
                </a:cubicBezTo>
                <a:cubicBezTo>
                  <a:pt x="1885378" y="2800731"/>
                  <a:pt x="1547908" y="2813018"/>
                  <a:pt x="1341120" y="3032951"/>
                </a:cubicBezTo>
                <a:cubicBezTo>
                  <a:pt x="1486376" y="2996755"/>
                  <a:pt x="1637728" y="2974848"/>
                  <a:pt x="1786033" y="2995803"/>
                </a:cubicBezTo>
                <a:cubicBezTo>
                  <a:pt x="1934337" y="3016758"/>
                  <a:pt x="2080165" y="3084290"/>
                  <a:pt x="2173224" y="3201543"/>
                </a:cubicBezTo>
                <a:cubicBezTo>
                  <a:pt x="1919764" y="3232499"/>
                  <a:pt x="1670590" y="3298032"/>
                  <a:pt x="1434751" y="3395853"/>
                </a:cubicBezTo>
                <a:cubicBezTo>
                  <a:pt x="1222819" y="3483674"/>
                  <a:pt x="1018222" y="3598450"/>
                  <a:pt x="792099" y="3637407"/>
                </a:cubicBezTo>
                <a:cubicBezTo>
                  <a:pt x="565976" y="3676364"/>
                  <a:pt x="303276" y="3619595"/>
                  <a:pt x="176117" y="3428524"/>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54" name="Google Shape;554;p26"/>
          <p:cNvGrpSpPr/>
          <p:nvPr/>
        </p:nvGrpSpPr>
        <p:grpSpPr>
          <a:xfrm>
            <a:off x="3403867" y="4617115"/>
            <a:ext cx="1135338" cy="1015804"/>
            <a:chOff x="16652000" y="2921562"/>
            <a:chExt cx="324707" cy="290512"/>
          </a:xfrm>
        </p:grpSpPr>
        <p:sp>
          <p:nvSpPr>
            <p:cNvPr id="555" name="Google Shape;555;p26"/>
            <p:cNvSpPr/>
            <p:nvPr/>
          </p:nvSpPr>
          <p:spPr>
            <a:xfrm>
              <a:off x="16652000" y="2921562"/>
              <a:ext cx="324707" cy="290512"/>
            </a:xfrm>
            <a:custGeom>
              <a:avLst/>
              <a:gdLst/>
              <a:ahLst/>
              <a:cxnLst/>
              <a:rect l="l" t="t" r="r" b="b"/>
              <a:pathLst>
                <a:path w="324707" h="290512" extrusionOk="0">
                  <a:moveTo>
                    <a:pt x="133445" y="124682"/>
                  </a:moveTo>
                  <a:cubicBezTo>
                    <a:pt x="84011" y="107347"/>
                    <a:pt x="51244" y="51625"/>
                    <a:pt x="60198" y="0"/>
                  </a:cubicBezTo>
                  <a:cubicBezTo>
                    <a:pt x="66865" y="24289"/>
                    <a:pt x="94964" y="34290"/>
                    <a:pt x="118396" y="43529"/>
                  </a:cubicBezTo>
                  <a:cubicBezTo>
                    <a:pt x="141827" y="52768"/>
                    <a:pt x="167926" y="72200"/>
                    <a:pt x="162592" y="96869"/>
                  </a:cubicBezTo>
                  <a:cubicBezTo>
                    <a:pt x="161449" y="72676"/>
                    <a:pt x="184690" y="54769"/>
                    <a:pt x="206597" y="44387"/>
                  </a:cubicBezTo>
                  <a:cubicBezTo>
                    <a:pt x="228505" y="34004"/>
                    <a:pt x="253746" y="24765"/>
                    <a:pt x="264795" y="3143"/>
                  </a:cubicBezTo>
                  <a:cubicBezTo>
                    <a:pt x="263366" y="52578"/>
                    <a:pt x="237363" y="100679"/>
                    <a:pt x="196786" y="128873"/>
                  </a:cubicBezTo>
                  <a:cubicBezTo>
                    <a:pt x="201835" y="118396"/>
                    <a:pt x="214408" y="113157"/>
                    <a:pt x="226028" y="113347"/>
                  </a:cubicBezTo>
                  <a:cubicBezTo>
                    <a:pt x="237744" y="113538"/>
                    <a:pt x="248793" y="118110"/>
                    <a:pt x="259556" y="122587"/>
                  </a:cubicBezTo>
                  <a:cubicBezTo>
                    <a:pt x="281273" y="131635"/>
                    <a:pt x="302990" y="140684"/>
                    <a:pt x="324707" y="149733"/>
                  </a:cubicBezTo>
                  <a:cubicBezTo>
                    <a:pt x="307467" y="151067"/>
                    <a:pt x="290608" y="157258"/>
                    <a:pt x="276606" y="167354"/>
                  </a:cubicBezTo>
                  <a:cubicBezTo>
                    <a:pt x="268224" y="173355"/>
                    <a:pt x="260890" y="180689"/>
                    <a:pt x="251841" y="185642"/>
                  </a:cubicBezTo>
                  <a:cubicBezTo>
                    <a:pt x="230791" y="197358"/>
                    <a:pt x="202121" y="193072"/>
                    <a:pt x="185356" y="175831"/>
                  </a:cubicBezTo>
                  <a:cubicBezTo>
                    <a:pt x="205835" y="199358"/>
                    <a:pt x="202978" y="239459"/>
                    <a:pt x="179356" y="259937"/>
                  </a:cubicBezTo>
                  <a:cubicBezTo>
                    <a:pt x="168402" y="269367"/>
                    <a:pt x="153067" y="276320"/>
                    <a:pt x="149923" y="290513"/>
                  </a:cubicBezTo>
                  <a:cubicBezTo>
                    <a:pt x="156972" y="271558"/>
                    <a:pt x="144590" y="251555"/>
                    <a:pt x="136684" y="232981"/>
                  </a:cubicBezTo>
                  <a:cubicBezTo>
                    <a:pt x="128778" y="214313"/>
                    <a:pt x="128778" y="186785"/>
                    <a:pt x="147923" y="180213"/>
                  </a:cubicBezTo>
                  <a:cubicBezTo>
                    <a:pt x="122777" y="205835"/>
                    <a:pt x="80581" y="212693"/>
                    <a:pt x="48673" y="196405"/>
                  </a:cubicBezTo>
                  <a:cubicBezTo>
                    <a:pt x="40100" y="192024"/>
                    <a:pt x="32004" y="186118"/>
                    <a:pt x="22479" y="184499"/>
                  </a:cubicBezTo>
                  <a:cubicBezTo>
                    <a:pt x="12954" y="182880"/>
                    <a:pt x="1333" y="187928"/>
                    <a:pt x="0" y="197453"/>
                  </a:cubicBezTo>
                  <a:cubicBezTo>
                    <a:pt x="28956" y="174974"/>
                    <a:pt x="62675" y="158591"/>
                    <a:pt x="98203" y="149828"/>
                  </a:cubicBezTo>
                  <a:cubicBezTo>
                    <a:pt x="114109" y="145923"/>
                    <a:pt x="131445" y="142875"/>
                    <a:pt x="142589" y="130873"/>
                  </a:cubicBezTo>
                </a:path>
              </a:pathLst>
            </a:custGeom>
            <a:solidFill>
              <a:srgbClr val="E244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26"/>
            <p:cNvSpPr/>
            <p:nvPr/>
          </p:nvSpPr>
          <p:spPr>
            <a:xfrm>
              <a:off x="16780027" y="3021305"/>
              <a:ext cx="73834" cy="73834"/>
            </a:xfrm>
            <a:custGeom>
              <a:avLst/>
              <a:gdLst/>
              <a:ahLst/>
              <a:cxnLst/>
              <a:rect l="l" t="t" r="r" b="b"/>
              <a:pathLst>
                <a:path w="60769" h="60769" extrusionOk="0">
                  <a:moveTo>
                    <a:pt x="60769" y="30385"/>
                  </a:moveTo>
                  <a:cubicBezTo>
                    <a:pt x="60769" y="47166"/>
                    <a:pt x="47166" y="60769"/>
                    <a:pt x="30385" y="60769"/>
                  </a:cubicBezTo>
                  <a:cubicBezTo>
                    <a:pt x="13604" y="60769"/>
                    <a:pt x="0" y="47166"/>
                    <a:pt x="0" y="30385"/>
                  </a:cubicBezTo>
                  <a:cubicBezTo>
                    <a:pt x="0" y="13604"/>
                    <a:pt x="13604" y="0"/>
                    <a:pt x="30385" y="0"/>
                  </a:cubicBezTo>
                  <a:cubicBezTo>
                    <a:pt x="47166" y="0"/>
                    <a:pt x="60769" y="13604"/>
                    <a:pt x="60769" y="30385"/>
                  </a:cubicBezTo>
                  <a:close/>
                </a:path>
              </a:pathLst>
            </a:custGeom>
            <a:solidFill>
              <a:srgbClr val="FFB8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aphicFrame>
        <p:nvGraphicFramePr>
          <p:cNvPr id="4" name="Diagram 3"/>
          <p:cNvGraphicFramePr/>
          <p:nvPr>
            <p:extLst>
              <p:ext uri="{D42A27DB-BD31-4B8C-83A1-F6EECF244321}">
                <p14:modId xmlns:p14="http://schemas.microsoft.com/office/powerpoint/2010/main" val="14114271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28"/>
          <p:cNvSpPr txBox="1">
            <a:spLocks noGrp="1"/>
          </p:cNvSpPr>
          <p:nvPr>
            <p:ph type="title"/>
          </p:nvPr>
        </p:nvSpPr>
        <p:spPr>
          <a:xfrm>
            <a:off x="1996875" y="3363625"/>
            <a:ext cx="2124300" cy="17574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8000" dirty="0">
                <a:latin typeface="Calibri" pitchFamily="34" charset="0"/>
                <a:cs typeface="Calibri" pitchFamily="34" charset="0"/>
              </a:rPr>
              <a:t>I</a:t>
            </a:r>
            <a:endParaRPr sz="8000" dirty="0">
              <a:latin typeface="Calibri" pitchFamily="34" charset="0"/>
              <a:cs typeface="Calibri" pitchFamily="34" charset="0"/>
            </a:endParaRPr>
          </a:p>
        </p:txBody>
      </p:sp>
      <p:sp>
        <p:nvSpPr>
          <p:cNvPr id="803" name="Google Shape;803;p28"/>
          <p:cNvSpPr txBox="1">
            <a:spLocks noGrp="1"/>
          </p:cNvSpPr>
          <p:nvPr>
            <p:ph type="title" idx="2"/>
          </p:nvPr>
        </p:nvSpPr>
        <p:spPr>
          <a:xfrm>
            <a:off x="2381250" y="133548"/>
            <a:ext cx="8165315" cy="763500"/>
          </a:xfrm>
          <a:prstGeom prst="rect">
            <a:avLst/>
          </a:prstGeom>
        </p:spPr>
        <p:txBody>
          <a:bodyPr spcFirstLastPara="1" wrap="square" lIns="121900" tIns="121900" rIns="121900" bIns="121900" anchor="t" anchorCtr="0">
            <a:noAutofit/>
          </a:bodyPr>
          <a:lstStyle/>
          <a:p>
            <a:pPr lvl="0"/>
            <a:r>
              <a:rPr lang="en-US" sz="3200" dirty="0">
                <a:latin typeface="Calibri" pitchFamily="34" charset="0"/>
                <a:cs typeface="Calibri" pitchFamily="34" charset="0"/>
              </a:rPr>
              <a:t>I. </a:t>
            </a:r>
            <a:r>
              <a:rPr lang="en-US" sz="3200" dirty="0" err="1">
                <a:latin typeface="Calibri" pitchFamily="34" charset="0"/>
                <a:cs typeface="Calibri" pitchFamily="34" charset="0"/>
              </a:rPr>
              <a:t>Tìm</a:t>
            </a:r>
            <a:r>
              <a:rPr lang="en-US" sz="3200" dirty="0">
                <a:latin typeface="Calibri" pitchFamily="34" charset="0"/>
                <a:cs typeface="Calibri" pitchFamily="34" charset="0"/>
              </a:rPr>
              <a:t> </a:t>
            </a:r>
            <a:r>
              <a:rPr lang="en-US" sz="3200" dirty="0" err="1">
                <a:latin typeface="Calibri" pitchFamily="34" charset="0"/>
                <a:cs typeface="Calibri" pitchFamily="34" charset="0"/>
              </a:rPr>
              <a:t>hiểu</a:t>
            </a:r>
            <a:r>
              <a:rPr lang="en-US" sz="3200" dirty="0">
                <a:latin typeface="Calibri" pitchFamily="34" charset="0"/>
                <a:cs typeface="Calibri" pitchFamily="34" charset="0"/>
              </a:rPr>
              <a:t> </a:t>
            </a:r>
            <a:r>
              <a:rPr lang="en-US" sz="3200" dirty="0" err="1">
                <a:latin typeface="Calibri" pitchFamily="34" charset="0"/>
                <a:cs typeface="Calibri" pitchFamily="34" charset="0"/>
              </a:rPr>
              <a:t>quá</a:t>
            </a:r>
            <a:r>
              <a:rPr lang="en-US" sz="3200" dirty="0">
                <a:latin typeface="Calibri" pitchFamily="34" charset="0"/>
                <a:cs typeface="Calibri" pitchFamily="34" charset="0"/>
              </a:rPr>
              <a:t> </a:t>
            </a:r>
            <a:r>
              <a:rPr lang="en-US" sz="3200" dirty="0" err="1">
                <a:latin typeface="Calibri" pitchFamily="34" charset="0"/>
                <a:cs typeface="Calibri" pitchFamily="34" charset="0"/>
              </a:rPr>
              <a:t>trình</a:t>
            </a:r>
            <a:r>
              <a:rPr lang="en-US" sz="3200" dirty="0">
                <a:latin typeface="Calibri" pitchFamily="34" charset="0"/>
                <a:cs typeface="Calibri" pitchFamily="34" charset="0"/>
              </a:rPr>
              <a:t> </a:t>
            </a:r>
            <a:r>
              <a:rPr lang="en-US" sz="3200" dirty="0" err="1">
                <a:latin typeface="Calibri" pitchFamily="34" charset="0"/>
                <a:cs typeface="Calibri" pitchFamily="34" charset="0"/>
              </a:rPr>
              <a:t>tổng</a:t>
            </a:r>
            <a:r>
              <a:rPr lang="en-US" sz="3200" dirty="0">
                <a:latin typeface="Calibri" pitchFamily="34" charset="0"/>
                <a:cs typeface="Calibri" pitchFamily="34" charset="0"/>
              </a:rPr>
              <a:t> </a:t>
            </a:r>
            <a:r>
              <a:rPr lang="en-US" sz="3200" dirty="0" err="1">
                <a:latin typeface="Calibri" pitchFamily="34" charset="0"/>
                <a:cs typeface="Calibri" pitchFamily="34" charset="0"/>
              </a:rPr>
              <a:t>hợp</a:t>
            </a:r>
            <a:r>
              <a:rPr lang="en-US" sz="3200" dirty="0">
                <a:latin typeface="Calibri" pitchFamily="34" charset="0"/>
                <a:cs typeface="Calibri" pitchFamily="34" charset="0"/>
              </a:rPr>
              <a:t> ở vi </a:t>
            </a:r>
            <a:r>
              <a:rPr lang="en-US" sz="3200" dirty="0" err="1">
                <a:latin typeface="Calibri" pitchFamily="34" charset="0"/>
                <a:cs typeface="Calibri" pitchFamily="34" charset="0"/>
              </a:rPr>
              <a:t>sinh</a:t>
            </a:r>
            <a:r>
              <a:rPr lang="en-US" sz="3200" dirty="0">
                <a:latin typeface="Calibri" pitchFamily="34" charset="0"/>
                <a:cs typeface="Calibri" pitchFamily="34" charset="0"/>
              </a:rPr>
              <a:t> </a:t>
            </a:r>
            <a:r>
              <a:rPr lang="en-US" sz="3200" dirty="0" err="1">
                <a:latin typeface="Calibri" pitchFamily="34" charset="0"/>
                <a:cs typeface="Calibri" pitchFamily="34" charset="0"/>
              </a:rPr>
              <a:t>vật</a:t>
            </a:r>
            <a:r>
              <a:rPr lang="en-US" sz="3200" dirty="0">
                <a:latin typeface="Calibri" pitchFamily="34" charset="0"/>
                <a:cs typeface="Calibri" pitchFamily="34" charset="0"/>
              </a:rPr>
              <a:t> </a:t>
            </a:r>
            <a:endParaRPr sz="3200" dirty="0">
              <a:latin typeface="Calibri" pitchFamily="34" charset="0"/>
              <a:cs typeface="Calibri" pitchFamily="34" charset="0"/>
            </a:endParaRPr>
          </a:p>
        </p:txBody>
      </p:sp>
      <p:sp>
        <p:nvSpPr>
          <p:cNvPr id="3" name="Rounded Rectangle 2"/>
          <p:cNvSpPr/>
          <p:nvPr/>
        </p:nvSpPr>
        <p:spPr>
          <a:xfrm>
            <a:off x="2680138" y="851338"/>
            <a:ext cx="9191296" cy="10562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t>Nghiên</a:t>
            </a:r>
            <a:r>
              <a:rPr lang="en-US" sz="2400" dirty="0"/>
              <a:t> </a:t>
            </a:r>
            <a:r>
              <a:rPr lang="en-US" sz="2400" dirty="0" err="1"/>
              <a:t>cứu</a:t>
            </a:r>
            <a:r>
              <a:rPr lang="en-US" sz="2400" dirty="0"/>
              <a:t> </a:t>
            </a:r>
            <a:r>
              <a:rPr lang="en-US" sz="2400" dirty="0" err="1"/>
              <a:t>nội</a:t>
            </a:r>
            <a:r>
              <a:rPr lang="en-US" sz="2400" dirty="0"/>
              <a:t> dung </a:t>
            </a:r>
            <a:r>
              <a:rPr lang="en-US" sz="2400" dirty="0" err="1"/>
              <a:t>mục</a:t>
            </a:r>
            <a:r>
              <a:rPr lang="en-US" sz="2400" dirty="0"/>
              <a:t> </a:t>
            </a:r>
            <a:r>
              <a:rPr lang="en-US" sz="2400" dirty="0" err="1"/>
              <a:t>mục</a:t>
            </a:r>
            <a:r>
              <a:rPr lang="en-US" sz="2400" dirty="0"/>
              <a:t> I </a:t>
            </a:r>
            <a:r>
              <a:rPr lang="en-US" sz="2400" dirty="0" err="1"/>
              <a:t>trang</a:t>
            </a:r>
            <a:r>
              <a:rPr lang="en-US" sz="2400" dirty="0"/>
              <a:t> 116 - 117 </a:t>
            </a:r>
            <a:r>
              <a:rPr lang="en-US" sz="2400" dirty="0" err="1"/>
              <a:t>Sgk</a:t>
            </a:r>
            <a:r>
              <a:rPr lang="en-US" sz="2400" dirty="0"/>
              <a:t> </a:t>
            </a:r>
            <a:r>
              <a:rPr lang="en-US" sz="2400" dirty="0" err="1"/>
              <a:t>kết</a:t>
            </a:r>
            <a:r>
              <a:rPr lang="en-US" sz="2400" dirty="0"/>
              <a:t> </a:t>
            </a:r>
            <a:r>
              <a:rPr lang="en-US" sz="2400" dirty="0" err="1"/>
              <a:t>hợp</a:t>
            </a:r>
            <a:r>
              <a:rPr lang="en-US" sz="2400" dirty="0"/>
              <a:t> </a:t>
            </a:r>
            <a:r>
              <a:rPr lang="en-US" sz="2400" dirty="0" err="1"/>
              <a:t>với</a:t>
            </a:r>
            <a:r>
              <a:rPr lang="en-US" sz="2400" dirty="0"/>
              <a:t> </a:t>
            </a:r>
            <a:r>
              <a:rPr lang="en-US" sz="2400" dirty="0" err="1"/>
              <a:t>sự</a:t>
            </a:r>
            <a:r>
              <a:rPr lang="en-US" sz="2400" dirty="0"/>
              <a:t> </a:t>
            </a:r>
            <a:r>
              <a:rPr lang="en-US" sz="2400" dirty="0" err="1"/>
              <a:t>hiểu</a:t>
            </a:r>
            <a:r>
              <a:rPr lang="en-US" sz="2400" dirty="0"/>
              <a:t> </a:t>
            </a:r>
            <a:r>
              <a:rPr lang="en-US" sz="2400" dirty="0" err="1"/>
              <a:t>biết</a:t>
            </a:r>
            <a:r>
              <a:rPr lang="en-US" sz="2400" dirty="0"/>
              <a:t> </a:t>
            </a:r>
            <a:r>
              <a:rPr lang="en-US" sz="2400" dirty="0" err="1"/>
              <a:t>của</a:t>
            </a:r>
            <a:r>
              <a:rPr lang="en-US" sz="2400" dirty="0"/>
              <a:t> </a:t>
            </a:r>
            <a:r>
              <a:rPr lang="en-US" sz="2400" dirty="0" err="1"/>
              <a:t>bản</a:t>
            </a:r>
            <a:r>
              <a:rPr lang="en-US" sz="2400" dirty="0"/>
              <a:t> </a:t>
            </a:r>
            <a:r>
              <a:rPr lang="en-US" sz="2400" dirty="0" err="1"/>
              <a:t>thân</a:t>
            </a:r>
            <a:r>
              <a:rPr lang="en-US" sz="2400" dirty="0"/>
              <a:t> </a:t>
            </a:r>
            <a:r>
              <a:rPr lang="en-US" sz="2400" dirty="0" err="1"/>
              <a:t>thảo</a:t>
            </a:r>
            <a:r>
              <a:rPr lang="en-US" sz="2400" dirty="0"/>
              <a:t> </a:t>
            </a:r>
            <a:r>
              <a:rPr lang="en-US" sz="2400" dirty="0" err="1"/>
              <a:t>luận</a:t>
            </a:r>
            <a:r>
              <a:rPr lang="en-US" sz="2400" dirty="0"/>
              <a:t> </a:t>
            </a:r>
            <a:r>
              <a:rPr lang="en-US" sz="2400" dirty="0" err="1"/>
              <a:t>nhóm</a:t>
            </a:r>
            <a:r>
              <a:rPr lang="en-US" sz="2400" dirty="0"/>
              <a:t> </a:t>
            </a:r>
            <a:r>
              <a:rPr lang="en-US" sz="2400" dirty="0" err="1"/>
              <a:t>và</a:t>
            </a:r>
            <a:r>
              <a:rPr lang="en-US" sz="2400" dirty="0"/>
              <a:t> </a:t>
            </a:r>
            <a:r>
              <a:rPr lang="en-US" sz="2400" dirty="0" err="1"/>
              <a:t>hoàn</a:t>
            </a:r>
            <a:r>
              <a:rPr lang="en-US" sz="2400" dirty="0"/>
              <a:t> </a:t>
            </a:r>
            <a:r>
              <a:rPr lang="en-US" sz="2400" dirty="0" err="1"/>
              <a:t>thành</a:t>
            </a:r>
            <a:r>
              <a:rPr lang="en-US" sz="2400" dirty="0"/>
              <a:t> </a:t>
            </a:r>
            <a:r>
              <a:rPr lang="en-US" sz="2400" dirty="0" err="1"/>
              <a:t>các</a:t>
            </a:r>
            <a:r>
              <a:rPr lang="en-US" sz="2400" dirty="0"/>
              <a:t> </a:t>
            </a:r>
            <a:r>
              <a:rPr lang="en-US" sz="2400" dirty="0" err="1"/>
              <a:t>câu</a:t>
            </a:r>
            <a:r>
              <a:rPr lang="en-US" sz="2400" dirty="0"/>
              <a:t> </a:t>
            </a:r>
            <a:r>
              <a:rPr lang="en-US" sz="2400" dirty="0" err="1"/>
              <a:t>hỏi</a:t>
            </a:r>
            <a:r>
              <a:rPr lang="en-US" sz="2400" dirty="0"/>
              <a:t> </a:t>
            </a:r>
            <a:r>
              <a:rPr lang="en-US" sz="2400" dirty="0" err="1"/>
              <a:t>sau</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11" name="Google Shape;811;p29"/>
          <p:cNvSpPr/>
          <p:nvPr/>
        </p:nvSpPr>
        <p:spPr>
          <a:xfrm>
            <a:off x="7839551" y="1385729"/>
            <a:ext cx="1481400" cy="1481400"/>
          </a:xfrm>
          <a:prstGeom prst="ellipse">
            <a:avLst/>
          </a:prstGeom>
          <a:solidFill>
            <a:srgbClr val="FFFFFF">
              <a:alpha val="29800"/>
            </a:srgbClr>
          </a:solidFill>
          <a:ln w="34925"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2" name="Google Shape;812;p29"/>
          <p:cNvSpPr/>
          <p:nvPr/>
        </p:nvSpPr>
        <p:spPr>
          <a:xfrm>
            <a:off x="8964965" y="2723636"/>
            <a:ext cx="1481400" cy="1481400"/>
          </a:xfrm>
          <a:prstGeom prst="ellipse">
            <a:avLst/>
          </a:prstGeom>
          <a:solidFill>
            <a:srgbClr val="FFFFFF">
              <a:alpha val="29800"/>
            </a:srgbClr>
          </a:solidFill>
          <a:ln w="34925"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3" name="Google Shape;813;p29"/>
          <p:cNvSpPr/>
          <p:nvPr/>
        </p:nvSpPr>
        <p:spPr>
          <a:xfrm>
            <a:off x="9565290" y="1072836"/>
            <a:ext cx="1481400" cy="1481400"/>
          </a:xfrm>
          <a:prstGeom prst="ellipse">
            <a:avLst/>
          </a:prstGeom>
          <a:solidFill>
            <a:srgbClr val="FFFFFF">
              <a:alpha val="29800"/>
            </a:srgbClr>
          </a:solidFill>
          <a:ln w="34925"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814" name="Google Shape;814;p29"/>
          <p:cNvGrpSpPr/>
          <p:nvPr/>
        </p:nvGrpSpPr>
        <p:grpSpPr>
          <a:xfrm rot="3430507">
            <a:off x="7924519" y="1579206"/>
            <a:ext cx="1311464" cy="1094447"/>
            <a:chOff x="8613841" y="3852576"/>
            <a:chExt cx="1031799" cy="861060"/>
          </a:xfrm>
        </p:grpSpPr>
        <p:grpSp>
          <p:nvGrpSpPr>
            <p:cNvPr id="815" name="Google Shape;815;p29"/>
            <p:cNvGrpSpPr/>
            <p:nvPr/>
          </p:nvGrpSpPr>
          <p:grpSpPr>
            <a:xfrm>
              <a:off x="8838250" y="4546187"/>
              <a:ext cx="224323" cy="167449"/>
              <a:chOff x="8838250" y="4546187"/>
              <a:chExt cx="224323" cy="167449"/>
            </a:xfrm>
          </p:grpSpPr>
          <p:sp>
            <p:nvSpPr>
              <p:cNvPr id="816" name="Google Shape;816;p29"/>
              <p:cNvSpPr/>
              <p:nvPr/>
            </p:nvSpPr>
            <p:spPr>
              <a:xfrm>
                <a:off x="8843036" y="4550949"/>
                <a:ext cx="214867" cy="158115"/>
              </a:xfrm>
              <a:custGeom>
                <a:avLst/>
                <a:gdLst/>
                <a:ahLst/>
                <a:cxnLst/>
                <a:rect l="l" t="t" r="r" b="b"/>
                <a:pathLst>
                  <a:path w="214867" h="158115" extrusionOk="0">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29"/>
              <p:cNvSpPr/>
              <p:nvPr/>
            </p:nvSpPr>
            <p:spPr>
              <a:xfrm>
                <a:off x="8838250" y="4546187"/>
                <a:ext cx="224323" cy="167449"/>
              </a:xfrm>
              <a:custGeom>
                <a:avLst/>
                <a:gdLst/>
                <a:ahLst/>
                <a:cxnLst/>
                <a:rect l="l" t="t" r="r" b="b"/>
                <a:pathLst>
                  <a:path w="224323" h="167449" extrusionOk="0">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8" name="Google Shape;818;p29"/>
            <p:cNvGrpSpPr/>
            <p:nvPr/>
          </p:nvGrpSpPr>
          <p:grpSpPr>
            <a:xfrm>
              <a:off x="8990170" y="4454556"/>
              <a:ext cx="329760" cy="118586"/>
              <a:chOff x="8990170" y="4454556"/>
              <a:chExt cx="329760" cy="118586"/>
            </a:xfrm>
          </p:grpSpPr>
          <p:sp>
            <p:nvSpPr>
              <p:cNvPr id="819" name="Google Shape;819;p29"/>
              <p:cNvSpPr/>
              <p:nvPr/>
            </p:nvSpPr>
            <p:spPr>
              <a:xfrm>
                <a:off x="8994742" y="4459509"/>
                <a:ext cx="320126" cy="109061"/>
              </a:xfrm>
              <a:custGeom>
                <a:avLst/>
                <a:gdLst/>
                <a:ahLst/>
                <a:cxnLst/>
                <a:rect l="l" t="t" r="r" b="b"/>
                <a:pathLst>
                  <a:path w="320126" h="109061" extrusionOk="0">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29"/>
              <p:cNvSpPr/>
              <p:nvPr/>
            </p:nvSpPr>
            <p:spPr>
              <a:xfrm>
                <a:off x="8990170" y="4454556"/>
                <a:ext cx="329760" cy="118586"/>
              </a:xfrm>
              <a:custGeom>
                <a:avLst/>
                <a:gdLst/>
                <a:ahLst/>
                <a:cxnLst/>
                <a:rect l="l" t="t" r="r" b="b"/>
                <a:pathLst>
                  <a:path w="329760" h="118586" extrusionOk="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1" name="Google Shape;821;p29"/>
            <p:cNvGrpSpPr/>
            <p:nvPr/>
          </p:nvGrpSpPr>
          <p:grpSpPr>
            <a:xfrm>
              <a:off x="9343481" y="4313110"/>
              <a:ext cx="156986" cy="248411"/>
              <a:chOff x="9343481" y="4313110"/>
              <a:chExt cx="156986" cy="248411"/>
            </a:xfrm>
          </p:grpSpPr>
          <p:sp>
            <p:nvSpPr>
              <p:cNvPr id="822" name="Google Shape;822;p29"/>
              <p:cNvSpPr/>
              <p:nvPr/>
            </p:nvSpPr>
            <p:spPr>
              <a:xfrm>
                <a:off x="9348268" y="4317968"/>
                <a:ext cx="147500" cy="238791"/>
              </a:xfrm>
              <a:custGeom>
                <a:avLst/>
                <a:gdLst/>
                <a:ahLst/>
                <a:cxnLst/>
                <a:rect l="l" t="t" r="r" b="b"/>
                <a:pathLst>
                  <a:path w="147500" h="238791" extrusionOk="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29"/>
              <p:cNvSpPr/>
              <p:nvPr/>
            </p:nvSpPr>
            <p:spPr>
              <a:xfrm>
                <a:off x="9343481" y="4313110"/>
                <a:ext cx="156986" cy="248411"/>
              </a:xfrm>
              <a:custGeom>
                <a:avLst/>
                <a:gdLst/>
                <a:ahLst/>
                <a:cxnLst/>
                <a:rect l="l" t="t" r="r" b="b"/>
                <a:pathLst>
                  <a:path w="156986" h="248411" extrusionOk="0">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4" name="Google Shape;824;p29"/>
            <p:cNvGrpSpPr/>
            <p:nvPr/>
          </p:nvGrpSpPr>
          <p:grpSpPr>
            <a:xfrm>
              <a:off x="8851121" y="4083558"/>
              <a:ext cx="166024" cy="323754"/>
              <a:chOff x="8851121" y="4083558"/>
              <a:chExt cx="166024" cy="323754"/>
            </a:xfrm>
          </p:grpSpPr>
          <p:sp>
            <p:nvSpPr>
              <p:cNvPr id="825" name="Google Shape;825;p29"/>
              <p:cNvSpPr/>
              <p:nvPr/>
            </p:nvSpPr>
            <p:spPr>
              <a:xfrm>
                <a:off x="8855731" y="4088320"/>
                <a:ext cx="156506" cy="314229"/>
              </a:xfrm>
              <a:custGeom>
                <a:avLst/>
                <a:gdLst/>
                <a:ahLst/>
                <a:cxnLst/>
                <a:rect l="l" t="t" r="r" b="b"/>
                <a:pathLst>
                  <a:path w="156506" h="314229" extrusionOk="0">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29"/>
              <p:cNvSpPr/>
              <p:nvPr/>
            </p:nvSpPr>
            <p:spPr>
              <a:xfrm>
                <a:off x="8851121" y="4083558"/>
                <a:ext cx="166024" cy="323754"/>
              </a:xfrm>
              <a:custGeom>
                <a:avLst/>
                <a:gdLst/>
                <a:ahLst/>
                <a:cxnLst/>
                <a:rect l="l" t="t" r="r" b="b"/>
                <a:pathLst>
                  <a:path w="166024" h="323754" extrusionOk="0">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7" name="Google Shape;827;p29"/>
            <p:cNvGrpSpPr/>
            <p:nvPr/>
          </p:nvGrpSpPr>
          <p:grpSpPr>
            <a:xfrm>
              <a:off x="9105787" y="3871817"/>
              <a:ext cx="151461" cy="228600"/>
              <a:chOff x="9105787" y="3871817"/>
              <a:chExt cx="151461" cy="228600"/>
            </a:xfrm>
          </p:grpSpPr>
          <p:sp>
            <p:nvSpPr>
              <p:cNvPr id="828" name="Google Shape;828;p29"/>
              <p:cNvSpPr/>
              <p:nvPr/>
            </p:nvSpPr>
            <p:spPr>
              <a:xfrm>
                <a:off x="9110389" y="3876579"/>
                <a:ext cx="142166" cy="219170"/>
              </a:xfrm>
              <a:custGeom>
                <a:avLst/>
                <a:gdLst/>
                <a:ahLst/>
                <a:cxnLst/>
                <a:rect l="l" t="t" r="r" b="b"/>
                <a:pathLst>
                  <a:path w="142166" h="219170" extrusionOk="0">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29"/>
              <p:cNvSpPr/>
              <p:nvPr/>
            </p:nvSpPr>
            <p:spPr>
              <a:xfrm>
                <a:off x="9105787" y="3871817"/>
                <a:ext cx="151461" cy="228600"/>
              </a:xfrm>
              <a:custGeom>
                <a:avLst/>
                <a:gdLst/>
                <a:ahLst/>
                <a:cxnLst/>
                <a:rect l="l" t="t" r="r" b="b"/>
                <a:pathLst>
                  <a:path w="151461" h="228600" extrusionOk="0">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0" name="Google Shape;830;p29"/>
            <p:cNvGrpSpPr/>
            <p:nvPr/>
          </p:nvGrpSpPr>
          <p:grpSpPr>
            <a:xfrm>
              <a:off x="9001372" y="3875627"/>
              <a:ext cx="459471" cy="314420"/>
              <a:chOff x="9001372" y="3875627"/>
              <a:chExt cx="459471" cy="314420"/>
            </a:xfrm>
          </p:grpSpPr>
          <p:sp>
            <p:nvSpPr>
              <p:cNvPr id="831" name="Google Shape;831;p29"/>
              <p:cNvSpPr/>
              <p:nvPr/>
            </p:nvSpPr>
            <p:spPr>
              <a:xfrm>
                <a:off x="9005999" y="3880389"/>
                <a:ext cx="449838" cy="304895"/>
              </a:xfrm>
              <a:custGeom>
                <a:avLst/>
                <a:gdLst/>
                <a:ahLst/>
                <a:cxnLst/>
                <a:rect l="l" t="t" r="r" b="b"/>
                <a:pathLst>
                  <a:path w="449838" h="304895" extrusionOk="0">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29"/>
              <p:cNvSpPr/>
              <p:nvPr/>
            </p:nvSpPr>
            <p:spPr>
              <a:xfrm>
                <a:off x="9001372" y="3875627"/>
                <a:ext cx="459471" cy="314420"/>
              </a:xfrm>
              <a:custGeom>
                <a:avLst/>
                <a:gdLst/>
                <a:ahLst/>
                <a:cxnLst/>
                <a:rect l="l" t="t" r="r" b="b"/>
                <a:pathLst>
                  <a:path w="459471" h="314420" extrusionOk="0">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3" name="Google Shape;833;p29"/>
            <p:cNvGrpSpPr/>
            <p:nvPr/>
          </p:nvGrpSpPr>
          <p:grpSpPr>
            <a:xfrm>
              <a:off x="9161616" y="4089177"/>
              <a:ext cx="484024" cy="295846"/>
              <a:chOff x="9161616" y="4089177"/>
              <a:chExt cx="484024" cy="295846"/>
            </a:xfrm>
          </p:grpSpPr>
          <p:sp>
            <p:nvSpPr>
              <p:cNvPr id="834" name="Google Shape;834;p29"/>
              <p:cNvSpPr/>
              <p:nvPr/>
            </p:nvSpPr>
            <p:spPr>
              <a:xfrm>
                <a:off x="9166341" y="4094035"/>
                <a:ext cx="474553" cy="286130"/>
              </a:xfrm>
              <a:custGeom>
                <a:avLst/>
                <a:gdLst/>
                <a:ahLst/>
                <a:cxnLst/>
                <a:rect l="l" t="t" r="r" b="b"/>
                <a:pathLst>
                  <a:path w="474553" h="286130" extrusionOk="0">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5" name="Google Shape;835;p29"/>
              <p:cNvSpPr/>
              <p:nvPr/>
            </p:nvSpPr>
            <p:spPr>
              <a:xfrm>
                <a:off x="9161616" y="4089177"/>
                <a:ext cx="484024" cy="295846"/>
              </a:xfrm>
              <a:custGeom>
                <a:avLst/>
                <a:gdLst/>
                <a:ahLst/>
                <a:cxnLst/>
                <a:rect l="l" t="t" r="r" b="b"/>
                <a:pathLst>
                  <a:path w="484024" h="295846" extrusionOk="0">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6" name="Google Shape;836;p29"/>
            <p:cNvGrpSpPr/>
            <p:nvPr/>
          </p:nvGrpSpPr>
          <p:grpSpPr>
            <a:xfrm>
              <a:off x="8666252" y="3852576"/>
              <a:ext cx="309076" cy="358901"/>
              <a:chOff x="8666252" y="3852576"/>
              <a:chExt cx="309076" cy="358901"/>
            </a:xfrm>
          </p:grpSpPr>
          <p:sp>
            <p:nvSpPr>
              <p:cNvPr id="837" name="Google Shape;837;p29"/>
              <p:cNvSpPr/>
              <p:nvPr/>
            </p:nvSpPr>
            <p:spPr>
              <a:xfrm>
                <a:off x="8671075" y="3857434"/>
                <a:ext cx="299483" cy="349281"/>
              </a:xfrm>
              <a:custGeom>
                <a:avLst/>
                <a:gdLst/>
                <a:ahLst/>
                <a:cxnLst/>
                <a:rect l="l" t="t" r="r" b="b"/>
                <a:pathLst>
                  <a:path w="299483" h="349281" extrusionOk="0">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29"/>
              <p:cNvSpPr/>
              <p:nvPr/>
            </p:nvSpPr>
            <p:spPr>
              <a:xfrm>
                <a:off x="8666252" y="3852576"/>
                <a:ext cx="309076" cy="358901"/>
              </a:xfrm>
              <a:custGeom>
                <a:avLst/>
                <a:gdLst/>
                <a:ahLst/>
                <a:cxnLst/>
                <a:rect l="l" t="t" r="r" b="b"/>
                <a:pathLst>
                  <a:path w="309076" h="358901" extrusionOk="0">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9" name="Google Shape;839;p29"/>
            <p:cNvGrpSpPr/>
            <p:nvPr/>
          </p:nvGrpSpPr>
          <p:grpSpPr>
            <a:xfrm>
              <a:off x="8613841" y="4361116"/>
              <a:ext cx="200064" cy="126968"/>
              <a:chOff x="8613841" y="4361116"/>
              <a:chExt cx="200064" cy="126968"/>
            </a:xfrm>
          </p:grpSpPr>
          <p:sp>
            <p:nvSpPr>
              <p:cNvPr id="840" name="Google Shape;840;p29"/>
              <p:cNvSpPr/>
              <p:nvPr/>
            </p:nvSpPr>
            <p:spPr>
              <a:xfrm>
                <a:off x="8618673" y="4365879"/>
                <a:ext cx="190504" cy="117443"/>
              </a:xfrm>
              <a:custGeom>
                <a:avLst/>
                <a:gdLst/>
                <a:ahLst/>
                <a:cxnLst/>
                <a:rect l="l" t="t" r="r" b="b"/>
                <a:pathLst>
                  <a:path w="190504" h="117443" extrusionOk="0">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29"/>
              <p:cNvSpPr/>
              <p:nvPr/>
            </p:nvSpPr>
            <p:spPr>
              <a:xfrm>
                <a:off x="8613841" y="4361116"/>
                <a:ext cx="200064" cy="126968"/>
              </a:xfrm>
              <a:custGeom>
                <a:avLst/>
                <a:gdLst/>
                <a:ahLst/>
                <a:cxnLst/>
                <a:rect l="l" t="t" r="r" b="b"/>
                <a:pathLst>
                  <a:path w="200064" h="126968" extrusionOk="0">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42" name="Google Shape;842;p29"/>
          <p:cNvGrpSpPr/>
          <p:nvPr/>
        </p:nvGrpSpPr>
        <p:grpSpPr>
          <a:xfrm>
            <a:off x="7924491" y="1579183"/>
            <a:ext cx="1311520" cy="1094493"/>
            <a:chOff x="8613841" y="3852576"/>
            <a:chExt cx="1031799" cy="861060"/>
          </a:xfrm>
        </p:grpSpPr>
        <p:grpSp>
          <p:nvGrpSpPr>
            <p:cNvPr id="843" name="Google Shape;843;p29"/>
            <p:cNvGrpSpPr/>
            <p:nvPr/>
          </p:nvGrpSpPr>
          <p:grpSpPr>
            <a:xfrm>
              <a:off x="8838250" y="4546187"/>
              <a:ext cx="224323" cy="167449"/>
              <a:chOff x="8838250" y="4546187"/>
              <a:chExt cx="224323" cy="167449"/>
            </a:xfrm>
          </p:grpSpPr>
          <p:sp>
            <p:nvSpPr>
              <p:cNvPr id="844" name="Google Shape;844;p29"/>
              <p:cNvSpPr/>
              <p:nvPr/>
            </p:nvSpPr>
            <p:spPr>
              <a:xfrm>
                <a:off x="8843036" y="4550949"/>
                <a:ext cx="214867" cy="158115"/>
              </a:xfrm>
              <a:custGeom>
                <a:avLst/>
                <a:gdLst/>
                <a:ahLst/>
                <a:cxnLst/>
                <a:rect l="l" t="t" r="r" b="b"/>
                <a:pathLst>
                  <a:path w="214867" h="158115" extrusionOk="0">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29"/>
              <p:cNvSpPr/>
              <p:nvPr/>
            </p:nvSpPr>
            <p:spPr>
              <a:xfrm>
                <a:off x="8838250" y="4546187"/>
                <a:ext cx="224323" cy="167449"/>
              </a:xfrm>
              <a:custGeom>
                <a:avLst/>
                <a:gdLst/>
                <a:ahLst/>
                <a:cxnLst/>
                <a:rect l="l" t="t" r="r" b="b"/>
                <a:pathLst>
                  <a:path w="224323" h="167449" extrusionOk="0">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6" name="Google Shape;846;p29"/>
            <p:cNvGrpSpPr/>
            <p:nvPr/>
          </p:nvGrpSpPr>
          <p:grpSpPr>
            <a:xfrm>
              <a:off x="8990170" y="4454556"/>
              <a:ext cx="329760" cy="118586"/>
              <a:chOff x="8990170" y="4454556"/>
              <a:chExt cx="329760" cy="118586"/>
            </a:xfrm>
          </p:grpSpPr>
          <p:sp>
            <p:nvSpPr>
              <p:cNvPr id="847" name="Google Shape;847;p29"/>
              <p:cNvSpPr/>
              <p:nvPr/>
            </p:nvSpPr>
            <p:spPr>
              <a:xfrm>
                <a:off x="8994742" y="4459509"/>
                <a:ext cx="320126" cy="109061"/>
              </a:xfrm>
              <a:custGeom>
                <a:avLst/>
                <a:gdLst/>
                <a:ahLst/>
                <a:cxnLst/>
                <a:rect l="l" t="t" r="r" b="b"/>
                <a:pathLst>
                  <a:path w="320126" h="109061" extrusionOk="0">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29"/>
              <p:cNvSpPr/>
              <p:nvPr/>
            </p:nvSpPr>
            <p:spPr>
              <a:xfrm>
                <a:off x="8990170" y="4454556"/>
                <a:ext cx="329760" cy="118586"/>
              </a:xfrm>
              <a:custGeom>
                <a:avLst/>
                <a:gdLst/>
                <a:ahLst/>
                <a:cxnLst/>
                <a:rect l="l" t="t" r="r" b="b"/>
                <a:pathLst>
                  <a:path w="329760" h="118586" extrusionOk="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9" name="Google Shape;849;p29"/>
            <p:cNvGrpSpPr/>
            <p:nvPr/>
          </p:nvGrpSpPr>
          <p:grpSpPr>
            <a:xfrm>
              <a:off x="9343481" y="4313110"/>
              <a:ext cx="156986" cy="248411"/>
              <a:chOff x="9343481" y="4313110"/>
              <a:chExt cx="156986" cy="248411"/>
            </a:xfrm>
          </p:grpSpPr>
          <p:sp>
            <p:nvSpPr>
              <p:cNvPr id="850" name="Google Shape;850;p29"/>
              <p:cNvSpPr/>
              <p:nvPr/>
            </p:nvSpPr>
            <p:spPr>
              <a:xfrm>
                <a:off x="9348268" y="4317968"/>
                <a:ext cx="147500" cy="238791"/>
              </a:xfrm>
              <a:custGeom>
                <a:avLst/>
                <a:gdLst/>
                <a:ahLst/>
                <a:cxnLst/>
                <a:rect l="l" t="t" r="r" b="b"/>
                <a:pathLst>
                  <a:path w="147500" h="238791" extrusionOk="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29"/>
              <p:cNvSpPr/>
              <p:nvPr/>
            </p:nvSpPr>
            <p:spPr>
              <a:xfrm>
                <a:off x="9343481" y="4313110"/>
                <a:ext cx="156986" cy="248411"/>
              </a:xfrm>
              <a:custGeom>
                <a:avLst/>
                <a:gdLst/>
                <a:ahLst/>
                <a:cxnLst/>
                <a:rect l="l" t="t" r="r" b="b"/>
                <a:pathLst>
                  <a:path w="156986" h="248411" extrusionOk="0">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2" name="Google Shape;852;p29"/>
            <p:cNvGrpSpPr/>
            <p:nvPr/>
          </p:nvGrpSpPr>
          <p:grpSpPr>
            <a:xfrm>
              <a:off x="8851121" y="4083558"/>
              <a:ext cx="166024" cy="323754"/>
              <a:chOff x="8851121" y="4083558"/>
              <a:chExt cx="166024" cy="323754"/>
            </a:xfrm>
          </p:grpSpPr>
          <p:sp>
            <p:nvSpPr>
              <p:cNvPr id="853" name="Google Shape;853;p29"/>
              <p:cNvSpPr/>
              <p:nvPr/>
            </p:nvSpPr>
            <p:spPr>
              <a:xfrm>
                <a:off x="8855731" y="4088320"/>
                <a:ext cx="156506" cy="314229"/>
              </a:xfrm>
              <a:custGeom>
                <a:avLst/>
                <a:gdLst/>
                <a:ahLst/>
                <a:cxnLst/>
                <a:rect l="l" t="t" r="r" b="b"/>
                <a:pathLst>
                  <a:path w="156506" h="314229" extrusionOk="0">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29"/>
              <p:cNvSpPr/>
              <p:nvPr/>
            </p:nvSpPr>
            <p:spPr>
              <a:xfrm>
                <a:off x="8851121" y="4083558"/>
                <a:ext cx="166024" cy="323754"/>
              </a:xfrm>
              <a:custGeom>
                <a:avLst/>
                <a:gdLst/>
                <a:ahLst/>
                <a:cxnLst/>
                <a:rect l="l" t="t" r="r" b="b"/>
                <a:pathLst>
                  <a:path w="166024" h="323754" extrusionOk="0">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5" name="Google Shape;855;p29"/>
            <p:cNvGrpSpPr/>
            <p:nvPr/>
          </p:nvGrpSpPr>
          <p:grpSpPr>
            <a:xfrm>
              <a:off x="9105787" y="3871817"/>
              <a:ext cx="151461" cy="228600"/>
              <a:chOff x="9105787" y="3871817"/>
              <a:chExt cx="151461" cy="228600"/>
            </a:xfrm>
          </p:grpSpPr>
          <p:sp>
            <p:nvSpPr>
              <p:cNvPr id="856" name="Google Shape;856;p29"/>
              <p:cNvSpPr/>
              <p:nvPr/>
            </p:nvSpPr>
            <p:spPr>
              <a:xfrm>
                <a:off x="9110389" y="3876579"/>
                <a:ext cx="142166" cy="219170"/>
              </a:xfrm>
              <a:custGeom>
                <a:avLst/>
                <a:gdLst/>
                <a:ahLst/>
                <a:cxnLst/>
                <a:rect l="l" t="t" r="r" b="b"/>
                <a:pathLst>
                  <a:path w="142166" h="219170" extrusionOk="0">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29"/>
              <p:cNvSpPr/>
              <p:nvPr/>
            </p:nvSpPr>
            <p:spPr>
              <a:xfrm>
                <a:off x="9105787" y="3871817"/>
                <a:ext cx="151461" cy="228600"/>
              </a:xfrm>
              <a:custGeom>
                <a:avLst/>
                <a:gdLst/>
                <a:ahLst/>
                <a:cxnLst/>
                <a:rect l="l" t="t" r="r" b="b"/>
                <a:pathLst>
                  <a:path w="151461" h="228600" extrusionOk="0">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8" name="Google Shape;858;p29"/>
            <p:cNvGrpSpPr/>
            <p:nvPr/>
          </p:nvGrpSpPr>
          <p:grpSpPr>
            <a:xfrm>
              <a:off x="9001372" y="3875627"/>
              <a:ext cx="459471" cy="314420"/>
              <a:chOff x="9001372" y="3875627"/>
              <a:chExt cx="459471" cy="314420"/>
            </a:xfrm>
          </p:grpSpPr>
          <p:sp>
            <p:nvSpPr>
              <p:cNvPr id="859" name="Google Shape;859;p29"/>
              <p:cNvSpPr/>
              <p:nvPr/>
            </p:nvSpPr>
            <p:spPr>
              <a:xfrm>
                <a:off x="9005999" y="3880389"/>
                <a:ext cx="449838" cy="304895"/>
              </a:xfrm>
              <a:custGeom>
                <a:avLst/>
                <a:gdLst/>
                <a:ahLst/>
                <a:cxnLst/>
                <a:rect l="l" t="t" r="r" b="b"/>
                <a:pathLst>
                  <a:path w="449838" h="304895" extrusionOk="0">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0" name="Google Shape;860;p29"/>
              <p:cNvSpPr/>
              <p:nvPr/>
            </p:nvSpPr>
            <p:spPr>
              <a:xfrm>
                <a:off x="9001372" y="3875627"/>
                <a:ext cx="459471" cy="314420"/>
              </a:xfrm>
              <a:custGeom>
                <a:avLst/>
                <a:gdLst/>
                <a:ahLst/>
                <a:cxnLst/>
                <a:rect l="l" t="t" r="r" b="b"/>
                <a:pathLst>
                  <a:path w="459471" h="314420" extrusionOk="0">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61" name="Google Shape;861;p29"/>
            <p:cNvGrpSpPr/>
            <p:nvPr/>
          </p:nvGrpSpPr>
          <p:grpSpPr>
            <a:xfrm>
              <a:off x="9161616" y="4089177"/>
              <a:ext cx="484024" cy="295846"/>
              <a:chOff x="9161616" y="4089177"/>
              <a:chExt cx="484024" cy="295846"/>
            </a:xfrm>
          </p:grpSpPr>
          <p:sp>
            <p:nvSpPr>
              <p:cNvPr id="862" name="Google Shape;862;p29"/>
              <p:cNvSpPr/>
              <p:nvPr/>
            </p:nvSpPr>
            <p:spPr>
              <a:xfrm>
                <a:off x="9166341" y="4094035"/>
                <a:ext cx="474553" cy="286130"/>
              </a:xfrm>
              <a:custGeom>
                <a:avLst/>
                <a:gdLst/>
                <a:ahLst/>
                <a:cxnLst/>
                <a:rect l="l" t="t" r="r" b="b"/>
                <a:pathLst>
                  <a:path w="474553" h="286130" extrusionOk="0">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29"/>
              <p:cNvSpPr/>
              <p:nvPr/>
            </p:nvSpPr>
            <p:spPr>
              <a:xfrm>
                <a:off x="9161616" y="4089177"/>
                <a:ext cx="484024" cy="295846"/>
              </a:xfrm>
              <a:custGeom>
                <a:avLst/>
                <a:gdLst/>
                <a:ahLst/>
                <a:cxnLst/>
                <a:rect l="l" t="t" r="r" b="b"/>
                <a:pathLst>
                  <a:path w="484024" h="295846" extrusionOk="0">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64" name="Google Shape;864;p29"/>
            <p:cNvGrpSpPr/>
            <p:nvPr/>
          </p:nvGrpSpPr>
          <p:grpSpPr>
            <a:xfrm>
              <a:off x="8666252" y="3852576"/>
              <a:ext cx="309076" cy="358901"/>
              <a:chOff x="8666252" y="3852576"/>
              <a:chExt cx="309076" cy="358901"/>
            </a:xfrm>
          </p:grpSpPr>
          <p:sp>
            <p:nvSpPr>
              <p:cNvPr id="865" name="Google Shape;865;p29"/>
              <p:cNvSpPr/>
              <p:nvPr/>
            </p:nvSpPr>
            <p:spPr>
              <a:xfrm>
                <a:off x="8671075" y="3857434"/>
                <a:ext cx="299483" cy="349281"/>
              </a:xfrm>
              <a:custGeom>
                <a:avLst/>
                <a:gdLst/>
                <a:ahLst/>
                <a:cxnLst/>
                <a:rect l="l" t="t" r="r" b="b"/>
                <a:pathLst>
                  <a:path w="299483" h="349281" extrusionOk="0">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29"/>
              <p:cNvSpPr/>
              <p:nvPr/>
            </p:nvSpPr>
            <p:spPr>
              <a:xfrm>
                <a:off x="8666252" y="3852576"/>
                <a:ext cx="309076" cy="358901"/>
              </a:xfrm>
              <a:custGeom>
                <a:avLst/>
                <a:gdLst/>
                <a:ahLst/>
                <a:cxnLst/>
                <a:rect l="l" t="t" r="r" b="b"/>
                <a:pathLst>
                  <a:path w="309076" h="358901" extrusionOk="0">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67" name="Google Shape;867;p29"/>
            <p:cNvGrpSpPr/>
            <p:nvPr/>
          </p:nvGrpSpPr>
          <p:grpSpPr>
            <a:xfrm>
              <a:off x="8613841" y="4361116"/>
              <a:ext cx="200064" cy="126968"/>
              <a:chOff x="8613841" y="4361116"/>
              <a:chExt cx="200064" cy="126968"/>
            </a:xfrm>
          </p:grpSpPr>
          <p:sp>
            <p:nvSpPr>
              <p:cNvPr id="868" name="Google Shape;868;p29"/>
              <p:cNvSpPr/>
              <p:nvPr/>
            </p:nvSpPr>
            <p:spPr>
              <a:xfrm>
                <a:off x="8618673" y="4365879"/>
                <a:ext cx="190504" cy="117443"/>
              </a:xfrm>
              <a:custGeom>
                <a:avLst/>
                <a:gdLst/>
                <a:ahLst/>
                <a:cxnLst/>
                <a:rect l="l" t="t" r="r" b="b"/>
                <a:pathLst>
                  <a:path w="190504" h="117443" extrusionOk="0">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29"/>
              <p:cNvSpPr/>
              <p:nvPr/>
            </p:nvSpPr>
            <p:spPr>
              <a:xfrm>
                <a:off x="8613841" y="4361116"/>
                <a:ext cx="200064" cy="126968"/>
              </a:xfrm>
              <a:custGeom>
                <a:avLst/>
                <a:gdLst/>
                <a:ahLst/>
                <a:cxnLst/>
                <a:rect l="l" t="t" r="r" b="b"/>
                <a:pathLst>
                  <a:path w="200064" h="126968" extrusionOk="0">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70" name="Google Shape;870;p29"/>
          <p:cNvGrpSpPr/>
          <p:nvPr/>
        </p:nvGrpSpPr>
        <p:grpSpPr>
          <a:xfrm rot="3271630">
            <a:off x="9107789" y="2974040"/>
            <a:ext cx="1025818" cy="1025819"/>
            <a:chOff x="5735901" y="3411487"/>
            <a:chExt cx="1019174" cy="1019175"/>
          </a:xfrm>
        </p:grpSpPr>
        <p:sp>
          <p:nvSpPr>
            <p:cNvPr id="871" name="Google Shape;871;p29"/>
            <p:cNvSpPr/>
            <p:nvPr/>
          </p:nvSpPr>
          <p:spPr>
            <a:xfrm>
              <a:off x="6069275" y="3440062"/>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29"/>
            <p:cNvSpPr/>
            <p:nvPr/>
          </p:nvSpPr>
          <p:spPr>
            <a:xfrm>
              <a:off x="6097850" y="3468637"/>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29"/>
            <p:cNvSpPr/>
            <p:nvPr/>
          </p:nvSpPr>
          <p:spPr>
            <a:xfrm>
              <a:off x="6164525" y="3706762"/>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29"/>
            <p:cNvSpPr/>
            <p:nvPr/>
          </p:nvSpPr>
          <p:spPr>
            <a:xfrm>
              <a:off x="6193100" y="3735337"/>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29"/>
            <p:cNvSpPr/>
            <p:nvPr/>
          </p:nvSpPr>
          <p:spPr>
            <a:xfrm>
              <a:off x="6307400" y="353531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29"/>
            <p:cNvSpPr/>
            <p:nvPr/>
          </p:nvSpPr>
          <p:spPr>
            <a:xfrm>
              <a:off x="6325022" y="355293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29"/>
            <p:cNvSpPr/>
            <p:nvPr/>
          </p:nvSpPr>
          <p:spPr>
            <a:xfrm>
              <a:off x="6431225" y="37829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29"/>
            <p:cNvSpPr/>
            <p:nvPr/>
          </p:nvSpPr>
          <p:spPr>
            <a:xfrm>
              <a:off x="6448847" y="38005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29"/>
            <p:cNvSpPr/>
            <p:nvPr/>
          </p:nvSpPr>
          <p:spPr>
            <a:xfrm>
              <a:off x="6155000" y="39353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29"/>
            <p:cNvSpPr/>
            <p:nvPr/>
          </p:nvSpPr>
          <p:spPr>
            <a:xfrm>
              <a:off x="6172622" y="39529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29"/>
            <p:cNvSpPr/>
            <p:nvPr/>
          </p:nvSpPr>
          <p:spPr>
            <a:xfrm>
              <a:off x="6193100" y="425921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29"/>
            <p:cNvSpPr/>
            <p:nvPr/>
          </p:nvSpPr>
          <p:spPr>
            <a:xfrm>
              <a:off x="6210722" y="427683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29"/>
            <p:cNvSpPr/>
            <p:nvPr/>
          </p:nvSpPr>
          <p:spPr>
            <a:xfrm>
              <a:off x="6497900" y="40877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29"/>
            <p:cNvSpPr/>
            <p:nvPr/>
          </p:nvSpPr>
          <p:spPr>
            <a:xfrm>
              <a:off x="6515522" y="41053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29"/>
            <p:cNvSpPr/>
            <p:nvPr/>
          </p:nvSpPr>
          <p:spPr>
            <a:xfrm>
              <a:off x="6031176" y="36686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29"/>
            <p:cNvSpPr/>
            <p:nvPr/>
          </p:nvSpPr>
          <p:spPr>
            <a:xfrm>
              <a:off x="6048797" y="3686284"/>
              <a:ext cx="40957" cy="40957"/>
            </a:xfrm>
            <a:custGeom>
              <a:avLst/>
              <a:gdLst/>
              <a:ahLst/>
              <a:cxnLst/>
              <a:rect l="l" t="t" r="r" b="b"/>
              <a:pathLst>
                <a:path w="40957" h="40957" extrusionOk="0">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29"/>
            <p:cNvSpPr/>
            <p:nvPr/>
          </p:nvSpPr>
          <p:spPr>
            <a:xfrm>
              <a:off x="5821626" y="38591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29"/>
            <p:cNvSpPr/>
            <p:nvPr/>
          </p:nvSpPr>
          <p:spPr>
            <a:xfrm>
              <a:off x="5839247" y="3876784"/>
              <a:ext cx="40957" cy="40957"/>
            </a:xfrm>
            <a:custGeom>
              <a:avLst/>
              <a:gdLst/>
              <a:ahLst/>
              <a:cxnLst/>
              <a:rect l="l" t="t" r="r" b="b"/>
              <a:pathLst>
                <a:path w="40957" h="40957" extrusionOk="0">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29"/>
            <p:cNvSpPr/>
            <p:nvPr/>
          </p:nvSpPr>
          <p:spPr>
            <a:xfrm>
              <a:off x="6507425" y="35638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29"/>
            <p:cNvSpPr/>
            <p:nvPr/>
          </p:nvSpPr>
          <p:spPr>
            <a:xfrm>
              <a:off x="6527238" y="35836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29"/>
            <p:cNvSpPr/>
            <p:nvPr/>
          </p:nvSpPr>
          <p:spPr>
            <a:xfrm>
              <a:off x="6621725" y="41258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29"/>
            <p:cNvSpPr/>
            <p:nvPr/>
          </p:nvSpPr>
          <p:spPr>
            <a:xfrm>
              <a:off x="6641538" y="41456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29"/>
            <p:cNvSpPr/>
            <p:nvPr/>
          </p:nvSpPr>
          <p:spPr>
            <a:xfrm>
              <a:off x="6383600" y="35638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29"/>
            <p:cNvSpPr/>
            <p:nvPr/>
          </p:nvSpPr>
          <p:spPr>
            <a:xfrm>
              <a:off x="6403413" y="35836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5" name="Google Shape;895;p29"/>
            <p:cNvSpPr/>
            <p:nvPr/>
          </p:nvSpPr>
          <p:spPr>
            <a:xfrm>
              <a:off x="6316925" y="34114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29"/>
            <p:cNvSpPr/>
            <p:nvPr/>
          </p:nvSpPr>
          <p:spPr>
            <a:xfrm>
              <a:off x="6336738" y="34312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7" name="Google Shape;897;p29"/>
            <p:cNvSpPr/>
            <p:nvPr/>
          </p:nvSpPr>
          <p:spPr>
            <a:xfrm>
              <a:off x="6488375" y="34114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29"/>
            <p:cNvSpPr/>
            <p:nvPr/>
          </p:nvSpPr>
          <p:spPr>
            <a:xfrm>
              <a:off x="6508188" y="34312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29"/>
            <p:cNvSpPr/>
            <p:nvPr/>
          </p:nvSpPr>
          <p:spPr>
            <a:xfrm>
              <a:off x="6269300" y="38210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29"/>
            <p:cNvSpPr/>
            <p:nvPr/>
          </p:nvSpPr>
          <p:spPr>
            <a:xfrm>
              <a:off x="6289113" y="3840874"/>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29"/>
            <p:cNvSpPr/>
            <p:nvPr/>
          </p:nvSpPr>
          <p:spPr>
            <a:xfrm>
              <a:off x="5993076" y="35448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29"/>
            <p:cNvSpPr/>
            <p:nvPr/>
          </p:nvSpPr>
          <p:spPr>
            <a:xfrm>
              <a:off x="6012888" y="356464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29"/>
            <p:cNvSpPr/>
            <p:nvPr/>
          </p:nvSpPr>
          <p:spPr>
            <a:xfrm>
              <a:off x="5831151" y="361151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29"/>
            <p:cNvSpPr/>
            <p:nvPr/>
          </p:nvSpPr>
          <p:spPr>
            <a:xfrm>
              <a:off x="5850963" y="3631324"/>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29"/>
            <p:cNvSpPr/>
            <p:nvPr/>
          </p:nvSpPr>
          <p:spPr>
            <a:xfrm>
              <a:off x="5735901" y="40020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29"/>
            <p:cNvSpPr/>
            <p:nvPr/>
          </p:nvSpPr>
          <p:spPr>
            <a:xfrm>
              <a:off x="5755713" y="402184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29"/>
            <p:cNvSpPr/>
            <p:nvPr/>
          </p:nvSpPr>
          <p:spPr>
            <a:xfrm>
              <a:off x="6040700" y="40877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29"/>
            <p:cNvSpPr/>
            <p:nvPr/>
          </p:nvSpPr>
          <p:spPr>
            <a:xfrm>
              <a:off x="6060512" y="41075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29"/>
            <p:cNvSpPr/>
            <p:nvPr/>
          </p:nvSpPr>
          <p:spPr>
            <a:xfrm>
              <a:off x="6050225" y="43449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29"/>
            <p:cNvSpPr/>
            <p:nvPr/>
          </p:nvSpPr>
          <p:spPr>
            <a:xfrm>
              <a:off x="6070037" y="4364749"/>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29"/>
            <p:cNvSpPr/>
            <p:nvPr/>
          </p:nvSpPr>
          <p:spPr>
            <a:xfrm>
              <a:off x="6497900" y="42782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29"/>
            <p:cNvSpPr/>
            <p:nvPr/>
          </p:nvSpPr>
          <p:spPr>
            <a:xfrm>
              <a:off x="6517713" y="42980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29"/>
            <p:cNvSpPr/>
            <p:nvPr/>
          </p:nvSpPr>
          <p:spPr>
            <a:xfrm>
              <a:off x="6631250" y="35924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29"/>
            <p:cNvSpPr/>
            <p:nvPr/>
          </p:nvSpPr>
          <p:spPr>
            <a:xfrm>
              <a:off x="6651063" y="3612274"/>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29"/>
            <p:cNvSpPr/>
            <p:nvPr/>
          </p:nvSpPr>
          <p:spPr>
            <a:xfrm>
              <a:off x="6526475" y="38115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29"/>
            <p:cNvSpPr/>
            <p:nvPr/>
          </p:nvSpPr>
          <p:spPr>
            <a:xfrm>
              <a:off x="6546288" y="383134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29"/>
            <p:cNvSpPr/>
            <p:nvPr/>
          </p:nvSpPr>
          <p:spPr>
            <a:xfrm>
              <a:off x="5954976" y="39829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29"/>
            <p:cNvSpPr/>
            <p:nvPr/>
          </p:nvSpPr>
          <p:spPr>
            <a:xfrm>
              <a:off x="5974788" y="400279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29"/>
            <p:cNvSpPr/>
            <p:nvPr/>
          </p:nvSpPr>
          <p:spPr>
            <a:xfrm>
              <a:off x="5878776" y="4163962"/>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29"/>
            <p:cNvSpPr/>
            <p:nvPr/>
          </p:nvSpPr>
          <p:spPr>
            <a:xfrm>
              <a:off x="5913923" y="4199110"/>
              <a:ext cx="82105" cy="82105"/>
            </a:xfrm>
            <a:custGeom>
              <a:avLst/>
              <a:gdLst/>
              <a:ahLst/>
              <a:cxnLst/>
              <a:rect l="l" t="t" r="r" b="b"/>
              <a:pathLst>
                <a:path w="82105" h="82105" extrusionOk="0">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29"/>
            <p:cNvSpPr/>
            <p:nvPr/>
          </p:nvSpPr>
          <p:spPr>
            <a:xfrm>
              <a:off x="6259775" y="4068712"/>
              <a:ext cx="133350" cy="133350"/>
            </a:xfrm>
            <a:custGeom>
              <a:avLst/>
              <a:gdLst/>
              <a:ahLst/>
              <a:cxnLst/>
              <a:rect l="l" t="t" r="r" b="b"/>
              <a:pathLst>
                <a:path w="133350" h="133350" extrusionOk="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29"/>
            <p:cNvSpPr/>
            <p:nvPr/>
          </p:nvSpPr>
          <p:spPr>
            <a:xfrm>
              <a:off x="6290541" y="4099478"/>
              <a:ext cx="71818" cy="71818"/>
            </a:xfrm>
            <a:custGeom>
              <a:avLst/>
              <a:gdLst/>
              <a:ahLst/>
              <a:cxnLst/>
              <a:rect l="l" t="t" r="r" b="b"/>
              <a:pathLst>
                <a:path w="71818" h="71818" extrusionOk="0">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29"/>
            <p:cNvSpPr/>
            <p:nvPr/>
          </p:nvSpPr>
          <p:spPr>
            <a:xfrm>
              <a:off x="6650300" y="3830587"/>
              <a:ext cx="104775" cy="104775"/>
            </a:xfrm>
            <a:custGeom>
              <a:avLst/>
              <a:gdLst/>
              <a:ahLst/>
              <a:cxnLst/>
              <a:rect l="l" t="t" r="r" b="b"/>
              <a:pathLst>
                <a:path w="104775" h="104775" extrusionOk="0">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29"/>
            <p:cNvSpPr/>
            <p:nvPr/>
          </p:nvSpPr>
          <p:spPr>
            <a:xfrm>
              <a:off x="6674494" y="3854781"/>
              <a:ext cx="56388" cy="56388"/>
            </a:xfrm>
            <a:custGeom>
              <a:avLst/>
              <a:gdLst/>
              <a:ahLst/>
              <a:cxnLst/>
              <a:rect l="l" t="t" r="r" b="b"/>
              <a:pathLst>
                <a:path w="56388" h="56388" extrusionOk="0">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25" name="Google Shape;925;p29"/>
          <p:cNvGrpSpPr/>
          <p:nvPr/>
        </p:nvGrpSpPr>
        <p:grpSpPr>
          <a:xfrm>
            <a:off x="9237891" y="2974090"/>
            <a:ext cx="1025900" cy="1025902"/>
            <a:chOff x="7083552" y="3787044"/>
            <a:chExt cx="1019173" cy="1019175"/>
          </a:xfrm>
        </p:grpSpPr>
        <p:sp>
          <p:nvSpPr>
            <p:cNvPr id="926" name="Google Shape;926;p29"/>
            <p:cNvSpPr/>
            <p:nvPr/>
          </p:nvSpPr>
          <p:spPr>
            <a:xfrm>
              <a:off x="7416926" y="3815619"/>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29"/>
            <p:cNvSpPr/>
            <p:nvPr/>
          </p:nvSpPr>
          <p:spPr>
            <a:xfrm>
              <a:off x="7445501" y="3844194"/>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29"/>
            <p:cNvSpPr/>
            <p:nvPr/>
          </p:nvSpPr>
          <p:spPr>
            <a:xfrm>
              <a:off x="7512176" y="4082319"/>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29"/>
            <p:cNvSpPr/>
            <p:nvPr/>
          </p:nvSpPr>
          <p:spPr>
            <a:xfrm>
              <a:off x="7540751" y="4110894"/>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29"/>
            <p:cNvSpPr/>
            <p:nvPr/>
          </p:nvSpPr>
          <p:spPr>
            <a:xfrm>
              <a:off x="7655051" y="391086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29"/>
            <p:cNvSpPr/>
            <p:nvPr/>
          </p:nvSpPr>
          <p:spPr>
            <a:xfrm>
              <a:off x="7672673" y="392849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29"/>
            <p:cNvSpPr/>
            <p:nvPr/>
          </p:nvSpPr>
          <p:spPr>
            <a:xfrm>
              <a:off x="7778876" y="41585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29"/>
            <p:cNvSpPr/>
            <p:nvPr/>
          </p:nvSpPr>
          <p:spPr>
            <a:xfrm>
              <a:off x="7796498" y="41761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29"/>
            <p:cNvSpPr/>
            <p:nvPr/>
          </p:nvSpPr>
          <p:spPr>
            <a:xfrm>
              <a:off x="7502651" y="43109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29"/>
            <p:cNvSpPr/>
            <p:nvPr/>
          </p:nvSpPr>
          <p:spPr>
            <a:xfrm>
              <a:off x="7520273" y="43285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29"/>
            <p:cNvSpPr/>
            <p:nvPr/>
          </p:nvSpPr>
          <p:spPr>
            <a:xfrm>
              <a:off x="7540751" y="463476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29"/>
            <p:cNvSpPr/>
            <p:nvPr/>
          </p:nvSpPr>
          <p:spPr>
            <a:xfrm>
              <a:off x="7558373" y="465239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29"/>
            <p:cNvSpPr/>
            <p:nvPr/>
          </p:nvSpPr>
          <p:spPr>
            <a:xfrm>
              <a:off x="7845551" y="44633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29"/>
            <p:cNvSpPr/>
            <p:nvPr/>
          </p:nvSpPr>
          <p:spPr>
            <a:xfrm>
              <a:off x="7863173" y="44809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29"/>
            <p:cNvSpPr/>
            <p:nvPr/>
          </p:nvSpPr>
          <p:spPr>
            <a:xfrm>
              <a:off x="7378827" y="40442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29"/>
            <p:cNvSpPr/>
            <p:nvPr/>
          </p:nvSpPr>
          <p:spPr>
            <a:xfrm>
              <a:off x="7396448" y="4061841"/>
              <a:ext cx="40957" cy="40957"/>
            </a:xfrm>
            <a:custGeom>
              <a:avLst/>
              <a:gdLst/>
              <a:ahLst/>
              <a:cxnLst/>
              <a:rect l="l" t="t" r="r" b="b"/>
              <a:pathLst>
                <a:path w="40957" h="40957" extrusionOk="0">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29"/>
            <p:cNvSpPr/>
            <p:nvPr/>
          </p:nvSpPr>
          <p:spPr>
            <a:xfrm>
              <a:off x="7169277" y="42347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29"/>
            <p:cNvSpPr/>
            <p:nvPr/>
          </p:nvSpPr>
          <p:spPr>
            <a:xfrm>
              <a:off x="7186898" y="4252341"/>
              <a:ext cx="40957" cy="40957"/>
            </a:xfrm>
            <a:custGeom>
              <a:avLst/>
              <a:gdLst/>
              <a:ahLst/>
              <a:cxnLst/>
              <a:rect l="l" t="t" r="r" b="b"/>
              <a:pathLst>
                <a:path w="40957" h="40957" extrusionOk="0">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29"/>
            <p:cNvSpPr/>
            <p:nvPr/>
          </p:nvSpPr>
          <p:spPr>
            <a:xfrm>
              <a:off x="7855076" y="39394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29"/>
            <p:cNvSpPr/>
            <p:nvPr/>
          </p:nvSpPr>
          <p:spPr>
            <a:xfrm>
              <a:off x="7874889" y="39592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29"/>
            <p:cNvSpPr/>
            <p:nvPr/>
          </p:nvSpPr>
          <p:spPr>
            <a:xfrm>
              <a:off x="7969376" y="45014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29"/>
            <p:cNvSpPr/>
            <p:nvPr/>
          </p:nvSpPr>
          <p:spPr>
            <a:xfrm>
              <a:off x="7989189" y="45212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29"/>
            <p:cNvSpPr/>
            <p:nvPr/>
          </p:nvSpPr>
          <p:spPr>
            <a:xfrm>
              <a:off x="7731251" y="39394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29"/>
            <p:cNvSpPr/>
            <p:nvPr/>
          </p:nvSpPr>
          <p:spPr>
            <a:xfrm>
              <a:off x="7751064" y="39592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29"/>
            <p:cNvSpPr/>
            <p:nvPr/>
          </p:nvSpPr>
          <p:spPr>
            <a:xfrm>
              <a:off x="7664576" y="37870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29"/>
            <p:cNvSpPr/>
            <p:nvPr/>
          </p:nvSpPr>
          <p:spPr>
            <a:xfrm>
              <a:off x="7684389" y="38068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29"/>
            <p:cNvSpPr/>
            <p:nvPr/>
          </p:nvSpPr>
          <p:spPr>
            <a:xfrm>
              <a:off x="7836026" y="37870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29"/>
            <p:cNvSpPr/>
            <p:nvPr/>
          </p:nvSpPr>
          <p:spPr>
            <a:xfrm>
              <a:off x="7855839" y="38068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29"/>
            <p:cNvSpPr/>
            <p:nvPr/>
          </p:nvSpPr>
          <p:spPr>
            <a:xfrm>
              <a:off x="7616951" y="41966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29"/>
            <p:cNvSpPr/>
            <p:nvPr/>
          </p:nvSpPr>
          <p:spPr>
            <a:xfrm>
              <a:off x="7636764" y="4216431"/>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29"/>
            <p:cNvSpPr/>
            <p:nvPr/>
          </p:nvSpPr>
          <p:spPr>
            <a:xfrm>
              <a:off x="7340727" y="39203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29"/>
            <p:cNvSpPr/>
            <p:nvPr/>
          </p:nvSpPr>
          <p:spPr>
            <a:xfrm>
              <a:off x="7360539" y="394020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29"/>
            <p:cNvSpPr/>
            <p:nvPr/>
          </p:nvSpPr>
          <p:spPr>
            <a:xfrm>
              <a:off x="7178802" y="398706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29"/>
            <p:cNvSpPr/>
            <p:nvPr/>
          </p:nvSpPr>
          <p:spPr>
            <a:xfrm>
              <a:off x="7198614" y="4006881"/>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29"/>
            <p:cNvSpPr/>
            <p:nvPr/>
          </p:nvSpPr>
          <p:spPr>
            <a:xfrm>
              <a:off x="7083552" y="43775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29"/>
            <p:cNvSpPr/>
            <p:nvPr/>
          </p:nvSpPr>
          <p:spPr>
            <a:xfrm>
              <a:off x="7103364" y="439740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29"/>
            <p:cNvSpPr/>
            <p:nvPr/>
          </p:nvSpPr>
          <p:spPr>
            <a:xfrm>
              <a:off x="7388351" y="44633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29"/>
            <p:cNvSpPr/>
            <p:nvPr/>
          </p:nvSpPr>
          <p:spPr>
            <a:xfrm>
              <a:off x="7408163" y="44831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29"/>
            <p:cNvSpPr/>
            <p:nvPr/>
          </p:nvSpPr>
          <p:spPr>
            <a:xfrm>
              <a:off x="7397876" y="47204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29"/>
            <p:cNvSpPr/>
            <p:nvPr/>
          </p:nvSpPr>
          <p:spPr>
            <a:xfrm>
              <a:off x="7417688" y="4740306"/>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29"/>
            <p:cNvSpPr/>
            <p:nvPr/>
          </p:nvSpPr>
          <p:spPr>
            <a:xfrm>
              <a:off x="7845551" y="46538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29"/>
            <p:cNvSpPr/>
            <p:nvPr/>
          </p:nvSpPr>
          <p:spPr>
            <a:xfrm>
              <a:off x="7865364" y="46736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29"/>
            <p:cNvSpPr/>
            <p:nvPr/>
          </p:nvSpPr>
          <p:spPr>
            <a:xfrm>
              <a:off x="7978901" y="39680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29"/>
            <p:cNvSpPr/>
            <p:nvPr/>
          </p:nvSpPr>
          <p:spPr>
            <a:xfrm>
              <a:off x="7998714" y="3987831"/>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29"/>
            <p:cNvSpPr/>
            <p:nvPr/>
          </p:nvSpPr>
          <p:spPr>
            <a:xfrm>
              <a:off x="7874126" y="41870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29"/>
            <p:cNvSpPr/>
            <p:nvPr/>
          </p:nvSpPr>
          <p:spPr>
            <a:xfrm>
              <a:off x="7893939" y="420690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29"/>
            <p:cNvSpPr/>
            <p:nvPr/>
          </p:nvSpPr>
          <p:spPr>
            <a:xfrm>
              <a:off x="7302627" y="43585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29"/>
            <p:cNvSpPr/>
            <p:nvPr/>
          </p:nvSpPr>
          <p:spPr>
            <a:xfrm>
              <a:off x="7322439" y="437835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29"/>
            <p:cNvSpPr/>
            <p:nvPr/>
          </p:nvSpPr>
          <p:spPr>
            <a:xfrm>
              <a:off x="7226427" y="4539519"/>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29"/>
            <p:cNvSpPr/>
            <p:nvPr/>
          </p:nvSpPr>
          <p:spPr>
            <a:xfrm>
              <a:off x="7261574" y="4574667"/>
              <a:ext cx="82105" cy="82105"/>
            </a:xfrm>
            <a:custGeom>
              <a:avLst/>
              <a:gdLst/>
              <a:ahLst/>
              <a:cxnLst/>
              <a:rect l="l" t="t" r="r" b="b"/>
              <a:pathLst>
                <a:path w="82105" h="82105" extrusionOk="0">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29"/>
            <p:cNvSpPr/>
            <p:nvPr/>
          </p:nvSpPr>
          <p:spPr>
            <a:xfrm>
              <a:off x="7607426" y="4444269"/>
              <a:ext cx="133350" cy="133350"/>
            </a:xfrm>
            <a:custGeom>
              <a:avLst/>
              <a:gdLst/>
              <a:ahLst/>
              <a:cxnLst/>
              <a:rect l="l" t="t" r="r" b="b"/>
              <a:pathLst>
                <a:path w="133350" h="133350" extrusionOk="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29"/>
            <p:cNvSpPr/>
            <p:nvPr/>
          </p:nvSpPr>
          <p:spPr>
            <a:xfrm>
              <a:off x="7638192" y="4475035"/>
              <a:ext cx="71818" cy="71818"/>
            </a:xfrm>
            <a:custGeom>
              <a:avLst/>
              <a:gdLst/>
              <a:ahLst/>
              <a:cxnLst/>
              <a:rect l="l" t="t" r="r" b="b"/>
              <a:pathLst>
                <a:path w="71818" h="71818" extrusionOk="0">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29"/>
            <p:cNvSpPr/>
            <p:nvPr/>
          </p:nvSpPr>
          <p:spPr>
            <a:xfrm>
              <a:off x="7997951" y="4206144"/>
              <a:ext cx="104775" cy="104775"/>
            </a:xfrm>
            <a:custGeom>
              <a:avLst/>
              <a:gdLst/>
              <a:ahLst/>
              <a:cxnLst/>
              <a:rect l="l" t="t" r="r" b="b"/>
              <a:pathLst>
                <a:path w="104775" h="104775" extrusionOk="0">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29"/>
            <p:cNvSpPr/>
            <p:nvPr/>
          </p:nvSpPr>
          <p:spPr>
            <a:xfrm>
              <a:off x="8022145" y="4230338"/>
              <a:ext cx="56388" cy="56388"/>
            </a:xfrm>
            <a:custGeom>
              <a:avLst/>
              <a:gdLst/>
              <a:ahLst/>
              <a:cxnLst/>
              <a:rect l="l" t="t" r="r" b="b"/>
              <a:pathLst>
                <a:path w="56388" h="56388" extrusionOk="0">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0" name="Google Shape;980;p29"/>
          <p:cNvGrpSpPr/>
          <p:nvPr/>
        </p:nvGrpSpPr>
        <p:grpSpPr>
          <a:xfrm>
            <a:off x="9788773" y="1314776"/>
            <a:ext cx="962976" cy="991614"/>
            <a:chOff x="7072173" y="628439"/>
            <a:chExt cx="962976" cy="991614"/>
          </a:xfrm>
        </p:grpSpPr>
        <p:sp>
          <p:nvSpPr>
            <p:cNvPr id="981" name="Google Shape;981;p29"/>
            <p:cNvSpPr/>
            <p:nvPr/>
          </p:nvSpPr>
          <p:spPr>
            <a:xfrm>
              <a:off x="7573775" y="1404976"/>
              <a:ext cx="461375" cy="213175"/>
            </a:xfrm>
            <a:custGeom>
              <a:avLst/>
              <a:gdLst/>
              <a:ahLst/>
              <a:cxnLst/>
              <a:rect l="l" t="t" r="r" b="b"/>
              <a:pathLst>
                <a:path w="443979" h="205137" extrusionOk="0">
                  <a:moveTo>
                    <a:pt x="2659" y="163227"/>
                  </a:moveTo>
                  <a:cubicBezTo>
                    <a:pt x="-5818" y="133414"/>
                    <a:pt x="5707" y="97028"/>
                    <a:pt x="41045" y="93314"/>
                  </a:cubicBezTo>
                  <a:cubicBezTo>
                    <a:pt x="41045" y="93314"/>
                    <a:pt x="152202" y="81693"/>
                    <a:pt x="152202" y="81693"/>
                  </a:cubicBezTo>
                  <a:cubicBezTo>
                    <a:pt x="193064" y="77407"/>
                    <a:pt x="232879" y="66358"/>
                    <a:pt x="270121" y="49117"/>
                  </a:cubicBezTo>
                  <a:lnTo>
                    <a:pt x="371467" y="2064"/>
                  </a:lnTo>
                  <a:cubicBezTo>
                    <a:pt x="401757" y="-6318"/>
                    <a:pt x="433380" y="11589"/>
                    <a:pt x="441762" y="41974"/>
                  </a:cubicBezTo>
                  <a:cubicBezTo>
                    <a:pt x="451763" y="78264"/>
                    <a:pt x="426427" y="100267"/>
                    <a:pt x="395947" y="116840"/>
                  </a:cubicBezTo>
                  <a:cubicBezTo>
                    <a:pt x="299554" y="169418"/>
                    <a:pt x="191159" y="199708"/>
                    <a:pt x="81526" y="204756"/>
                  </a:cubicBezTo>
                  <a:cubicBezTo>
                    <a:pt x="65810" y="205518"/>
                    <a:pt x="49618" y="205613"/>
                    <a:pt x="34759" y="200374"/>
                  </a:cubicBezTo>
                  <a:cubicBezTo>
                    <a:pt x="18376" y="194374"/>
                    <a:pt x="7422" y="179800"/>
                    <a:pt x="2659" y="16322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29"/>
            <p:cNvSpPr/>
            <p:nvPr/>
          </p:nvSpPr>
          <p:spPr>
            <a:xfrm>
              <a:off x="7548153" y="1162109"/>
              <a:ext cx="464630" cy="200893"/>
            </a:xfrm>
            <a:custGeom>
              <a:avLst/>
              <a:gdLst/>
              <a:ahLst/>
              <a:cxnLst/>
              <a:rect l="l" t="t" r="r" b="b"/>
              <a:pathLst>
                <a:path w="447111" h="193318" extrusionOk="0">
                  <a:moveTo>
                    <a:pt x="1601" y="46820"/>
                  </a:moveTo>
                  <a:cubicBezTo>
                    <a:pt x="8363" y="16531"/>
                    <a:pt x="35795" y="-9949"/>
                    <a:pt x="68657" y="3672"/>
                  </a:cubicBezTo>
                  <a:cubicBezTo>
                    <a:pt x="68657" y="3672"/>
                    <a:pt x="172003" y="46344"/>
                    <a:pt x="172003" y="46344"/>
                  </a:cubicBezTo>
                  <a:cubicBezTo>
                    <a:pt x="209912" y="62060"/>
                    <a:pt x="250203" y="71299"/>
                    <a:pt x="291256" y="73871"/>
                  </a:cubicBezTo>
                  <a:lnTo>
                    <a:pt x="402794" y="80729"/>
                  </a:lnTo>
                  <a:cubicBezTo>
                    <a:pt x="433464" y="87778"/>
                    <a:pt x="452705" y="118639"/>
                    <a:pt x="445656" y="149309"/>
                  </a:cubicBezTo>
                  <a:cubicBezTo>
                    <a:pt x="437179" y="185981"/>
                    <a:pt x="404413" y="193220"/>
                    <a:pt x="369742" y="193315"/>
                  </a:cubicBezTo>
                  <a:cubicBezTo>
                    <a:pt x="260014" y="193696"/>
                    <a:pt x="150191" y="168645"/>
                    <a:pt x="51416" y="120830"/>
                  </a:cubicBezTo>
                  <a:cubicBezTo>
                    <a:pt x="37224" y="113972"/>
                    <a:pt x="22937" y="106447"/>
                    <a:pt x="12364" y="94731"/>
                  </a:cubicBezTo>
                  <a:cubicBezTo>
                    <a:pt x="553" y="81682"/>
                    <a:pt x="-2209" y="63680"/>
                    <a:pt x="1601" y="4682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29"/>
            <p:cNvSpPr/>
            <p:nvPr/>
          </p:nvSpPr>
          <p:spPr>
            <a:xfrm>
              <a:off x="7188784" y="1183516"/>
              <a:ext cx="324104" cy="436536"/>
            </a:xfrm>
            <a:custGeom>
              <a:avLst/>
              <a:gdLst/>
              <a:ahLst/>
              <a:cxnLst/>
              <a:rect l="l" t="t" r="r" b="b"/>
              <a:pathLst>
                <a:path w="311884" h="420077" extrusionOk="0">
                  <a:moveTo>
                    <a:pt x="27603" y="11930"/>
                  </a:moveTo>
                  <a:cubicBezTo>
                    <a:pt x="55035" y="-5977"/>
                    <a:pt x="95040" y="-6072"/>
                    <a:pt x="109613" y="27932"/>
                  </a:cubicBezTo>
                  <a:cubicBezTo>
                    <a:pt x="109613" y="27932"/>
                    <a:pt x="155333" y="134898"/>
                    <a:pt x="155333" y="134898"/>
                  </a:cubicBezTo>
                  <a:cubicBezTo>
                    <a:pt x="172192" y="174141"/>
                    <a:pt x="195433" y="210336"/>
                    <a:pt x="224199" y="241959"/>
                  </a:cubicBezTo>
                  <a:lnTo>
                    <a:pt x="302589" y="327970"/>
                  </a:lnTo>
                  <a:cubicBezTo>
                    <a:pt x="320306" y="355497"/>
                    <a:pt x="311924" y="392644"/>
                    <a:pt x="284016" y="410551"/>
                  </a:cubicBezTo>
                  <a:cubicBezTo>
                    <a:pt x="250583" y="432078"/>
                    <a:pt x="220770" y="413790"/>
                    <a:pt x="194671" y="388739"/>
                  </a:cubicBezTo>
                  <a:cubicBezTo>
                    <a:pt x="112280" y="309491"/>
                    <a:pt x="48653" y="211289"/>
                    <a:pt x="9981" y="103751"/>
                  </a:cubicBezTo>
                  <a:cubicBezTo>
                    <a:pt x="4457" y="88321"/>
                    <a:pt x="-687" y="72319"/>
                    <a:pt x="75" y="55841"/>
                  </a:cubicBezTo>
                  <a:cubicBezTo>
                    <a:pt x="1028" y="37457"/>
                    <a:pt x="12363" y="21932"/>
                    <a:pt x="27603" y="1193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29"/>
            <p:cNvSpPr/>
            <p:nvPr/>
          </p:nvSpPr>
          <p:spPr>
            <a:xfrm>
              <a:off x="7072173" y="881739"/>
              <a:ext cx="367533" cy="123435"/>
            </a:xfrm>
            <a:custGeom>
              <a:avLst/>
              <a:gdLst/>
              <a:ahLst/>
              <a:cxnLst/>
              <a:rect l="l" t="t" r="r" b="b"/>
              <a:pathLst>
                <a:path w="353675" h="118781" extrusionOk="0">
                  <a:moveTo>
                    <a:pt x="353663" y="72328"/>
                  </a:moveTo>
                  <a:cubicBezTo>
                    <a:pt x="353187" y="98903"/>
                    <a:pt x="330803" y="123668"/>
                    <a:pt x="303752" y="117953"/>
                  </a:cubicBezTo>
                  <a:lnTo>
                    <a:pt x="232982" y="104046"/>
                  </a:lnTo>
                  <a:cubicBezTo>
                    <a:pt x="195834" y="96236"/>
                    <a:pt x="157639" y="95283"/>
                    <a:pt x="120206" y="101189"/>
                  </a:cubicBezTo>
                  <a:lnTo>
                    <a:pt x="56769" y="111190"/>
                  </a:lnTo>
                  <a:cubicBezTo>
                    <a:pt x="29432" y="115476"/>
                    <a:pt x="2381" y="96617"/>
                    <a:pt x="190" y="68994"/>
                  </a:cubicBezTo>
                  <a:cubicBezTo>
                    <a:pt x="0" y="67089"/>
                    <a:pt x="0" y="65184"/>
                    <a:pt x="0" y="63279"/>
                  </a:cubicBezTo>
                  <a:cubicBezTo>
                    <a:pt x="857" y="30990"/>
                    <a:pt x="24670" y="19274"/>
                    <a:pt x="51054" y="13178"/>
                  </a:cubicBezTo>
                  <a:cubicBezTo>
                    <a:pt x="134588" y="-6158"/>
                    <a:pt x="221933" y="-4158"/>
                    <a:pt x="304419" y="18798"/>
                  </a:cubicBezTo>
                  <a:cubicBezTo>
                    <a:pt x="316230" y="22131"/>
                    <a:pt x="328232" y="25941"/>
                    <a:pt x="338138" y="33942"/>
                  </a:cubicBezTo>
                  <a:cubicBezTo>
                    <a:pt x="349091" y="42896"/>
                    <a:pt x="353949" y="57564"/>
                    <a:pt x="353663" y="72328"/>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29"/>
            <p:cNvSpPr/>
            <p:nvPr/>
          </p:nvSpPr>
          <p:spPr>
            <a:xfrm>
              <a:off x="7438832" y="628439"/>
              <a:ext cx="363497" cy="151977"/>
            </a:xfrm>
            <a:custGeom>
              <a:avLst/>
              <a:gdLst/>
              <a:ahLst/>
              <a:cxnLst/>
              <a:rect l="l" t="t" r="r" b="b"/>
              <a:pathLst>
                <a:path w="349792" h="146247" extrusionOk="0">
                  <a:moveTo>
                    <a:pt x="348839" y="106360"/>
                  </a:moveTo>
                  <a:cubicBezTo>
                    <a:pt x="344267" y="132554"/>
                    <a:pt x="318359" y="153604"/>
                    <a:pt x="292451" y="143793"/>
                  </a:cubicBezTo>
                  <a:lnTo>
                    <a:pt x="224633" y="119123"/>
                  </a:lnTo>
                  <a:cubicBezTo>
                    <a:pt x="189200" y="105693"/>
                    <a:pt x="151577" y="98740"/>
                    <a:pt x="113667" y="98835"/>
                  </a:cubicBezTo>
                  <a:lnTo>
                    <a:pt x="49469" y="98930"/>
                  </a:lnTo>
                  <a:cubicBezTo>
                    <a:pt x="21751" y="98930"/>
                    <a:pt x="-1966" y="76070"/>
                    <a:pt x="129" y="48448"/>
                  </a:cubicBezTo>
                  <a:cubicBezTo>
                    <a:pt x="224" y="46543"/>
                    <a:pt x="510" y="44733"/>
                    <a:pt x="891" y="42828"/>
                  </a:cubicBezTo>
                  <a:cubicBezTo>
                    <a:pt x="6701" y="11110"/>
                    <a:pt x="32038" y="3204"/>
                    <a:pt x="59089" y="1299"/>
                  </a:cubicBezTo>
                  <a:cubicBezTo>
                    <a:pt x="144528" y="-4797"/>
                    <a:pt x="230634" y="10634"/>
                    <a:pt x="308549" y="46067"/>
                  </a:cubicBezTo>
                  <a:cubicBezTo>
                    <a:pt x="319693" y="51115"/>
                    <a:pt x="331028" y="56830"/>
                    <a:pt x="339505" y="66260"/>
                  </a:cubicBezTo>
                  <a:cubicBezTo>
                    <a:pt x="348935" y="76547"/>
                    <a:pt x="351411" y="91787"/>
                    <a:pt x="348839" y="10636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6" name="Google Shape;986;p29"/>
          <p:cNvGrpSpPr/>
          <p:nvPr/>
        </p:nvGrpSpPr>
        <p:grpSpPr>
          <a:xfrm>
            <a:off x="9815415" y="1222880"/>
            <a:ext cx="1007814" cy="1181272"/>
            <a:chOff x="7098815" y="536542"/>
            <a:chExt cx="1007814" cy="1181272"/>
          </a:xfrm>
        </p:grpSpPr>
        <p:sp>
          <p:nvSpPr>
            <p:cNvPr id="987" name="Google Shape;987;p29"/>
            <p:cNvSpPr/>
            <p:nvPr/>
          </p:nvSpPr>
          <p:spPr>
            <a:xfrm>
              <a:off x="7964290" y="839909"/>
              <a:ext cx="142339" cy="474005"/>
            </a:xfrm>
            <a:custGeom>
              <a:avLst/>
              <a:gdLst/>
              <a:ahLst/>
              <a:cxnLst/>
              <a:rect l="l" t="t" r="r" b="b"/>
              <a:pathLst>
                <a:path w="136864" h="455774" extrusionOk="0">
                  <a:moveTo>
                    <a:pt x="57840" y="455771"/>
                  </a:moveTo>
                  <a:cubicBezTo>
                    <a:pt x="26788" y="456057"/>
                    <a:pt x="-5120" y="435197"/>
                    <a:pt x="690" y="400145"/>
                  </a:cubicBezTo>
                  <a:cubicBezTo>
                    <a:pt x="690" y="400145"/>
                    <a:pt x="19073" y="289846"/>
                    <a:pt x="19073" y="289846"/>
                  </a:cubicBezTo>
                  <a:cubicBezTo>
                    <a:pt x="25836" y="249364"/>
                    <a:pt x="25836" y="208026"/>
                    <a:pt x="19073" y="167450"/>
                  </a:cubicBezTo>
                  <a:lnTo>
                    <a:pt x="690" y="57150"/>
                  </a:lnTo>
                  <a:cubicBezTo>
                    <a:pt x="690" y="25717"/>
                    <a:pt x="26407" y="0"/>
                    <a:pt x="57840" y="0"/>
                  </a:cubicBezTo>
                  <a:cubicBezTo>
                    <a:pt x="95559" y="0"/>
                    <a:pt x="109942" y="30289"/>
                    <a:pt x="117848" y="64103"/>
                  </a:cubicBezTo>
                  <a:cubicBezTo>
                    <a:pt x="142898" y="170974"/>
                    <a:pt x="143184" y="283559"/>
                    <a:pt x="118800" y="390620"/>
                  </a:cubicBezTo>
                  <a:cubicBezTo>
                    <a:pt x="115276" y="405955"/>
                    <a:pt x="111180" y="421576"/>
                    <a:pt x="102131" y="434530"/>
                  </a:cubicBezTo>
                  <a:cubicBezTo>
                    <a:pt x="92035" y="448913"/>
                    <a:pt x="75080" y="455581"/>
                    <a:pt x="57840" y="45577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29"/>
            <p:cNvSpPr/>
            <p:nvPr/>
          </p:nvSpPr>
          <p:spPr>
            <a:xfrm>
              <a:off x="7582178" y="1260575"/>
              <a:ext cx="227424" cy="457240"/>
            </a:xfrm>
            <a:custGeom>
              <a:avLst/>
              <a:gdLst/>
              <a:ahLst/>
              <a:cxnLst/>
              <a:rect l="l" t="t" r="r" b="b"/>
              <a:pathLst>
                <a:path w="218849" h="440000" extrusionOk="0">
                  <a:moveTo>
                    <a:pt x="42864" y="437071"/>
                  </a:moveTo>
                  <a:cubicBezTo>
                    <a:pt x="13241" y="427927"/>
                    <a:pt x="-10952" y="398495"/>
                    <a:pt x="5145" y="366777"/>
                  </a:cubicBezTo>
                  <a:cubicBezTo>
                    <a:pt x="5145" y="366777"/>
                    <a:pt x="55913" y="267241"/>
                    <a:pt x="55913" y="267241"/>
                  </a:cubicBezTo>
                  <a:cubicBezTo>
                    <a:pt x="74583" y="230664"/>
                    <a:pt x="87060" y="191231"/>
                    <a:pt x="92871" y="150559"/>
                  </a:cubicBezTo>
                  <a:lnTo>
                    <a:pt x="108682" y="39879"/>
                  </a:lnTo>
                  <a:cubicBezTo>
                    <a:pt x="118207" y="9875"/>
                    <a:pt x="150497" y="-6794"/>
                    <a:pt x="180405" y="2636"/>
                  </a:cubicBezTo>
                  <a:cubicBezTo>
                    <a:pt x="216314" y="13971"/>
                    <a:pt x="220887" y="47308"/>
                    <a:pt x="218220" y="81884"/>
                  </a:cubicBezTo>
                  <a:cubicBezTo>
                    <a:pt x="209837" y="191326"/>
                    <a:pt x="176119" y="298768"/>
                    <a:pt x="120588" y="393447"/>
                  </a:cubicBezTo>
                  <a:cubicBezTo>
                    <a:pt x="112587" y="407068"/>
                    <a:pt x="103920" y="420688"/>
                    <a:pt x="91442" y="430213"/>
                  </a:cubicBezTo>
                  <a:cubicBezTo>
                    <a:pt x="77631" y="440977"/>
                    <a:pt x="59438" y="442215"/>
                    <a:pt x="42864" y="43707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29"/>
            <p:cNvSpPr/>
            <p:nvPr/>
          </p:nvSpPr>
          <p:spPr>
            <a:xfrm>
              <a:off x="7350047" y="1027672"/>
              <a:ext cx="149459" cy="473377"/>
            </a:xfrm>
            <a:custGeom>
              <a:avLst/>
              <a:gdLst/>
              <a:ahLst/>
              <a:cxnLst/>
              <a:rect l="l" t="t" r="r" b="b"/>
              <a:pathLst>
                <a:path w="143824" h="455529" extrusionOk="0">
                  <a:moveTo>
                    <a:pt x="70049" y="83"/>
                  </a:moveTo>
                  <a:cubicBezTo>
                    <a:pt x="101005" y="-1441"/>
                    <a:pt x="133867" y="17990"/>
                    <a:pt x="129485" y="53328"/>
                  </a:cubicBezTo>
                  <a:cubicBezTo>
                    <a:pt x="129485" y="53328"/>
                    <a:pt x="115674" y="164294"/>
                    <a:pt x="115674" y="164294"/>
                  </a:cubicBezTo>
                  <a:cubicBezTo>
                    <a:pt x="110626" y="205061"/>
                    <a:pt x="112340" y="246400"/>
                    <a:pt x="120817" y="286595"/>
                  </a:cubicBezTo>
                  <a:lnTo>
                    <a:pt x="143773" y="396038"/>
                  </a:lnTo>
                  <a:cubicBezTo>
                    <a:pt x="145106" y="427470"/>
                    <a:pt x="120436" y="454235"/>
                    <a:pt x="89099" y="455474"/>
                  </a:cubicBezTo>
                  <a:cubicBezTo>
                    <a:pt x="51475" y="456998"/>
                    <a:pt x="35854" y="427375"/>
                    <a:pt x="26520" y="393942"/>
                  </a:cubicBezTo>
                  <a:cubicBezTo>
                    <a:pt x="-2912" y="288215"/>
                    <a:pt x="-7961" y="175724"/>
                    <a:pt x="11947" y="67806"/>
                  </a:cubicBezTo>
                  <a:cubicBezTo>
                    <a:pt x="14804" y="52280"/>
                    <a:pt x="18328" y="36564"/>
                    <a:pt x="26806" y="23229"/>
                  </a:cubicBezTo>
                  <a:cubicBezTo>
                    <a:pt x="36045" y="8370"/>
                    <a:pt x="52714" y="941"/>
                    <a:pt x="70049" y="83"/>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29"/>
            <p:cNvSpPr/>
            <p:nvPr/>
          </p:nvSpPr>
          <p:spPr>
            <a:xfrm>
              <a:off x="7098815" y="682570"/>
              <a:ext cx="439147" cy="274118"/>
            </a:xfrm>
            <a:custGeom>
              <a:avLst/>
              <a:gdLst/>
              <a:ahLst/>
              <a:cxnLst/>
              <a:rect l="l" t="t" r="r" b="b"/>
              <a:pathLst>
                <a:path w="422589" h="263783" extrusionOk="0">
                  <a:moveTo>
                    <a:pt x="415273" y="31405"/>
                  </a:moveTo>
                  <a:cubicBezTo>
                    <a:pt x="429180" y="59123"/>
                    <a:pt x="424513" y="97032"/>
                    <a:pt x="390413" y="107224"/>
                  </a:cubicBezTo>
                  <a:cubicBezTo>
                    <a:pt x="390413" y="107224"/>
                    <a:pt x="283257" y="139228"/>
                    <a:pt x="283257" y="139228"/>
                  </a:cubicBezTo>
                  <a:cubicBezTo>
                    <a:pt x="243919" y="150944"/>
                    <a:pt x="206771" y="169136"/>
                    <a:pt x="173338" y="193044"/>
                  </a:cubicBezTo>
                  <a:lnTo>
                    <a:pt x="82375" y="258005"/>
                  </a:lnTo>
                  <a:cubicBezTo>
                    <a:pt x="54181" y="271816"/>
                    <a:pt x="19700" y="260005"/>
                    <a:pt x="5889" y="231811"/>
                  </a:cubicBezTo>
                  <a:cubicBezTo>
                    <a:pt x="-10685" y="197997"/>
                    <a:pt x="10270" y="171708"/>
                    <a:pt x="37131" y="149705"/>
                  </a:cubicBezTo>
                  <a:cubicBezTo>
                    <a:pt x="122094" y="80268"/>
                    <a:pt x="223059" y="30452"/>
                    <a:pt x="329929" y="5211"/>
                  </a:cubicBezTo>
                  <a:cubicBezTo>
                    <a:pt x="345265" y="1592"/>
                    <a:pt x="361076" y="-1552"/>
                    <a:pt x="376697" y="830"/>
                  </a:cubicBezTo>
                  <a:cubicBezTo>
                    <a:pt x="394033" y="3687"/>
                    <a:pt x="407463" y="15974"/>
                    <a:pt x="415273" y="31405"/>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29"/>
            <p:cNvSpPr/>
            <p:nvPr/>
          </p:nvSpPr>
          <p:spPr>
            <a:xfrm>
              <a:off x="7610254" y="536542"/>
              <a:ext cx="275514" cy="438340"/>
            </a:xfrm>
            <a:custGeom>
              <a:avLst/>
              <a:gdLst/>
              <a:ahLst/>
              <a:cxnLst/>
              <a:rect l="l" t="t" r="r" b="b"/>
              <a:pathLst>
                <a:path w="265126" h="421813" extrusionOk="0">
                  <a:moveTo>
                    <a:pt x="234062" y="414351"/>
                  </a:moveTo>
                  <a:cubicBezTo>
                    <a:pt x="206344" y="428353"/>
                    <a:pt x="168530" y="423971"/>
                    <a:pt x="158148" y="389872"/>
                  </a:cubicBezTo>
                  <a:cubicBezTo>
                    <a:pt x="158148" y="389872"/>
                    <a:pt x="125667" y="282906"/>
                    <a:pt x="125667" y="282906"/>
                  </a:cubicBezTo>
                  <a:cubicBezTo>
                    <a:pt x="113761" y="243568"/>
                    <a:pt x="95378" y="206611"/>
                    <a:pt x="71375" y="173273"/>
                  </a:cubicBezTo>
                  <a:lnTo>
                    <a:pt x="5938" y="82595"/>
                  </a:lnTo>
                  <a:cubicBezTo>
                    <a:pt x="-8064" y="54401"/>
                    <a:pt x="3557" y="20016"/>
                    <a:pt x="31751" y="6014"/>
                  </a:cubicBezTo>
                  <a:cubicBezTo>
                    <a:pt x="65469" y="-10750"/>
                    <a:pt x="91854" y="10110"/>
                    <a:pt x="113952" y="36875"/>
                  </a:cubicBezTo>
                  <a:cubicBezTo>
                    <a:pt x="183865" y="121553"/>
                    <a:pt x="234157" y="222232"/>
                    <a:pt x="259779" y="329007"/>
                  </a:cubicBezTo>
                  <a:cubicBezTo>
                    <a:pt x="263494" y="344342"/>
                    <a:pt x="266637" y="360154"/>
                    <a:pt x="264351" y="375775"/>
                  </a:cubicBezTo>
                  <a:cubicBezTo>
                    <a:pt x="261780" y="393015"/>
                    <a:pt x="249492" y="406541"/>
                    <a:pt x="234062" y="41435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29"/>
            <p:cNvSpPr/>
            <p:nvPr/>
          </p:nvSpPr>
          <p:spPr>
            <a:xfrm>
              <a:off x="7553457" y="921288"/>
              <a:ext cx="304185" cy="275545"/>
            </a:xfrm>
            <a:custGeom>
              <a:avLst/>
              <a:gdLst/>
              <a:ahLst/>
              <a:cxnLst/>
              <a:rect l="l" t="t" r="r" b="b"/>
              <a:pathLst>
                <a:path w="292716" h="265156" extrusionOk="0">
                  <a:moveTo>
                    <a:pt x="279770" y="247341"/>
                  </a:moveTo>
                  <a:cubicBezTo>
                    <a:pt x="262625" y="267630"/>
                    <a:pt x="229669" y="272773"/>
                    <a:pt x="212238" y="251246"/>
                  </a:cubicBezTo>
                  <a:lnTo>
                    <a:pt x="166137" y="195716"/>
                  </a:lnTo>
                  <a:cubicBezTo>
                    <a:pt x="142324" y="166188"/>
                    <a:pt x="113273" y="141328"/>
                    <a:pt x="80507" y="122183"/>
                  </a:cubicBezTo>
                  <a:lnTo>
                    <a:pt x="25072" y="89893"/>
                  </a:lnTo>
                  <a:cubicBezTo>
                    <a:pt x="1164" y="75987"/>
                    <a:pt x="-7885" y="44268"/>
                    <a:pt x="7831" y="21408"/>
                  </a:cubicBezTo>
                  <a:cubicBezTo>
                    <a:pt x="8879" y="19884"/>
                    <a:pt x="10022" y="18360"/>
                    <a:pt x="11260" y="16932"/>
                  </a:cubicBezTo>
                  <a:cubicBezTo>
                    <a:pt x="32311" y="-7548"/>
                    <a:pt x="58123" y="-1547"/>
                    <a:pt x="82507" y="10359"/>
                  </a:cubicBezTo>
                  <a:cubicBezTo>
                    <a:pt x="159469" y="48174"/>
                    <a:pt x="225954" y="104847"/>
                    <a:pt x="275389" y="174761"/>
                  </a:cubicBezTo>
                  <a:cubicBezTo>
                    <a:pt x="282437" y="184762"/>
                    <a:pt x="289390" y="195430"/>
                    <a:pt x="291962" y="207813"/>
                  </a:cubicBezTo>
                  <a:cubicBezTo>
                    <a:pt x="294820" y="221624"/>
                    <a:pt x="289295" y="236007"/>
                    <a:pt x="279770" y="24734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3" name="Google Shape;993;p29"/>
            <p:cNvSpPr/>
            <p:nvPr/>
          </p:nvSpPr>
          <p:spPr>
            <a:xfrm>
              <a:off x="7126726" y="1085227"/>
              <a:ext cx="156233" cy="362374"/>
            </a:xfrm>
            <a:custGeom>
              <a:avLst/>
              <a:gdLst/>
              <a:ahLst/>
              <a:cxnLst/>
              <a:rect l="l" t="t" r="r" b="b"/>
              <a:pathLst>
                <a:path w="150342" h="348711" extrusionOk="0">
                  <a:moveTo>
                    <a:pt x="41510" y="1081"/>
                  </a:moveTo>
                  <a:cubicBezTo>
                    <a:pt x="67513" y="-4444"/>
                    <a:pt x="96755" y="11653"/>
                    <a:pt x="97327" y="39371"/>
                  </a:cubicBezTo>
                  <a:lnTo>
                    <a:pt x="99803" y="111475"/>
                  </a:lnTo>
                  <a:cubicBezTo>
                    <a:pt x="100660" y="149385"/>
                    <a:pt x="108376" y="186818"/>
                    <a:pt x="122568" y="221965"/>
                  </a:cubicBezTo>
                  <a:lnTo>
                    <a:pt x="146666" y="281401"/>
                  </a:lnTo>
                  <a:cubicBezTo>
                    <a:pt x="157048" y="307119"/>
                    <a:pt x="144761" y="337694"/>
                    <a:pt x="118377" y="346076"/>
                  </a:cubicBezTo>
                  <a:cubicBezTo>
                    <a:pt x="116567" y="346648"/>
                    <a:pt x="114757" y="347124"/>
                    <a:pt x="112852" y="347505"/>
                  </a:cubicBezTo>
                  <a:cubicBezTo>
                    <a:pt x="81229" y="353982"/>
                    <a:pt x="64465" y="333408"/>
                    <a:pt x="52464" y="309119"/>
                  </a:cubicBezTo>
                  <a:cubicBezTo>
                    <a:pt x="14745" y="232157"/>
                    <a:pt x="-3162" y="146622"/>
                    <a:pt x="457" y="61088"/>
                  </a:cubicBezTo>
                  <a:cubicBezTo>
                    <a:pt x="1029" y="48801"/>
                    <a:pt x="1981" y="36228"/>
                    <a:pt x="7506" y="24798"/>
                  </a:cubicBezTo>
                  <a:cubicBezTo>
                    <a:pt x="13888" y="12130"/>
                    <a:pt x="27032" y="4129"/>
                    <a:pt x="41510" y="108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94" name="Google Shape;994;p29"/>
          <p:cNvSpPr/>
          <p:nvPr/>
        </p:nvSpPr>
        <p:spPr>
          <a:xfrm>
            <a:off x="7252601" y="3101779"/>
            <a:ext cx="1481400" cy="1481400"/>
          </a:xfrm>
          <a:prstGeom prst="ellipse">
            <a:avLst/>
          </a:prstGeom>
          <a:solidFill>
            <a:srgbClr val="FFFFFF">
              <a:alpha val="29800"/>
            </a:srgbClr>
          </a:solidFill>
          <a:ln w="34925"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995" name="Google Shape;995;p29"/>
          <p:cNvGrpSpPr/>
          <p:nvPr/>
        </p:nvGrpSpPr>
        <p:grpSpPr>
          <a:xfrm>
            <a:off x="7908633" y="3424160"/>
            <a:ext cx="191178" cy="179055"/>
            <a:chOff x="4520553" y="3946973"/>
            <a:chExt cx="160183" cy="150025"/>
          </a:xfrm>
        </p:grpSpPr>
        <p:sp>
          <p:nvSpPr>
            <p:cNvPr id="996" name="Google Shape;996;p29"/>
            <p:cNvSpPr/>
            <p:nvPr/>
          </p:nvSpPr>
          <p:spPr>
            <a:xfrm>
              <a:off x="4520553" y="3946973"/>
              <a:ext cx="135862" cy="111614"/>
            </a:xfrm>
            <a:custGeom>
              <a:avLst/>
              <a:gdLst/>
              <a:ahLst/>
              <a:cxnLst/>
              <a:rect l="l" t="t" r="r" b="b"/>
              <a:pathLst>
                <a:path w="135862" h="111614" extrusionOk="0">
                  <a:moveTo>
                    <a:pt x="134790" y="36191"/>
                  </a:moveTo>
                  <a:cubicBezTo>
                    <a:pt x="133361" y="40859"/>
                    <a:pt x="130599" y="45335"/>
                    <a:pt x="126503" y="48955"/>
                  </a:cubicBezTo>
                  <a:lnTo>
                    <a:pt x="125455" y="49622"/>
                  </a:lnTo>
                  <a:cubicBezTo>
                    <a:pt x="124122" y="50288"/>
                    <a:pt x="122979" y="51050"/>
                    <a:pt x="122026" y="52003"/>
                  </a:cubicBezTo>
                  <a:lnTo>
                    <a:pt x="117835" y="55813"/>
                  </a:lnTo>
                  <a:lnTo>
                    <a:pt x="114787" y="51050"/>
                  </a:lnTo>
                  <a:cubicBezTo>
                    <a:pt x="114406" y="50384"/>
                    <a:pt x="113549" y="49812"/>
                    <a:pt x="112311" y="50098"/>
                  </a:cubicBezTo>
                  <a:cubicBezTo>
                    <a:pt x="99833" y="52479"/>
                    <a:pt x="86689" y="58194"/>
                    <a:pt x="74497" y="66576"/>
                  </a:cubicBezTo>
                  <a:cubicBezTo>
                    <a:pt x="62305" y="74958"/>
                    <a:pt x="52303" y="85055"/>
                    <a:pt x="45445" y="95818"/>
                  </a:cubicBezTo>
                  <a:cubicBezTo>
                    <a:pt x="44683" y="96961"/>
                    <a:pt x="45064" y="98009"/>
                    <a:pt x="45445" y="98675"/>
                  </a:cubicBezTo>
                  <a:lnTo>
                    <a:pt x="48208" y="102962"/>
                  </a:lnTo>
                  <a:lnTo>
                    <a:pt x="43635" y="105438"/>
                  </a:lnTo>
                  <a:cubicBezTo>
                    <a:pt x="42493" y="106105"/>
                    <a:pt x="41350" y="106867"/>
                    <a:pt x="40207" y="107819"/>
                  </a:cubicBezTo>
                  <a:lnTo>
                    <a:pt x="39349" y="108391"/>
                  </a:lnTo>
                  <a:cubicBezTo>
                    <a:pt x="27824" y="114392"/>
                    <a:pt x="14489" y="111820"/>
                    <a:pt x="6774" y="102295"/>
                  </a:cubicBezTo>
                  <a:lnTo>
                    <a:pt x="6393" y="102200"/>
                  </a:lnTo>
                  <a:lnTo>
                    <a:pt x="5250" y="100295"/>
                  </a:lnTo>
                  <a:cubicBezTo>
                    <a:pt x="-9133" y="79149"/>
                    <a:pt x="6964" y="43430"/>
                    <a:pt x="42207" y="19427"/>
                  </a:cubicBezTo>
                  <a:cubicBezTo>
                    <a:pt x="64495" y="4187"/>
                    <a:pt x="89165" y="-2671"/>
                    <a:pt x="108406" y="949"/>
                  </a:cubicBezTo>
                  <a:cubicBezTo>
                    <a:pt x="117740" y="2759"/>
                    <a:pt x="125265" y="7045"/>
                    <a:pt x="130218" y="13427"/>
                  </a:cubicBezTo>
                  <a:lnTo>
                    <a:pt x="130599" y="13522"/>
                  </a:lnTo>
                  <a:lnTo>
                    <a:pt x="131742" y="15522"/>
                  </a:lnTo>
                  <a:cubicBezTo>
                    <a:pt x="135933" y="21523"/>
                    <a:pt x="136885" y="29143"/>
                    <a:pt x="134790" y="36191"/>
                  </a:cubicBezTo>
                  <a:close/>
                  <a:moveTo>
                    <a:pt x="120597" y="41430"/>
                  </a:moveTo>
                  <a:cubicBezTo>
                    <a:pt x="125646" y="36763"/>
                    <a:pt x="128313" y="28667"/>
                    <a:pt x="124312" y="21428"/>
                  </a:cubicBezTo>
                  <a:lnTo>
                    <a:pt x="123360" y="20094"/>
                  </a:lnTo>
                  <a:cubicBezTo>
                    <a:pt x="119931" y="15046"/>
                    <a:pt x="114121" y="11617"/>
                    <a:pt x="106596" y="10188"/>
                  </a:cubicBezTo>
                  <a:cubicBezTo>
                    <a:pt x="90118" y="7045"/>
                    <a:pt x="67448" y="13617"/>
                    <a:pt x="47541" y="27143"/>
                  </a:cubicBezTo>
                  <a:cubicBezTo>
                    <a:pt x="18109" y="47240"/>
                    <a:pt x="2488" y="78006"/>
                    <a:pt x="12965" y="94675"/>
                  </a:cubicBezTo>
                  <a:lnTo>
                    <a:pt x="13537" y="95437"/>
                  </a:lnTo>
                  <a:cubicBezTo>
                    <a:pt x="18680" y="102866"/>
                    <a:pt x="27919" y="103438"/>
                    <a:pt x="34492" y="100199"/>
                  </a:cubicBezTo>
                  <a:cubicBezTo>
                    <a:pt x="34872" y="99914"/>
                    <a:pt x="35254" y="99628"/>
                    <a:pt x="35635" y="99342"/>
                  </a:cubicBezTo>
                  <a:cubicBezTo>
                    <a:pt x="35063" y="96389"/>
                    <a:pt x="35730" y="93341"/>
                    <a:pt x="37349" y="90674"/>
                  </a:cubicBezTo>
                  <a:cubicBezTo>
                    <a:pt x="44779" y="78863"/>
                    <a:pt x="55732" y="67814"/>
                    <a:pt x="69067" y="58670"/>
                  </a:cubicBezTo>
                  <a:cubicBezTo>
                    <a:pt x="82402" y="49622"/>
                    <a:pt x="96690" y="43430"/>
                    <a:pt x="110501" y="40763"/>
                  </a:cubicBezTo>
                  <a:cubicBezTo>
                    <a:pt x="113549" y="40192"/>
                    <a:pt x="116597" y="40763"/>
                    <a:pt x="119169" y="42287"/>
                  </a:cubicBezTo>
                  <a:cubicBezTo>
                    <a:pt x="119645" y="41906"/>
                    <a:pt x="120121" y="41621"/>
                    <a:pt x="120597" y="4143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29"/>
            <p:cNvSpPr/>
            <p:nvPr/>
          </p:nvSpPr>
          <p:spPr>
            <a:xfrm>
              <a:off x="4545125" y="3985085"/>
              <a:ext cx="135611" cy="111913"/>
            </a:xfrm>
            <a:custGeom>
              <a:avLst/>
              <a:gdLst/>
              <a:ahLst/>
              <a:cxnLst/>
              <a:rect l="l" t="t" r="r" b="b"/>
              <a:pathLst>
                <a:path w="135611" h="111913" extrusionOk="0">
                  <a:moveTo>
                    <a:pt x="133459" y="42847"/>
                  </a:moveTo>
                  <a:cubicBezTo>
                    <a:pt x="132602" y="45894"/>
                    <a:pt x="131364" y="48943"/>
                    <a:pt x="129935" y="51990"/>
                  </a:cubicBezTo>
                  <a:cubicBezTo>
                    <a:pt x="122886" y="66849"/>
                    <a:pt x="109932" y="81232"/>
                    <a:pt x="93549" y="92377"/>
                  </a:cubicBezTo>
                  <a:cubicBezTo>
                    <a:pt x="58307" y="116475"/>
                    <a:pt x="19159" y="118570"/>
                    <a:pt x="4395" y="97044"/>
                  </a:cubicBezTo>
                  <a:cubicBezTo>
                    <a:pt x="-3034" y="85899"/>
                    <a:pt x="-844" y="71517"/>
                    <a:pt x="9444" y="62659"/>
                  </a:cubicBezTo>
                  <a:lnTo>
                    <a:pt x="10396" y="61992"/>
                  </a:lnTo>
                  <a:cubicBezTo>
                    <a:pt x="11634" y="61420"/>
                    <a:pt x="12682" y="60658"/>
                    <a:pt x="13539" y="59801"/>
                  </a:cubicBezTo>
                  <a:lnTo>
                    <a:pt x="15539" y="57896"/>
                  </a:lnTo>
                  <a:lnTo>
                    <a:pt x="19826" y="59134"/>
                  </a:lnTo>
                  <a:lnTo>
                    <a:pt x="20873" y="60563"/>
                  </a:lnTo>
                  <a:cubicBezTo>
                    <a:pt x="21255" y="61039"/>
                    <a:pt x="22017" y="61897"/>
                    <a:pt x="23540" y="61611"/>
                  </a:cubicBezTo>
                  <a:cubicBezTo>
                    <a:pt x="36114" y="59134"/>
                    <a:pt x="49163" y="53419"/>
                    <a:pt x="61260" y="45132"/>
                  </a:cubicBezTo>
                  <a:cubicBezTo>
                    <a:pt x="73452" y="36846"/>
                    <a:pt x="83548" y="26749"/>
                    <a:pt x="90406" y="15891"/>
                  </a:cubicBezTo>
                  <a:cubicBezTo>
                    <a:pt x="91263" y="14557"/>
                    <a:pt x="90597" y="13605"/>
                    <a:pt x="90406" y="13319"/>
                  </a:cubicBezTo>
                  <a:lnTo>
                    <a:pt x="87168" y="8938"/>
                  </a:lnTo>
                  <a:lnTo>
                    <a:pt x="91930" y="6366"/>
                  </a:lnTo>
                  <a:cubicBezTo>
                    <a:pt x="93264" y="5604"/>
                    <a:pt x="94502" y="4842"/>
                    <a:pt x="95454" y="3889"/>
                  </a:cubicBezTo>
                  <a:lnTo>
                    <a:pt x="96597" y="3127"/>
                  </a:lnTo>
                  <a:cubicBezTo>
                    <a:pt x="108599" y="-3064"/>
                    <a:pt x="122696" y="174"/>
                    <a:pt x="130030" y="10747"/>
                  </a:cubicBezTo>
                  <a:lnTo>
                    <a:pt x="130316" y="11223"/>
                  </a:lnTo>
                  <a:lnTo>
                    <a:pt x="126125" y="13510"/>
                  </a:lnTo>
                  <a:lnTo>
                    <a:pt x="130411" y="11414"/>
                  </a:lnTo>
                  <a:cubicBezTo>
                    <a:pt x="136031" y="19701"/>
                    <a:pt x="137174" y="30750"/>
                    <a:pt x="133459" y="42847"/>
                  </a:cubicBezTo>
                  <a:close/>
                  <a:moveTo>
                    <a:pt x="10206" y="78280"/>
                  </a:moveTo>
                  <a:cubicBezTo>
                    <a:pt x="8967" y="82470"/>
                    <a:pt x="9253" y="87138"/>
                    <a:pt x="12110" y="91424"/>
                  </a:cubicBezTo>
                  <a:cubicBezTo>
                    <a:pt x="23540" y="108188"/>
                    <a:pt x="58307" y="104854"/>
                    <a:pt x="88120" y="84471"/>
                  </a:cubicBezTo>
                  <a:cubicBezTo>
                    <a:pt x="103169" y="74184"/>
                    <a:pt x="114981" y="61135"/>
                    <a:pt x="121267" y="47799"/>
                  </a:cubicBezTo>
                  <a:cubicBezTo>
                    <a:pt x="127173" y="35322"/>
                    <a:pt x="127554" y="24177"/>
                    <a:pt x="122315" y="16462"/>
                  </a:cubicBezTo>
                  <a:lnTo>
                    <a:pt x="126125" y="13510"/>
                  </a:lnTo>
                  <a:lnTo>
                    <a:pt x="122219" y="16272"/>
                  </a:lnTo>
                  <a:cubicBezTo>
                    <a:pt x="117076" y="8938"/>
                    <a:pt x="108027" y="8271"/>
                    <a:pt x="101455" y="11414"/>
                  </a:cubicBezTo>
                  <a:cubicBezTo>
                    <a:pt x="101074" y="11795"/>
                    <a:pt x="100598" y="12176"/>
                    <a:pt x="100122" y="12462"/>
                  </a:cubicBezTo>
                  <a:cubicBezTo>
                    <a:pt x="100693" y="15414"/>
                    <a:pt x="100122" y="18463"/>
                    <a:pt x="98407" y="21130"/>
                  </a:cubicBezTo>
                  <a:cubicBezTo>
                    <a:pt x="90882" y="33036"/>
                    <a:pt x="79833" y="44085"/>
                    <a:pt x="66594" y="53134"/>
                  </a:cubicBezTo>
                  <a:cubicBezTo>
                    <a:pt x="53449" y="62182"/>
                    <a:pt x="39161" y="68373"/>
                    <a:pt x="25255" y="71040"/>
                  </a:cubicBezTo>
                  <a:cubicBezTo>
                    <a:pt x="22112" y="71612"/>
                    <a:pt x="19064" y="71040"/>
                    <a:pt x="16492" y="69421"/>
                  </a:cubicBezTo>
                  <a:cubicBezTo>
                    <a:pt x="16111" y="69707"/>
                    <a:pt x="15635" y="69898"/>
                    <a:pt x="15254" y="70183"/>
                  </a:cubicBezTo>
                  <a:cubicBezTo>
                    <a:pt x="12968" y="72374"/>
                    <a:pt x="11158" y="75231"/>
                    <a:pt x="10206" y="7828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8" name="Google Shape;998;p29"/>
          <p:cNvGrpSpPr/>
          <p:nvPr/>
        </p:nvGrpSpPr>
        <p:grpSpPr>
          <a:xfrm>
            <a:off x="7903872" y="3580012"/>
            <a:ext cx="238729" cy="272834"/>
            <a:chOff x="4516564" y="4077557"/>
            <a:chExt cx="200024" cy="228600"/>
          </a:xfrm>
        </p:grpSpPr>
        <p:sp>
          <p:nvSpPr>
            <p:cNvPr id="999" name="Google Shape;999;p29"/>
            <p:cNvSpPr/>
            <p:nvPr/>
          </p:nvSpPr>
          <p:spPr>
            <a:xfrm>
              <a:off x="4616275" y="4077557"/>
              <a:ext cx="100313" cy="228600"/>
            </a:xfrm>
            <a:custGeom>
              <a:avLst/>
              <a:gdLst/>
              <a:ahLst/>
              <a:cxnLst/>
              <a:rect l="l" t="t" r="r" b="b"/>
              <a:pathLst>
                <a:path w="100313" h="228600" extrusionOk="0">
                  <a:moveTo>
                    <a:pt x="100313" y="114300"/>
                  </a:moveTo>
                  <a:cubicBezTo>
                    <a:pt x="100313" y="177451"/>
                    <a:pt x="70500" y="228600"/>
                    <a:pt x="33638" y="228600"/>
                  </a:cubicBezTo>
                  <a:cubicBezTo>
                    <a:pt x="33448" y="228600"/>
                    <a:pt x="33353" y="228600"/>
                    <a:pt x="33162" y="228600"/>
                  </a:cubicBezTo>
                  <a:cubicBezTo>
                    <a:pt x="8778" y="228314"/>
                    <a:pt x="-6462" y="202121"/>
                    <a:pt x="2682" y="179546"/>
                  </a:cubicBezTo>
                  <a:cubicBezTo>
                    <a:pt x="10207" y="161068"/>
                    <a:pt x="14588" y="138589"/>
                    <a:pt x="14588" y="114300"/>
                  </a:cubicBezTo>
                  <a:cubicBezTo>
                    <a:pt x="14588" y="90011"/>
                    <a:pt x="10207" y="67532"/>
                    <a:pt x="2682" y="49054"/>
                  </a:cubicBezTo>
                  <a:cubicBezTo>
                    <a:pt x="-6462" y="26479"/>
                    <a:pt x="8778" y="286"/>
                    <a:pt x="33162" y="0"/>
                  </a:cubicBezTo>
                  <a:cubicBezTo>
                    <a:pt x="33353" y="0"/>
                    <a:pt x="33448" y="0"/>
                    <a:pt x="33638" y="0"/>
                  </a:cubicBezTo>
                  <a:cubicBezTo>
                    <a:pt x="70500" y="0"/>
                    <a:pt x="100313" y="51149"/>
                    <a:pt x="100313" y="1143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29"/>
            <p:cNvSpPr/>
            <p:nvPr/>
          </p:nvSpPr>
          <p:spPr>
            <a:xfrm>
              <a:off x="4516564" y="4077557"/>
              <a:ext cx="100313" cy="228600"/>
            </a:xfrm>
            <a:custGeom>
              <a:avLst/>
              <a:gdLst/>
              <a:ahLst/>
              <a:cxnLst/>
              <a:rect l="l" t="t" r="r" b="b"/>
              <a:pathLst>
                <a:path w="100313" h="228600" extrusionOk="0">
                  <a:moveTo>
                    <a:pt x="85725" y="114300"/>
                  </a:moveTo>
                  <a:cubicBezTo>
                    <a:pt x="85725" y="138589"/>
                    <a:pt x="90107" y="161068"/>
                    <a:pt x="97631" y="179546"/>
                  </a:cubicBezTo>
                  <a:cubicBezTo>
                    <a:pt x="106775" y="202121"/>
                    <a:pt x="91535" y="228314"/>
                    <a:pt x="67151" y="228600"/>
                  </a:cubicBezTo>
                  <a:cubicBezTo>
                    <a:pt x="66961" y="228600"/>
                    <a:pt x="66866" y="228600"/>
                    <a:pt x="66675" y="228600"/>
                  </a:cubicBezTo>
                  <a:cubicBezTo>
                    <a:pt x="29813" y="228600"/>
                    <a:pt x="0" y="177451"/>
                    <a:pt x="0" y="114300"/>
                  </a:cubicBezTo>
                  <a:cubicBezTo>
                    <a:pt x="0" y="51149"/>
                    <a:pt x="29813" y="0"/>
                    <a:pt x="66675" y="0"/>
                  </a:cubicBezTo>
                  <a:cubicBezTo>
                    <a:pt x="66866" y="0"/>
                    <a:pt x="66961" y="0"/>
                    <a:pt x="67151" y="0"/>
                  </a:cubicBezTo>
                  <a:cubicBezTo>
                    <a:pt x="91535" y="286"/>
                    <a:pt x="106775" y="26479"/>
                    <a:pt x="97631" y="49054"/>
                  </a:cubicBezTo>
                  <a:cubicBezTo>
                    <a:pt x="90107" y="67532"/>
                    <a:pt x="85725" y="90011"/>
                    <a:pt x="85725" y="1143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29"/>
            <p:cNvSpPr/>
            <p:nvPr/>
          </p:nvSpPr>
          <p:spPr>
            <a:xfrm>
              <a:off x="4592669" y="4116800"/>
              <a:ext cx="47720" cy="150113"/>
            </a:xfrm>
            <a:custGeom>
              <a:avLst/>
              <a:gdLst/>
              <a:ahLst/>
              <a:cxnLst/>
              <a:rect l="l" t="t" r="r" b="b"/>
              <a:pathLst>
                <a:path w="47720" h="150113" extrusionOk="0">
                  <a:moveTo>
                    <a:pt x="47720" y="75057"/>
                  </a:moveTo>
                  <a:cubicBezTo>
                    <a:pt x="47720" y="100489"/>
                    <a:pt x="42863" y="123920"/>
                    <a:pt x="34671" y="142970"/>
                  </a:cubicBezTo>
                  <a:cubicBezTo>
                    <a:pt x="30575" y="152495"/>
                    <a:pt x="17240" y="152495"/>
                    <a:pt x="13049" y="142970"/>
                  </a:cubicBezTo>
                  <a:cubicBezTo>
                    <a:pt x="4858" y="124015"/>
                    <a:pt x="0" y="100489"/>
                    <a:pt x="0" y="75057"/>
                  </a:cubicBezTo>
                  <a:cubicBezTo>
                    <a:pt x="0" y="49625"/>
                    <a:pt x="4858" y="26194"/>
                    <a:pt x="13049" y="7144"/>
                  </a:cubicBezTo>
                  <a:cubicBezTo>
                    <a:pt x="17145" y="-2381"/>
                    <a:pt x="30480" y="-2381"/>
                    <a:pt x="34671" y="7144"/>
                  </a:cubicBezTo>
                  <a:cubicBezTo>
                    <a:pt x="42863" y="26098"/>
                    <a:pt x="47720" y="49625"/>
                    <a:pt x="47720" y="7505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2" name="Google Shape;1002;p29"/>
          <p:cNvGrpSpPr/>
          <p:nvPr/>
        </p:nvGrpSpPr>
        <p:grpSpPr>
          <a:xfrm>
            <a:off x="7549822" y="3945966"/>
            <a:ext cx="287365" cy="268465"/>
            <a:chOff x="4219916" y="4384179"/>
            <a:chExt cx="240775" cy="224939"/>
          </a:xfrm>
        </p:grpSpPr>
        <p:sp>
          <p:nvSpPr>
            <p:cNvPr id="1003" name="Google Shape;1003;p29"/>
            <p:cNvSpPr/>
            <p:nvPr/>
          </p:nvSpPr>
          <p:spPr>
            <a:xfrm>
              <a:off x="4259187" y="4384179"/>
              <a:ext cx="201504" cy="163983"/>
            </a:xfrm>
            <a:custGeom>
              <a:avLst/>
              <a:gdLst/>
              <a:ahLst/>
              <a:cxnLst/>
              <a:rect l="l" t="t" r="r" b="b"/>
              <a:pathLst>
                <a:path w="201504" h="163983" extrusionOk="0">
                  <a:moveTo>
                    <a:pt x="137838" y="30086"/>
                  </a:moveTo>
                  <a:cubicBezTo>
                    <a:pt x="189845" y="65900"/>
                    <a:pt x="215086" y="119526"/>
                    <a:pt x="194131" y="149816"/>
                  </a:cubicBezTo>
                  <a:cubicBezTo>
                    <a:pt x="194036" y="149911"/>
                    <a:pt x="193941" y="150101"/>
                    <a:pt x="193845" y="150196"/>
                  </a:cubicBezTo>
                  <a:cubicBezTo>
                    <a:pt x="179748" y="170104"/>
                    <a:pt x="149554" y="167818"/>
                    <a:pt x="136124" y="147434"/>
                  </a:cubicBezTo>
                  <a:cubicBezTo>
                    <a:pt x="125170" y="130765"/>
                    <a:pt x="109168" y="114382"/>
                    <a:pt x="89166" y="100666"/>
                  </a:cubicBezTo>
                  <a:cubicBezTo>
                    <a:pt x="69163" y="86950"/>
                    <a:pt x="48208" y="77806"/>
                    <a:pt x="28682" y="73425"/>
                  </a:cubicBezTo>
                  <a:cubicBezTo>
                    <a:pt x="4869" y="68186"/>
                    <a:pt x="-8085" y="40754"/>
                    <a:pt x="5536" y="20466"/>
                  </a:cubicBezTo>
                  <a:cubicBezTo>
                    <a:pt x="5631" y="20371"/>
                    <a:pt x="5727" y="20180"/>
                    <a:pt x="5822" y="20085"/>
                  </a:cubicBezTo>
                  <a:cubicBezTo>
                    <a:pt x="26777" y="-10205"/>
                    <a:pt x="85832" y="-5728"/>
                    <a:pt x="137838" y="30086"/>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29"/>
            <p:cNvSpPr/>
            <p:nvPr/>
          </p:nvSpPr>
          <p:spPr>
            <a:xfrm>
              <a:off x="4219916" y="4445151"/>
              <a:ext cx="201409" cy="163967"/>
            </a:xfrm>
            <a:custGeom>
              <a:avLst/>
              <a:gdLst/>
              <a:ahLst/>
              <a:cxnLst/>
              <a:rect l="l" t="t" r="r" b="b"/>
              <a:pathLst>
                <a:path w="201409" h="163967" extrusionOk="0">
                  <a:moveTo>
                    <a:pt x="112244" y="63222"/>
                  </a:moveTo>
                  <a:cubicBezTo>
                    <a:pt x="132246" y="76938"/>
                    <a:pt x="153201" y="86082"/>
                    <a:pt x="172728" y="90463"/>
                  </a:cubicBezTo>
                  <a:cubicBezTo>
                    <a:pt x="196540" y="95702"/>
                    <a:pt x="209494" y="123134"/>
                    <a:pt x="195874" y="143422"/>
                  </a:cubicBezTo>
                  <a:cubicBezTo>
                    <a:pt x="195778" y="143518"/>
                    <a:pt x="195683" y="143708"/>
                    <a:pt x="195588" y="143803"/>
                  </a:cubicBezTo>
                  <a:cubicBezTo>
                    <a:pt x="174633" y="174188"/>
                    <a:pt x="115673" y="169711"/>
                    <a:pt x="63666" y="133897"/>
                  </a:cubicBezTo>
                  <a:cubicBezTo>
                    <a:pt x="11660" y="98083"/>
                    <a:pt x="-13581" y="44458"/>
                    <a:pt x="7374" y="14168"/>
                  </a:cubicBezTo>
                  <a:cubicBezTo>
                    <a:pt x="7469" y="14073"/>
                    <a:pt x="7564" y="13882"/>
                    <a:pt x="7659" y="13787"/>
                  </a:cubicBezTo>
                  <a:cubicBezTo>
                    <a:pt x="21757" y="-6120"/>
                    <a:pt x="51951" y="-3834"/>
                    <a:pt x="65381" y="16549"/>
                  </a:cubicBezTo>
                  <a:cubicBezTo>
                    <a:pt x="76335" y="33123"/>
                    <a:pt x="92337" y="49506"/>
                    <a:pt x="112244" y="6322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29"/>
            <p:cNvSpPr/>
            <p:nvPr/>
          </p:nvSpPr>
          <p:spPr>
            <a:xfrm>
              <a:off x="4276394" y="4448985"/>
              <a:ext cx="127724" cy="95343"/>
            </a:xfrm>
            <a:custGeom>
              <a:avLst/>
              <a:gdLst/>
              <a:ahLst/>
              <a:cxnLst/>
              <a:rect l="l" t="t" r="r" b="b"/>
              <a:pathLst>
                <a:path w="127724" h="95343" extrusionOk="0">
                  <a:moveTo>
                    <a:pt x="77388" y="28050"/>
                  </a:moveTo>
                  <a:cubicBezTo>
                    <a:pt x="98343" y="42433"/>
                    <a:pt x="114916" y="59768"/>
                    <a:pt x="125870" y="77295"/>
                  </a:cubicBezTo>
                  <a:cubicBezTo>
                    <a:pt x="131395" y="86058"/>
                    <a:pt x="123775" y="97107"/>
                    <a:pt x="113583" y="95106"/>
                  </a:cubicBezTo>
                  <a:cubicBezTo>
                    <a:pt x="93295" y="91106"/>
                    <a:pt x="71197" y="81772"/>
                    <a:pt x="50337" y="67293"/>
                  </a:cubicBezTo>
                  <a:cubicBezTo>
                    <a:pt x="29382" y="52911"/>
                    <a:pt x="12808" y="35575"/>
                    <a:pt x="1855" y="18049"/>
                  </a:cubicBezTo>
                  <a:cubicBezTo>
                    <a:pt x="-3670" y="9286"/>
                    <a:pt x="3950" y="-1763"/>
                    <a:pt x="14142" y="237"/>
                  </a:cubicBezTo>
                  <a:cubicBezTo>
                    <a:pt x="34430" y="4238"/>
                    <a:pt x="56528" y="13572"/>
                    <a:pt x="77388" y="28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6" name="Google Shape;1006;p29"/>
          <p:cNvGrpSpPr/>
          <p:nvPr/>
        </p:nvGrpSpPr>
        <p:grpSpPr>
          <a:xfrm>
            <a:off x="8243276" y="3786812"/>
            <a:ext cx="287365" cy="268465"/>
            <a:chOff x="4800941" y="4250829"/>
            <a:chExt cx="240775" cy="224939"/>
          </a:xfrm>
        </p:grpSpPr>
        <p:sp>
          <p:nvSpPr>
            <p:cNvPr id="1007" name="Google Shape;1007;p29"/>
            <p:cNvSpPr/>
            <p:nvPr/>
          </p:nvSpPr>
          <p:spPr>
            <a:xfrm>
              <a:off x="4840212" y="4250829"/>
              <a:ext cx="201504" cy="163983"/>
            </a:xfrm>
            <a:custGeom>
              <a:avLst/>
              <a:gdLst/>
              <a:ahLst/>
              <a:cxnLst/>
              <a:rect l="l" t="t" r="r" b="b"/>
              <a:pathLst>
                <a:path w="201504" h="163983" extrusionOk="0">
                  <a:moveTo>
                    <a:pt x="137838" y="30086"/>
                  </a:moveTo>
                  <a:cubicBezTo>
                    <a:pt x="189845" y="65900"/>
                    <a:pt x="215086" y="119526"/>
                    <a:pt x="194131" y="149815"/>
                  </a:cubicBezTo>
                  <a:cubicBezTo>
                    <a:pt x="194036" y="149911"/>
                    <a:pt x="193940" y="150101"/>
                    <a:pt x="193845" y="150196"/>
                  </a:cubicBezTo>
                  <a:cubicBezTo>
                    <a:pt x="179748" y="170104"/>
                    <a:pt x="149554" y="167818"/>
                    <a:pt x="136124" y="147434"/>
                  </a:cubicBezTo>
                  <a:cubicBezTo>
                    <a:pt x="125170" y="130765"/>
                    <a:pt x="109168" y="114382"/>
                    <a:pt x="89166" y="100666"/>
                  </a:cubicBezTo>
                  <a:cubicBezTo>
                    <a:pt x="69163" y="86950"/>
                    <a:pt x="48208" y="77806"/>
                    <a:pt x="28682" y="73425"/>
                  </a:cubicBezTo>
                  <a:cubicBezTo>
                    <a:pt x="4869" y="68186"/>
                    <a:pt x="-8085" y="40754"/>
                    <a:pt x="5536" y="20466"/>
                  </a:cubicBezTo>
                  <a:cubicBezTo>
                    <a:pt x="5631" y="20371"/>
                    <a:pt x="5727" y="20180"/>
                    <a:pt x="5822" y="20085"/>
                  </a:cubicBezTo>
                  <a:cubicBezTo>
                    <a:pt x="26777" y="-10205"/>
                    <a:pt x="85832" y="-5728"/>
                    <a:pt x="137838" y="30086"/>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29"/>
            <p:cNvSpPr/>
            <p:nvPr/>
          </p:nvSpPr>
          <p:spPr>
            <a:xfrm>
              <a:off x="4800941" y="4311801"/>
              <a:ext cx="201409" cy="163967"/>
            </a:xfrm>
            <a:custGeom>
              <a:avLst/>
              <a:gdLst/>
              <a:ahLst/>
              <a:cxnLst/>
              <a:rect l="l" t="t" r="r" b="b"/>
              <a:pathLst>
                <a:path w="201409" h="163967" extrusionOk="0">
                  <a:moveTo>
                    <a:pt x="112244" y="63222"/>
                  </a:moveTo>
                  <a:cubicBezTo>
                    <a:pt x="132246" y="76938"/>
                    <a:pt x="153201" y="86082"/>
                    <a:pt x="172728" y="90463"/>
                  </a:cubicBezTo>
                  <a:cubicBezTo>
                    <a:pt x="196540" y="95702"/>
                    <a:pt x="209494" y="123134"/>
                    <a:pt x="195874" y="143422"/>
                  </a:cubicBezTo>
                  <a:cubicBezTo>
                    <a:pt x="195778" y="143518"/>
                    <a:pt x="195683" y="143708"/>
                    <a:pt x="195588" y="143803"/>
                  </a:cubicBezTo>
                  <a:cubicBezTo>
                    <a:pt x="174633" y="174188"/>
                    <a:pt x="115673" y="169711"/>
                    <a:pt x="63666" y="133897"/>
                  </a:cubicBezTo>
                  <a:cubicBezTo>
                    <a:pt x="11660" y="98083"/>
                    <a:pt x="-13581" y="44458"/>
                    <a:pt x="7374" y="14168"/>
                  </a:cubicBezTo>
                  <a:cubicBezTo>
                    <a:pt x="7469" y="14073"/>
                    <a:pt x="7564" y="13882"/>
                    <a:pt x="7659" y="13787"/>
                  </a:cubicBezTo>
                  <a:cubicBezTo>
                    <a:pt x="21757" y="-6120"/>
                    <a:pt x="51951" y="-3834"/>
                    <a:pt x="65381" y="16549"/>
                  </a:cubicBezTo>
                  <a:cubicBezTo>
                    <a:pt x="76335" y="33123"/>
                    <a:pt x="92337" y="49506"/>
                    <a:pt x="112244" y="6322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29"/>
            <p:cNvSpPr/>
            <p:nvPr/>
          </p:nvSpPr>
          <p:spPr>
            <a:xfrm>
              <a:off x="4857419" y="4315635"/>
              <a:ext cx="127724" cy="95343"/>
            </a:xfrm>
            <a:custGeom>
              <a:avLst/>
              <a:gdLst/>
              <a:ahLst/>
              <a:cxnLst/>
              <a:rect l="l" t="t" r="r" b="b"/>
              <a:pathLst>
                <a:path w="127724" h="95343" extrusionOk="0">
                  <a:moveTo>
                    <a:pt x="77388" y="28050"/>
                  </a:moveTo>
                  <a:cubicBezTo>
                    <a:pt x="98343" y="42433"/>
                    <a:pt x="114916" y="59769"/>
                    <a:pt x="125870" y="77295"/>
                  </a:cubicBezTo>
                  <a:cubicBezTo>
                    <a:pt x="131395" y="86058"/>
                    <a:pt x="123775" y="97107"/>
                    <a:pt x="113583" y="95106"/>
                  </a:cubicBezTo>
                  <a:cubicBezTo>
                    <a:pt x="93295" y="91106"/>
                    <a:pt x="71197" y="81771"/>
                    <a:pt x="50337" y="67293"/>
                  </a:cubicBezTo>
                  <a:cubicBezTo>
                    <a:pt x="29382" y="52911"/>
                    <a:pt x="12808" y="35575"/>
                    <a:pt x="1855" y="18049"/>
                  </a:cubicBezTo>
                  <a:cubicBezTo>
                    <a:pt x="-3670" y="9286"/>
                    <a:pt x="3950" y="-1763"/>
                    <a:pt x="14142" y="237"/>
                  </a:cubicBezTo>
                  <a:cubicBezTo>
                    <a:pt x="34430" y="4238"/>
                    <a:pt x="56528" y="13572"/>
                    <a:pt x="77388" y="28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0" name="Google Shape;1010;p29"/>
          <p:cNvGrpSpPr/>
          <p:nvPr/>
        </p:nvGrpSpPr>
        <p:grpSpPr>
          <a:xfrm>
            <a:off x="7980628" y="4147334"/>
            <a:ext cx="289723" cy="252149"/>
            <a:chOff x="4580876" y="4552900"/>
            <a:chExt cx="242751" cy="211269"/>
          </a:xfrm>
        </p:grpSpPr>
        <p:sp>
          <p:nvSpPr>
            <p:cNvPr id="1011" name="Google Shape;1011;p29"/>
            <p:cNvSpPr/>
            <p:nvPr/>
          </p:nvSpPr>
          <p:spPr>
            <a:xfrm>
              <a:off x="4605188" y="4627529"/>
              <a:ext cx="218439" cy="136640"/>
            </a:xfrm>
            <a:custGeom>
              <a:avLst/>
              <a:gdLst/>
              <a:ahLst/>
              <a:cxnLst/>
              <a:rect l="l" t="t" r="r" b="b"/>
              <a:pathLst>
                <a:path w="218439" h="136640" extrusionOk="0">
                  <a:moveTo>
                    <a:pt x="132832" y="124398"/>
                  </a:moveTo>
                  <a:cubicBezTo>
                    <a:pt x="73873" y="146972"/>
                    <a:pt x="15389" y="137447"/>
                    <a:pt x="2245" y="103062"/>
                  </a:cubicBezTo>
                  <a:cubicBezTo>
                    <a:pt x="2149" y="102872"/>
                    <a:pt x="2149" y="102776"/>
                    <a:pt x="2054" y="102586"/>
                  </a:cubicBezTo>
                  <a:cubicBezTo>
                    <a:pt x="-6423" y="79726"/>
                    <a:pt x="12532" y="56104"/>
                    <a:pt x="37011" y="56580"/>
                  </a:cubicBezTo>
                  <a:cubicBezTo>
                    <a:pt x="57013" y="56961"/>
                    <a:pt x="79492" y="53056"/>
                    <a:pt x="102162" y="44388"/>
                  </a:cubicBezTo>
                  <a:cubicBezTo>
                    <a:pt x="124831" y="35720"/>
                    <a:pt x="144262" y="23528"/>
                    <a:pt x="158836" y="9908"/>
                  </a:cubicBezTo>
                  <a:cubicBezTo>
                    <a:pt x="176647" y="-6761"/>
                    <a:pt x="206556" y="-1903"/>
                    <a:pt x="215605" y="20766"/>
                  </a:cubicBezTo>
                  <a:cubicBezTo>
                    <a:pt x="215700" y="20957"/>
                    <a:pt x="215700" y="21052"/>
                    <a:pt x="215795" y="21242"/>
                  </a:cubicBezTo>
                  <a:cubicBezTo>
                    <a:pt x="228940" y="55628"/>
                    <a:pt x="191792" y="101824"/>
                    <a:pt x="132832" y="124398"/>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29"/>
            <p:cNvSpPr/>
            <p:nvPr/>
          </p:nvSpPr>
          <p:spPr>
            <a:xfrm>
              <a:off x="4580876" y="4552900"/>
              <a:ext cx="218348" cy="136639"/>
            </a:xfrm>
            <a:custGeom>
              <a:avLst/>
              <a:gdLst/>
              <a:ahLst/>
              <a:cxnLst/>
              <a:rect l="l" t="t" r="r" b="b"/>
              <a:pathLst>
                <a:path w="218348" h="136639" extrusionOk="0">
                  <a:moveTo>
                    <a:pt x="116282" y="92252"/>
                  </a:moveTo>
                  <a:cubicBezTo>
                    <a:pt x="93612" y="100920"/>
                    <a:pt x="74182" y="113112"/>
                    <a:pt x="59608" y="126732"/>
                  </a:cubicBezTo>
                  <a:cubicBezTo>
                    <a:pt x="41797" y="143401"/>
                    <a:pt x="11888" y="138543"/>
                    <a:pt x="2839" y="115874"/>
                  </a:cubicBezTo>
                  <a:cubicBezTo>
                    <a:pt x="2744" y="115683"/>
                    <a:pt x="2744" y="115588"/>
                    <a:pt x="2649" y="115397"/>
                  </a:cubicBezTo>
                  <a:cubicBezTo>
                    <a:pt x="-10496" y="81012"/>
                    <a:pt x="26557" y="34816"/>
                    <a:pt x="85516" y="12242"/>
                  </a:cubicBezTo>
                  <a:cubicBezTo>
                    <a:pt x="144476" y="-10332"/>
                    <a:pt x="202960" y="-807"/>
                    <a:pt x="216104" y="33578"/>
                  </a:cubicBezTo>
                  <a:cubicBezTo>
                    <a:pt x="216199" y="33768"/>
                    <a:pt x="216199" y="33863"/>
                    <a:pt x="216295" y="34054"/>
                  </a:cubicBezTo>
                  <a:cubicBezTo>
                    <a:pt x="224772" y="56914"/>
                    <a:pt x="205817" y="80536"/>
                    <a:pt x="181338" y="80060"/>
                  </a:cubicBezTo>
                  <a:cubicBezTo>
                    <a:pt x="161526" y="79679"/>
                    <a:pt x="138952" y="83584"/>
                    <a:pt x="116282" y="9225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29"/>
            <p:cNvSpPr/>
            <p:nvPr/>
          </p:nvSpPr>
          <p:spPr>
            <a:xfrm>
              <a:off x="4631467" y="4623984"/>
              <a:ext cx="141668" cy="69005"/>
            </a:xfrm>
            <a:custGeom>
              <a:avLst/>
              <a:gdLst/>
              <a:ahLst/>
              <a:cxnLst/>
              <a:rect l="l" t="t" r="r" b="b"/>
              <a:pathLst>
                <a:path w="141668" h="69005" extrusionOk="0">
                  <a:moveTo>
                    <a:pt x="79312" y="56791"/>
                  </a:moveTo>
                  <a:cubicBezTo>
                    <a:pt x="55594" y="65935"/>
                    <a:pt x="31877" y="69745"/>
                    <a:pt x="11303" y="68888"/>
                  </a:cubicBezTo>
                  <a:cubicBezTo>
                    <a:pt x="1016" y="68412"/>
                    <a:pt x="-3842" y="55934"/>
                    <a:pt x="3588" y="48695"/>
                  </a:cubicBezTo>
                  <a:cubicBezTo>
                    <a:pt x="18352" y="34217"/>
                    <a:pt x="38544" y="21358"/>
                    <a:pt x="62357" y="12214"/>
                  </a:cubicBezTo>
                  <a:cubicBezTo>
                    <a:pt x="86074" y="3070"/>
                    <a:pt x="109792" y="-740"/>
                    <a:pt x="130365" y="118"/>
                  </a:cubicBezTo>
                  <a:cubicBezTo>
                    <a:pt x="140652" y="594"/>
                    <a:pt x="145510" y="13071"/>
                    <a:pt x="138081" y="20311"/>
                  </a:cubicBezTo>
                  <a:cubicBezTo>
                    <a:pt x="123222" y="34788"/>
                    <a:pt x="103029" y="47647"/>
                    <a:pt x="79312" y="56791"/>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4" name="Google Shape;1014;p29"/>
          <p:cNvGrpSpPr/>
          <p:nvPr/>
        </p:nvGrpSpPr>
        <p:grpSpPr>
          <a:xfrm>
            <a:off x="7514054" y="3368032"/>
            <a:ext cx="268070" cy="287413"/>
            <a:chOff x="4189947" y="3899945"/>
            <a:chExt cx="224608" cy="240815"/>
          </a:xfrm>
        </p:grpSpPr>
        <p:sp>
          <p:nvSpPr>
            <p:cNvPr id="1015" name="Google Shape;1015;p29"/>
            <p:cNvSpPr/>
            <p:nvPr/>
          </p:nvSpPr>
          <p:spPr>
            <a:xfrm>
              <a:off x="4250907" y="3938939"/>
              <a:ext cx="163648" cy="201821"/>
            </a:xfrm>
            <a:custGeom>
              <a:avLst/>
              <a:gdLst/>
              <a:ahLst/>
              <a:cxnLst/>
              <a:rect l="l" t="t" r="r" b="b"/>
              <a:pathLst>
                <a:path w="163648" h="201821" extrusionOk="0">
                  <a:moveTo>
                    <a:pt x="133831" y="137856"/>
                  </a:moveTo>
                  <a:cubicBezTo>
                    <a:pt x="98208" y="189958"/>
                    <a:pt x="44677" y="215390"/>
                    <a:pt x="14292" y="194530"/>
                  </a:cubicBezTo>
                  <a:cubicBezTo>
                    <a:pt x="14197" y="194435"/>
                    <a:pt x="14007" y="194339"/>
                    <a:pt x="13911" y="194244"/>
                  </a:cubicBezTo>
                  <a:cubicBezTo>
                    <a:pt x="-6091" y="180242"/>
                    <a:pt x="-3900" y="150048"/>
                    <a:pt x="16483" y="136523"/>
                  </a:cubicBezTo>
                  <a:cubicBezTo>
                    <a:pt x="33152" y="125474"/>
                    <a:pt x="49440" y="109472"/>
                    <a:pt x="63156" y="89374"/>
                  </a:cubicBezTo>
                  <a:cubicBezTo>
                    <a:pt x="76872" y="69371"/>
                    <a:pt x="85920" y="48321"/>
                    <a:pt x="90111" y="28795"/>
                  </a:cubicBezTo>
                  <a:cubicBezTo>
                    <a:pt x="95255" y="4982"/>
                    <a:pt x="122687" y="-8067"/>
                    <a:pt x="142975" y="5459"/>
                  </a:cubicBezTo>
                  <a:cubicBezTo>
                    <a:pt x="143070" y="5554"/>
                    <a:pt x="143261" y="5649"/>
                    <a:pt x="143356" y="5744"/>
                  </a:cubicBezTo>
                  <a:cubicBezTo>
                    <a:pt x="173741" y="26699"/>
                    <a:pt x="169550" y="85754"/>
                    <a:pt x="133831" y="137856"/>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1016;p29"/>
            <p:cNvSpPr/>
            <p:nvPr/>
          </p:nvSpPr>
          <p:spPr>
            <a:xfrm>
              <a:off x="4189947" y="3899945"/>
              <a:ext cx="163648" cy="201738"/>
            </a:xfrm>
            <a:custGeom>
              <a:avLst/>
              <a:gdLst/>
              <a:ahLst/>
              <a:cxnLst/>
              <a:rect l="l" t="t" r="r" b="b"/>
              <a:pathLst>
                <a:path w="163648" h="201738" extrusionOk="0">
                  <a:moveTo>
                    <a:pt x="100493" y="112365"/>
                  </a:moveTo>
                  <a:cubicBezTo>
                    <a:pt x="86777" y="132368"/>
                    <a:pt x="77728" y="153418"/>
                    <a:pt x="73537" y="172944"/>
                  </a:cubicBezTo>
                  <a:cubicBezTo>
                    <a:pt x="68394" y="196757"/>
                    <a:pt x="40962" y="209806"/>
                    <a:pt x="20674" y="196280"/>
                  </a:cubicBezTo>
                  <a:cubicBezTo>
                    <a:pt x="20578" y="196185"/>
                    <a:pt x="20388" y="196090"/>
                    <a:pt x="20293" y="195995"/>
                  </a:cubicBezTo>
                  <a:cubicBezTo>
                    <a:pt x="-10092" y="175135"/>
                    <a:pt x="-5901" y="116175"/>
                    <a:pt x="29818" y="63978"/>
                  </a:cubicBezTo>
                  <a:cubicBezTo>
                    <a:pt x="65536" y="11781"/>
                    <a:pt x="118972" y="-13555"/>
                    <a:pt x="149356" y="7304"/>
                  </a:cubicBezTo>
                  <a:cubicBezTo>
                    <a:pt x="149452" y="7400"/>
                    <a:pt x="149642" y="7495"/>
                    <a:pt x="149737" y="7590"/>
                  </a:cubicBezTo>
                  <a:cubicBezTo>
                    <a:pt x="169740" y="21592"/>
                    <a:pt x="167549" y="51786"/>
                    <a:pt x="147166" y="65312"/>
                  </a:cubicBezTo>
                  <a:cubicBezTo>
                    <a:pt x="130497" y="76265"/>
                    <a:pt x="114114" y="92363"/>
                    <a:pt x="100493" y="11236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7" name="Google Shape;1017;p29"/>
            <p:cNvSpPr/>
            <p:nvPr/>
          </p:nvSpPr>
          <p:spPr>
            <a:xfrm>
              <a:off x="4254770" y="3956436"/>
              <a:ext cx="94962" cy="127941"/>
            </a:xfrm>
            <a:custGeom>
              <a:avLst/>
              <a:gdLst/>
              <a:ahLst/>
              <a:cxnLst/>
              <a:rect l="l" t="t" r="r" b="b"/>
              <a:pathLst>
                <a:path w="94962" h="127941" extrusionOk="0">
                  <a:moveTo>
                    <a:pt x="67103" y="77401"/>
                  </a:moveTo>
                  <a:cubicBezTo>
                    <a:pt x="52720" y="98356"/>
                    <a:pt x="35480" y="115025"/>
                    <a:pt x="18049" y="126074"/>
                  </a:cubicBezTo>
                  <a:cubicBezTo>
                    <a:pt x="9286" y="131598"/>
                    <a:pt x="-1763" y="124073"/>
                    <a:pt x="237" y="113882"/>
                  </a:cubicBezTo>
                  <a:cubicBezTo>
                    <a:pt x="4238" y="93593"/>
                    <a:pt x="13477" y="71495"/>
                    <a:pt x="27860" y="50540"/>
                  </a:cubicBezTo>
                  <a:cubicBezTo>
                    <a:pt x="42243" y="29585"/>
                    <a:pt x="59483" y="12917"/>
                    <a:pt x="76914" y="1868"/>
                  </a:cubicBezTo>
                  <a:cubicBezTo>
                    <a:pt x="85677" y="-3657"/>
                    <a:pt x="96726" y="3868"/>
                    <a:pt x="94725" y="14060"/>
                  </a:cubicBezTo>
                  <a:cubicBezTo>
                    <a:pt x="90725" y="34253"/>
                    <a:pt x="81486" y="56351"/>
                    <a:pt x="67103" y="77401"/>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8" name="Google Shape;1018;p29"/>
          <p:cNvGrpSpPr/>
          <p:nvPr/>
        </p:nvGrpSpPr>
        <p:grpSpPr>
          <a:xfrm>
            <a:off x="8199133" y="3352283"/>
            <a:ext cx="284706" cy="273455"/>
            <a:chOff x="4763955" y="3886749"/>
            <a:chExt cx="238547" cy="229120"/>
          </a:xfrm>
        </p:grpSpPr>
        <p:sp>
          <p:nvSpPr>
            <p:cNvPr id="1019" name="Google Shape;1019;p29"/>
            <p:cNvSpPr/>
            <p:nvPr/>
          </p:nvSpPr>
          <p:spPr>
            <a:xfrm>
              <a:off x="4808030" y="3886749"/>
              <a:ext cx="194472" cy="172683"/>
            </a:xfrm>
            <a:custGeom>
              <a:avLst/>
              <a:gdLst/>
              <a:ahLst/>
              <a:cxnLst/>
              <a:rect l="l" t="t" r="r" b="b"/>
              <a:pathLst>
                <a:path w="194472" h="172683" extrusionOk="0">
                  <a:moveTo>
                    <a:pt x="138016" y="36789"/>
                  </a:moveTo>
                  <a:cubicBezTo>
                    <a:pt x="187165" y="76508"/>
                    <a:pt x="208216" y="131848"/>
                    <a:pt x="185070" y="160518"/>
                  </a:cubicBezTo>
                  <a:cubicBezTo>
                    <a:pt x="184975" y="160614"/>
                    <a:pt x="184879" y="160804"/>
                    <a:pt x="184784" y="160899"/>
                  </a:cubicBezTo>
                  <a:cubicBezTo>
                    <a:pt x="169258" y="179664"/>
                    <a:pt x="139254" y="175092"/>
                    <a:pt x="127443" y="153756"/>
                  </a:cubicBezTo>
                  <a:cubicBezTo>
                    <a:pt x="117823" y="136325"/>
                    <a:pt x="103060" y="118704"/>
                    <a:pt x="84200" y="103464"/>
                  </a:cubicBezTo>
                  <a:cubicBezTo>
                    <a:pt x="65340" y="88224"/>
                    <a:pt x="45052" y="77556"/>
                    <a:pt x="26002" y="71745"/>
                  </a:cubicBezTo>
                  <a:cubicBezTo>
                    <a:pt x="2666" y="64697"/>
                    <a:pt x="-8097" y="36408"/>
                    <a:pt x="6952" y="17167"/>
                  </a:cubicBezTo>
                  <a:cubicBezTo>
                    <a:pt x="7047" y="17072"/>
                    <a:pt x="7143" y="16881"/>
                    <a:pt x="7238" y="16786"/>
                  </a:cubicBezTo>
                  <a:cubicBezTo>
                    <a:pt x="30384" y="-11884"/>
                    <a:pt x="88962" y="-2931"/>
                    <a:pt x="138016" y="3678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29"/>
            <p:cNvSpPr/>
            <p:nvPr/>
          </p:nvSpPr>
          <p:spPr>
            <a:xfrm>
              <a:off x="4763955" y="3943186"/>
              <a:ext cx="194472" cy="172683"/>
            </a:xfrm>
            <a:custGeom>
              <a:avLst/>
              <a:gdLst/>
              <a:ahLst/>
              <a:cxnLst/>
              <a:rect l="l" t="t" r="r" b="b"/>
              <a:pathLst>
                <a:path w="194472" h="172683" extrusionOk="0">
                  <a:moveTo>
                    <a:pt x="110273" y="69220"/>
                  </a:moveTo>
                  <a:cubicBezTo>
                    <a:pt x="129132" y="84460"/>
                    <a:pt x="149421" y="95128"/>
                    <a:pt x="168471" y="100938"/>
                  </a:cubicBezTo>
                  <a:cubicBezTo>
                    <a:pt x="191807" y="107987"/>
                    <a:pt x="202570" y="136276"/>
                    <a:pt x="187521" y="155516"/>
                  </a:cubicBezTo>
                  <a:cubicBezTo>
                    <a:pt x="187425" y="155612"/>
                    <a:pt x="187330" y="155802"/>
                    <a:pt x="187235" y="155897"/>
                  </a:cubicBezTo>
                  <a:cubicBezTo>
                    <a:pt x="164089" y="184568"/>
                    <a:pt x="105510" y="175614"/>
                    <a:pt x="56457" y="135895"/>
                  </a:cubicBezTo>
                  <a:cubicBezTo>
                    <a:pt x="7308" y="96176"/>
                    <a:pt x="-13743" y="40835"/>
                    <a:pt x="9403" y="12165"/>
                  </a:cubicBezTo>
                  <a:cubicBezTo>
                    <a:pt x="9498" y="12070"/>
                    <a:pt x="9594" y="11879"/>
                    <a:pt x="9689" y="11784"/>
                  </a:cubicBezTo>
                  <a:cubicBezTo>
                    <a:pt x="25215" y="-6980"/>
                    <a:pt x="55218" y="-2408"/>
                    <a:pt x="67029" y="18928"/>
                  </a:cubicBezTo>
                  <a:cubicBezTo>
                    <a:pt x="76745" y="36454"/>
                    <a:pt x="91413" y="53980"/>
                    <a:pt x="110273" y="6922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29"/>
            <p:cNvSpPr/>
            <p:nvPr/>
          </p:nvSpPr>
          <p:spPr>
            <a:xfrm>
              <a:off x="4822372" y="3949849"/>
              <a:ext cx="121808" cy="102920"/>
            </a:xfrm>
            <a:custGeom>
              <a:avLst/>
              <a:gdLst/>
              <a:ahLst/>
              <a:cxnLst/>
              <a:rect l="l" t="t" r="r" b="b"/>
              <a:pathLst>
                <a:path w="121808" h="102920" extrusionOk="0">
                  <a:moveTo>
                    <a:pt x="75859" y="32934"/>
                  </a:moveTo>
                  <a:cubicBezTo>
                    <a:pt x="95671" y="48936"/>
                    <a:pt x="110911" y="67414"/>
                    <a:pt x="120436" y="85702"/>
                  </a:cubicBezTo>
                  <a:cubicBezTo>
                    <a:pt x="125198" y="94846"/>
                    <a:pt x="116816" y="105229"/>
                    <a:pt x="106910" y="102466"/>
                  </a:cubicBezTo>
                  <a:cubicBezTo>
                    <a:pt x="87003" y="96942"/>
                    <a:pt x="65667" y="85893"/>
                    <a:pt x="45950" y="69986"/>
                  </a:cubicBezTo>
                  <a:cubicBezTo>
                    <a:pt x="26138" y="53984"/>
                    <a:pt x="10994" y="35506"/>
                    <a:pt x="1373" y="17218"/>
                  </a:cubicBezTo>
                  <a:cubicBezTo>
                    <a:pt x="-3389" y="8074"/>
                    <a:pt x="4993" y="-2309"/>
                    <a:pt x="14899" y="454"/>
                  </a:cubicBezTo>
                  <a:cubicBezTo>
                    <a:pt x="34711" y="5978"/>
                    <a:pt x="56047" y="16932"/>
                    <a:pt x="75859" y="32934"/>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2" name="Google Shape;1022;p29"/>
          <p:cNvGrpSpPr/>
          <p:nvPr/>
        </p:nvGrpSpPr>
        <p:grpSpPr>
          <a:xfrm>
            <a:off x="7898116" y="3183933"/>
            <a:ext cx="189635" cy="182132"/>
            <a:chOff x="4511741" y="3745693"/>
            <a:chExt cx="158890" cy="152603"/>
          </a:xfrm>
        </p:grpSpPr>
        <p:sp>
          <p:nvSpPr>
            <p:cNvPr id="1023" name="Google Shape;1023;p29"/>
            <p:cNvSpPr/>
            <p:nvPr/>
          </p:nvSpPr>
          <p:spPr>
            <a:xfrm>
              <a:off x="4539614" y="3745693"/>
              <a:ext cx="131017" cy="117360"/>
            </a:xfrm>
            <a:custGeom>
              <a:avLst/>
              <a:gdLst/>
              <a:ahLst/>
              <a:cxnLst/>
              <a:rect l="l" t="t" r="r" b="b"/>
              <a:pathLst>
                <a:path w="131017" h="117360" extrusionOk="0">
                  <a:moveTo>
                    <a:pt x="104394" y="117360"/>
                  </a:moveTo>
                  <a:cubicBezTo>
                    <a:pt x="99441" y="117360"/>
                    <a:pt x="94393" y="116027"/>
                    <a:pt x="89821" y="113169"/>
                  </a:cubicBezTo>
                  <a:lnTo>
                    <a:pt x="88869" y="112407"/>
                  </a:lnTo>
                  <a:cubicBezTo>
                    <a:pt x="87821" y="111264"/>
                    <a:pt x="86773" y="110407"/>
                    <a:pt x="85630" y="109740"/>
                  </a:cubicBezTo>
                  <a:lnTo>
                    <a:pt x="80773" y="106883"/>
                  </a:lnTo>
                  <a:lnTo>
                    <a:pt x="84487" y="102597"/>
                  </a:lnTo>
                  <a:cubicBezTo>
                    <a:pt x="84964" y="102025"/>
                    <a:pt x="85249" y="101073"/>
                    <a:pt x="84678" y="99930"/>
                  </a:cubicBezTo>
                  <a:cubicBezTo>
                    <a:pt x="78772" y="88595"/>
                    <a:pt x="69533" y="77736"/>
                    <a:pt x="58008" y="68402"/>
                  </a:cubicBezTo>
                  <a:cubicBezTo>
                    <a:pt x="46482" y="59163"/>
                    <a:pt x="33910" y="52400"/>
                    <a:pt x="21622" y="49066"/>
                  </a:cubicBezTo>
                  <a:cubicBezTo>
                    <a:pt x="20289" y="48685"/>
                    <a:pt x="19336" y="49352"/>
                    <a:pt x="18860" y="49923"/>
                  </a:cubicBezTo>
                  <a:lnTo>
                    <a:pt x="15526" y="53828"/>
                  </a:lnTo>
                  <a:lnTo>
                    <a:pt x="11907" y="50209"/>
                  </a:lnTo>
                  <a:cubicBezTo>
                    <a:pt x="10954" y="49257"/>
                    <a:pt x="9907" y="48399"/>
                    <a:pt x="8668" y="47637"/>
                  </a:cubicBezTo>
                  <a:lnTo>
                    <a:pt x="7906" y="46970"/>
                  </a:lnTo>
                  <a:cubicBezTo>
                    <a:pt x="-1143" y="37731"/>
                    <a:pt x="-2571" y="24111"/>
                    <a:pt x="4382" y="14014"/>
                  </a:cubicBezTo>
                  <a:lnTo>
                    <a:pt x="4382" y="13633"/>
                  </a:lnTo>
                  <a:lnTo>
                    <a:pt x="5906" y="12014"/>
                  </a:lnTo>
                  <a:cubicBezTo>
                    <a:pt x="22003" y="-7798"/>
                    <a:pt x="60865" y="-2655"/>
                    <a:pt x="94012" y="24111"/>
                  </a:cubicBezTo>
                  <a:cubicBezTo>
                    <a:pt x="114967" y="41065"/>
                    <a:pt x="128683" y="62782"/>
                    <a:pt x="130779" y="82213"/>
                  </a:cubicBezTo>
                  <a:cubicBezTo>
                    <a:pt x="131731" y="91738"/>
                    <a:pt x="129826" y="100120"/>
                    <a:pt x="125159" y="106692"/>
                  </a:cubicBezTo>
                  <a:lnTo>
                    <a:pt x="125159" y="107073"/>
                  </a:lnTo>
                  <a:lnTo>
                    <a:pt x="123635" y="108788"/>
                  </a:lnTo>
                  <a:cubicBezTo>
                    <a:pt x="118682" y="114312"/>
                    <a:pt x="111729" y="117360"/>
                    <a:pt x="104394" y="117360"/>
                  </a:cubicBezTo>
                  <a:close/>
                  <a:moveTo>
                    <a:pt x="95346" y="105359"/>
                  </a:moveTo>
                  <a:cubicBezTo>
                    <a:pt x="101347" y="108788"/>
                    <a:pt x="109824" y="109073"/>
                    <a:pt x="115539" y="103168"/>
                  </a:cubicBezTo>
                  <a:lnTo>
                    <a:pt x="116586" y="101835"/>
                  </a:lnTo>
                  <a:cubicBezTo>
                    <a:pt x="120397" y="97072"/>
                    <a:pt x="122016" y="90595"/>
                    <a:pt x="121254" y="82975"/>
                  </a:cubicBezTo>
                  <a:cubicBezTo>
                    <a:pt x="119444" y="66211"/>
                    <a:pt x="106776" y="46494"/>
                    <a:pt x="88011" y="31349"/>
                  </a:cubicBezTo>
                  <a:cubicBezTo>
                    <a:pt x="60294" y="8966"/>
                    <a:pt x="26385" y="2774"/>
                    <a:pt x="13431" y="17634"/>
                  </a:cubicBezTo>
                  <a:lnTo>
                    <a:pt x="12859" y="18395"/>
                  </a:lnTo>
                  <a:cubicBezTo>
                    <a:pt x="7240" y="25539"/>
                    <a:pt x="9335" y="34493"/>
                    <a:pt x="14288" y="39827"/>
                  </a:cubicBezTo>
                  <a:cubicBezTo>
                    <a:pt x="14669" y="40113"/>
                    <a:pt x="15050" y="40398"/>
                    <a:pt x="15431" y="40684"/>
                  </a:cubicBezTo>
                  <a:cubicBezTo>
                    <a:pt x="18098" y="39351"/>
                    <a:pt x="21241" y="38969"/>
                    <a:pt x="24194" y="39827"/>
                  </a:cubicBezTo>
                  <a:cubicBezTo>
                    <a:pt x="37624" y="43542"/>
                    <a:pt x="51436" y="50876"/>
                    <a:pt x="64009" y="60972"/>
                  </a:cubicBezTo>
                  <a:cubicBezTo>
                    <a:pt x="76582" y="71164"/>
                    <a:pt x="86583" y="83070"/>
                    <a:pt x="93060" y="95453"/>
                  </a:cubicBezTo>
                  <a:cubicBezTo>
                    <a:pt x="94489" y="98215"/>
                    <a:pt x="94869" y="101358"/>
                    <a:pt x="94012" y="104120"/>
                  </a:cubicBezTo>
                  <a:cubicBezTo>
                    <a:pt x="94489" y="104597"/>
                    <a:pt x="94869" y="104978"/>
                    <a:pt x="95346" y="10535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29"/>
            <p:cNvSpPr/>
            <p:nvPr/>
          </p:nvSpPr>
          <p:spPr>
            <a:xfrm>
              <a:off x="4511741" y="3780922"/>
              <a:ext cx="131109" cy="117374"/>
            </a:xfrm>
            <a:custGeom>
              <a:avLst/>
              <a:gdLst/>
              <a:ahLst/>
              <a:cxnLst/>
              <a:rect l="l" t="t" r="r" b="b"/>
              <a:pathLst>
                <a:path w="131109" h="117374" extrusionOk="0">
                  <a:moveTo>
                    <a:pt x="96073" y="117375"/>
                  </a:moveTo>
                  <a:cubicBezTo>
                    <a:pt x="92929" y="117375"/>
                    <a:pt x="89691" y="117089"/>
                    <a:pt x="86262" y="116613"/>
                  </a:cubicBezTo>
                  <a:cubicBezTo>
                    <a:pt x="69974" y="114136"/>
                    <a:pt x="52544" y="105849"/>
                    <a:pt x="37113" y="93372"/>
                  </a:cubicBezTo>
                  <a:cubicBezTo>
                    <a:pt x="3871" y="66511"/>
                    <a:pt x="-9369" y="29649"/>
                    <a:pt x="7014" y="9361"/>
                  </a:cubicBezTo>
                  <a:cubicBezTo>
                    <a:pt x="15586" y="-926"/>
                    <a:pt x="29969" y="-2926"/>
                    <a:pt x="41399" y="4313"/>
                  </a:cubicBezTo>
                  <a:lnTo>
                    <a:pt x="42352" y="5075"/>
                  </a:lnTo>
                  <a:cubicBezTo>
                    <a:pt x="43304" y="6027"/>
                    <a:pt x="44257" y="6885"/>
                    <a:pt x="45304" y="7456"/>
                  </a:cubicBezTo>
                  <a:lnTo>
                    <a:pt x="47686" y="8790"/>
                  </a:lnTo>
                  <a:lnTo>
                    <a:pt x="47686" y="13266"/>
                  </a:lnTo>
                  <a:lnTo>
                    <a:pt x="46638" y="14695"/>
                  </a:lnTo>
                  <a:cubicBezTo>
                    <a:pt x="46257" y="15171"/>
                    <a:pt x="45686" y="16124"/>
                    <a:pt x="46352" y="17553"/>
                  </a:cubicBezTo>
                  <a:cubicBezTo>
                    <a:pt x="52353" y="28887"/>
                    <a:pt x="61497" y="39746"/>
                    <a:pt x="72927" y="48985"/>
                  </a:cubicBezTo>
                  <a:cubicBezTo>
                    <a:pt x="84357" y="58224"/>
                    <a:pt x="96930" y="64987"/>
                    <a:pt x="109312" y="68416"/>
                  </a:cubicBezTo>
                  <a:cubicBezTo>
                    <a:pt x="110836" y="68797"/>
                    <a:pt x="111598" y="67940"/>
                    <a:pt x="111789" y="67654"/>
                  </a:cubicBezTo>
                  <a:lnTo>
                    <a:pt x="115123" y="63273"/>
                  </a:lnTo>
                  <a:lnTo>
                    <a:pt x="119028" y="67083"/>
                  </a:lnTo>
                  <a:cubicBezTo>
                    <a:pt x="120171" y="68226"/>
                    <a:pt x="121219" y="69083"/>
                    <a:pt x="122362" y="69750"/>
                  </a:cubicBezTo>
                  <a:lnTo>
                    <a:pt x="123410" y="70607"/>
                  </a:lnTo>
                  <a:cubicBezTo>
                    <a:pt x="132744" y="80322"/>
                    <a:pt x="133697" y="94705"/>
                    <a:pt x="125695" y="104897"/>
                  </a:cubicBezTo>
                  <a:lnTo>
                    <a:pt x="125315" y="105278"/>
                  </a:lnTo>
                  <a:lnTo>
                    <a:pt x="121981" y="101944"/>
                  </a:lnTo>
                  <a:lnTo>
                    <a:pt x="125219" y="105468"/>
                  </a:lnTo>
                  <a:cubicBezTo>
                    <a:pt x="118933" y="113184"/>
                    <a:pt x="108741" y="117375"/>
                    <a:pt x="96073" y="117375"/>
                  </a:cubicBezTo>
                  <a:close/>
                  <a:moveTo>
                    <a:pt x="26636" y="9552"/>
                  </a:moveTo>
                  <a:cubicBezTo>
                    <a:pt x="22254" y="9552"/>
                    <a:pt x="17873" y="11171"/>
                    <a:pt x="14539" y="15171"/>
                  </a:cubicBezTo>
                  <a:cubicBezTo>
                    <a:pt x="1775" y="30888"/>
                    <a:pt x="14920" y="63273"/>
                    <a:pt x="43019" y="85942"/>
                  </a:cubicBezTo>
                  <a:cubicBezTo>
                    <a:pt x="57211" y="97372"/>
                    <a:pt x="73022" y="104897"/>
                    <a:pt x="87691" y="107183"/>
                  </a:cubicBezTo>
                  <a:cubicBezTo>
                    <a:pt x="101407" y="109278"/>
                    <a:pt x="112170" y="106421"/>
                    <a:pt x="117980" y="99087"/>
                  </a:cubicBezTo>
                  <a:lnTo>
                    <a:pt x="121886" y="101849"/>
                  </a:lnTo>
                  <a:lnTo>
                    <a:pt x="118171" y="98896"/>
                  </a:lnTo>
                  <a:cubicBezTo>
                    <a:pt x="123695" y="91848"/>
                    <a:pt x="121790" y="82989"/>
                    <a:pt x="116932" y="77560"/>
                  </a:cubicBezTo>
                  <a:cubicBezTo>
                    <a:pt x="116456" y="77274"/>
                    <a:pt x="115980" y="76989"/>
                    <a:pt x="115504" y="76608"/>
                  </a:cubicBezTo>
                  <a:cubicBezTo>
                    <a:pt x="112837" y="77941"/>
                    <a:pt x="109789" y="78322"/>
                    <a:pt x="106741" y="77465"/>
                  </a:cubicBezTo>
                  <a:cubicBezTo>
                    <a:pt x="93215" y="73655"/>
                    <a:pt x="79404" y="66321"/>
                    <a:pt x="66926" y="56224"/>
                  </a:cubicBezTo>
                  <a:cubicBezTo>
                    <a:pt x="54544" y="46223"/>
                    <a:pt x="44447" y="34317"/>
                    <a:pt x="37875" y="21839"/>
                  </a:cubicBezTo>
                  <a:cubicBezTo>
                    <a:pt x="36446" y="18981"/>
                    <a:pt x="36065" y="15838"/>
                    <a:pt x="36923" y="12981"/>
                  </a:cubicBezTo>
                  <a:cubicBezTo>
                    <a:pt x="36541" y="12695"/>
                    <a:pt x="36256" y="12314"/>
                    <a:pt x="35875" y="12028"/>
                  </a:cubicBezTo>
                  <a:cubicBezTo>
                    <a:pt x="33112" y="10409"/>
                    <a:pt x="29874" y="9552"/>
                    <a:pt x="26636" y="955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5" name="Google Shape;1025;p29"/>
          <p:cNvGrpSpPr/>
          <p:nvPr/>
        </p:nvGrpSpPr>
        <p:grpSpPr>
          <a:xfrm>
            <a:off x="8342945" y="4125287"/>
            <a:ext cx="186352" cy="186037"/>
            <a:chOff x="4884451" y="4534427"/>
            <a:chExt cx="156139" cy="155875"/>
          </a:xfrm>
        </p:grpSpPr>
        <p:sp>
          <p:nvSpPr>
            <p:cNvPr id="1026" name="Google Shape;1026;p29"/>
            <p:cNvSpPr/>
            <p:nvPr/>
          </p:nvSpPr>
          <p:spPr>
            <a:xfrm>
              <a:off x="4915485" y="4566390"/>
              <a:ext cx="125105" cy="123912"/>
            </a:xfrm>
            <a:custGeom>
              <a:avLst/>
              <a:gdLst/>
              <a:ahLst/>
              <a:cxnLst/>
              <a:rect l="l" t="t" r="r" b="b"/>
              <a:pathLst>
                <a:path w="125105" h="123912" extrusionOk="0">
                  <a:moveTo>
                    <a:pt x="176" y="93906"/>
                  </a:moveTo>
                  <a:cubicBezTo>
                    <a:pt x="748" y="89048"/>
                    <a:pt x="2653" y="84190"/>
                    <a:pt x="6082" y="79904"/>
                  </a:cubicBezTo>
                  <a:lnTo>
                    <a:pt x="6939" y="79047"/>
                  </a:lnTo>
                  <a:cubicBezTo>
                    <a:pt x="8177" y="78190"/>
                    <a:pt x="9130" y="77237"/>
                    <a:pt x="9892" y="76094"/>
                  </a:cubicBezTo>
                  <a:lnTo>
                    <a:pt x="13321" y="71617"/>
                  </a:lnTo>
                  <a:lnTo>
                    <a:pt x="17226" y="75808"/>
                  </a:lnTo>
                  <a:cubicBezTo>
                    <a:pt x="17702" y="76380"/>
                    <a:pt x="18655" y="76761"/>
                    <a:pt x="19798" y="76285"/>
                  </a:cubicBezTo>
                  <a:cubicBezTo>
                    <a:pt x="31704" y="71713"/>
                    <a:pt x="43610" y="63807"/>
                    <a:pt x="54183" y="53425"/>
                  </a:cubicBezTo>
                  <a:cubicBezTo>
                    <a:pt x="64661" y="43042"/>
                    <a:pt x="72757" y="31327"/>
                    <a:pt x="77519" y="19516"/>
                  </a:cubicBezTo>
                  <a:cubicBezTo>
                    <a:pt x="78091" y="18182"/>
                    <a:pt x="77519" y="17230"/>
                    <a:pt x="76948" y="16658"/>
                  </a:cubicBezTo>
                  <a:lnTo>
                    <a:pt x="73423" y="12848"/>
                  </a:lnTo>
                  <a:lnTo>
                    <a:pt x="77424" y="9610"/>
                  </a:lnTo>
                  <a:cubicBezTo>
                    <a:pt x="78472" y="8752"/>
                    <a:pt x="79424" y="7800"/>
                    <a:pt x="80377" y="6657"/>
                  </a:cubicBezTo>
                  <a:lnTo>
                    <a:pt x="81139" y="5895"/>
                  </a:lnTo>
                  <a:cubicBezTo>
                    <a:pt x="91330" y="-2106"/>
                    <a:pt x="105047" y="-1916"/>
                    <a:pt x="114286" y="6181"/>
                  </a:cubicBezTo>
                  <a:lnTo>
                    <a:pt x="114667" y="6181"/>
                  </a:lnTo>
                  <a:lnTo>
                    <a:pt x="116096" y="7895"/>
                  </a:lnTo>
                  <a:cubicBezTo>
                    <a:pt x="134003" y="26088"/>
                    <a:pt x="124478" y="64093"/>
                    <a:pt x="94093" y="94001"/>
                  </a:cubicBezTo>
                  <a:cubicBezTo>
                    <a:pt x="74852" y="112861"/>
                    <a:pt x="51802" y="124100"/>
                    <a:pt x="32180" y="123910"/>
                  </a:cubicBezTo>
                  <a:cubicBezTo>
                    <a:pt x="22655" y="123814"/>
                    <a:pt x="14464" y="120957"/>
                    <a:pt x="8558" y="115528"/>
                  </a:cubicBezTo>
                  <a:lnTo>
                    <a:pt x="8177" y="115528"/>
                  </a:lnTo>
                  <a:lnTo>
                    <a:pt x="6653" y="113813"/>
                  </a:lnTo>
                  <a:cubicBezTo>
                    <a:pt x="1605" y="108479"/>
                    <a:pt x="-681" y="101240"/>
                    <a:pt x="176" y="93906"/>
                  </a:cubicBezTo>
                  <a:close/>
                  <a:moveTo>
                    <a:pt x="13226" y="86286"/>
                  </a:moveTo>
                  <a:cubicBezTo>
                    <a:pt x="9130" y="91810"/>
                    <a:pt x="7892" y="100192"/>
                    <a:pt x="13035" y="106574"/>
                  </a:cubicBezTo>
                  <a:lnTo>
                    <a:pt x="14178" y="107813"/>
                  </a:lnTo>
                  <a:cubicBezTo>
                    <a:pt x="18464" y="112194"/>
                    <a:pt x="24751" y="114480"/>
                    <a:pt x="32371" y="114575"/>
                  </a:cubicBezTo>
                  <a:cubicBezTo>
                    <a:pt x="49230" y="114766"/>
                    <a:pt x="70280" y="104288"/>
                    <a:pt x="87521" y="87429"/>
                  </a:cubicBezTo>
                  <a:cubicBezTo>
                    <a:pt x="112952" y="62378"/>
                    <a:pt x="122858" y="29422"/>
                    <a:pt x="109619" y="14848"/>
                  </a:cubicBezTo>
                  <a:lnTo>
                    <a:pt x="108952" y="14182"/>
                  </a:lnTo>
                  <a:cubicBezTo>
                    <a:pt x="102570" y="7800"/>
                    <a:pt x="93426" y="8848"/>
                    <a:pt x="87521" y="13229"/>
                  </a:cubicBezTo>
                  <a:cubicBezTo>
                    <a:pt x="87235" y="13610"/>
                    <a:pt x="86854" y="13991"/>
                    <a:pt x="86568" y="14277"/>
                  </a:cubicBezTo>
                  <a:cubicBezTo>
                    <a:pt x="87616" y="17134"/>
                    <a:pt x="87616" y="20278"/>
                    <a:pt x="86378" y="23135"/>
                  </a:cubicBezTo>
                  <a:cubicBezTo>
                    <a:pt x="81139" y="36089"/>
                    <a:pt x="72280" y="48948"/>
                    <a:pt x="60851" y="60283"/>
                  </a:cubicBezTo>
                  <a:cubicBezTo>
                    <a:pt x="49325" y="71617"/>
                    <a:pt x="36371" y="80190"/>
                    <a:pt x="23227" y="85238"/>
                  </a:cubicBezTo>
                  <a:cubicBezTo>
                    <a:pt x="20274" y="86381"/>
                    <a:pt x="17226" y="86286"/>
                    <a:pt x="14464" y="85238"/>
                  </a:cubicBezTo>
                  <a:cubicBezTo>
                    <a:pt x="14083" y="85524"/>
                    <a:pt x="13607" y="85905"/>
                    <a:pt x="13226" y="86286"/>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29"/>
            <p:cNvSpPr/>
            <p:nvPr/>
          </p:nvSpPr>
          <p:spPr>
            <a:xfrm>
              <a:off x="4884451" y="4534427"/>
              <a:ext cx="125020" cy="124159"/>
            </a:xfrm>
            <a:custGeom>
              <a:avLst/>
              <a:gdLst/>
              <a:ahLst/>
              <a:cxnLst/>
              <a:rect l="l" t="t" r="r" b="b"/>
              <a:pathLst>
                <a:path w="125020" h="124159" extrusionOk="0">
                  <a:moveTo>
                    <a:pt x="350" y="85959"/>
                  </a:moveTo>
                  <a:cubicBezTo>
                    <a:pt x="731" y="82816"/>
                    <a:pt x="1302" y="79578"/>
                    <a:pt x="2255" y="76244"/>
                  </a:cubicBezTo>
                  <a:cubicBezTo>
                    <a:pt x="6541" y="60432"/>
                    <a:pt x="16733" y="43954"/>
                    <a:pt x="30925" y="30048"/>
                  </a:cubicBezTo>
                  <a:cubicBezTo>
                    <a:pt x="61405" y="44"/>
                    <a:pt x="99505" y="-8910"/>
                    <a:pt x="117793" y="9664"/>
                  </a:cubicBezTo>
                  <a:cubicBezTo>
                    <a:pt x="127032" y="19380"/>
                    <a:pt x="127413" y="33858"/>
                    <a:pt x="118936" y="44430"/>
                  </a:cubicBezTo>
                  <a:lnTo>
                    <a:pt x="118079" y="45288"/>
                  </a:lnTo>
                  <a:cubicBezTo>
                    <a:pt x="116936" y="46145"/>
                    <a:pt x="116079" y="47002"/>
                    <a:pt x="115412" y="47955"/>
                  </a:cubicBezTo>
                  <a:lnTo>
                    <a:pt x="113793" y="50145"/>
                  </a:lnTo>
                  <a:lnTo>
                    <a:pt x="109316" y="49669"/>
                  </a:lnTo>
                  <a:lnTo>
                    <a:pt x="108078" y="48431"/>
                  </a:lnTo>
                  <a:cubicBezTo>
                    <a:pt x="107696" y="47955"/>
                    <a:pt x="106744" y="47288"/>
                    <a:pt x="105315" y="47859"/>
                  </a:cubicBezTo>
                  <a:cubicBezTo>
                    <a:pt x="93409" y="52527"/>
                    <a:pt x="81598" y="60432"/>
                    <a:pt x="71121" y="70720"/>
                  </a:cubicBezTo>
                  <a:cubicBezTo>
                    <a:pt x="60643" y="81006"/>
                    <a:pt x="52452" y="92817"/>
                    <a:pt x="47689" y="104629"/>
                  </a:cubicBezTo>
                  <a:cubicBezTo>
                    <a:pt x="47118" y="106057"/>
                    <a:pt x="47880" y="106914"/>
                    <a:pt x="48165" y="107200"/>
                  </a:cubicBezTo>
                  <a:lnTo>
                    <a:pt x="52071" y="111010"/>
                  </a:lnTo>
                  <a:lnTo>
                    <a:pt x="47784" y="114439"/>
                  </a:lnTo>
                  <a:cubicBezTo>
                    <a:pt x="46546" y="115392"/>
                    <a:pt x="45594" y="116439"/>
                    <a:pt x="44832" y="117487"/>
                  </a:cubicBezTo>
                  <a:lnTo>
                    <a:pt x="43879" y="118440"/>
                  </a:lnTo>
                  <a:cubicBezTo>
                    <a:pt x="33211" y="126631"/>
                    <a:pt x="18733" y="125964"/>
                    <a:pt x="9589" y="116820"/>
                  </a:cubicBezTo>
                  <a:lnTo>
                    <a:pt x="9208" y="116439"/>
                  </a:lnTo>
                  <a:lnTo>
                    <a:pt x="12923" y="113487"/>
                  </a:lnTo>
                  <a:lnTo>
                    <a:pt x="9113" y="116344"/>
                  </a:lnTo>
                  <a:cubicBezTo>
                    <a:pt x="1874" y="109105"/>
                    <a:pt x="-1079" y="98532"/>
                    <a:pt x="350" y="85959"/>
                  </a:cubicBezTo>
                  <a:close/>
                  <a:moveTo>
                    <a:pt x="115412" y="29190"/>
                  </a:moveTo>
                  <a:cubicBezTo>
                    <a:pt x="115888" y="24904"/>
                    <a:pt x="114745" y="20332"/>
                    <a:pt x="111221" y="16522"/>
                  </a:cubicBezTo>
                  <a:cubicBezTo>
                    <a:pt x="97029" y="2044"/>
                    <a:pt x="63405" y="11474"/>
                    <a:pt x="37688" y="36811"/>
                  </a:cubicBezTo>
                  <a:cubicBezTo>
                    <a:pt x="24734" y="49574"/>
                    <a:pt x="15399" y="64528"/>
                    <a:pt x="11494" y="78720"/>
                  </a:cubicBezTo>
                  <a:cubicBezTo>
                    <a:pt x="7875" y="92055"/>
                    <a:pt x="9494" y="103104"/>
                    <a:pt x="16066" y="109772"/>
                  </a:cubicBezTo>
                  <a:lnTo>
                    <a:pt x="12828" y="113391"/>
                  </a:lnTo>
                  <a:lnTo>
                    <a:pt x="16161" y="110058"/>
                  </a:lnTo>
                  <a:cubicBezTo>
                    <a:pt x="22543" y="116344"/>
                    <a:pt x="31592" y="115392"/>
                    <a:pt x="37497" y="111201"/>
                  </a:cubicBezTo>
                  <a:cubicBezTo>
                    <a:pt x="37878" y="110724"/>
                    <a:pt x="38259" y="110344"/>
                    <a:pt x="38640" y="109867"/>
                  </a:cubicBezTo>
                  <a:cubicBezTo>
                    <a:pt x="37593" y="107105"/>
                    <a:pt x="37593" y="103962"/>
                    <a:pt x="38831" y="101009"/>
                  </a:cubicBezTo>
                  <a:cubicBezTo>
                    <a:pt x="44165" y="87960"/>
                    <a:pt x="53023" y="75101"/>
                    <a:pt x="64453" y="63862"/>
                  </a:cubicBezTo>
                  <a:cubicBezTo>
                    <a:pt x="75788" y="52622"/>
                    <a:pt x="88837" y="44049"/>
                    <a:pt x="101982" y="38906"/>
                  </a:cubicBezTo>
                  <a:cubicBezTo>
                    <a:pt x="105029" y="37763"/>
                    <a:pt x="108078" y="37858"/>
                    <a:pt x="110840" y="38906"/>
                  </a:cubicBezTo>
                  <a:cubicBezTo>
                    <a:pt x="111221" y="38620"/>
                    <a:pt x="111602" y="38239"/>
                    <a:pt x="111983" y="37954"/>
                  </a:cubicBezTo>
                  <a:cubicBezTo>
                    <a:pt x="113697" y="35572"/>
                    <a:pt x="115031" y="32429"/>
                    <a:pt x="115412" y="2919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8" name="Google Shape;1028;p29"/>
          <p:cNvGrpSpPr/>
          <p:nvPr/>
        </p:nvGrpSpPr>
        <p:grpSpPr>
          <a:xfrm>
            <a:off x="8445258" y="3579619"/>
            <a:ext cx="186352" cy="186037"/>
            <a:chOff x="4970176" y="4077227"/>
            <a:chExt cx="156139" cy="155875"/>
          </a:xfrm>
        </p:grpSpPr>
        <p:sp>
          <p:nvSpPr>
            <p:cNvPr id="1029" name="Google Shape;1029;p29"/>
            <p:cNvSpPr/>
            <p:nvPr/>
          </p:nvSpPr>
          <p:spPr>
            <a:xfrm>
              <a:off x="5001210" y="4109190"/>
              <a:ext cx="125105" cy="123912"/>
            </a:xfrm>
            <a:custGeom>
              <a:avLst/>
              <a:gdLst/>
              <a:ahLst/>
              <a:cxnLst/>
              <a:rect l="l" t="t" r="r" b="b"/>
              <a:pathLst>
                <a:path w="125105" h="123912" extrusionOk="0">
                  <a:moveTo>
                    <a:pt x="176" y="93906"/>
                  </a:moveTo>
                  <a:cubicBezTo>
                    <a:pt x="748" y="89048"/>
                    <a:pt x="2653" y="84190"/>
                    <a:pt x="6082" y="79904"/>
                  </a:cubicBezTo>
                  <a:lnTo>
                    <a:pt x="6939" y="79047"/>
                  </a:lnTo>
                  <a:cubicBezTo>
                    <a:pt x="8178" y="78190"/>
                    <a:pt x="9130" y="77237"/>
                    <a:pt x="9892" y="76094"/>
                  </a:cubicBezTo>
                  <a:lnTo>
                    <a:pt x="13321" y="71617"/>
                  </a:lnTo>
                  <a:lnTo>
                    <a:pt x="17226" y="75808"/>
                  </a:lnTo>
                  <a:cubicBezTo>
                    <a:pt x="17703" y="76380"/>
                    <a:pt x="18655" y="76761"/>
                    <a:pt x="19798" y="76285"/>
                  </a:cubicBezTo>
                  <a:cubicBezTo>
                    <a:pt x="31704" y="71713"/>
                    <a:pt x="43611" y="63807"/>
                    <a:pt x="54183" y="53425"/>
                  </a:cubicBezTo>
                  <a:cubicBezTo>
                    <a:pt x="64661" y="43042"/>
                    <a:pt x="72757" y="31327"/>
                    <a:pt x="77520" y="19516"/>
                  </a:cubicBezTo>
                  <a:cubicBezTo>
                    <a:pt x="78091" y="18182"/>
                    <a:pt x="77520" y="17230"/>
                    <a:pt x="76948" y="16658"/>
                  </a:cubicBezTo>
                  <a:lnTo>
                    <a:pt x="73424" y="12848"/>
                  </a:lnTo>
                  <a:lnTo>
                    <a:pt x="77424" y="9610"/>
                  </a:lnTo>
                  <a:cubicBezTo>
                    <a:pt x="78472" y="8752"/>
                    <a:pt x="79424" y="7800"/>
                    <a:pt x="80377" y="6657"/>
                  </a:cubicBezTo>
                  <a:lnTo>
                    <a:pt x="81139" y="5895"/>
                  </a:lnTo>
                  <a:cubicBezTo>
                    <a:pt x="91331" y="-2106"/>
                    <a:pt x="105047" y="-1916"/>
                    <a:pt x="114286" y="6181"/>
                  </a:cubicBezTo>
                  <a:lnTo>
                    <a:pt x="114667" y="6181"/>
                  </a:lnTo>
                  <a:lnTo>
                    <a:pt x="116096" y="7895"/>
                  </a:lnTo>
                  <a:cubicBezTo>
                    <a:pt x="134003" y="26088"/>
                    <a:pt x="124478" y="64093"/>
                    <a:pt x="94093" y="94001"/>
                  </a:cubicBezTo>
                  <a:cubicBezTo>
                    <a:pt x="74853" y="112861"/>
                    <a:pt x="51802" y="124100"/>
                    <a:pt x="32180" y="123910"/>
                  </a:cubicBezTo>
                  <a:cubicBezTo>
                    <a:pt x="22655" y="123814"/>
                    <a:pt x="14464" y="120957"/>
                    <a:pt x="8558" y="115528"/>
                  </a:cubicBezTo>
                  <a:lnTo>
                    <a:pt x="8178" y="115528"/>
                  </a:lnTo>
                  <a:lnTo>
                    <a:pt x="6654" y="113813"/>
                  </a:lnTo>
                  <a:cubicBezTo>
                    <a:pt x="1605" y="108479"/>
                    <a:pt x="-681" y="101240"/>
                    <a:pt x="176" y="93906"/>
                  </a:cubicBezTo>
                  <a:close/>
                  <a:moveTo>
                    <a:pt x="13226" y="86286"/>
                  </a:moveTo>
                  <a:cubicBezTo>
                    <a:pt x="9130" y="91810"/>
                    <a:pt x="7892" y="100192"/>
                    <a:pt x="13035" y="106574"/>
                  </a:cubicBezTo>
                  <a:lnTo>
                    <a:pt x="14178" y="107812"/>
                  </a:lnTo>
                  <a:cubicBezTo>
                    <a:pt x="18464" y="112194"/>
                    <a:pt x="24751" y="114480"/>
                    <a:pt x="32371" y="114575"/>
                  </a:cubicBezTo>
                  <a:cubicBezTo>
                    <a:pt x="49230" y="114766"/>
                    <a:pt x="70280" y="104288"/>
                    <a:pt x="87521" y="87429"/>
                  </a:cubicBezTo>
                  <a:cubicBezTo>
                    <a:pt x="112953" y="62378"/>
                    <a:pt x="122858" y="29422"/>
                    <a:pt x="109619" y="14848"/>
                  </a:cubicBezTo>
                  <a:lnTo>
                    <a:pt x="108952" y="14182"/>
                  </a:lnTo>
                  <a:cubicBezTo>
                    <a:pt x="102570" y="7800"/>
                    <a:pt x="93426" y="8848"/>
                    <a:pt x="87521" y="13229"/>
                  </a:cubicBezTo>
                  <a:cubicBezTo>
                    <a:pt x="87235" y="13610"/>
                    <a:pt x="86854" y="13991"/>
                    <a:pt x="86568" y="14277"/>
                  </a:cubicBezTo>
                  <a:cubicBezTo>
                    <a:pt x="87616" y="17134"/>
                    <a:pt x="87616" y="20278"/>
                    <a:pt x="86378" y="23135"/>
                  </a:cubicBezTo>
                  <a:cubicBezTo>
                    <a:pt x="81139" y="36089"/>
                    <a:pt x="72281" y="48948"/>
                    <a:pt x="60851" y="60283"/>
                  </a:cubicBezTo>
                  <a:cubicBezTo>
                    <a:pt x="49325" y="71617"/>
                    <a:pt x="36371" y="80190"/>
                    <a:pt x="23227" y="85238"/>
                  </a:cubicBezTo>
                  <a:cubicBezTo>
                    <a:pt x="20274" y="86381"/>
                    <a:pt x="17226" y="86286"/>
                    <a:pt x="14464" y="85238"/>
                  </a:cubicBezTo>
                  <a:cubicBezTo>
                    <a:pt x="14083" y="85524"/>
                    <a:pt x="13607" y="85905"/>
                    <a:pt x="13226" y="86286"/>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29"/>
            <p:cNvSpPr/>
            <p:nvPr/>
          </p:nvSpPr>
          <p:spPr>
            <a:xfrm>
              <a:off x="4970176" y="4077227"/>
              <a:ext cx="125020" cy="124159"/>
            </a:xfrm>
            <a:custGeom>
              <a:avLst/>
              <a:gdLst/>
              <a:ahLst/>
              <a:cxnLst/>
              <a:rect l="l" t="t" r="r" b="b"/>
              <a:pathLst>
                <a:path w="125020" h="124159" extrusionOk="0">
                  <a:moveTo>
                    <a:pt x="350" y="85959"/>
                  </a:moveTo>
                  <a:cubicBezTo>
                    <a:pt x="731" y="82816"/>
                    <a:pt x="1302" y="79578"/>
                    <a:pt x="2255" y="76244"/>
                  </a:cubicBezTo>
                  <a:cubicBezTo>
                    <a:pt x="6541" y="60432"/>
                    <a:pt x="16733" y="43954"/>
                    <a:pt x="30925" y="30048"/>
                  </a:cubicBezTo>
                  <a:cubicBezTo>
                    <a:pt x="61405" y="44"/>
                    <a:pt x="99505" y="-8910"/>
                    <a:pt x="117793" y="9664"/>
                  </a:cubicBezTo>
                  <a:cubicBezTo>
                    <a:pt x="127032" y="19380"/>
                    <a:pt x="127413" y="33858"/>
                    <a:pt x="118936" y="44430"/>
                  </a:cubicBezTo>
                  <a:lnTo>
                    <a:pt x="118079" y="45288"/>
                  </a:lnTo>
                  <a:cubicBezTo>
                    <a:pt x="116936" y="46145"/>
                    <a:pt x="116079" y="47002"/>
                    <a:pt x="115412" y="47955"/>
                  </a:cubicBezTo>
                  <a:lnTo>
                    <a:pt x="113793" y="50145"/>
                  </a:lnTo>
                  <a:lnTo>
                    <a:pt x="109316" y="49669"/>
                  </a:lnTo>
                  <a:lnTo>
                    <a:pt x="108078" y="48431"/>
                  </a:lnTo>
                  <a:cubicBezTo>
                    <a:pt x="107696" y="47955"/>
                    <a:pt x="106744" y="47288"/>
                    <a:pt x="105315" y="47859"/>
                  </a:cubicBezTo>
                  <a:cubicBezTo>
                    <a:pt x="93409" y="52527"/>
                    <a:pt x="81598" y="60432"/>
                    <a:pt x="71120" y="70719"/>
                  </a:cubicBezTo>
                  <a:cubicBezTo>
                    <a:pt x="60643" y="81006"/>
                    <a:pt x="52452" y="92817"/>
                    <a:pt x="47689" y="104628"/>
                  </a:cubicBezTo>
                  <a:cubicBezTo>
                    <a:pt x="47118" y="106057"/>
                    <a:pt x="47879" y="106914"/>
                    <a:pt x="48165" y="107200"/>
                  </a:cubicBezTo>
                  <a:lnTo>
                    <a:pt x="52070" y="111010"/>
                  </a:lnTo>
                  <a:lnTo>
                    <a:pt x="47784" y="114439"/>
                  </a:lnTo>
                  <a:cubicBezTo>
                    <a:pt x="46546" y="115392"/>
                    <a:pt x="45594" y="116439"/>
                    <a:pt x="44832" y="117487"/>
                  </a:cubicBezTo>
                  <a:lnTo>
                    <a:pt x="43879" y="118440"/>
                  </a:lnTo>
                  <a:cubicBezTo>
                    <a:pt x="33211" y="126631"/>
                    <a:pt x="18733" y="125964"/>
                    <a:pt x="9589" y="116820"/>
                  </a:cubicBezTo>
                  <a:lnTo>
                    <a:pt x="9208" y="116439"/>
                  </a:lnTo>
                  <a:lnTo>
                    <a:pt x="12923" y="113487"/>
                  </a:lnTo>
                  <a:lnTo>
                    <a:pt x="9113" y="116344"/>
                  </a:lnTo>
                  <a:cubicBezTo>
                    <a:pt x="1874" y="109105"/>
                    <a:pt x="-1079" y="98532"/>
                    <a:pt x="350" y="85959"/>
                  </a:cubicBezTo>
                  <a:close/>
                  <a:moveTo>
                    <a:pt x="115412" y="29190"/>
                  </a:moveTo>
                  <a:cubicBezTo>
                    <a:pt x="115888" y="24904"/>
                    <a:pt x="114745" y="20332"/>
                    <a:pt x="111221" y="16522"/>
                  </a:cubicBezTo>
                  <a:cubicBezTo>
                    <a:pt x="97029" y="2044"/>
                    <a:pt x="63405" y="11474"/>
                    <a:pt x="37688" y="36810"/>
                  </a:cubicBezTo>
                  <a:cubicBezTo>
                    <a:pt x="24734" y="49574"/>
                    <a:pt x="15399" y="64528"/>
                    <a:pt x="11494" y="78720"/>
                  </a:cubicBezTo>
                  <a:cubicBezTo>
                    <a:pt x="7875" y="92055"/>
                    <a:pt x="9494" y="103104"/>
                    <a:pt x="16066" y="109772"/>
                  </a:cubicBezTo>
                  <a:lnTo>
                    <a:pt x="12828" y="113391"/>
                  </a:lnTo>
                  <a:lnTo>
                    <a:pt x="16161" y="110058"/>
                  </a:lnTo>
                  <a:cubicBezTo>
                    <a:pt x="22543" y="116344"/>
                    <a:pt x="31592" y="115392"/>
                    <a:pt x="37497" y="111201"/>
                  </a:cubicBezTo>
                  <a:cubicBezTo>
                    <a:pt x="37878" y="110724"/>
                    <a:pt x="38259" y="110343"/>
                    <a:pt x="38640" y="109867"/>
                  </a:cubicBezTo>
                  <a:cubicBezTo>
                    <a:pt x="37593" y="107105"/>
                    <a:pt x="37593" y="103962"/>
                    <a:pt x="38831" y="101009"/>
                  </a:cubicBezTo>
                  <a:cubicBezTo>
                    <a:pt x="44165" y="87960"/>
                    <a:pt x="53023" y="75101"/>
                    <a:pt x="64453" y="63861"/>
                  </a:cubicBezTo>
                  <a:cubicBezTo>
                    <a:pt x="75788" y="52622"/>
                    <a:pt x="88837" y="44049"/>
                    <a:pt x="101982" y="38906"/>
                  </a:cubicBezTo>
                  <a:cubicBezTo>
                    <a:pt x="105029" y="37763"/>
                    <a:pt x="108078" y="37858"/>
                    <a:pt x="110840" y="38906"/>
                  </a:cubicBezTo>
                  <a:cubicBezTo>
                    <a:pt x="111221" y="38620"/>
                    <a:pt x="111602" y="38239"/>
                    <a:pt x="111983" y="37953"/>
                  </a:cubicBezTo>
                  <a:cubicBezTo>
                    <a:pt x="113697" y="35572"/>
                    <a:pt x="115031" y="32429"/>
                    <a:pt x="115412" y="2919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1" name="Google Shape;1031;p29"/>
          <p:cNvGrpSpPr/>
          <p:nvPr/>
        </p:nvGrpSpPr>
        <p:grpSpPr>
          <a:xfrm>
            <a:off x="7945062" y="3897925"/>
            <a:ext cx="186352" cy="186037"/>
            <a:chOff x="4551076" y="4343927"/>
            <a:chExt cx="156139" cy="155875"/>
          </a:xfrm>
        </p:grpSpPr>
        <p:sp>
          <p:nvSpPr>
            <p:cNvPr id="1032" name="Google Shape;1032;p29"/>
            <p:cNvSpPr/>
            <p:nvPr/>
          </p:nvSpPr>
          <p:spPr>
            <a:xfrm>
              <a:off x="4582110" y="4375890"/>
              <a:ext cx="125105" cy="123912"/>
            </a:xfrm>
            <a:custGeom>
              <a:avLst/>
              <a:gdLst/>
              <a:ahLst/>
              <a:cxnLst/>
              <a:rect l="l" t="t" r="r" b="b"/>
              <a:pathLst>
                <a:path w="125105" h="123912" extrusionOk="0">
                  <a:moveTo>
                    <a:pt x="176" y="93906"/>
                  </a:moveTo>
                  <a:cubicBezTo>
                    <a:pt x="748" y="89048"/>
                    <a:pt x="2653" y="84190"/>
                    <a:pt x="6082" y="79904"/>
                  </a:cubicBezTo>
                  <a:lnTo>
                    <a:pt x="6939" y="79047"/>
                  </a:lnTo>
                  <a:cubicBezTo>
                    <a:pt x="8177" y="78190"/>
                    <a:pt x="9130" y="77237"/>
                    <a:pt x="9892" y="76094"/>
                  </a:cubicBezTo>
                  <a:lnTo>
                    <a:pt x="13321" y="71617"/>
                  </a:lnTo>
                  <a:lnTo>
                    <a:pt x="17226" y="75808"/>
                  </a:lnTo>
                  <a:cubicBezTo>
                    <a:pt x="17702" y="76380"/>
                    <a:pt x="18655" y="76761"/>
                    <a:pt x="19798" y="76285"/>
                  </a:cubicBezTo>
                  <a:cubicBezTo>
                    <a:pt x="31704" y="71713"/>
                    <a:pt x="43610" y="63807"/>
                    <a:pt x="54183" y="53425"/>
                  </a:cubicBezTo>
                  <a:cubicBezTo>
                    <a:pt x="64661" y="43042"/>
                    <a:pt x="72757" y="31327"/>
                    <a:pt x="77519" y="19516"/>
                  </a:cubicBezTo>
                  <a:cubicBezTo>
                    <a:pt x="78091" y="18182"/>
                    <a:pt x="77519" y="17230"/>
                    <a:pt x="76948" y="16658"/>
                  </a:cubicBezTo>
                  <a:lnTo>
                    <a:pt x="73424" y="12848"/>
                  </a:lnTo>
                  <a:lnTo>
                    <a:pt x="77424" y="9610"/>
                  </a:lnTo>
                  <a:cubicBezTo>
                    <a:pt x="78472" y="8752"/>
                    <a:pt x="79424" y="7800"/>
                    <a:pt x="80377" y="6657"/>
                  </a:cubicBezTo>
                  <a:lnTo>
                    <a:pt x="81139" y="5895"/>
                  </a:lnTo>
                  <a:cubicBezTo>
                    <a:pt x="91330" y="-2106"/>
                    <a:pt x="105047" y="-1916"/>
                    <a:pt x="114286" y="6181"/>
                  </a:cubicBezTo>
                  <a:lnTo>
                    <a:pt x="114667" y="6181"/>
                  </a:lnTo>
                  <a:lnTo>
                    <a:pt x="116096" y="7895"/>
                  </a:lnTo>
                  <a:cubicBezTo>
                    <a:pt x="134003" y="26088"/>
                    <a:pt x="124478" y="64093"/>
                    <a:pt x="94093" y="94001"/>
                  </a:cubicBezTo>
                  <a:cubicBezTo>
                    <a:pt x="74852" y="112861"/>
                    <a:pt x="51802" y="124100"/>
                    <a:pt x="32180" y="123910"/>
                  </a:cubicBezTo>
                  <a:cubicBezTo>
                    <a:pt x="22655" y="123814"/>
                    <a:pt x="14464" y="120957"/>
                    <a:pt x="8558" y="115528"/>
                  </a:cubicBezTo>
                  <a:lnTo>
                    <a:pt x="8177" y="115528"/>
                  </a:lnTo>
                  <a:lnTo>
                    <a:pt x="6653" y="113813"/>
                  </a:lnTo>
                  <a:cubicBezTo>
                    <a:pt x="1605" y="108479"/>
                    <a:pt x="-681" y="101240"/>
                    <a:pt x="176" y="93906"/>
                  </a:cubicBezTo>
                  <a:close/>
                  <a:moveTo>
                    <a:pt x="13226" y="86286"/>
                  </a:moveTo>
                  <a:cubicBezTo>
                    <a:pt x="9130" y="91810"/>
                    <a:pt x="7892" y="100192"/>
                    <a:pt x="13035" y="106574"/>
                  </a:cubicBezTo>
                  <a:lnTo>
                    <a:pt x="14178" y="107812"/>
                  </a:lnTo>
                  <a:cubicBezTo>
                    <a:pt x="18464" y="112194"/>
                    <a:pt x="24751" y="114480"/>
                    <a:pt x="32371" y="114575"/>
                  </a:cubicBezTo>
                  <a:cubicBezTo>
                    <a:pt x="49230" y="114766"/>
                    <a:pt x="70280" y="104288"/>
                    <a:pt x="87521" y="87429"/>
                  </a:cubicBezTo>
                  <a:cubicBezTo>
                    <a:pt x="112952" y="62378"/>
                    <a:pt x="122858" y="29422"/>
                    <a:pt x="109619" y="14848"/>
                  </a:cubicBezTo>
                  <a:lnTo>
                    <a:pt x="108952" y="14182"/>
                  </a:lnTo>
                  <a:cubicBezTo>
                    <a:pt x="102570" y="7800"/>
                    <a:pt x="93426" y="8848"/>
                    <a:pt x="87521" y="13229"/>
                  </a:cubicBezTo>
                  <a:cubicBezTo>
                    <a:pt x="87235" y="13610"/>
                    <a:pt x="86854" y="13991"/>
                    <a:pt x="86568" y="14277"/>
                  </a:cubicBezTo>
                  <a:cubicBezTo>
                    <a:pt x="87616" y="17134"/>
                    <a:pt x="87616" y="20278"/>
                    <a:pt x="86378" y="23135"/>
                  </a:cubicBezTo>
                  <a:cubicBezTo>
                    <a:pt x="81139" y="36089"/>
                    <a:pt x="72280" y="48948"/>
                    <a:pt x="60851" y="60283"/>
                  </a:cubicBezTo>
                  <a:cubicBezTo>
                    <a:pt x="49325" y="71617"/>
                    <a:pt x="36371" y="80190"/>
                    <a:pt x="23227" y="85238"/>
                  </a:cubicBezTo>
                  <a:cubicBezTo>
                    <a:pt x="20274" y="86381"/>
                    <a:pt x="17226" y="86286"/>
                    <a:pt x="14464" y="85238"/>
                  </a:cubicBezTo>
                  <a:cubicBezTo>
                    <a:pt x="14083" y="85524"/>
                    <a:pt x="13607" y="85905"/>
                    <a:pt x="13226" y="86286"/>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29"/>
            <p:cNvSpPr/>
            <p:nvPr/>
          </p:nvSpPr>
          <p:spPr>
            <a:xfrm>
              <a:off x="4551076" y="4343927"/>
              <a:ext cx="125020" cy="124159"/>
            </a:xfrm>
            <a:custGeom>
              <a:avLst/>
              <a:gdLst/>
              <a:ahLst/>
              <a:cxnLst/>
              <a:rect l="l" t="t" r="r" b="b"/>
              <a:pathLst>
                <a:path w="125020" h="124159" extrusionOk="0">
                  <a:moveTo>
                    <a:pt x="350" y="85959"/>
                  </a:moveTo>
                  <a:cubicBezTo>
                    <a:pt x="731" y="82816"/>
                    <a:pt x="1302" y="79578"/>
                    <a:pt x="2255" y="76244"/>
                  </a:cubicBezTo>
                  <a:cubicBezTo>
                    <a:pt x="6541" y="60432"/>
                    <a:pt x="16733" y="43954"/>
                    <a:pt x="30925" y="30048"/>
                  </a:cubicBezTo>
                  <a:cubicBezTo>
                    <a:pt x="61405" y="44"/>
                    <a:pt x="99505" y="-8910"/>
                    <a:pt x="117793" y="9664"/>
                  </a:cubicBezTo>
                  <a:cubicBezTo>
                    <a:pt x="127032" y="19380"/>
                    <a:pt x="127413" y="33858"/>
                    <a:pt x="118936" y="44430"/>
                  </a:cubicBezTo>
                  <a:lnTo>
                    <a:pt x="118079" y="45288"/>
                  </a:lnTo>
                  <a:cubicBezTo>
                    <a:pt x="116936" y="46145"/>
                    <a:pt x="116079" y="47002"/>
                    <a:pt x="115412" y="47955"/>
                  </a:cubicBezTo>
                  <a:lnTo>
                    <a:pt x="113793" y="50145"/>
                  </a:lnTo>
                  <a:lnTo>
                    <a:pt x="109316" y="49669"/>
                  </a:lnTo>
                  <a:lnTo>
                    <a:pt x="108078" y="48431"/>
                  </a:lnTo>
                  <a:cubicBezTo>
                    <a:pt x="107697" y="47955"/>
                    <a:pt x="106744" y="47288"/>
                    <a:pt x="105315" y="47859"/>
                  </a:cubicBezTo>
                  <a:cubicBezTo>
                    <a:pt x="93409" y="52527"/>
                    <a:pt x="81598" y="60432"/>
                    <a:pt x="71121" y="70719"/>
                  </a:cubicBezTo>
                  <a:cubicBezTo>
                    <a:pt x="60643" y="81006"/>
                    <a:pt x="52452" y="92817"/>
                    <a:pt x="47689" y="104628"/>
                  </a:cubicBezTo>
                  <a:cubicBezTo>
                    <a:pt x="47118" y="106057"/>
                    <a:pt x="47880" y="106914"/>
                    <a:pt x="48165" y="107200"/>
                  </a:cubicBezTo>
                  <a:lnTo>
                    <a:pt x="52071" y="111010"/>
                  </a:lnTo>
                  <a:lnTo>
                    <a:pt x="47784" y="114439"/>
                  </a:lnTo>
                  <a:cubicBezTo>
                    <a:pt x="46546" y="115392"/>
                    <a:pt x="45594" y="116439"/>
                    <a:pt x="44832" y="117487"/>
                  </a:cubicBezTo>
                  <a:lnTo>
                    <a:pt x="43879" y="118440"/>
                  </a:lnTo>
                  <a:cubicBezTo>
                    <a:pt x="33211" y="126631"/>
                    <a:pt x="18733" y="125964"/>
                    <a:pt x="9589" y="116820"/>
                  </a:cubicBezTo>
                  <a:lnTo>
                    <a:pt x="9208" y="116439"/>
                  </a:lnTo>
                  <a:lnTo>
                    <a:pt x="12923" y="113487"/>
                  </a:lnTo>
                  <a:lnTo>
                    <a:pt x="9113" y="116344"/>
                  </a:lnTo>
                  <a:cubicBezTo>
                    <a:pt x="1874" y="109105"/>
                    <a:pt x="-1079" y="98532"/>
                    <a:pt x="350" y="85959"/>
                  </a:cubicBezTo>
                  <a:close/>
                  <a:moveTo>
                    <a:pt x="115412" y="29190"/>
                  </a:moveTo>
                  <a:cubicBezTo>
                    <a:pt x="115888" y="24904"/>
                    <a:pt x="114745" y="20332"/>
                    <a:pt x="111221" y="16522"/>
                  </a:cubicBezTo>
                  <a:cubicBezTo>
                    <a:pt x="97029" y="2044"/>
                    <a:pt x="63405" y="11474"/>
                    <a:pt x="37688" y="36810"/>
                  </a:cubicBezTo>
                  <a:cubicBezTo>
                    <a:pt x="24734" y="49574"/>
                    <a:pt x="15399" y="64528"/>
                    <a:pt x="11494" y="78720"/>
                  </a:cubicBezTo>
                  <a:cubicBezTo>
                    <a:pt x="7875" y="92055"/>
                    <a:pt x="9494" y="103104"/>
                    <a:pt x="16066" y="109772"/>
                  </a:cubicBezTo>
                  <a:lnTo>
                    <a:pt x="12828" y="113391"/>
                  </a:lnTo>
                  <a:lnTo>
                    <a:pt x="16161" y="110058"/>
                  </a:lnTo>
                  <a:cubicBezTo>
                    <a:pt x="22543" y="116344"/>
                    <a:pt x="31592" y="115392"/>
                    <a:pt x="37497" y="111201"/>
                  </a:cubicBezTo>
                  <a:cubicBezTo>
                    <a:pt x="37878" y="110724"/>
                    <a:pt x="38259" y="110343"/>
                    <a:pt x="38640" y="109867"/>
                  </a:cubicBezTo>
                  <a:cubicBezTo>
                    <a:pt x="37593" y="107105"/>
                    <a:pt x="37593" y="103962"/>
                    <a:pt x="38831" y="101009"/>
                  </a:cubicBezTo>
                  <a:cubicBezTo>
                    <a:pt x="44165" y="87960"/>
                    <a:pt x="53023" y="75101"/>
                    <a:pt x="64453" y="63861"/>
                  </a:cubicBezTo>
                  <a:cubicBezTo>
                    <a:pt x="75788" y="52622"/>
                    <a:pt x="88837" y="44049"/>
                    <a:pt x="101982" y="38906"/>
                  </a:cubicBezTo>
                  <a:cubicBezTo>
                    <a:pt x="105030" y="37763"/>
                    <a:pt x="108078" y="37858"/>
                    <a:pt x="110840" y="38906"/>
                  </a:cubicBezTo>
                  <a:cubicBezTo>
                    <a:pt x="111221" y="38620"/>
                    <a:pt x="111602" y="38239"/>
                    <a:pt x="111983" y="37953"/>
                  </a:cubicBezTo>
                  <a:cubicBezTo>
                    <a:pt x="113697" y="35572"/>
                    <a:pt x="115031" y="32429"/>
                    <a:pt x="115412" y="2919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4" name="Google Shape;1034;p29"/>
          <p:cNvGrpSpPr/>
          <p:nvPr/>
        </p:nvGrpSpPr>
        <p:grpSpPr>
          <a:xfrm>
            <a:off x="7691910" y="4247945"/>
            <a:ext cx="192521" cy="168120"/>
            <a:chOff x="4338967" y="4637199"/>
            <a:chExt cx="161308" cy="140863"/>
          </a:xfrm>
        </p:grpSpPr>
        <p:sp>
          <p:nvSpPr>
            <p:cNvPr id="1035" name="Google Shape;1035;p29"/>
            <p:cNvSpPr/>
            <p:nvPr/>
          </p:nvSpPr>
          <p:spPr>
            <a:xfrm>
              <a:off x="4338967" y="4684465"/>
              <a:ext cx="146534" cy="93597"/>
            </a:xfrm>
            <a:custGeom>
              <a:avLst/>
              <a:gdLst/>
              <a:ahLst/>
              <a:cxnLst/>
              <a:rect l="l" t="t" r="r" b="b"/>
              <a:pathLst>
                <a:path w="146534" h="93597" extrusionOk="0">
                  <a:moveTo>
                    <a:pt x="17291" y="1454"/>
                  </a:moveTo>
                  <a:cubicBezTo>
                    <a:pt x="21958" y="-165"/>
                    <a:pt x="27197" y="-451"/>
                    <a:pt x="32436" y="692"/>
                  </a:cubicBezTo>
                  <a:lnTo>
                    <a:pt x="33579" y="1073"/>
                  </a:lnTo>
                  <a:cubicBezTo>
                    <a:pt x="34912" y="1740"/>
                    <a:pt x="36151" y="2216"/>
                    <a:pt x="37484" y="2502"/>
                  </a:cubicBezTo>
                  <a:lnTo>
                    <a:pt x="43009" y="3645"/>
                  </a:lnTo>
                  <a:lnTo>
                    <a:pt x="40913" y="8883"/>
                  </a:lnTo>
                  <a:cubicBezTo>
                    <a:pt x="40627" y="9550"/>
                    <a:pt x="40627" y="10598"/>
                    <a:pt x="41580" y="11455"/>
                  </a:cubicBezTo>
                  <a:cubicBezTo>
                    <a:pt x="50819" y="20218"/>
                    <a:pt x="63106" y="27553"/>
                    <a:pt x="77013" y="32601"/>
                  </a:cubicBezTo>
                  <a:cubicBezTo>
                    <a:pt x="90919" y="37649"/>
                    <a:pt x="105016" y="39840"/>
                    <a:pt x="117684" y="39078"/>
                  </a:cubicBezTo>
                  <a:cubicBezTo>
                    <a:pt x="119113" y="38982"/>
                    <a:pt x="119780" y="38125"/>
                    <a:pt x="120066" y="37363"/>
                  </a:cubicBezTo>
                  <a:lnTo>
                    <a:pt x="121971" y="32601"/>
                  </a:lnTo>
                  <a:lnTo>
                    <a:pt x="126638" y="34887"/>
                  </a:lnTo>
                  <a:cubicBezTo>
                    <a:pt x="127876" y="35458"/>
                    <a:pt x="129114" y="35934"/>
                    <a:pt x="130638" y="36315"/>
                  </a:cubicBezTo>
                  <a:lnTo>
                    <a:pt x="131591" y="36696"/>
                  </a:lnTo>
                  <a:cubicBezTo>
                    <a:pt x="143212" y="42507"/>
                    <a:pt x="148926" y="54889"/>
                    <a:pt x="145593" y="66700"/>
                  </a:cubicBezTo>
                  <a:lnTo>
                    <a:pt x="145688" y="67081"/>
                  </a:lnTo>
                  <a:lnTo>
                    <a:pt x="144735" y="69081"/>
                  </a:lnTo>
                  <a:cubicBezTo>
                    <a:pt x="135972" y="93084"/>
                    <a:pt x="97587" y="100800"/>
                    <a:pt x="57487" y="86226"/>
                  </a:cubicBezTo>
                  <a:cubicBezTo>
                    <a:pt x="32150" y="76987"/>
                    <a:pt x="12147" y="60985"/>
                    <a:pt x="3861" y="43269"/>
                  </a:cubicBezTo>
                  <a:cubicBezTo>
                    <a:pt x="-140" y="34601"/>
                    <a:pt x="-1092" y="26029"/>
                    <a:pt x="1289" y="18313"/>
                  </a:cubicBezTo>
                  <a:lnTo>
                    <a:pt x="1194" y="17932"/>
                  </a:lnTo>
                  <a:lnTo>
                    <a:pt x="2146" y="15837"/>
                  </a:lnTo>
                  <a:cubicBezTo>
                    <a:pt x="4718" y="9074"/>
                    <a:pt x="10433" y="3835"/>
                    <a:pt x="17291" y="1454"/>
                  </a:cubicBezTo>
                  <a:close/>
                  <a:moveTo>
                    <a:pt x="29769" y="9931"/>
                  </a:moveTo>
                  <a:cubicBezTo>
                    <a:pt x="23006" y="8598"/>
                    <a:pt x="14910" y="11170"/>
                    <a:pt x="11385" y="18504"/>
                  </a:cubicBezTo>
                  <a:lnTo>
                    <a:pt x="10814" y="20028"/>
                  </a:lnTo>
                  <a:cubicBezTo>
                    <a:pt x="8718" y="25743"/>
                    <a:pt x="9290" y="32410"/>
                    <a:pt x="12529" y="39363"/>
                  </a:cubicBezTo>
                  <a:cubicBezTo>
                    <a:pt x="19672" y="54604"/>
                    <a:pt x="38151" y="69177"/>
                    <a:pt x="60820" y="77368"/>
                  </a:cubicBezTo>
                  <a:cubicBezTo>
                    <a:pt x="94348" y="89560"/>
                    <a:pt x="128352" y="84321"/>
                    <a:pt x="135782" y="66033"/>
                  </a:cubicBezTo>
                  <a:lnTo>
                    <a:pt x="136068" y="65176"/>
                  </a:lnTo>
                  <a:cubicBezTo>
                    <a:pt x="139021" y="56604"/>
                    <a:pt x="134163" y="48793"/>
                    <a:pt x="127686" y="45364"/>
                  </a:cubicBezTo>
                  <a:cubicBezTo>
                    <a:pt x="127209" y="45269"/>
                    <a:pt x="126733" y="45079"/>
                    <a:pt x="126352" y="44983"/>
                  </a:cubicBezTo>
                  <a:cubicBezTo>
                    <a:pt x="124257" y="47174"/>
                    <a:pt x="121399" y="48507"/>
                    <a:pt x="118256" y="48603"/>
                  </a:cubicBezTo>
                  <a:cubicBezTo>
                    <a:pt x="104350" y="49460"/>
                    <a:pt x="88919" y="46983"/>
                    <a:pt x="73774" y="41554"/>
                  </a:cubicBezTo>
                  <a:cubicBezTo>
                    <a:pt x="58630" y="36030"/>
                    <a:pt x="45199" y="28029"/>
                    <a:pt x="35008" y="18408"/>
                  </a:cubicBezTo>
                  <a:cubicBezTo>
                    <a:pt x="32722" y="16313"/>
                    <a:pt x="31388" y="13455"/>
                    <a:pt x="31197" y="10503"/>
                  </a:cubicBezTo>
                  <a:cubicBezTo>
                    <a:pt x="30817" y="10407"/>
                    <a:pt x="30340" y="10217"/>
                    <a:pt x="29769" y="9931"/>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29"/>
            <p:cNvSpPr/>
            <p:nvPr/>
          </p:nvSpPr>
          <p:spPr>
            <a:xfrm>
              <a:off x="4353877" y="4637199"/>
              <a:ext cx="146398" cy="93688"/>
            </a:xfrm>
            <a:custGeom>
              <a:avLst/>
              <a:gdLst/>
              <a:ahLst/>
              <a:cxnLst/>
              <a:rect l="l" t="t" r="r" b="b"/>
              <a:pathLst>
                <a:path w="146398" h="93688" extrusionOk="0">
                  <a:moveTo>
                    <a:pt x="25146" y="3762"/>
                  </a:moveTo>
                  <a:cubicBezTo>
                    <a:pt x="28099" y="2714"/>
                    <a:pt x="31337" y="1952"/>
                    <a:pt x="34671" y="1285"/>
                  </a:cubicBezTo>
                  <a:cubicBezTo>
                    <a:pt x="50864" y="-1668"/>
                    <a:pt x="70009" y="523"/>
                    <a:pt x="88773" y="7286"/>
                  </a:cubicBezTo>
                  <a:cubicBezTo>
                    <a:pt x="128969" y="21859"/>
                    <a:pt x="153448" y="52434"/>
                    <a:pt x="144590" y="76914"/>
                  </a:cubicBezTo>
                  <a:cubicBezTo>
                    <a:pt x="139827" y="89391"/>
                    <a:pt x="126873" y="96059"/>
                    <a:pt x="113729" y="92916"/>
                  </a:cubicBezTo>
                  <a:lnTo>
                    <a:pt x="112586" y="92535"/>
                  </a:lnTo>
                  <a:cubicBezTo>
                    <a:pt x="111347" y="91868"/>
                    <a:pt x="110204" y="91487"/>
                    <a:pt x="109061" y="91201"/>
                  </a:cubicBezTo>
                  <a:lnTo>
                    <a:pt x="106394" y="90725"/>
                  </a:lnTo>
                  <a:lnTo>
                    <a:pt x="104966" y="86534"/>
                  </a:lnTo>
                  <a:lnTo>
                    <a:pt x="105537" y="84819"/>
                  </a:lnTo>
                  <a:cubicBezTo>
                    <a:pt x="105728" y="84248"/>
                    <a:pt x="105918" y="83105"/>
                    <a:pt x="104870" y="82057"/>
                  </a:cubicBezTo>
                  <a:cubicBezTo>
                    <a:pt x="95536" y="73294"/>
                    <a:pt x="83249" y="66055"/>
                    <a:pt x="69533" y="61007"/>
                  </a:cubicBezTo>
                  <a:cubicBezTo>
                    <a:pt x="55721" y="55959"/>
                    <a:pt x="41624" y="53673"/>
                    <a:pt x="28766" y="54435"/>
                  </a:cubicBezTo>
                  <a:cubicBezTo>
                    <a:pt x="27146" y="54530"/>
                    <a:pt x="26765" y="55578"/>
                    <a:pt x="26670" y="55959"/>
                  </a:cubicBezTo>
                  <a:lnTo>
                    <a:pt x="24956" y="61102"/>
                  </a:lnTo>
                  <a:lnTo>
                    <a:pt x="20003" y="58721"/>
                  </a:lnTo>
                  <a:cubicBezTo>
                    <a:pt x="18574" y="58054"/>
                    <a:pt x="17240" y="57578"/>
                    <a:pt x="16002" y="57292"/>
                  </a:cubicBezTo>
                  <a:lnTo>
                    <a:pt x="14764" y="56816"/>
                  </a:lnTo>
                  <a:cubicBezTo>
                    <a:pt x="2762" y="50625"/>
                    <a:pt x="-2857" y="37385"/>
                    <a:pt x="1429" y="25193"/>
                  </a:cubicBezTo>
                  <a:lnTo>
                    <a:pt x="1619" y="24717"/>
                  </a:lnTo>
                  <a:lnTo>
                    <a:pt x="5906" y="26812"/>
                  </a:lnTo>
                  <a:lnTo>
                    <a:pt x="1715" y="24621"/>
                  </a:lnTo>
                  <a:cubicBezTo>
                    <a:pt x="4953" y="15096"/>
                    <a:pt x="13240" y="7857"/>
                    <a:pt x="25146" y="3762"/>
                  </a:cubicBezTo>
                  <a:close/>
                  <a:moveTo>
                    <a:pt x="125921" y="83105"/>
                  </a:moveTo>
                  <a:cubicBezTo>
                    <a:pt x="130016" y="81676"/>
                    <a:pt x="133636" y="78723"/>
                    <a:pt x="135541" y="73866"/>
                  </a:cubicBezTo>
                  <a:cubicBezTo>
                    <a:pt x="142494" y="54816"/>
                    <a:pt x="119539" y="28527"/>
                    <a:pt x="85535" y="16239"/>
                  </a:cubicBezTo>
                  <a:cubicBezTo>
                    <a:pt x="68390" y="10048"/>
                    <a:pt x="50959" y="8048"/>
                    <a:pt x="36386" y="10715"/>
                  </a:cubicBezTo>
                  <a:cubicBezTo>
                    <a:pt x="22765" y="13191"/>
                    <a:pt x="13526" y="19383"/>
                    <a:pt x="10287" y="28145"/>
                  </a:cubicBezTo>
                  <a:lnTo>
                    <a:pt x="5715" y="26812"/>
                  </a:lnTo>
                  <a:lnTo>
                    <a:pt x="10192" y="28431"/>
                  </a:lnTo>
                  <a:cubicBezTo>
                    <a:pt x="7239" y="36813"/>
                    <a:pt x="12002" y="44624"/>
                    <a:pt x="18288" y="48148"/>
                  </a:cubicBezTo>
                  <a:cubicBezTo>
                    <a:pt x="18860" y="48243"/>
                    <a:pt x="19431" y="48434"/>
                    <a:pt x="19907" y="48624"/>
                  </a:cubicBezTo>
                  <a:cubicBezTo>
                    <a:pt x="21908" y="46529"/>
                    <a:pt x="24765" y="45195"/>
                    <a:pt x="27908" y="45005"/>
                  </a:cubicBezTo>
                  <a:cubicBezTo>
                    <a:pt x="42005" y="44148"/>
                    <a:pt x="57341" y="46624"/>
                    <a:pt x="72390" y="52149"/>
                  </a:cubicBezTo>
                  <a:cubicBezTo>
                    <a:pt x="87440" y="57578"/>
                    <a:pt x="100775" y="65579"/>
                    <a:pt x="111062" y="75199"/>
                  </a:cubicBezTo>
                  <a:cubicBezTo>
                    <a:pt x="113348" y="77390"/>
                    <a:pt x="114681" y="80247"/>
                    <a:pt x="114872" y="83200"/>
                  </a:cubicBezTo>
                  <a:cubicBezTo>
                    <a:pt x="115348" y="83391"/>
                    <a:pt x="115729" y="83581"/>
                    <a:pt x="116205" y="83772"/>
                  </a:cubicBezTo>
                  <a:cubicBezTo>
                    <a:pt x="119444" y="84343"/>
                    <a:pt x="122873" y="84153"/>
                    <a:pt x="125921" y="8310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7" name="Google Shape;1037;p29"/>
          <p:cNvGrpSpPr/>
          <p:nvPr/>
        </p:nvGrpSpPr>
        <p:grpSpPr>
          <a:xfrm>
            <a:off x="7354987" y="3715829"/>
            <a:ext cx="161722" cy="186587"/>
            <a:chOff x="4056669" y="4191354"/>
            <a:chExt cx="135502" cy="156336"/>
          </a:xfrm>
        </p:grpSpPr>
        <p:sp>
          <p:nvSpPr>
            <p:cNvPr id="1038" name="Google Shape;1038;p29"/>
            <p:cNvSpPr/>
            <p:nvPr/>
          </p:nvSpPr>
          <p:spPr>
            <a:xfrm>
              <a:off x="4056669" y="4195923"/>
              <a:ext cx="78418" cy="151767"/>
            </a:xfrm>
            <a:custGeom>
              <a:avLst/>
              <a:gdLst/>
              <a:ahLst/>
              <a:cxnLst/>
              <a:rect l="l" t="t" r="r" b="b"/>
              <a:pathLst>
                <a:path w="78418" h="151767" extrusionOk="0">
                  <a:moveTo>
                    <a:pt x="58702" y="7269"/>
                  </a:moveTo>
                  <a:cubicBezTo>
                    <a:pt x="62226" y="10698"/>
                    <a:pt x="64893" y="15270"/>
                    <a:pt x="66132" y="20509"/>
                  </a:cubicBezTo>
                  <a:lnTo>
                    <a:pt x="66227" y="21747"/>
                  </a:lnTo>
                  <a:cubicBezTo>
                    <a:pt x="66227" y="23271"/>
                    <a:pt x="66322" y="24604"/>
                    <a:pt x="66703" y="25938"/>
                  </a:cubicBezTo>
                  <a:lnTo>
                    <a:pt x="68132" y="31367"/>
                  </a:lnTo>
                  <a:lnTo>
                    <a:pt x="62512" y="31843"/>
                  </a:lnTo>
                  <a:cubicBezTo>
                    <a:pt x="61750" y="31939"/>
                    <a:pt x="60893" y="32415"/>
                    <a:pt x="60512" y="33558"/>
                  </a:cubicBezTo>
                  <a:cubicBezTo>
                    <a:pt x="56797" y="45750"/>
                    <a:pt x="55845" y="60037"/>
                    <a:pt x="57559" y="74706"/>
                  </a:cubicBezTo>
                  <a:cubicBezTo>
                    <a:pt x="59369" y="89374"/>
                    <a:pt x="63655" y="102995"/>
                    <a:pt x="70037" y="113949"/>
                  </a:cubicBezTo>
                  <a:cubicBezTo>
                    <a:pt x="70704" y="115187"/>
                    <a:pt x="71847" y="115378"/>
                    <a:pt x="72609" y="115282"/>
                  </a:cubicBezTo>
                  <a:lnTo>
                    <a:pt x="77752" y="114806"/>
                  </a:lnTo>
                  <a:lnTo>
                    <a:pt x="77847" y="119950"/>
                  </a:lnTo>
                  <a:cubicBezTo>
                    <a:pt x="77847" y="121283"/>
                    <a:pt x="78038" y="122617"/>
                    <a:pt x="78324" y="124141"/>
                  </a:cubicBezTo>
                  <a:lnTo>
                    <a:pt x="78419" y="125188"/>
                  </a:lnTo>
                  <a:cubicBezTo>
                    <a:pt x="78419" y="138142"/>
                    <a:pt x="69942" y="148810"/>
                    <a:pt x="57845" y="151192"/>
                  </a:cubicBezTo>
                  <a:lnTo>
                    <a:pt x="57559" y="151477"/>
                  </a:lnTo>
                  <a:lnTo>
                    <a:pt x="55368" y="151573"/>
                  </a:lnTo>
                  <a:cubicBezTo>
                    <a:pt x="30032" y="154525"/>
                    <a:pt x="5838" y="123664"/>
                    <a:pt x="885" y="81278"/>
                  </a:cubicBezTo>
                  <a:cubicBezTo>
                    <a:pt x="-2258" y="54513"/>
                    <a:pt x="3076" y="29367"/>
                    <a:pt x="15173" y="14032"/>
                  </a:cubicBezTo>
                  <a:cubicBezTo>
                    <a:pt x="21078" y="6507"/>
                    <a:pt x="28413" y="1935"/>
                    <a:pt x="36318" y="506"/>
                  </a:cubicBezTo>
                  <a:lnTo>
                    <a:pt x="36604" y="220"/>
                  </a:lnTo>
                  <a:lnTo>
                    <a:pt x="38890" y="125"/>
                  </a:lnTo>
                  <a:cubicBezTo>
                    <a:pt x="46320" y="-637"/>
                    <a:pt x="53463" y="2125"/>
                    <a:pt x="58702" y="7269"/>
                  </a:cubicBezTo>
                  <a:close/>
                  <a:moveTo>
                    <a:pt x="56797" y="22223"/>
                  </a:moveTo>
                  <a:cubicBezTo>
                    <a:pt x="54987" y="15556"/>
                    <a:pt x="49082" y="9460"/>
                    <a:pt x="40890" y="9650"/>
                  </a:cubicBezTo>
                  <a:lnTo>
                    <a:pt x="39271" y="9841"/>
                  </a:lnTo>
                  <a:cubicBezTo>
                    <a:pt x="33270" y="10507"/>
                    <a:pt x="27555" y="14127"/>
                    <a:pt x="22793" y="20128"/>
                  </a:cubicBezTo>
                  <a:cubicBezTo>
                    <a:pt x="12411" y="33272"/>
                    <a:pt x="7648" y="56418"/>
                    <a:pt x="10410" y="80326"/>
                  </a:cubicBezTo>
                  <a:cubicBezTo>
                    <a:pt x="14601" y="115759"/>
                    <a:pt x="34509" y="143857"/>
                    <a:pt x="54130" y="142238"/>
                  </a:cubicBezTo>
                  <a:lnTo>
                    <a:pt x="54987" y="142143"/>
                  </a:lnTo>
                  <a:cubicBezTo>
                    <a:pt x="63941" y="141000"/>
                    <a:pt x="68703" y="133094"/>
                    <a:pt x="68894" y="125760"/>
                  </a:cubicBezTo>
                  <a:cubicBezTo>
                    <a:pt x="68799" y="125284"/>
                    <a:pt x="68703" y="124807"/>
                    <a:pt x="68608" y="124331"/>
                  </a:cubicBezTo>
                  <a:cubicBezTo>
                    <a:pt x="65751" y="123379"/>
                    <a:pt x="63274" y="121474"/>
                    <a:pt x="61750" y="118807"/>
                  </a:cubicBezTo>
                  <a:cubicBezTo>
                    <a:pt x="54702" y="106710"/>
                    <a:pt x="50034" y="91851"/>
                    <a:pt x="48129" y="75849"/>
                  </a:cubicBezTo>
                  <a:cubicBezTo>
                    <a:pt x="46224" y="59847"/>
                    <a:pt x="47367" y="44226"/>
                    <a:pt x="51463" y="30796"/>
                  </a:cubicBezTo>
                  <a:cubicBezTo>
                    <a:pt x="52320" y="27843"/>
                    <a:pt x="54321" y="25366"/>
                    <a:pt x="56797" y="23842"/>
                  </a:cubicBezTo>
                  <a:cubicBezTo>
                    <a:pt x="56797" y="23366"/>
                    <a:pt x="56797" y="22795"/>
                    <a:pt x="56797" y="2222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29"/>
            <p:cNvSpPr/>
            <p:nvPr/>
          </p:nvSpPr>
          <p:spPr>
            <a:xfrm>
              <a:off x="4113657" y="4191354"/>
              <a:ext cx="78514" cy="151609"/>
            </a:xfrm>
            <a:custGeom>
              <a:avLst/>
              <a:gdLst/>
              <a:ahLst/>
              <a:cxnLst/>
              <a:rect l="l" t="t" r="r" b="b"/>
              <a:pathLst>
                <a:path w="78514" h="151609" extrusionOk="0">
                  <a:moveTo>
                    <a:pt x="52197" y="11932"/>
                  </a:moveTo>
                  <a:cubicBezTo>
                    <a:pt x="54483" y="14123"/>
                    <a:pt x="56579" y="16600"/>
                    <a:pt x="58674" y="19362"/>
                  </a:cubicBezTo>
                  <a:cubicBezTo>
                    <a:pt x="68580" y="32506"/>
                    <a:pt x="75247" y="50604"/>
                    <a:pt x="77629" y="70321"/>
                  </a:cubicBezTo>
                  <a:cubicBezTo>
                    <a:pt x="82582" y="112707"/>
                    <a:pt x="66294" y="148425"/>
                    <a:pt x="40481" y="151474"/>
                  </a:cubicBezTo>
                  <a:cubicBezTo>
                    <a:pt x="27146" y="152807"/>
                    <a:pt x="15430" y="144234"/>
                    <a:pt x="12287" y="131090"/>
                  </a:cubicBezTo>
                  <a:lnTo>
                    <a:pt x="12192" y="129852"/>
                  </a:lnTo>
                  <a:cubicBezTo>
                    <a:pt x="12192" y="128518"/>
                    <a:pt x="12097" y="127280"/>
                    <a:pt x="11716" y="126042"/>
                  </a:cubicBezTo>
                  <a:lnTo>
                    <a:pt x="10954" y="123375"/>
                  </a:lnTo>
                  <a:lnTo>
                    <a:pt x="14097" y="120136"/>
                  </a:lnTo>
                  <a:lnTo>
                    <a:pt x="15811" y="119946"/>
                  </a:lnTo>
                  <a:cubicBezTo>
                    <a:pt x="16383" y="119850"/>
                    <a:pt x="17526" y="119565"/>
                    <a:pt x="18002" y="118136"/>
                  </a:cubicBezTo>
                  <a:cubicBezTo>
                    <a:pt x="21622" y="105849"/>
                    <a:pt x="22669" y="91657"/>
                    <a:pt x="20955" y="77083"/>
                  </a:cubicBezTo>
                  <a:cubicBezTo>
                    <a:pt x="19240" y="62415"/>
                    <a:pt x="14954" y="48794"/>
                    <a:pt x="8572" y="37745"/>
                  </a:cubicBezTo>
                  <a:cubicBezTo>
                    <a:pt x="7810" y="36412"/>
                    <a:pt x="6572" y="36412"/>
                    <a:pt x="6286" y="36507"/>
                  </a:cubicBezTo>
                  <a:lnTo>
                    <a:pt x="857" y="37269"/>
                  </a:lnTo>
                  <a:lnTo>
                    <a:pt x="762" y="31840"/>
                  </a:lnTo>
                  <a:cubicBezTo>
                    <a:pt x="762" y="30316"/>
                    <a:pt x="571" y="28887"/>
                    <a:pt x="190" y="27649"/>
                  </a:cubicBezTo>
                  <a:lnTo>
                    <a:pt x="0" y="26315"/>
                  </a:lnTo>
                  <a:cubicBezTo>
                    <a:pt x="95" y="12885"/>
                    <a:pt x="9525" y="1836"/>
                    <a:pt x="22288" y="217"/>
                  </a:cubicBezTo>
                  <a:lnTo>
                    <a:pt x="22860" y="217"/>
                  </a:lnTo>
                  <a:lnTo>
                    <a:pt x="22955" y="4979"/>
                  </a:lnTo>
                  <a:lnTo>
                    <a:pt x="23050" y="217"/>
                  </a:lnTo>
                  <a:cubicBezTo>
                    <a:pt x="32956" y="-1022"/>
                    <a:pt x="43148" y="3074"/>
                    <a:pt x="52197" y="11932"/>
                  </a:cubicBezTo>
                  <a:close/>
                  <a:moveTo>
                    <a:pt x="26479" y="137567"/>
                  </a:moveTo>
                  <a:cubicBezTo>
                    <a:pt x="29623" y="140615"/>
                    <a:pt x="33909" y="142520"/>
                    <a:pt x="39052" y="141949"/>
                  </a:cubicBezTo>
                  <a:cubicBezTo>
                    <a:pt x="59150" y="139567"/>
                    <a:pt x="72390" y="107278"/>
                    <a:pt x="68199" y="71368"/>
                  </a:cubicBezTo>
                  <a:cubicBezTo>
                    <a:pt x="66104" y="53271"/>
                    <a:pt x="60007" y="36792"/>
                    <a:pt x="51149" y="24982"/>
                  </a:cubicBezTo>
                  <a:cubicBezTo>
                    <a:pt x="42863" y="13933"/>
                    <a:pt x="33147" y="8408"/>
                    <a:pt x="23813" y="9551"/>
                  </a:cubicBezTo>
                  <a:lnTo>
                    <a:pt x="22955" y="4788"/>
                  </a:lnTo>
                  <a:lnTo>
                    <a:pt x="23527" y="9551"/>
                  </a:lnTo>
                  <a:cubicBezTo>
                    <a:pt x="14668" y="10694"/>
                    <a:pt x="9811" y="18409"/>
                    <a:pt x="9525" y="25648"/>
                  </a:cubicBezTo>
                  <a:cubicBezTo>
                    <a:pt x="9620" y="26220"/>
                    <a:pt x="9811" y="26791"/>
                    <a:pt x="9906" y="27363"/>
                  </a:cubicBezTo>
                  <a:cubicBezTo>
                    <a:pt x="12763" y="28220"/>
                    <a:pt x="15240" y="30125"/>
                    <a:pt x="16764" y="32887"/>
                  </a:cubicBezTo>
                  <a:cubicBezTo>
                    <a:pt x="23813" y="45079"/>
                    <a:pt x="28480" y="59938"/>
                    <a:pt x="30385" y="75845"/>
                  </a:cubicBezTo>
                  <a:cubicBezTo>
                    <a:pt x="32290" y="91657"/>
                    <a:pt x="31147" y="107278"/>
                    <a:pt x="27146" y="120803"/>
                  </a:cubicBezTo>
                  <a:cubicBezTo>
                    <a:pt x="26194" y="123851"/>
                    <a:pt x="24193" y="126328"/>
                    <a:pt x="21717" y="127852"/>
                  </a:cubicBezTo>
                  <a:cubicBezTo>
                    <a:pt x="21717" y="128328"/>
                    <a:pt x="21812" y="128804"/>
                    <a:pt x="21812" y="129280"/>
                  </a:cubicBezTo>
                  <a:cubicBezTo>
                    <a:pt x="22479" y="132424"/>
                    <a:pt x="24098" y="135281"/>
                    <a:pt x="26479" y="13756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40" name="Google Shape;1040;p29"/>
          <p:cNvGrpSpPr/>
          <p:nvPr/>
        </p:nvGrpSpPr>
        <p:grpSpPr>
          <a:xfrm>
            <a:off x="248393" y="5313245"/>
            <a:ext cx="1307644" cy="1398859"/>
            <a:chOff x="1943060" y="4573028"/>
            <a:chExt cx="1307644" cy="1398859"/>
          </a:xfrm>
        </p:grpSpPr>
        <p:sp>
          <p:nvSpPr>
            <p:cNvPr id="1041" name="Google Shape;1041;p29"/>
            <p:cNvSpPr/>
            <p:nvPr/>
          </p:nvSpPr>
          <p:spPr>
            <a:xfrm>
              <a:off x="2057779" y="4593644"/>
              <a:ext cx="196025" cy="203907"/>
            </a:xfrm>
            <a:custGeom>
              <a:avLst/>
              <a:gdLst/>
              <a:ahLst/>
              <a:cxnLst/>
              <a:rect l="l" t="t" r="r" b="b"/>
              <a:pathLst>
                <a:path w="196025" h="203907" extrusionOk="0">
                  <a:moveTo>
                    <a:pt x="175452" y="40268"/>
                  </a:moveTo>
                  <a:lnTo>
                    <a:pt x="143067" y="11312"/>
                  </a:lnTo>
                  <a:cubicBezTo>
                    <a:pt x="124493" y="-5166"/>
                    <a:pt x="96109" y="-3452"/>
                    <a:pt x="79726" y="15217"/>
                  </a:cubicBezTo>
                  <a:lnTo>
                    <a:pt x="11241" y="93227"/>
                  </a:lnTo>
                  <a:cubicBezTo>
                    <a:pt x="-5142" y="111896"/>
                    <a:pt x="-3428" y="140471"/>
                    <a:pt x="15146" y="157044"/>
                  </a:cubicBezTo>
                  <a:lnTo>
                    <a:pt x="46960" y="185429"/>
                  </a:lnTo>
                  <a:lnTo>
                    <a:pt x="67629" y="203907"/>
                  </a:lnTo>
                  <a:lnTo>
                    <a:pt x="85917" y="183238"/>
                  </a:lnTo>
                  <a:lnTo>
                    <a:pt x="65248" y="164760"/>
                  </a:lnTo>
                  <a:lnTo>
                    <a:pt x="33434" y="136280"/>
                  </a:lnTo>
                  <a:cubicBezTo>
                    <a:pt x="26195" y="129898"/>
                    <a:pt x="25624" y="118849"/>
                    <a:pt x="31910" y="111610"/>
                  </a:cubicBezTo>
                  <a:lnTo>
                    <a:pt x="100395" y="33600"/>
                  </a:lnTo>
                  <a:cubicBezTo>
                    <a:pt x="106681" y="26456"/>
                    <a:pt x="117730" y="25790"/>
                    <a:pt x="124874" y="32171"/>
                  </a:cubicBezTo>
                  <a:lnTo>
                    <a:pt x="157164" y="60937"/>
                  </a:lnTo>
                  <a:lnTo>
                    <a:pt x="177833" y="79415"/>
                  </a:lnTo>
                  <a:lnTo>
                    <a:pt x="196026" y="58842"/>
                  </a:lnTo>
                  <a:lnTo>
                    <a:pt x="175452" y="40268"/>
                  </a:ln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29"/>
            <p:cNvSpPr/>
            <p:nvPr/>
          </p:nvSpPr>
          <p:spPr>
            <a:xfrm>
              <a:off x="2019585" y="5244274"/>
              <a:ext cx="210788" cy="413480"/>
            </a:xfrm>
            <a:custGeom>
              <a:avLst/>
              <a:gdLst/>
              <a:ahLst/>
              <a:cxnLst/>
              <a:rect l="l" t="t" r="r" b="b"/>
              <a:pathLst>
                <a:path w="210788" h="413480" extrusionOk="0">
                  <a:moveTo>
                    <a:pt x="189452" y="372809"/>
                  </a:moveTo>
                  <a:cubicBezTo>
                    <a:pt x="196310" y="379000"/>
                    <a:pt x="203454" y="384905"/>
                    <a:pt x="210788" y="390716"/>
                  </a:cubicBezTo>
                  <a:lnTo>
                    <a:pt x="195167" y="413480"/>
                  </a:lnTo>
                  <a:cubicBezTo>
                    <a:pt x="187833" y="407766"/>
                    <a:pt x="180689" y="401860"/>
                    <a:pt x="173736" y="395764"/>
                  </a:cubicBezTo>
                  <a:cubicBezTo>
                    <a:pt x="66199" y="301943"/>
                    <a:pt x="0" y="163830"/>
                    <a:pt x="0" y="13907"/>
                  </a:cubicBezTo>
                  <a:cubicBezTo>
                    <a:pt x="0" y="6191"/>
                    <a:pt x="6096" y="0"/>
                    <a:pt x="13811" y="0"/>
                  </a:cubicBezTo>
                  <a:cubicBezTo>
                    <a:pt x="21431" y="0"/>
                    <a:pt x="27623" y="6191"/>
                    <a:pt x="27623" y="13907"/>
                  </a:cubicBezTo>
                  <a:cubicBezTo>
                    <a:pt x="27623" y="154496"/>
                    <a:pt x="89154" y="284131"/>
                    <a:pt x="189452" y="372809"/>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29"/>
            <p:cNvSpPr/>
            <p:nvPr/>
          </p:nvSpPr>
          <p:spPr>
            <a:xfrm>
              <a:off x="2037851" y="4930425"/>
              <a:ext cx="122513" cy="207985"/>
            </a:xfrm>
            <a:custGeom>
              <a:avLst/>
              <a:gdLst/>
              <a:ahLst/>
              <a:cxnLst/>
              <a:rect l="l" t="t" r="r" b="b"/>
              <a:pathLst>
                <a:path w="122513" h="207985" extrusionOk="0">
                  <a:moveTo>
                    <a:pt x="101844" y="0"/>
                  </a:moveTo>
                  <a:lnTo>
                    <a:pt x="122514" y="18383"/>
                  </a:lnTo>
                  <a:cubicBezTo>
                    <a:pt x="116608" y="25432"/>
                    <a:pt x="110798" y="32575"/>
                    <a:pt x="105273" y="40005"/>
                  </a:cubicBezTo>
                  <a:cubicBezTo>
                    <a:pt x="72317" y="83725"/>
                    <a:pt x="47076" y="132969"/>
                    <a:pt x="30693" y="185738"/>
                  </a:cubicBezTo>
                  <a:cubicBezTo>
                    <a:pt x="29454" y="189738"/>
                    <a:pt x="28311" y="193834"/>
                    <a:pt x="27073" y="197834"/>
                  </a:cubicBezTo>
                  <a:cubicBezTo>
                    <a:pt x="25073" y="205264"/>
                    <a:pt x="17453" y="209550"/>
                    <a:pt x="10023" y="207454"/>
                  </a:cubicBezTo>
                  <a:cubicBezTo>
                    <a:pt x="2689" y="205454"/>
                    <a:pt x="-1502" y="197739"/>
                    <a:pt x="498" y="190405"/>
                  </a:cubicBezTo>
                  <a:cubicBezTo>
                    <a:pt x="1641" y="186119"/>
                    <a:pt x="2975" y="181832"/>
                    <a:pt x="4213" y="177546"/>
                  </a:cubicBezTo>
                  <a:cubicBezTo>
                    <a:pt x="4213" y="177546"/>
                    <a:pt x="4213" y="177546"/>
                    <a:pt x="4213" y="177451"/>
                  </a:cubicBezTo>
                  <a:cubicBezTo>
                    <a:pt x="21739" y="120872"/>
                    <a:pt x="48885" y="68199"/>
                    <a:pt x="84414" y="21527"/>
                  </a:cubicBezTo>
                  <a:cubicBezTo>
                    <a:pt x="89938" y="14192"/>
                    <a:pt x="95748" y="7048"/>
                    <a:pt x="101844" y="0"/>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4" name="Google Shape;1044;p29"/>
            <p:cNvSpPr/>
            <p:nvPr/>
          </p:nvSpPr>
          <p:spPr>
            <a:xfrm>
              <a:off x="2207990" y="5055774"/>
              <a:ext cx="149447" cy="450913"/>
            </a:xfrm>
            <a:custGeom>
              <a:avLst/>
              <a:gdLst/>
              <a:ahLst/>
              <a:cxnLst/>
              <a:rect l="l" t="t" r="r" b="b"/>
              <a:pathLst>
                <a:path w="149447" h="450913" extrusionOk="0">
                  <a:moveTo>
                    <a:pt x="149447" y="438245"/>
                  </a:moveTo>
                  <a:cubicBezTo>
                    <a:pt x="138970" y="440912"/>
                    <a:pt x="129159" y="445198"/>
                    <a:pt x="120206" y="450913"/>
                  </a:cubicBezTo>
                  <a:cubicBezTo>
                    <a:pt x="112681" y="445008"/>
                    <a:pt x="105537" y="438721"/>
                    <a:pt x="98679" y="432245"/>
                  </a:cubicBezTo>
                  <a:cubicBezTo>
                    <a:pt x="36862" y="373285"/>
                    <a:pt x="0" y="290417"/>
                    <a:pt x="0" y="202501"/>
                  </a:cubicBezTo>
                  <a:cubicBezTo>
                    <a:pt x="0" y="137255"/>
                    <a:pt x="20098" y="74485"/>
                    <a:pt x="56293" y="22098"/>
                  </a:cubicBezTo>
                  <a:cubicBezTo>
                    <a:pt x="61532" y="14478"/>
                    <a:pt x="67151" y="7144"/>
                    <a:pt x="73057" y="0"/>
                  </a:cubicBezTo>
                  <a:lnTo>
                    <a:pt x="93631" y="18288"/>
                  </a:lnTo>
                  <a:cubicBezTo>
                    <a:pt x="87725" y="25432"/>
                    <a:pt x="82201" y="32861"/>
                    <a:pt x="77057" y="40481"/>
                  </a:cubicBezTo>
                  <a:cubicBezTo>
                    <a:pt x="45244" y="87725"/>
                    <a:pt x="27527" y="143923"/>
                    <a:pt x="27527" y="202311"/>
                  </a:cubicBezTo>
                  <a:cubicBezTo>
                    <a:pt x="27527" y="285464"/>
                    <a:pt x="63722" y="363760"/>
                    <a:pt x="123920" y="417766"/>
                  </a:cubicBezTo>
                  <a:cubicBezTo>
                    <a:pt x="132016" y="425101"/>
                    <a:pt x="140494" y="431863"/>
                    <a:pt x="149447" y="438245"/>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29"/>
            <p:cNvSpPr/>
            <p:nvPr/>
          </p:nvSpPr>
          <p:spPr>
            <a:xfrm>
              <a:off x="2437828" y="5490876"/>
              <a:ext cx="596646" cy="178021"/>
            </a:xfrm>
            <a:custGeom>
              <a:avLst/>
              <a:gdLst/>
              <a:ahLst/>
              <a:cxnLst/>
              <a:rect l="l" t="t" r="r" b="b"/>
              <a:pathLst>
                <a:path w="596646" h="178021" extrusionOk="0">
                  <a:moveTo>
                    <a:pt x="543782" y="0"/>
                  </a:moveTo>
                  <a:lnTo>
                    <a:pt x="39148" y="0"/>
                  </a:lnTo>
                  <a:cubicBezTo>
                    <a:pt x="35338" y="0"/>
                    <a:pt x="31528" y="381"/>
                    <a:pt x="27813" y="1143"/>
                  </a:cubicBezTo>
                  <a:cubicBezTo>
                    <a:pt x="22955" y="2000"/>
                    <a:pt x="18193" y="3620"/>
                    <a:pt x="13811" y="5715"/>
                  </a:cubicBezTo>
                  <a:cubicBezTo>
                    <a:pt x="8573" y="8191"/>
                    <a:pt x="3905" y="11430"/>
                    <a:pt x="0" y="15240"/>
                  </a:cubicBezTo>
                  <a:cubicBezTo>
                    <a:pt x="7810" y="20098"/>
                    <a:pt x="15050" y="26098"/>
                    <a:pt x="21431" y="33052"/>
                  </a:cubicBezTo>
                  <a:cubicBezTo>
                    <a:pt x="22670" y="32099"/>
                    <a:pt x="24098" y="31242"/>
                    <a:pt x="25718" y="30480"/>
                  </a:cubicBezTo>
                  <a:cubicBezTo>
                    <a:pt x="29813" y="28575"/>
                    <a:pt x="34385" y="27527"/>
                    <a:pt x="39148" y="27527"/>
                  </a:cubicBezTo>
                  <a:lnTo>
                    <a:pt x="543687" y="27527"/>
                  </a:lnTo>
                  <a:cubicBezTo>
                    <a:pt x="557308" y="27527"/>
                    <a:pt x="568833" y="36100"/>
                    <a:pt x="568833" y="46291"/>
                  </a:cubicBezTo>
                  <a:lnTo>
                    <a:pt x="568833" y="131731"/>
                  </a:lnTo>
                  <a:cubicBezTo>
                    <a:pt x="568833" y="141922"/>
                    <a:pt x="557308" y="150400"/>
                    <a:pt x="543687" y="150400"/>
                  </a:cubicBezTo>
                  <a:lnTo>
                    <a:pt x="103442" y="150400"/>
                  </a:lnTo>
                  <a:lnTo>
                    <a:pt x="122396" y="178022"/>
                  </a:lnTo>
                  <a:lnTo>
                    <a:pt x="543782" y="178022"/>
                  </a:lnTo>
                  <a:cubicBezTo>
                    <a:pt x="573024" y="178022"/>
                    <a:pt x="596741" y="157258"/>
                    <a:pt x="596646" y="131731"/>
                  </a:cubicBezTo>
                  <a:lnTo>
                    <a:pt x="596646" y="46291"/>
                  </a:lnTo>
                  <a:cubicBezTo>
                    <a:pt x="596646" y="20764"/>
                    <a:pt x="572929" y="0"/>
                    <a:pt x="543782" y="0"/>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29"/>
            <p:cNvSpPr/>
            <p:nvPr/>
          </p:nvSpPr>
          <p:spPr>
            <a:xfrm>
              <a:off x="1943060" y="5758612"/>
              <a:ext cx="1307644" cy="213275"/>
            </a:xfrm>
            <a:custGeom>
              <a:avLst/>
              <a:gdLst/>
              <a:ahLst/>
              <a:cxnLst/>
              <a:rect l="l" t="t" r="r" b="b"/>
              <a:pathLst>
                <a:path w="1307644" h="213275" extrusionOk="0">
                  <a:moveTo>
                    <a:pt x="1276484" y="64877"/>
                  </a:moveTo>
                  <a:cubicBezTo>
                    <a:pt x="1221430" y="-3036"/>
                    <a:pt x="1137134" y="-1227"/>
                    <a:pt x="1055600" y="583"/>
                  </a:cubicBezTo>
                  <a:cubicBezTo>
                    <a:pt x="1043027" y="773"/>
                    <a:pt x="1030549" y="1059"/>
                    <a:pt x="1018166" y="1059"/>
                  </a:cubicBezTo>
                  <a:lnTo>
                    <a:pt x="190539" y="1059"/>
                  </a:lnTo>
                  <a:cubicBezTo>
                    <a:pt x="185300" y="1059"/>
                    <a:pt x="180252" y="1059"/>
                    <a:pt x="175299" y="964"/>
                  </a:cubicBezTo>
                  <a:cubicBezTo>
                    <a:pt x="172823" y="964"/>
                    <a:pt x="170346" y="964"/>
                    <a:pt x="167965" y="869"/>
                  </a:cubicBezTo>
                  <a:cubicBezTo>
                    <a:pt x="131675" y="678"/>
                    <a:pt x="97385" y="1821"/>
                    <a:pt x="64904" y="25443"/>
                  </a:cubicBezTo>
                  <a:cubicBezTo>
                    <a:pt x="34805" y="47161"/>
                    <a:pt x="11945" y="79736"/>
                    <a:pt x="3849" y="112216"/>
                  </a:cubicBezTo>
                  <a:cubicBezTo>
                    <a:pt x="-6438" y="153364"/>
                    <a:pt x="6230" y="188416"/>
                    <a:pt x="14612" y="205561"/>
                  </a:cubicBezTo>
                  <a:cubicBezTo>
                    <a:pt x="16898" y="210228"/>
                    <a:pt x="21851" y="213276"/>
                    <a:pt x="27090" y="213276"/>
                  </a:cubicBezTo>
                  <a:lnTo>
                    <a:pt x="1285247" y="213276"/>
                  </a:lnTo>
                  <a:cubicBezTo>
                    <a:pt x="1290962" y="213276"/>
                    <a:pt x="1296011" y="209752"/>
                    <a:pt x="1298011" y="204513"/>
                  </a:cubicBezTo>
                  <a:cubicBezTo>
                    <a:pt x="1303154" y="191750"/>
                    <a:pt x="1325729" y="125742"/>
                    <a:pt x="1276484" y="64877"/>
                  </a:cubicBezTo>
                  <a:close/>
                  <a:moveTo>
                    <a:pt x="1275246" y="185654"/>
                  </a:moveTo>
                  <a:lnTo>
                    <a:pt x="36044" y="185654"/>
                  </a:lnTo>
                  <a:cubicBezTo>
                    <a:pt x="29948" y="170413"/>
                    <a:pt x="23947" y="146220"/>
                    <a:pt x="30614" y="118883"/>
                  </a:cubicBezTo>
                  <a:cubicBezTo>
                    <a:pt x="37187" y="92404"/>
                    <a:pt x="56046" y="65925"/>
                    <a:pt x="81097" y="47732"/>
                  </a:cubicBezTo>
                  <a:cubicBezTo>
                    <a:pt x="108338" y="27920"/>
                    <a:pt x="139199" y="28301"/>
                    <a:pt x="174918" y="28682"/>
                  </a:cubicBezTo>
                  <a:cubicBezTo>
                    <a:pt x="179966" y="28682"/>
                    <a:pt x="185110" y="28777"/>
                    <a:pt x="190444" y="28777"/>
                  </a:cubicBezTo>
                  <a:lnTo>
                    <a:pt x="1018071" y="28777"/>
                  </a:lnTo>
                  <a:cubicBezTo>
                    <a:pt x="1030644" y="28777"/>
                    <a:pt x="1043408" y="28491"/>
                    <a:pt x="1056076" y="28205"/>
                  </a:cubicBezTo>
                  <a:cubicBezTo>
                    <a:pt x="1134467" y="26491"/>
                    <a:pt x="1208476" y="24872"/>
                    <a:pt x="1254863" y="82307"/>
                  </a:cubicBezTo>
                  <a:cubicBezTo>
                    <a:pt x="1287724" y="122884"/>
                    <a:pt x="1280866" y="166128"/>
                    <a:pt x="1275246" y="185654"/>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29"/>
            <p:cNvSpPr/>
            <p:nvPr/>
          </p:nvSpPr>
          <p:spPr>
            <a:xfrm>
              <a:off x="2104890" y="5462950"/>
              <a:ext cx="557465" cy="323582"/>
            </a:xfrm>
            <a:custGeom>
              <a:avLst/>
              <a:gdLst/>
              <a:ahLst/>
              <a:cxnLst/>
              <a:rect l="l" t="t" r="r" b="b"/>
              <a:pathLst>
                <a:path w="557465" h="323582" extrusionOk="0">
                  <a:moveTo>
                    <a:pt x="555061" y="301961"/>
                  </a:moveTo>
                  <a:lnTo>
                    <a:pt x="551442" y="296722"/>
                  </a:lnTo>
                  <a:lnTo>
                    <a:pt x="488958" y="205948"/>
                  </a:lnTo>
                  <a:lnTo>
                    <a:pt x="469908" y="178326"/>
                  </a:lnTo>
                  <a:lnTo>
                    <a:pt x="385707" y="56120"/>
                  </a:lnTo>
                  <a:cubicBezTo>
                    <a:pt x="385516" y="55930"/>
                    <a:pt x="385421" y="55644"/>
                    <a:pt x="385230" y="55454"/>
                  </a:cubicBezTo>
                  <a:cubicBezTo>
                    <a:pt x="378182" y="45357"/>
                    <a:pt x="369895" y="36594"/>
                    <a:pt x="360751" y="29069"/>
                  </a:cubicBezTo>
                  <a:cubicBezTo>
                    <a:pt x="336462" y="9258"/>
                    <a:pt x="305506" y="-1220"/>
                    <a:pt x="273026" y="113"/>
                  </a:cubicBezTo>
                  <a:cubicBezTo>
                    <a:pt x="256833" y="780"/>
                    <a:pt x="241308" y="4304"/>
                    <a:pt x="227020" y="10591"/>
                  </a:cubicBezTo>
                  <a:cubicBezTo>
                    <a:pt x="218067" y="14401"/>
                    <a:pt x="209589" y="19163"/>
                    <a:pt x="201779" y="25069"/>
                  </a:cubicBezTo>
                  <a:cubicBezTo>
                    <a:pt x="190254" y="33451"/>
                    <a:pt x="180062" y="43928"/>
                    <a:pt x="171680" y="56120"/>
                  </a:cubicBezTo>
                  <a:lnTo>
                    <a:pt x="104148" y="154133"/>
                  </a:lnTo>
                  <a:lnTo>
                    <a:pt x="88431" y="177088"/>
                  </a:lnTo>
                  <a:lnTo>
                    <a:pt x="6135" y="296531"/>
                  </a:lnTo>
                  <a:lnTo>
                    <a:pt x="2421" y="301961"/>
                  </a:lnTo>
                  <a:cubicBezTo>
                    <a:pt x="-437" y="306152"/>
                    <a:pt x="-818" y="311676"/>
                    <a:pt x="1563" y="316248"/>
                  </a:cubicBezTo>
                  <a:cubicBezTo>
                    <a:pt x="3945" y="320725"/>
                    <a:pt x="8707" y="323583"/>
                    <a:pt x="13851" y="323583"/>
                  </a:cubicBezTo>
                  <a:lnTo>
                    <a:pt x="543536" y="323583"/>
                  </a:lnTo>
                  <a:cubicBezTo>
                    <a:pt x="548775" y="323583"/>
                    <a:pt x="553442" y="320725"/>
                    <a:pt x="555823" y="316248"/>
                  </a:cubicBezTo>
                  <a:cubicBezTo>
                    <a:pt x="558300" y="311581"/>
                    <a:pt x="557919" y="306152"/>
                    <a:pt x="555061" y="301961"/>
                  </a:cubicBezTo>
                  <a:close/>
                  <a:moveTo>
                    <a:pt x="40140" y="295960"/>
                  </a:moveTo>
                  <a:lnTo>
                    <a:pt x="109863" y="194804"/>
                  </a:lnTo>
                  <a:lnTo>
                    <a:pt x="125484" y="172040"/>
                  </a:lnTo>
                  <a:lnTo>
                    <a:pt x="194540" y="71742"/>
                  </a:lnTo>
                  <a:cubicBezTo>
                    <a:pt x="202350" y="60407"/>
                    <a:pt x="212161" y="50977"/>
                    <a:pt x="223305" y="43738"/>
                  </a:cubicBezTo>
                  <a:cubicBezTo>
                    <a:pt x="232259" y="38023"/>
                    <a:pt x="242070" y="33737"/>
                    <a:pt x="252547" y="31070"/>
                  </a:cubicBezTo>
                  <a:cubicBezTo>
                    <a:pt x="259500" y="29165"/>
                    <a:pt x="266835" y="28117"/>
                    <a:pt x="274264" y="27736"/>
                  </a:cubicBezTo>
                  <a:cubicBezTo>
                    <a:pt x="295410" y="26784"/>
                    <a:pt x="315698" y="32308"/>
                    <a:pt x="332938" y="43167"/>
                  </a:cubicBezTo>
                  <a:cubicBezTo>
                    <a:pt x="340749" y="48024"/>
                    <a:pt x="347988" y="54025"/>
                    <a:pt x="354369" y="60978"/>
                  </a:cubicBezTo>
                  <a:cubicBezTo>
                    <a:pt x="357417" y="64312"/>
                    <a:pt x="360275" y="67932"/>
                    <a:pt x="362942" y="71742"/>
                  </a:cubicBezTo>
                  <a:lnTo>
                    <a:pt x="436380" y="178326"/>
                  </a:lnTo>
                  <a:lnTo>
                    <a:pt x="455334" y="205948"/>
                  </a:lnTo>
                  <a:lnTo>
                    <a:pt x="517342" y="295960"/>
                  </a:lnTo>
                  <a:lnTo>
                    <a:pt x="40140" y="295960"/>
                  </a:ln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29"/>
            <p:cNvSpPr/>
            <p:nvPr/>
          </p:nvSpPr>
          <p:spPr>
            <a:xfrm>
              <a:off x="2315241" y="5524690"/>
              <a:ext cx="136779" cy="136779"/>
            </a:xfrm>
            <a:custGeom>
              <a:avLst/>
              <a:gdLst/>
              <a:ahLst/>
              <a:cxnLst/>
              <a:rect l="l" t="t" r="r" b="b"/>
              <a:pathLst>
                <a:path w="136779" h="136779" extrusionOk="0">
                  <a:moveTo>
                    <a:pt x="136398" y="61436"/>
                  </a:moveTo>
                  <a:cubicBezTo>
                    <a:pt x="134398" y="41720"/>
                    <a:pt x="124016" y="24479"/>
                    <a:pt x="108776" y="13430"/>
                  </a:cubicBezTo>
                  <a:cubicBezTo>
                    <a:pt x="104203" y="10001"/>
                    <a:pt x="99251" y="7144"/>
                    <a:pt x="93917" y="5048"/>
                  </a:cubicBezTo>
                  <a:cubicBezTo>
                    <a:pt x="86011" y="1810"/>
                    <a:pt x="77438" y="0"/>
                    <a:pt x="68390" y="0"/>
                  </a:cubicBezTo>
                  <a:cubicBezTo>
                    <a:pt x="60103" y="0"/>
                    <a:pt x="52197" y="1524"/>
                    <a:pt x="44863" y="4286"/>
                  </a:cubicBezTo>
                  <a:cubicBezTo>
                    <a:pt x="18669" y="13811"/>
                    <a:pt x="0" y="38957"/>
                    <a:pt x="0" y="68390"/>
                  </a:cubicBezTo>
                  <a:cubicBezTo>
                    <a:pt x="0" y="105537"/>
                    <a:pt x="29623" y="135827"/>
                    <a:pt x="66580" y="136684"/>
                  </a:cubicBezTo>
                  <a:cubicBezTo>
                    <a:pt x="67151" y="136779"/>
                    <a:pt x="67818" y="136779"/>
                    <a:pt x="68390" y="136779"/>
                  </a:cubicBezTo>
                  <a:cubicBezTo>
                    <a:pt x="77438" y="136779"/>
                    <a:pt x="86201" y="134969"/>
                    <a:pt x="94107" y="131731"/>
                  </a:cubicBezTo>
                  <a:cubicBezTo>
                    <a:pt x="101727" y="128683"/>
                    <a:pt x="108585" y="124301"/>
                    <a:pt x="114586" y="118777"/>
                  </a:cubicBezTo>
                  <a:cubicBezTo>
                    <a:pt x="126587" y="107823"/>
                    <a:pt x="134684" y="92678"/>
                    <a:pt x="136398" y="75533"/>
                  </a:cubicBezTo>
                  <a:cubicBezTo>
                    <a:pt x="136684" y="73152"/>
                    <a:pt x="136779" y="70771"/>
                    <a:pt x="136779" y="68390"/>
                  </a:cubicBezTo>
                  <a:cubicBezTo>
                    <a:pt x="136779" y="66008"/>
                    <a:pt x="136684" y="63722"/>
                    <a:pt x="136398" y="61436"/>
                  </a:cubicBezTo>
                  <a:close/>
                  <a:moveTo>
                    <a:pt x="94107" y="99917"/>
                  </a:moveTo>
                  <a:cubicBezTo>
                    <a:pt x="87058" y="105728"/>
                    <a:pt x="78105" y="109157"/>
                    <a:pt x="68390" y="109157"/>
                  </a:cubicBezTo>
                  <a:cubicBezTo>
                    <a:pt x="67818" y="109157"/>
                    <a:pt x="67151" y="109157"/>
                    <a:pt x="66580" y="109061"/>
                  </a:cubicBezTo>
                  <a:cubicBezTo>
                    <a:pt x="44958" y="108204"/>
                    <a:pt x="27623" y="90202"/>
                    <a:pt x="27623" y="68390"/>
                  </a:cubicBezTo>
                  <a:cubicBezTo>
                    <a:pt x="27623" y="46577"/>
                    <a:pt x="44958" y="28670"/>
                    <a:pt x="66580" y="27813"/>
                  </a:cubicBezTo>
                  <a:cubicBezTo>
                    <a:pt x="67151" y="27718"/>
                    <a:pt x="67818" y="27718"/>
                    <a:pt x="68390" y="27718"/>
                  </a:cubicBezTo>
                  <a:cubicBezTo>
                    <a:pt x="78105" y="27718"/>
                    <a:pt x="87154" y="31147"/>
                    <a:pt x="94107" y="36862"/>
                  </a:cubicBezTo>
                  <a:cubicBezTo>
                    <a:pt x="102108" y="43434"/>
                    <a:pt x="107537" y="52864"/>
                    <a:pt x="108776" y="63532"/>
                  </a:cubicBezTo>
                  <a:cubicBezTo>
                    <a:pt x="108966" y="65151"/>
                    <a:pt x="109061" y="66770"/>
                    <a:pt x="109061" y="68390"/>
                  </a:cubicBezTo>
                  <a:cubicBezTo>
                    <a:pt x="109061" y="70009"/>
                    <a:pt x="108966" y="71533"/>
                    <a:pt x="108776" y="73152"/>
                  </a:cubicBezTo>
                  <a:cubicBezTo>
                    <a:pt x="107537" y="83915"/>
                    <a:pt x="102108" y="93345"/>
                    <a:pt x="94107" y="99917"/>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29"/>
            <p:cNvSpPr/>
            <p:nvPr/>
          </p:nvSpPr>
          <p:spPr>
            <a:xfrm>
              <a:off x="2057794" y="4573028"/>
              <a:ext cx="793514" cy="772782"/>
            </a:xfrm>
            <a:custGeom>
              <a:avLst/>
              <a:gdLst/>
              <a:ahLst/>
              <a:cxnLst/>
              <a:rect l="l" t="t" r="r" b="b"/>
              <a:pathLst>
                <a:path w="793514" h="772782" extrusionOk="0">
                  <a:moveTo>
                    <a:pt x="776274" y="429407"/>
                  </a:moveTo>
                  <a:lnTo>
                    <a:pt x="752748" y="408547"/>
                  </a:lnTo>
                  <a:lnTo>
                    <a:pt x="313264" y="18974"/>
                  </a:lnTo>
                  <a:cubicBezTo>
                    <a:pt x="282117" y="-8648"/>
                    <a:pt x="234302" y="-5791"/>
                    <a:pt x="206775" y="25451"/>
                  </a:cubicBezTo>
                  <a:lnTo>
                    <a:pt x="175437" y="60884"/>
                  </a:lnTo>
                  <a:lnTo>
                    <a:pt x="157149" y="81554"/>
                  </a:lnTo>
                  <a:lnTo>
                    <a:pt x="65233" y="185376"/>
                  </a:lnTo>
                  <a:lnTo>
                    <a:pt x="46945" y="206045"/>
                  </a:lnTo>
                  <a:lnTo>
                    <a:pt x="18942" y="237668"/>
                  </a:lnTo>
                  <a:cubicBezTo>
                    <a:pt x="-8681" y="268910"/>
                    <a:pt x="-5728" y="316726"/>
                    <a:pt x="25419" y="344253"/>
                  </a:cubicBezTo>
                  <a:lnTo>
                    <a:pt x="64471" y="378924"/>
                  </a:lnTo>
                  <a:lnTo>
                    <a:pt x="85331" y="397402"/>
                  </a:lnTo>
                  <a:lnTo>
                    <a:pt x="206489" y="504844"/>
                  </a:lnTo>
                  <a:lnTo>
                    <a:pt x="227253" y="523228"/>
                  </a:lnTo>
                  <a:lnTo>
                    <a:pt x="467855" y="736492"/>
                  </a:lnTo>
                  <a:lnTo>
                    <a:pt x="488334" y="754685"/>
                  </a:lnTo>
                  <a:cubicBezTo>
                    <a:pt x="499287" y="764401"/>
                    <a:pt x="512432" y="770592"/>
                    <a:pt x="526529" y="772783"/>
                  </a:cubicBezTo>
                  <a:lnTo>
                    <a:pt x="500716" y="749923"/>
                  </a:lnTo>
                  <a:cubicBezTo>
                    <a:pt x="497668" y="747065"/>
                    <a:pt x="495858" y="743446"/>
                    <a:pt x="495573" y="739255"/>
                  </a:cubicBezTo>
                  <a:cubicBezTo>
                    <a:pt x="495382" y="735064"/>
                    <a:pt x="496716" y="731159"/>
                    <a:pt x="499478" y="728015"/>
                  </a:cubicBezTo>
                  <a:lnTo>
                    <a:pt x="499668" y="727825"/>
                  </a:lnTo>
                  <a:lnTo>
                    <a:pt x="478904" y="709346"/>
                  </a:lnTo>
                  <a:lnTo>
                    <a:pt x="243827" y="501034"/>
                  </a:lnTo>
                  <a:lnTo>
                    <a:pt x="223253" y="482747"/>
                  </a:lnTo>
                  <a:lnTo>
                    <a:pt x="102571" y="375781"/>
                  </a:lnTo>
                  <a:lnTo>
                    <a:pt x="81902" y="357398"/>
                  </a:lnTo>
                  <a:lnTo>
                    <a:pt x="43707" y="323584"/>
                  </a:lnTo>
                  <a:cubicBezTo>
                    <a:pt x="23990" y="306058"/>
                    <a:pt x="22180" y="275768"/>
                    <a:pt x="39706" y="256051"/>
                  </a:cubicBezTo>
                  <a:lnTo>
                    <a:pt x="67614" y="224524"/>
                  </a:lnTo>
                  <a:lnTo>
                    <a:pt x="85902" y="203855"/>
                  </a:lnTo>
                  <a:lnTo>
                    <a:pt x="177819" y="100032"/>
                  </a:lnTo>
                  <a:lnTo>
                    <a:pt x="196011" y="79458"/>
                  </a:lnTo>
                  <a:lnTo>
                    <a:pt x="227539" y="43834"/>
                  </a:lnTo>
                  <a:cubicBezTo>
                    <a:pt x="236874" y="33071"/>
                    <a:pt x="250113" y="27642"/>
                    <a:pt x="263258" y="27642"/>
                  </a:cubicBezTo>
                  <a:cubicBezTo>
                    <a:pt x="274593" y="27642"/>
                    <a:pt x="285832" y="31642"/>
                    <a:pt x="294881" y="39643"/>
                  </a:cubicBezTo>
                  <a:lnTo>
                    <a:pt x="730364" y="425597"/>
                  </a:lnTo>
                  <a:lnTo>
                    <a:pt x="751033" y="444075"/>
                  </a:lnTo>
                  <a:lnTo>
                    <a:pt x="755605" y="438932"/>
                  </a:lnTo>
                  <a:cubicBezTo>
                    <a:pt x="758463" y="435883"/>
                    <a:pt x="762082" y="433979"/>
                    <a:pt x="766273" y="433693"/>
                  </a:cubicBezTo>
                  <a:lnTo>
                    <a:pt x="767226" y="433693"/>
                  </a:lnTo>
                  <a:cubicBezTo>
                    <a:pt x="770940" y="433693"/>
                    <a:pt x="774560" y="435122"/>
                    <a:pt x="777513" y="437598"/>
                  </a:cubicBezTo>
                  <a:lnTo>
                    <a:pt x="793515" y="451695"/>
                  </a:lnTo>
                  <a:cubicBezTo>
                    <a:pt x="789228" y="443313"/>
                    <a:pt x="783513" y="435788"/>
                    <a:pt x="776274" y="429407"/>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29"/>
            <p:cNvSpPr/>
            <p:nvPr/>
          </p:nvSpPr>
          <p:spPr>
            <a:xfrm>
              <a:off x="2525577" y="4979004"/>
              <a:ext cx="423569" cy="447197"/>
            </a:xfrm>
            <a:custGeom>
              <a:avLst/>
              <a:gdLst/>
              <a:ahLst/>
              <a:cxnLst/>
              <a:rect l="l" t="t" r="r" b="b"/>
              <a:pathLst>
                <a:path w="423569" h="447197" extrusionOk="0">
                  <a:moveTo>
                    <a:pt x="409075" y="82580"/>
                  </a:moveTo>
                  <a:lnTo>
                    <a:pt x="328017" y="10952"/>
                  </a:lnTo>
                  <a:cubicBezTo>
                    <a:pt x="319445" y="3237"/>
                    <a:pt x="308300" y="-668"/>
                    <a:pt x="296775" y="94"/>
                  </a:cubicBezTo>
                  <a:cubicBezTo>
                    <a:pt x="292679" y="379"/>
                    <a:pt x="288774" y="1142"/>
                    <a:pt x="284964" y="2570"/>
                  </a:cubicBezTo>
                  <a:cubicBezTo>
                    <a:pt x="278201" y="4952"/>
                    <a:pt x="272010" y="9047"/>
                    <a:pt x="267057" y="14572"/>
                  </a:cubicBezTo>
                  <a:lnTo>
                    <a:pt x="262580" y="19620"/>
                  </a:lnTo>
                  <a:lnTo>
                    <a:pt x="11120" y="303370"/>
                  </a:lnTo>
                  <a:lnTo>
                    <a:pt x="10835" y="303751"/>
                  </a:lnTo>
                  <a:cubicBezTo>
                    <a:pt x="4262" y="311276"/>
                    <a:pt x="452" y="320705"/>
                    <a:pt x="71" y="330516"/>
                  </a:cubicBezTo>
                  <a:cubicBezTo>
                    <a:pt x="-24" y="332040"/>
                    <a:pt x="-24" y="333469"/>
                    <a:pt x="71" y="334993"/>
                  </a:cubicBezTo>
                  <a:cubicBezTo>
                    <a:pt x="643" y="346518"/>
                    <a:pt x="5882" y="356996"/>
                    <a:pt x="14454" y="364711"/>
                  </a:cubicBezTo>
                  <a:lnTo>
                    <a:pt x="95512" y="436339"/>
                  </a:lnTo>
                  <a:cubicBezTo>
                    <a:pt x="103608" y="443578"/>
                    <a:pt x="113895" y="447197"/>
                    <a:pt x="124087" y="447197"/>
                  </a:cubicBezTo>
                  <a:cubicBezTo>
                    <a:pt x="135993" y="447197"/>
                    <a:pt x="147899" y="442244"/>
                    <a:pt x="156567" y="432624"/>
                  </a:cubicBezTo>
                  <a:lnTo>
                    <a:pt x="412694" y="143445"/>
                  </a:lnTo>
                  <a:cubicBezTo>
                    <a:pt x="428506" y="125729"/>
                    <a:pt x="426887" y="98392"/>
                    <a:pt x="409075" y="82580"/>
                  </a:cubicBezTo>
                  <a:close/>
                  <a:moveTo>
                    <a:pt x="392025" y="125062"/>
                  </a:moveTo>
                  <a:lnTo>
                    <a:pt x="135803" y="414241"/>
                  </a:lnTo>
                  <a:cubicBezTo>
                    <a:pt x="130183" y="420623"/>
                    <a:pt x="120372" y="421194"/>
                    <a:pt x="113990" y="415574"/>
                  </a:cubicBezTo>
                  <a:lnTo>
                    <a:pt x="58745" y="366806"/>
                  </a:lnTo>
                  <a:lnTo>
                    <a:pt x="32933" y="343946"/>
                  </a:lnTo>
                  <a:cubicBezTo>
                    <a:pt x="29885" y="341089"/>
                    <a:pt x="28075" y="337469"/>
                    <a:pt x="27789" y="333278"/>
                  </a:cubicBezTo>
                  <a:cubicBezTo>
                    <a:pt x="27599" y="329087"/>
                    <a:pt x="28932" y="325182"/>
                    <a:pt x="31694" y="322039"/>
                  </a:cubicBezTo>
                  <a:lnTo>
                    <a:pt x="31885" y="321848"/>
                  </a:lnTo>
                  <a:lnTo>
                    <a:pt x="283250" y="38099"/>
                  </a:lnTo>
                  <a:lnTo>
                    <a:pt x="287822" y="32955"/>
                  </a:lnTo>
                  <a:cubicBezTo>
                    <a:pt x="290679" y="29907"/>
                    <a:pt x="294299" y="28002"/>
                    <a:pt x="298490" y="27716"/>
                  </a:cubicBezTo>
                  <a:lnTo>
                    <a:pt x="299442" y="27716"/>
                  </a:lnTo>
                  <a:cubicBezTo>
                    <a:pt x="303157" y="27716"/>
                    <a:pt x="306776" y="29145"/>
                    <a:pt x="309729" y="31621"/>
                  </a:cubicBezTo>
                  <a:lnTo>
                    <a:pt x="325731" y="45719"/>
                  </a:lnTo>
                  <a:lnTo>
                    <a:pt x="390692" y="103250"/>
                  </a:lnTo>
                  <a:cubicBezTo>
                    <a:pt x="394121" y="106298"/>
                    <a:pt x="395930" y="110488"/>
                    <a:pt x="395930" y="114775"/>
                  </a:cubicBezTo>
                  <a:cubicBezTo>
                    <a:pt x="395930" y="118490"/>
                    <a:pt x="394597" y="122109"/>
                    <a:pt x="392025" y="125062"/>
                  </a:cubicBezTo>
                  <a:close/>
                </a:path>
              </a:pathLst>
            </a:custGeom>
            <a:solidFill>
              <a:srgbClr val="A0C78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aphicFrame>
        <p:nvGraphicFramePr>
          <p:cNvPr id="5" name="Table 4"/>
          <p:cNvGraphicFramePr>
            <a:graphicFrameLocks noGrp="1"/>
          </p:cNvGraphicFramePr>
          <p:nvPr>
            <p:extLst>
              <p:ext uri="{D42A27DB-BD31-4B8C-83A1-F6EECF244321}">
                <p14:modId xmlns:p14="http://schemas.microsoft.com/office/powerpoint/2010/main" val="74352486"/>
              </p:ext>
            </p:extLst>
          </p:nvPr>
        </p:nvGraphicFramePr>
        <p:xfrm>
          <a:off x="134093" y="495301"/>
          <a:ext cx="11943607" cy="4754880"/>
        </p:xfrm>
        <a:graphic>
          <a:graphicData uri="http://schemas.openxmlformats.org/drawingml/2006/table">
            <a:tbl>
              <a:tblPr firstRow="1" bandRow="1">
                <a:tableStyleId>{5C22544A-7EE6-4342-B048-85BDC9FD1C3A}</a:tableStyleId>
              </a:tblPr>
              <a:tblGrid>
                <a:gridCol w="2666718">
                  <a:extLst>
                    <a:ext uri="{9D8B030D-6E8A-4147-A177-3AD203B41FA5}">
                      <a16:colId xmlns:a16="http://schemas.microsoft.com/office/drawing/2014/main" val="20000"/>
                    </a:ext>
                  </a:extLst>
                </a:gridCol>
                <a:gridCol w="9276889">
                  <a:extLst>
                    <a:ext uri="{9D8B030D-6E8A-4147-A177-3AD203B41FA5}">
                      <a16:colId xmlns:a16="http://schemas.microsoft.com/office/drawing/2014/main" val="20001"/>
                    </a:ext>
                  </a:extLst>
                </a:gridCol>
              </a:tblGrid>
              <a:tr h="914400">
                <a:tc>
                  <a:txBody>
                    <a:bodyPr/>
                    <a:lstStyle/>
                    <a:p>
                      <a:pPr algn="ctr"/>
                      <a:r>
                        <a:rPr lang="en-US" sz="2400" dirty="0" err="1">
                          <a:latin typeface="Calibri" pitchFamily="34" charset="0"/>
                          <a:cs typeface="Calibri" pitchFamily="34" charset="0"/>
                        </a:rPr>
                        <a:t>Tên</a:t>
                      </a:r>
                      <a:r>
                        <a:rPr lang="en-US" sz="2400" baseline="0" dirty="0">
                          <a:latin typeface="Calibri" pitchFamily="34" charset="0"/>
                          <a:cs typeface="Calibri" pitchFamily="34" charset="0"/>
                        </a:rPr>
                        <a:t> </a:t>
                      </a:r>
                      <a:r>
                        <a:rPr lang="en-US" sz="2400" baseline="0" dirty="0" err="1">
                          <a:latin typeface="Calibri" pitchFamily="34" charset="0"/>
                          <a:cs typeface="Calibri" pitchFamily="34" charset="0"/>
                        </a:rPr>
                        <a:t>nhóm</a:t>
                      </a:r>
                      <a:endParaRPr lang="en-US" sz="2400" dirty="0">
                        <a:latin typeface="Calibri" pitchFamily="34" charset="0"/>
                        <a:cs typeface="Calibri" pitchFamily="34" charset="0"/>
                      </a:endParaRPr>
                    </a:p>
                  </a:txBody>
                  <a:tcPr anchor="ctr"/>
                </a:tc>
                <a:tc>
                  <a:txBody>
                    <a:bodyPr/>
                    <a:lstStyle/>
                    <a:p>
                      <a:pPr algn="ctr"/>
                      <a:r>
                        <a:rPr lang="en-US" sz="2400" dirty="0" err="1">
                          <a:latin typeface="Calibri" pitchFamily="34" charset="0"/>
                          <a:cs typeface="Calibri" pitchFamily="34" charset="0"/>
                        </a:rPr>
                        <a:t>Nội</a:t>
                      </a:r>
                      <a:r>
                        <a:rPr lang="en-US" sz="2400" dirty="0">
                          <a:latin typeface="Calibri" pitchFamily="34" charset="0"/>
                          <a:cs typeface="Calibri" pitchFamily="34" charset="0"/>
                        </a:rPr>
                        <a:t> dung </a:t>
                      </a:r>
                      <a:r>
                        <a:rPr lang="en-US" sz="2400" dirty="0" err="1">
                          <a:latin typeface="Calibri" pitchFamily="34" charset="0"/>
                          <a:cs typeface="Calibri" pitchFamily="34" charset="0"/>
                        </a:rPr>
                        <a:t>nhiệm</a:t>
                      </a:r>
                      <a:r>
                        <a:rPr lang="en-US" sz="2400" baseline="0" dirty="0">
                          <a:latin typeface="Calibri" pitchFamily="34" charset="0"/>
                          <a:cs typeface="Calibri" pitchFamily="34" charset="0"/>
                        </a:rPr>
                        <a:t> </a:t>
                      </a:r>
                      <a:r>
                        <a:rPr lang="en-US" sz="2400" baseline="0" dirty="0" err="1">
                          <a:latin typeface="Calibri" pitchFamily="34" charset="0"/>
                          <a:cs typeface="Calibri" pitchFamily="34" charset="0"/>
                        </a:rPr>
                        <a:t>vụ</a:t>
                      </a:r>
                      <a:endParaRPr lang="en-US" sz="2400" dirty="0">
                        <a:latin typeface="Calibri" pitchFamily="34" charset="0"/>
                        <a:cs typeface="Calibri" pitchFamily="34" charset="0"/>
                      </a:endParaRPr>
                    </a:p>
                  </a:txBody>
                  <a:tcPr anchor="ctr"/>
                </a:tc>
                <a:extLst>
                  <a:ext uri="{0D108BD9-81ED-4DB2-BD59-A6C34878D82A}">
                    <a16:rowId xmlns:a16="http://schemas.microsoft.com/office/drawing/2014/main" val="10000"/>
                  </a:ext>
                </a:extLst>
              </a:tr>
              <a:tr h="150678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i="0" u="none" strike="noStrike" cap="none" dirty="0" err="1">
                          <a:solidFill>
                            <a:schemeClr val="dk1"/>
                          </a:solidFill>
                          <a:effectLst/>
                          <a:latin typeface="Calibri" pitchFamily="34" charset="0"/>
                          <a:ea typeface="+mn-ea"/>
                          <a:cs typeface="Calibri" pitchFamily="34" charset="0"/>
                          <a:sym typeface="Arial"/>
                        </a:rPr>
                        <a:t>Nhóm</a:t>
                      </a:r>
                      <a:r>
                        <a:rPr lang="en-US" sz="2400" b="1" i="0" u="none" strike="noStrike" cap="none" dirty="0">
                          <a:solidFill>
                            <a:schemeClr val="dk1"/>
                          </a:solidFill>
                          <a:effectLst/>
                          <a:latin typeface="Calibri" pitchFamily="34" charset="0"/>
                          <a:ea typeface="+mn-ea"/>
                          <a:cs typeface="Calibri" pitchFamily="34" charset="0"/>
                          <a:sym typeface="Arial"/>
                        </a:rPr>
                        <a:t> 1: </a:t>
                      </a:r>
                      <a:r>
                        <a:rPr lang="en-US" sz="2400" b="1" i="0" u="none" strike="noStrike" cap="none" dirty="0" err="1">
                          <a:solidFill>
                            <a:schemeClr val="dk1"/>
                          </a:solidFill>
                          <a:effectLst/>
                          <a:latin typeface="Calibri" pitchFamily="34" charset="0"/>
                          <a:ea typeface="+mn-ea"/>
                          <a:cs typeface="Calibri" pitchFamily="34" charset="0"/>
                          <a:sym typeface="Arial"/>
                        </a:rPr>
                        <a:t>Quang</a:t>
                      </a:r>
                      <a:r>
                        <a:rPr lang="en-US" sz="2400" b="1" i="0" u="none" strike="noStrike" cap="none" dirty="0">
                          <a:solidFill>
                            <a:schemeClr val="dk1"/>
                          </a:solidFill>
                          <a:effectLst/>
                          <a:latin typeface="Calibri" pitchFamily="34" charset="0"/>
                          <a:ea typeface="+mn-ea"/>
                          <a:cs typeface="Calibri" pitchFamily="34" charset="0"/>
                          <a:sym typeface="Arial"/>
                        </a:rPr>
                        <a:t> </a:t>
                      </a:r>
                      <a:r>
                        <a:rPr lang="en-US" sz="2400" b="1" i="0" u="none" strike="noStrike" cap="none" dirty="0" err="1">
                          <a:solidFill>
                            <a:schemeClr val="dk1"/>
                          </a:solidFill>
                          <a:effectLst/>
                          <a:latin typeface="Calibri" pitchFamily="34" charset="0"/>
                          <a:ea typeface="+mn-ea"/>
                          <a:cs typeface="Calibri" pitchFamily="34" charset="0"/>
                          <a:sym typeface="Arial"/>
                        </a:rPr>
                        <a:t>tổng</a:t>
                      </a:r>
                      <a:r>
                        <a:rPr lang="en-US" sz="2400" b="1" i="0" u="none" strike="noStrike" cap="none" dirty="0">
                          <a:solidFill>
                            <a:schemeClr val="dk1"/>
                          </a:solidFill>
                          <a:effectLst/>
                          <a:latin typeface="Calibri" pitchFamily="34" charset="0"/>
                          <a:ea typeface="+mn-ea"/>
                          <a:cs typeface="Calibri" pitchFamily="34" charset="0"/>
                          <a:sym typeface="Arial"/>
                        </a:rPr>
                        <a:t> </a:t>
                      </a:r>
                      <a:r>
                        <a:rPr lang="en-US" sz="2400" b="1" i="0" u="none" strike="noStrike" cap="none" dirty="0" err="1">
                          <a:solidFill>
                            <a:schemeClr val="dk1"/>
                          </a:solidFill>
                          <a:effectLst/>
                          <a:latin typeface="Calibri" pitchFamily="34" charset="0"/>
                          <a:ea typeface="+mn-ea"/>
                          <a:cs typeface="Calibri" pitchFamily="34" charset="0"/>
                          <a:sym typeface="Arial"/>
                        </a:rPr>
                        <a:t>hợp</a:t>
                      </a:r>
                      <a:endParaRPr lang="en-US" sz="2400" b="0" i="0" u="none" strike="noStrike" cap="none" dirty="0">
                        <a:solidFill>
                          <a:schemeClr val="dk1"/>
                        </a:solidFill>
                        <a:effectLst/>
                        <a:latin typeface="Calibri" pitchFamily="34" charset="0"/>
                        <a:ea typeface="+mn-ea"/>
                        <a:cs typeface="Calibri" pitchFamily="34" charset="0"/>
                        <a:sym typeface="Arial"/>
                      </a:endParaRPr>
                    </a:p>
                    <a:p>
                      <a:pPr algn="ctr"/>
                      <a:endParaRPr lang="en-US" sz="2400" dirty="0">
                        <a:latin typeface="Calibri" pitchFamily="34" charset="0"/>
                        <a:cs typeface="Calibri" pitchFamily="34" charset="0"/>
                      </a:endParaRPr>
                    </a:p>
                  </a:txBody>
                  <a:tcPr anchor="ctr"/>
                </a:tc>
                <a:tc>
                  <a:txBody>
                    <a:bodyPr/>
                    <a:lstStyle/>
                    <a:p>
                      <a:r>
                        <a:rPr lang="en-US" sz="2400" b="1"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Quang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tổng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hợp</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là</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gì</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Phân</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loại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Kể</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tên</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những</a:t>
                      </a:r>
                      <a:r>
                        <a:rPr lang="en-US" sz="2400" b="0" i="0" u="none" strike="noStrike" cap="none" dirty="0">
                          <a:solidFill>
                            <a:schemeClr val="dk1"/>
                          </a:solidFill>
                          <a:effectLst/>
                          <a:latin typeface="Calibri" pitchFamily="34" charset="0"/>
                          <a:ea typeface="+mn-ea"/>
                          <a:cs typeface="Calibri" pitchFamily="34" charset="0"/>
                          <a:sym typeface="Arial"/>
                        </a:rPr>
                        <a:t> VSV </a:t>
                      </a:r>
                      <a:r>
                        <a:rPr lang="en-US" sz="2400" b="0" i="0" u="none" strike="noStrike" cap="none" dirty="0" err="1">
                          <a:solidFill>
                            <a:schemeClr val="dk1"/>
                          </a:solidFill>
                          <a:effectLst/>
                          <a:latin typeface="Calibri" pitchFamily="34" charset="0"/>
                          <a:ea typeface="+mn-ea"/>
                          <a:cs typeface="Calibri" pitchFamily="34" charset="0"/>
                          <a:sym typeface="Arial"/>
                        </a:rPr>
                        <a:t>có</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khả</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năng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quang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tổng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hợp</a:t>
                      </a:r>
                      <a:r>
                        <a:rPr lang="en-US" sz="2400" b="0" i="0" u="none" strike="noStrike" cap="none" dirty="0">
                          <a:solidFill>
                            <a:schemeClr val="dk1"/>
                          </a:solidFill>
                          <a:effectLst/>
                          <a:latin typeface="Calibri" pitchFamily="34" charset="0"/>
                          <a:ea typeface="+mn-ea"/>
                          <a:cs typeface="Calibri" pitchFamily="34" charset="0"/>
                          <a:sym typeface="Arial"/>
                        </a:rPr>
                        <a:t>?</a:t>
                      </a:r>
                    </a:p>
                    <a:p>
                      <a:r>
                        <a:rPr lang="en-US" sz="2400" b="0" i="0" u="none" strike="noStrike" cap="none" dirty="0">
                          <a:solidFill>
                            <a:schemeClr val="dk1"/>
                          </a:solidFill>
                          <a:effectLst/>
                          <a:latin typeface="Calibri" pitchFamily="34" charset="0"/>
                          <a:ea typeface="+mn-ea"/>
                          <a:cs typeface="Calibri" pitchFamily="34" charset="0"/>
                          <a:sym typeface="Arial"/>
                        </a:rPr>
                        <a:t>- So </a:t>
                      </a:r>
                      <a:r>
                        <a:rPr lang="en-US" sz="2400" b="0" i="0" u="none" strike="noStrike" cap="none" dirty="0" err="1">
                          <a:solidFill>
                            <a:schemeClr val="dk1"/>
                          </a:solidFill>
                          <a:effectLst/>
                          <a:latin typeface="Calibri" pitchFamily="34" charset="0"/>
                          <a:ea typeface="+mn-ea"/>
                          <a:cs typeface="Calibri" pitchFamily="34" charset="0"/>
                          <a:sym typeface="Arial"/>
                        </a:rPr>
                        <a:t>sánh</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sự</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giống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và</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khác</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nhau</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giữa</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quá</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trình</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quang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hợp</a:t>
                      </a:r>
                      <a:r>
                        <a:rPr lang="en-US" sz="2400" b="0" i="0" u="none" strike="noStrike" cap="none" dirty="0">
                          <a:solidFill>
                            <a:schemeClr val="dk1"/>
                          </a:solidFill>
                          <a:effectLst/>
                          <a:latin typeface="Calibri" pitchFamily="34" charset="0"/>
                          <a:ea typeface="+mn-ea"/>
                          <a:cs typeface="Calibri" pitchFamily="34" charset="0"/>
                          <a:sym typeface="Arial"/>
                        </a:rPr>
                        <a:t> ở TV </a:t>
                      </a:r>
                      <a:r>
                        <a:rPr lang="en-US" sz="2400" b="0" i="0" u="none" strike="noStrike" cap="none" dirty="0" err="1">
                          <a:solidFill>
                            <a:schemeClr val="dk1"/>
                          </a:solidFill>
                          <a:effectLst/>
                          <a:latin typeface="Calibri" pitchFamily="34" charset="0"/>
                          <a:ea typeface="+mn-ea"/>
                          <a:cs typeface="Calibri" pitchFamily="34" charset="0"/>
                          <a:sym typeface="Arial"/>
                        </a:rPr>
                        <a:t>và</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quang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tổng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hợp</a:t>
                      </a:r>
                      <a:r>
                        <a:rPr lang="en-US" sz="2400" b="0" i="0" u="none" strike="noStrike" cap="none" dirty="0">
                          <a:solidFill>
                            <a:schemeClr val="dk1"/>
                          </a:solidFill>
                          <a:effectLst/>
                          <a:latin typeface="Calibri" pitchFamily="34" charset="0"/>
                          <a:ea typeface="+mn-ea"/>
                          <a:cs typeface="Calibri" pitchFamily="34" charset="0"/>
                          <a:sym typeface="Arial"/>
                        </a:rPr>
                        <a:t> ở VSV?</a:t>
                      </a:r>
                    </a:p>
                    <a:p>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Vai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trò</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và</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ứng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dụng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của</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quang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tổng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hợp</a:t>
                      </a:r>
                      <a:r>
                        <a:rPr lang="en-US" sz="2400" b="0" i="0" u="none" strike="noStrike" cap="none" dirty="0">
                          <a:solidFill>
                            <a:schemeClr val="dk1"/>
                          </a:solidFill>
                          <a:effectLst/>
                          <a:latin typeface="Calibri" pitchFamily="34" charset="0"/>
                          <a:ea typeface="+mn-ea"/>
                          <a:cs typeface="Calibri" pitchFamily="34" charset="0"/>
                          <a:sym typeface="Arial"/>
                        </a:rPr>
                        <a:t> ? </a:t>
                      </a:r>
                      <a:r>
                        <a:rPr lang="en-US" sz="2400" b="0" i="0" u="none" strike="noStrike" cap="none" dirty="0" err="1">
                          <a:solidFill>
                            <a:schemeClr val="dk1"/>
                          </a:solidFill>
                          <a:effectLst/>
                          <a:latin typeface="Calibri" pitchFamily="34" charset="0"/>
                          <a:ea typeface="+mn-ea"/>
                          <a:cs typeface="Calibri" pitchFamily="34" charset="0"/>
                          <a:sym typeface="Arial"/>
                        </a:rPr>
                        <a:t>Nêu</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ví</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dụ</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cụ</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thể</a:t>
                      </a:r>
                      <a:r>
                        <a:rPr lang="en-US" sz="2400" b="0" i="0" u="none" strike="noStrike" cap="none" dirty="0">
                          <a:solidFill>
                            <a:schemeClr val="dk1"/>
                          </a:solidFill>
                          <a:effectLst/>
                          <a:latin typeface="Calibri" pitchFamily="34" charset="0"/>
                          <a:ea typeface="+mn-ea"/>
                          <a:cs typeface="Calibri" pitchFamily="34" charset="0"/>
                          <a:sym typeface="Arial"/>
                        </a:rPr>
                        <a:t>?</a:t>
                      </a:r>
                    </a:p>
                    <a:p>
                      <a:endParaRPr lang="en-US" sz="2400" dirty="0">
                        <a:latin typeface="Calibri" pitchFamily="34" charset="0"/>
                        <a:cs typeface="Calibri" pitchFamily="34" charset="0"/>
                      </a:endParaRPr>
                    </a:p>
                  </a:txBody>
                  <a:tcPr/>
                </a:tc>
                <a:extLst>
                  <a:ext uri="{0D108BD9-81ED-4DB2-BD59-A6C34878D82A}">
                    <a16:rowId xmlns:a16="http://schemas.microsoft.com/office/drawing/2014/main" val="10001"/>
                  </a:ext>
                </a:extLst>
              </a:tr>
              <a:tr h="103800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i="0" u="none" strike="noStrike" cap="none" dirty="0" err="1">
                          <a:solidFill>
                            <a:schemeClr val="dk1"/>
                          </a:solidFill>
                          <a:effectLst/>
                          <a:latin typeface="Calibri" pitchFamily="34" charset="0"/>
                          <a:ea typeface="+mn-ea"/>
                          <a:cs typeface="Calibri" pitchFamily="34" charset="0"/>
                          <a:sym typeface="Arial"/>
                        </a:rPr>
                        <a:t>Nhóm</a:t>
                      </a:r>
                      <a:r>
                        <a:rPr lang="en-US" sz="2400" b="1" i="0" u="none" strike="noStrike" cap="none" dirty="0">
                          <a:solidFill>
                            <a:schemeClr val="dk1"/>
                          </a:solidFill>
                          <a:effectLst/>
                          <a:latin typeface="Calibri" pitchFamily="34" charset="0"/>
                          <a:ea typeface="+mn-ea"/>
                          <a:cs typeface="Calibri" pitchFamily="34" charset="0"/>
                          <a:sym typeface="Arial"/>
                        </a:rPr>
                        <a:t> 2: </a:t>
                      </a:r>
                      <a:r>
                        <a:rPr lang="en-US" sz="2400" b="1" i="0" u="none" strike="noStrike" cap="none" dirty="0" err="1">
                          <a:solidFill>
                            <a:schemeClr val="dk1"/>
                          </a:solidFill>
                          <a:effectLst/>
                          <a:latin typeface="Calibri" pitchFamily="34" charset="0"/>
                          <a:ea typeface="+mn-ea"/>
                          <a:cs typeface="Calibri" pitchFamily="34" charset="0"/>
                          <a:sym typeface="Arial"/>
                        </a:rPr>
                        <a:t>Tổng</a:t>
                      </a:r>
                      <a:r>
                        <a:rPr lang="en-US" sz="2400" b="1" i="0" u="none" strike="noStrike" cap="none" dirty="0">
                          <a:solidFill>
                            <a:schemeClr val="dk1"/>
                          </a:solidFill>
                          <a:effectLst/>
                          <a:latin typeface="Calibri" pitchFamily="34" charset="0"/>
                          <a:ea typeface="+mn-ea"/>
                          <a:cs typeface="Calibri" pitchFamily="34" charset="0"/>
                          <a:sym typeface="Arial"/>
                        </a:rPr>
                        <a:t> </a:t>
                      </a:r>
                      <a:r>
                        <a:rPr lang="en-US" sz="2400" b="1" i="0" u="none" strike="noStrike" cap="none" dirty="0" err="1">
                          <a:solidFill>
                            <a:schemeClr val="dk1"/>
                          </a:solidFill>
                          <a:effectLst/>
                          <a:latin typeface="Calibri" pitchFamily="34" charset="0"/>
                          <a:ea typeface="+mn-ea"/>
                          <a:cs typeface="Calibri" pitchFamily="34" charset="0"/>
                          <a:sym typeface="Arial"/>
                        </a:rPr>
                        <a:t>hợp</a:t>
                      </a:r>
                      <a:r>
                        <a:rPr lang="en-US" sz="2400" b="1" i="0" u="none" strike="noStrike" cap="none" dirty="0">
                          <a:solidFill>
                            <a:schemeClr val="dk1"/>
                          </a:solidFill>
                          <a:effectLst/>
                          <a:latin typeface="Calibri" pitchFamily="34" charset="0"/>
                          <a:ea typeface="+mn-ea"/>
                          <a:cs typeface="Calibri" pitchFamily="34" charset="0"/>
                          <a:sym typeface="Arial"/>
                        </a:rPr>
                        <a:t> amino acid, protein</a:t>
                      </a:r>
                      <a:endParaRPr lang="en-US" sz="2400" b="0" i="0" u="none" strike="noStrike" cap="none" dirty="0">
                        <a:solidFill>
                          <a:schemeClr val="dk1"/>
                        </a:solidFill>
                        <a:effectLst/>
                        <a:latin typeface="Calibri" pitchFamily="34" charset="0"/>
                        <a:ea typeface="+mn-ea"/>
                        <a:cs typeface="Calibri" pitchFamily="34" charset="0"/>
                        <a:sym typeface="Arial"/>
                      </a:endParaRPr>
                    </a:p>
                    <a:p>
                      <a:pPr algn="ctr"/>
                      <a:endParaRPr lang="en-US" sz="2400" dirty="0">
                        <a:latin typeface="Calibri" pitchFamily="34" charset="0"/>
                        <a:cs typeface="Calibri" pitchFamily="34" charset="0"/>
                      </a:endParaRPr>
                    </a:p>
                  </a:txBody>
                  <a:tcPr anchor="ctr"/>
                </a:tc>
                <a:tc>
                  <a:txBody>
                    <a:bodyPr/>
                    <a:lstStyle/>
                    <a:p>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Mô</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tả</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quá</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trình</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tổng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hợp</a:t>
                      </a:r>
                      <a:r>
                        <a:rPr lang="en-US" sz="2400" b="0" i="0" u="none" strike="noStrike" cap="none" dirty="0">
                          <a:solidFill>
                            <a:schemeClr val="dk1"/>
                          </a:solidFill>
                          <a:effectLst/>
                          <a:latin typeface="Calibri" pitchFamily="34" charset="0"/>
                          <a:ea typeface="+mn-ea"/>
                          <a:cs typeface="Calibri" pitchFamily="34" charset="0"/>
                          <a:sym typeface="Arial"/>
                        </a:rPr>
                        <a:t> protein ở vi </a:t>
                      </a:r>
                      <a:r>
                        <a:rPr lang="en-US" sz="2400" b="0" i="0" u="none" strike="noStrike" cap="none" dirty="0" err="1">
                          <a:solidFill>
                            <a:schemeClr val="dk1"/>
                          </a:solidFill>
                          <a:effectLst/>
                          <a:latin typeface="Calibri" pitchFamily="34" charset="0"/>
                          <a:ea typeface="+mn-ea"/>
                          <a:cs typeface="Calibri" pitchFamily="34" charset="0"/>
                          <a:sym typeface="Arial"/>
                        </a:rPr>
                        <a:t>sinh</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vật</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dưới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dạng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sơ</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đồ</a:t>
                      </a:r>
                      <a:r>
                        <a:rPr lang="en-US" sz="2400" b="0" i="0" u="none" strike="noStrike" cap="none" dirty="0">
                          <a:solidFill>
                            <a:schemeClr val="dk1"/>
                          </a:solidFill>
                          <a:effectLst/>
                          <a:latin typeface="Calibri" pitchFamily="34" charset="0"/>
                          <a:ea typeface="+mn-ea"/>
                          <a:cs typeface="Calibri" pitchFamily="34" charset="0"/>
                          <a:sym typeface="Arial"/>
                        </a:rPr>
                        <a:t>?</a:t>
                      </a:r>
                    </a:p>
                    <a:p>
                      <a:pPr marL="342900" indent="-342900">
                        <a:buFontTx/>
                        <a:buChar char="-"/>
                      </a:pPr>
                      <a:r>
                        <a:rPr lang="en-US" sz="2400" b="0" i="0" u="none" strike="noStrike" cap="none" dirty="0" err="1">
                          <a:solidFill>
                            <a:schemeClr val="dk1"/>
                          </a:solidFill>
                          <a:effectLst/>
                          <a:latin typeface="Calibri" pitchFamily="34" charset="0"/>
                          <a:ea typeface="+mn-ea"/>
                          <a:cs typeface="Calibri" pitchFamily="34" charset="0"/>
                          <a:sym typeface="Arial"/>
                        </a:rPr>
                        <a:t>Nêu</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vai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trò</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của</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tổng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hợp</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a.a</a:t>
                      </a:r>
                      <a:r>
                        <a:rPr lang="en-US" sz="2400" b="0" i="0" u="none" strike="noStrike" cap="none" dirty="0">
                          <a:solidFill>
                            <a:schemeClr val="dk1"/>
                          </a:solidFill>
                          <a:effectLst/>
                          <a:latin typeface="Calibri" pitchFamily="34" charset="0"/>
                          <a:ea typeface="+mn-ea"/>
                          <a:cs typeface="Calibri" pitchFamily="34" charset="0"/>
                          <a:sym typeface="Arial"/>
                        </a:rPr>
                        <a:t>, protein </a:t>
                      </a:r>
                      <a:r>
                        <a:rPr lang="en-US" sz="2400" b="0" i="0" u="none" strike="noStrike" cap="none" dirty="0" err="1">
                          <a:solidFill>
                            <a:schemeClr val="dk1"/>
                          </a:solidFill>
                          <a:effectLst/>
                          <a:latin typeface="Calibri" pitchFamily="34" charset="0"/>
                          <a:ea typeface="+mn-ea"/>
                          <a:cs typeface="Calibri" pitchFamily="34" charset="0"/>
                          <a:sym typeface="Arial"/>
                        </a:rPr>
                        <a:t>đối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với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bản</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thân</a:t>
                      </a:r>
                      <a:r>
                        <a:rPr lang="en-US" sz="2400" b="0" i="0" u="none" strike="noStrike" cap="none" dirty="0">
                          <a:solidFill>
                            <a:schemeClr val="dk1"/>
                          </a:solidFill>
                          <a:effectLst/>
                          <a:latin typeface="Calibri" pitchFamily="34" charset="0"/>
                          <a:ea typeface="+mn-ea"/>
                          <a:cs typeface="Calibri" pitchFamily="34" charset="0"/>
                          <a:sym typeface="Arial"/>
                        </a:rPr>
                        <a:t> VSV? </a:t>
                      </a:r>
                    </a:p>
                    <a:p>
                      <a:pPr marL="342900" indent="-342900">
                        <a:buFontTx/>
                        <a:buChar char="-"/>
                      </a:pPr>
                      <a:r>
                        <a:rPr lang="en-US" sz="2400" b="0" i="0" u="none" strike="noStrike" cap="none" dirty="0" err="1">
                          <a:solidFill>
                            <a:schemeClr val="dk1"/>
                          </a:solidFill>
                          <a:effectLst/>
                          <a:latin typeface="Calibri" pitchFamily="34" charset="0"/>
                          <a:ea typeface="+mn-ea"/>
                          <a:cs typeface="Calibri" pitchFamily="34" charset="0"/>
                          <a:sym typeface="Arial"/>
                        </a:rPr>
                        <a:t>Trong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thực</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tế</a:t>
                      </a:r>
                      <a:r>
                        <a:rPr lang="en-US" sz="2400" b="0" i="0" u="none" strike="noStrike" cap="none" dirty="0">
                          <a:solidFill>
                            <a:schemeClr val="dk1"/>
                          </a:solidFill>
                          <a:effectLst/>
                          <a:latin typeface="Calibri" pitchFamily="34" charset="0"/>
                          <a:ea typeface="+mn-ea"/>
                          <a:cs typeface="Calibri" pitchFamily="34" charset="0"/>
                          <a:sym typeface="Arial"/>
                        </a:rPr>
                        <a:t>, con </a:t>
                      </a:r>
                      <a:r>
                        <a:rPr lang="en-US" sz="2400" b="0" i="0" u="none" strike="noStrike" cap="none" dirty="0" err="1">
                          <a:solidFill>
                            <a:schemeClr val="dk1"/>
                          </a:solidFill>
                          <a:effectLst/>
                          <a:latin typeface="Calibri" pitchFamily="34" charset="0"/>
                          <a:ea typeface="+mn-ea"/>
                          <a:cs typeface="Calibri" pitchFamily="34" charset="0"/>
                          <a:sym typeface="Arial"/>
                        </a:rPr>
                        <a:t>người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đã</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khai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thác</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khả</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năng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này</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của</a:t>
                      </a:r>
                      <a:r>
                        <a:rPr lang="en-US" sz="2400" b="0" i="0" u="none" strike="noStrike" cap="none" dirty="0">
                          <a:solidFill>
                            <a:schemeClr val="dk1"/>
                          </a:solidFill>
                          <a:effectLst/>
                          <a:latin typeface="Calibri" pitchFamily="34" charset="0"/>
                          <a:ea typeface="+mn-ea"/>
                          <a:cs typeface="Calibri" pitchFamily="34" charset="0"/>
                          <a:sym typeface="Arial"/>
                        </a:rPr>
                        <a:t> VSV </a:t>
                      </a:r>
                      <a:r>
                        <a:rPr lang="en-US" sz="2400" b="0" i="0" u="none" strike="noStrike" cap="none" dirty="0" err="1">
                          <a:solidFill>
                            <a:schemeClr val="dk1"/>
                          </a:solidFill>
                          <a:effectLst/>
                          <a:latin typeface="Calibri" pitchFamily="34" charset="0"/>
                          <a:ea typeface="+mn-ea"/>
                          <a:cs typeface="Calibri" pitchFamily="34" charset="0"/>
                          <a:sym typeface="Arial"/>
                        </a:rPr>
                        <a:t>như</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thế</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nào</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Nêu</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ví</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dụ</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cụ</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thể</a:t>
                      </a:r>
                      <a:r>
                        <a:rPr lang="en-US" sz="2400" b="0" i="0" u="none" strike="noStrike" cap="none" dirty="0">
                          <a:solidFill>
                            <a:schemeClr val="dk1"/>
                          </a:solidFill>
                          <a:effectLst/>
                          <a:latin typeface="Calibri" pitchFamily="34" charset="0"/>
                          <a:ea typeface="+mn-ea"/>
                          <a:cs typeface="Calibri" pitchFamily="34" charset="0"/>
                          <a:sym typeface="Arial"/>
                        </a:rPr>
                        <a:t>?</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30"/>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Did you know?</a:t>
            </a:r>
            <a:endParaRPr dirty="0"/>
          </a:p>
        </p:txBody>
      </p:sp>
      <p:sp>
        <p:nvSpPr>
          <p:cNvPr id="1056" name="Google Shape;1056;p30"/>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Did you know that a cat uses its whiskers as feelers to determine if a space is too small to squeeze through?</a:t>
            </a:r>
            <a:endParaRPr/>
          </a:p>
          <a:p>
            <a:pPr marL="0" lvl="0" indent="0" algn="l" rtl="0">
              <a:spcBef>
                <a:spcPts val="2100"/>
              </a:spcBef>
              <a:spcAft>
                <a:spcPts val="2100"/>
              </a:spcAft>
              <a:buNone/>
            </a:pPr>
            <a:r>
              <a:rPr lang="en"/>
              <a:t>Also, cats love to sleep. A fifteen-year-old cat has probably spent ten years of its life sleeping.</a:t>
            </a:r>
            <a:endParaRPr/>
          </a:p>
        </p:txBody>
      </p:sp>
      <p:sp>
        <p:nvSpPr>
          <p:cNvPr id="1057" name="Google Shape;1057;p30"/>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Did you know that dogs can smell your feelings?</a:t>
            </a:r>
            <a:endParaRPr/>
          </a:p>
          <a:p>
            <a:pPr marL="0" lvl="0" indent="0" algn="l" rtl="0">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marL="0" lvl="0" indent="0" algn="l" rtl="0">
              <a:spcBef>
                <a:spcPts val="2100"/>
              </a:spcBef>
              <a:spcAft>
                <a:spcPts val="2100"/>
              </a:spcAft>
              <a:buNone/>
            </a:pPr>
            <a:endParaRPr/>
          </a:p>
        </p:txBody>
      </p:sp>
      <p:sp>
        <p:nvSpPr>
          <p:cNvPr id="1058" name="Google Shape;1058;p30"/>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lt1"/>
                </a:solidFill>
                <a:highlight>
                  <a:schemeClr val="accent4"/>
                </a:highlight>
              </a:rPr>
              <a:t>A man's best friend...</a:t>
            </a:r>
            <a:endParaRPr>
              <a:solidFill>
                <a:schemeClr val="lt1"/>
              </a:solidFill>
              <a:highlight>
                <a:schemeClr val="accent4"/>
              </a:highlight>
            </a:endParaRPr>
          </a:p>
        </p:txBody>
      </p:sp>
      <p:sp>
        <p:nvSpPr>
          <p:cNvPr id="1059" name="Google Shape;1059;p30"/>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solidFill>
                  <a:schemeClr val="lt1"/>
                </a:solidFill>
                <a:highlight>
                  <a:schemeClr val="accent4"/>
                </a:highlight>
              </a:rPr>
              <a:t>Mmm, can I fit in?...</a:t>
            </a:r>
            <a:endParaRPr>
              <a:solidFill>
                <a:schemeClr val="lt1"/>
              </a:solidFill>
              <a:highlight>
                <a:schemeClr val="accent4"/>
              </a:highlight>
            </a:endParaRPr>
          </a:p>
        </p:txBody>
      </p:sp>
      <p:graphicFrame>
        <p:nvGraphicFramePr>
          <p:cNvPr id="2" name="Table 1"/>
          <p:cNvGraphicFramePr>
            <a:graphicFrameLocks noGrp="1"/>
          </p:cNvGraphicFramePr>
          <p:nvPr>
            <p:extLst>
              <p:ext uri="{D42A27DB-BD31-4B8C-83A1-F6EECF244321}">
                <p14:modId xmlns:p14="http://schemas.microsoft.com/office/powerpoint/2010/main" val="971062013"/>
              </p:ext>
            </p:extLst>
          </p:nvPr>
        </p:nvGraphicFramePr>
        <p:xfrm>
          <a:off x="114300" y="361950"/>
          <a:ext cx="11943607" cy="5867400"/>
        </p:xfrm>
        <a:graphic>
          <a:graphicData uri="http://schemas.openxmlformats.org/drawingml/2006/table">
            <a:tbl>
              <a:tblPr firstRow="1" bandRow="1">
                <a:tableStyleId>{5C22544A-7EE6-4342-B048-85BDC9FD1C3A}</a:tableStyleId>
              </a:tblPr>
              <a:tblGrid>
                <a:gridCol w="3028950">
                  <a:extLst>
                    <a:ext uri="{9D8B030D-6E8A-4147-A177-3AD203B41FA5}">
                      <a16:colId xmlns:a16="http://schemas.microsoft.com/office/drawing/2014/main" val="20000"/>
                    </a:ext>
                  </a:extLst>
                </a:gridCol>
                <a:gridCol w="8914657">
                  <a:extLst>
                    <a:ext uri="{9D8B030D-6E8A-4147-A177-3AD203B41FA5}">
                      <a16:colId xmlns:a16="http://schemas.microsoft.com/office/drawing/2014/main" val="20001"/>
                    </a:ext>
                  </a:extLst>
                </a:gridCol>
              </a:tblGrid>
              <a:tr h="838200">
                <a:tc>
                  <a:txBody>
                    <a:bodyPr/>
                    <a:lstStyle/>
                    <a:p>
                      <a:pPr algn="ctr"/>
                      <a:r>
                        <a:rPr lang="en-US" sz="2400" dirty="0" err="1">
                          <a:latin typeface="Calibri" pitchFamily="34" charset="0"/>
                          <a:cs typeface="Calibri" pitchFamily="34" charset="0"/>
                        </a:rPr>
                        <a:t>Tên</a:t>
                      </a:r>
                      <a:r>
                        <a:rPr lang="en-US" sz="2400" baseline="0" dirty="0">
                          <a:latin typeface="Calibri" pitchFamily="34" charset="0"/>
                          <a:cs typeface="Calibri" pitchFamily="34" charset="0"/>
                        </a:rPr>
                        <a:t> </a:t>
                      </a:r>
                      <a:r>
                        <a:rPr lang="en-US" sz="2400" baseline="0" dirty="0" err="1">
                          <a:latin typeface="Calibri" pitchFamily="34" charset="0"/>
                          <a:cs typeface="Calibri" pitchFamily="34" charset="0"/>
                        </a:rPr>
                        <a:t>nhóm</a:t>
                      </a:r>
                      <a:endParaRPr lang="en-US" sz="2400" dirty="0">
                        <a:latin typeface="Calibri" pitchFamily="34" charset="0"/>
                        <a:cs typeface="Calibri" pitchFamily="34" charset="0"/>
                      </a:endParaRPr>
                    </a:p>
                  </a:txBody>
                  <a:tcPr anchor="ctr"/>
                </a:tc>
                <a:tc>
                  <a:txBody>
                    <a:bodyPr/>
                    <a:lstStyle/>
                    <a:p>
                      <a:pPr algn="ctr"/>
                      <a:r>
                        <a:rPr lang="en-US" sz="2400" dirty="0" err="1">
                          <a:latin typeface="Calibri" pitchFamily="34" charset="0"/>
                          <a:cs typeface="Calibri" pitchFamily="34" charset="0"/>
                        </a:rPr>
                        <a:t>Nội</a:t>
                      </a:r>
                      <a:r>
                        <a:rPr lang="en-US" sz="2400" dirty="0">
                          <a:latin typeface="Calibri" pitchFamily="34" charset="0"/>
                          <a:cs typeface="Calibri" pitchFamily="34" charset="0"/>
                        </a:rPr>
                        <a:t> dung </a:t>
                      </a:r>
                      <a:r>
                        <a:rPr lang="en-US" sz="2400" dirty="0" err="1">
                          <a:latin typeface="Calibri" pitchFamily="34" charset="0"/>
                          <a:cs typeface="Calibri" pitchFamily="34" charset="0"/>
                        </a:rPr>
                        <a:t>nhiệm</a:t>
                      </a:r>
                      <a:r>
                        <a:rPr lang="en-US" sz="2400" baseline="0" dirty="0">
                          <a:latin typeface="Calibri" pitchFamily="34" charset="0"/>
                          <a:cs typeface="Calibri" pitchFamily="34" charset="0"/>
                        </a:rPr>
                        <a:t> </a:t>
                      </a:r>
                      <a:r>
                        <a:rPr lang="en-US" sz="2400" baseline="0" dirty="0" err="1">
                          <a:latin typeface="Calibri" pitchFamily="34" charset="0"/>
                          <a:cs typeface="Calibri" pitchFamily="34" charset="0"/>
                        </a:rPr>
                        <a:t>vụ</a:t>
                      </a:r>
                      <a:endParaRPr lang="en-US" sz="2400" dirty="0">
                        <a:latin typeface="Calibri" pitchFamily="34" charset="0"/>
                        <a:cs typeface="Calibri" pitchFamily="34" charset="0"/>
                      </a:endParaRPr>
                    </a:p>
                  </a:txBody>
                  <a:tcPr anchor="ctr"/>
                </a:tc>
                <a:extLst>
                  <a:ext uri="{0D108BD9-81ED-4DB2-BD59-A6C34878D82A}">
                    <a16:rowId xmlns:a16="http://schemas.microsoft.com/office/drawing/2014/main" val="10000"/>
                  </a:ext>
                </a:extLst>
              </a:tr>
              <a:tr h="1506789">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i="0" u="none" strike="noStrike" cap="none" dirty="0" err="1">
                          <a:solidFill>
                            <a:schemeClr val="dk1"/>
                          </a:solidFill>
                          <a:effectLst/>
                          <a:latin typeface="Calibri" pitchFamily="34" charset="0"/>
                          <a:ea typeface="+mn-ea"/>
                          <a:cs typeface="Calibri" pitchFamily="34" charset="0"/>
                          <a:sym typeface="Arial"/>
                        </a:rPr>
                        <a:t>Nhóm</a:t>
                      </a:r>
                      <a:r>
                        <a:rPr lang="en-US" sz="2400" b="1" i="0" u="none" strike="noStrike" cap="none" dirty="0">
                          <a:solidFill>
                            <a:schemeClr val="dk1"/>
                          </a:solidFill>
                          <a:effectLst/>
                          <a:latin typeface="Calibri" pitchFamily="34" charset="0"/>
                          <a:ea typeface="+mn-ea"/>
                          <a:cs typeface="Calibri" pitchFamily="34" charset="0"/>
                          <a:sym typeface="Arial"/>
                        </a:rPr>
                        <a:t> 3:  </a:t>
                      </a:r>
                      <a:r>
                        <a:rPr lang="en-US" sz="2400" b="1" i="0" u="none" strike="noStrike" cap="none" dirty="0" err="1">
                          <a:solidFill>
                            <a:schemeClr val="dk1"/>
                          </a:solidFill>
                          <a:effectLst/>
                          <a:latin typeface="Calibri" pitchFamily="34" charset="0"/>
                          <a:ea typeface="+mn-ea"/>
                          <a:cs typeface="Calibri" pitchFamily="34" charset="0"/>
                          <a:sym typeface="Arial"/>
                        </a:rPr>
                        <a:t>Tổng</a:t>
                      </a:r>
                      <a:r>
                        <a:rPr lang="en-US" sz="2400" b="1" i="0" u="none" strike="noStrike" cap="none" dirty="0">
                          <a:solidFill>
                            <a:schemeClr val="dk1"/>
                          </a:solidFill>
                          <a:effectLst/>
                          <a:latin typeface="Calibri" pitchFamily="34" charset="0"/>
                          <a:ea typeface="+mn-ea"/>
                          <a:cs typeface="Calibri" pitchFamily="34" charset="0"/>
                          <a:sym typeface="Arial"/>
                        </a:rPr>
                        <a:t> </a:t>
                      </a:r>
                      <a:r>
                        <a:rPr lang="en-US" sz="2400" b="1" i="0" u="none" strike="noStrike" cap="none" dirty="0" err="1">
                          <a:solidFill>
                            <a:schemeClr val="dk1"/>
                          </a:solidFill>
                          <a:effectLst/>
                          <a:latin typeface="Calibri" pitchFamily="34" charset="0"/>
                          <a:ea typeface="+mn-ea"/>
                          <a:cs typeface="Calibri" pitchFamily="34" charset="0"/>
                          <a:sym typeface="Arial"/>
                        </a:rPr>
                        <a:t>hợp</a:t>
                      </a:r>
                      <a:r>
                        <a:rPr lang="en-US" sz="2400" b="1" i="0" u="none" strike="noStrike" cap="none" dirty="0">
                          <a:solidFill>
                            <a:schemeClr val="dk1"/>
                          </a:solidFill>
                          <a:effectLst/>
                          <a:latin typeface="Calibri" pitchFamily="34" charset="0"/>
                          <a:ea typeface="+mn-ea"/>
                          <a:cs typeface="Calibri" pitchFamily="34" charset="0"/>
                          <a:sym typeface="Arial"/>
                        </a:rPr>
                        <a:t> polysaccharide, </a:t>
                      </a:r>
                      <a:r>
                        <a:rPr lang="en-US" sz="2400" b="1" i="0" u="none" strike="noStrike" cap="none" dirty="0" err="1">
                          <a:solidFill>
                            <a:schemeClr val="dk1"/>
                          </a:solidFill>
                          <a:effectLst/>
                          <a:latin typeface="Calibri" pitchFamily="34" charset="0"/>
                          <a:ea typeface="+mn-ea"/>
                          <a:cs typeface="Calibri" pitchFamily="34" charset="0"/>
                          <a:sym typeface="Arial"/>
                        </a:rPr>
                        <a:t>polyhydroxyalkanoate</a:t>
                      </a:r>
                      <a:endParaRPr lang="en-US" sz="2400" b="0" i="0" u="none" strike="noStrike" cap="none" dirty="0">
                        <a:solidFill>
                          <a:schemeClr val="dk1"/>
                        </a:solidFill>
                        <a:effectLst/>
                        <a:latin typeface="Calibri" pitchFamily="34" charset="0"/>
                        <a:ea typeface="+mn-ea"/>
                        <a:cs typeface="Calibri" pitchFamily="34" charset="0"/>
                        <a:sym typeface="Arial"/>
                      </a:endParaRPr>
                    </a:p>
                    <a:p>
                      <a:endParaRPr lang="en-US" sz="2400" dirty="0">
                        <a:latin typeface="Calibri" pitchFamily="34" charset="0"/>
                        <a:cs typeface="Calibri" pitchFamily="34" charset="0"/>
                      </a:endParaRPr>
                    </a:p>
                  </a:txBody>
                  <a:tcPr anchor="ctr"/>
                </a:tc>
                <a:tc>
                  <a:txBody>
                    <a:bodyPr/>
                    <a:lstStyle/>
                    <a:p>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Mô</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tả</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quá</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trình</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tổng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hợp</a:t>
                      </a:r>
                      <a:r>
                        <a:rPr lang="en-US" sz="2400" b="0" i="0" u="none" strike="noStrike" cap="none" dirty="0">
                          <a:solidFill>
                            <a:schemeClr val="dk1"/>
                          </a:solidFill>
                          <a:effectLst/>
                          <a:latin typeface="Calibri" pitchFamily="34" charset="0"/>
                          <a:ea typeface="+mn-ea"/>
                          <a:cs typeface="Calibri" pitchFamily="34" charset="0"/>
                          <a:sym typeface="Arial"/>
                        </a:rPr>
                        <a:t> polysaccharide ở vi </a:t>
                      </a:r>
                      <a:r>
                        <a:rPr lang="en-US" sz="2400" b="0" i="0" u="none" strike="noStrike" cap="none" dirty="0" err="1">
                          <a:solidFill>
                            <a:schemeClr val="dk1"/>
                          </a:solidFill>
                          <a:effectLst/>
                          <a:latin typeface="Calibri" pitchFamily="34" charset="0"/>
                          <a:ea typeface="+mn-ea"/>
                          <a:cs typeface="Calibri" pitchFamily="34" charset="0"/>
                          <a:sym typeface="Arial"/>
                        </a:rPr>
                        <a:t>sinh</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vật</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dưới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dạng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sơ</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đồ</a:t>
                      </a:r>
                      <a:r>
                        <a:rPr lang="en-US" sz="2400" b="0" i="0" u="none" strike="noStrike" cap="none" dirty="0">
                          <a:solidFill>
                            <a:schemeClr val="dk1"/>
                          </a:solidFill>
                          <a:effectLst/>
                          <a:latin typeface="Calibri" pitchFamily="34" charset="0"/>
                          <a:ea typeface="+mn-ea"/>
                          <a:cs typeface="Calibri" pitchFamily="34" charset="0"/>
                          <a:sym typeface="Arial"/>
                        </a:rPr>
                        <a:t>? Ý </a:t>
                      </a:r>
                      <a:r>
                        <a:rPr lang="en-US" sz="2400" b="0" i="0" u="none" strike="noStrike" cap="none" dirty="0" err="1">
                          <a:solidFill>
                            <a:schemeClr val="dk1"/>
                          </a:solidFill>
                          <a:effectLst/>
                          <a:latin typeface="Calibri" pitchFamily="34" charset="0"/>
                          <a:ea typeface="+mn-ea"/>
                          <a:cs typeface="Calibri" pitchFamily="34" charset="0"/>
                          <a:sym typeface="Arial"/>
                        </a:rPr>
                        <a:t>nghĩa</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của</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quá</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trình</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này</a:t>
                      </a:r>
                      <a:r>
                        <a:rPr lang="en-US" sz="2400" b="0" i="0" u="none" strike="noStrike" cap="none" dirty="0">
                          <a:solidFill>
                            <a:schemeClr val="dk1"/>
                          </a:solidFill>
                          <a:effectLst/>
                          <a:latin typeface="Calibri" pitchFamily="34" charset="0"/>
                          <a:ea typeface="+mn-ea"/>
                          <a:cs typeface="Calibri" pitchFamily="34" charset="0"/>
                          <a:sym typeface="Arial"/>
                        </a:rPr>
                        <a:t>?</a:t>
                      </a:r>
                    </a:p>
                    <a:p>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Tại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sao</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nên</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sử</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dụng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nhựa</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phân</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hủy</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sinh</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học</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ví</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dụ</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như</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polyhydroxyalkanoate</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để</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thay</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thế</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nhựa</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hóa</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dầu</a:t>
                      </a:r>
                      <a:endParaRPr lang="en-US" sz="2400" b="0" i="0" u="none" strike="noStrike" cap="none" dirty="0">
                        <a:solidFill>
                          <a:schemeClr val="dk1"/>
                        </a:solidFill>
                        <a:effectLst/>
                        <a:latin typeface="Calibri" pitchFamily="34" charset="0"/>
                        <a:ea typeface="+mn-ea"/>
                        <a:cs typeface="Calibri" pitchFamily="34" charset="0"/>
                        <a:sym typeface="Arial"/>
                      </a:endParaRPr>
                    </a:p>
                    <a:p>
                      <a:endParaRPr lang="en-US" sz="2400" dirty="0">
                        <a:latin typeface="Calibri" pitchFamily="34" charset="0"/>
                        <a:cs typeface="Calibri" pitchFamily="34" charset="0"/>
                      </a:endParaRPr>
                    </a:p>
                  </a:txBody>
                  <a:tcPr/>
                </a:tc>
                <a:extLst>
                  <a:ext uri="{0D108BD9-81ED-4DB2-BD59-A6C34878D82A}">
                    <a16:rowId xmlns:a16="http://schemas.microsoft.com/office/drawing/2014/main" val="10001"/>
                  </a:ext>
                </a:extLst>
              </a:tr>
              <a:tr h="1038009">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i="0" u="none" strike="noStrike" cap="none" dirty="0" err="1">
                          <a:solidFill>
                            <a:schemeClr val="dk1"/>
                          </a:solidFill>
                          <a:effectLst/>
                          <a:latin typeface="Calibri" pitchFamily="34" charset="0"/>
                          <a:ea typeface="+mn-ea"/>
                          <a:cs typeface="Calibri" pitchFamily="34" charset="0"/>
                          <a:sym typeface="Arial"/>
                        </a:rPr>
                        <a:t>Nhóm</a:t>
                      </a:r>
                      <a:r>
                        <a:rPr lang="en-US" sz="2400" b="1" i="0" u="none" strike="noStrike" cap="none" dirty="0">
                          <a:solidFill>
                            <a:schemeClr val="dk1"/>
                          </a:solidFill>
                          <a:effectLst/>
                          <a:latin typeface="Calibri" pitchFamily="34" charset="0"/>
                          <a:ea typeface="+mn-ea"/>
                          <a:cs typeface="Calibri" pitchFamily="34" charset="0"/>
                          <a:sym typeface="Arial"/>
                        </a:rPr>
                        <a:t> 4: </a:t>
                      </a:r>
                      <a:r>
                        <a:rPr lang="en-US" sz="2400" b="1" i="0" u="none" strike="noStrike" cap="none" dirty="0" err="1">
                          <a:solidFill>
                            <a:schemeClr val="dk1"/>
                          </a:solidFill>
                          <a:effectLst/>
                          <a:latin typeface="Calibri" pitchFamily="34" charset="0"/>
                          <a:ea typeface="+mn-ea"/>
                          <a:cs typeface="Calibri" pitchFamily="34" charset="0"/>
                          <a:sym typeface="Arial"/>
                        </a:rPr>
                        <a:t>Tổng</a:t>
                      </a:r>
                      <a:r>
                        <a:rPr lang="en-US" sz="2400" b="1" i="0" u="none" strike="noStrike" cap="none" dirty="0">
                          <a:solidFill>
                            <a:schemeClr val="dk1"/>
                          </a:solidFill>
                          <a:effectLst/>
                          <a:latin typeface="Calibri" pitchFamily="34" charset="0"/>
                          <a:ea typeface="+mn-ea"/>
                          <a:cs typeface="Calibri" pitchFamily="34" charset="0"/>
                          <a:sym typeface="Arial"/>
                        </a:rPr>
                        <a:t> </a:t>
                      </a:r>
                      <a:r>
                        <a:rPr lang="en-US" sz="2400" b="1" i="0" u="none" strike="noStrike" cap="none" dirty="0" err="1">
                          <a:solidFill>
                            <a:schemeClr val="dk1"/>
                          </a:solidFill>
                          <a:effectLst/>
                          <a:latin typeface="Calibri" pitchFamily="34" charset="0"/>
                          <a:ea typeface="+mn-ea"/>
                          <a:cs typeface="Calibri" pitchFamily="34" charset="0"/>
                          <a:sym typeface="Arial"/>
                        </a:rPr>
                        <a:t>hợp</a:t>
                      </a:r>
                      <a:r>
                        <a:rPr lang="en-US" sz="2400" b="1" i="0" u="none" strike="noStrike" cap="none" dirty="0">
                          <a:solidFill>
                            <a:schemeClr val="dk1"/>
                          </a:solidFill>
                          <a:effectLst/>
                          <a:latin typeface="Calibri" pitchFamily="34" charset="0"/>
                          <a:ea typeface="+mn-ea"/>
                          <a:cs typeface="Calibri" pitchFamily="34" charset="0"/>
                          <a:sym typeface="Arial"/>
                        </a:rPr>
                        <a:t> lipid</a:t>
                      </a:r>
                      <a:endParaRPr lang="en-US" sz="2400" b="0" i="0" u="none" strike="noStrike" cap="none" dirty="0">
                        <a:solidFill>
                          <a:schemeClr val="dk1"/>
                        </a:solidFill>
                        <a:effectLst/>
                        <a:latin typeface="Calibri" pitchFamily="34" charset="0"/>
                        <a:ea typeface="+mn-ea"/>
                        <a:cs typeface="Calibri" pitchFamily="34" charset="0"/>
                        <a:sym typeface="Arial"/>
                      </a:endParaRPr>
                    </a:p>
                    <a:p>
                      <a:endParaRPr lang="en-US" sz="2400" dirty="0">
                        <a:latin typeface="Calibri" pitchFamily="34" charset="0"/>
                        <a:cs typeface="Calibri" pitchFamily="34" charset="0"/>
                      </a:endParaRPr>
                    </a:p>
                  </a:txBody>
                  <a:tcPr anchor="ctr"/>
                </a:tc>
                <a:tc>
                  <a:txBody>
                    <a:bodyPr/>
                    <a:lstStyle/>
                    <a:p>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Mô</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tả</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quá</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trình</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tổng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hợp</a:t>
                      </a:r>
                      <a:r>
                        <a:rPr lang="en-US" sz="2400" b="0" i="0" u="none" strike="noStrike" cap="none" dirty="0">
                          <a:solidFill>
                            <a:schemeClr val="dk1"/>
                          </a:solidFill>
                          <a:effectLst/>
                          <a:latin typeface="Calibri" pitchFamily="34" charset="0"/>
                          <a:ea typeface="+mn-ea"/>
                          <a:cs typeface="Calibri" pitchFamily="34" charset="0"/>
                          <a:sym typeface="Arial"/>
                        </a:rPr>
                        <a:t> lipid ở vi </a:t>
                      </a:r>
                      <a:r>
                        <a:rPr lang="en-US" sz="2400" b="0" i="0" u="none" strike="noStrike" cap="none" dirty="0" err="1">
                          <a:solidFill>
                            <a:schemeClr val="dk1"/>
                          </a:solidFill>
                          <a:effectLst/>
                          <a:latin typeface="Calibri" pitchFamily="34" charset="0"/>
                          <a:ea typeface="+mn-ea"/>
                          <a:cs typeface="Calibri" pitchFamily="34" charset="0"/>
                          <a:sym typeface="Arial"/>
                        </a:rPr>
                        <a:t>sinh</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vật</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dưới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dạng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sơ</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đồ</a:t>
                      </a:r>
                      <a:r>
                        <a:rPr lang="en-US" sz="2400" b="0" i="0" u="none" strike="noStrike" cap="none" dirty="0">
                          <a:solidFill>
                            <a:schemeClr val="dk1"/>
                          </a:solidFill>
                          <a:effectLst/>
                          <a:latin typeface="Calibri" pitchFamily="34" charset="0"/>
                          <a:ea typeface="+mn-ea"/>
                          <a:cs typeface="Calibri" pitchFamily="34" charset="0"/>
                          <a:sym typeface="Arial"/>
                        </a:rPr>
                        <a:t>?</a:t>
                      </a:r>
                    </a:p>
                    <a:p>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Vai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trò</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của</a:t>
                      </a:r>
                      <a:r>
                        <a:rPr lang="en-US" sz="2400" b="0" i="0" u="none" strike="noStrike" cap="none" dirty="0">
                          <a:solidFill>
                            <a:schemeClr val="dk1"/>
                          </a:solidFill>
                          <a:effectLst/>
                          <a:latin typeface="Calibri" pitchFamily="34" charset="0"/>
                          <a:ea typeface="+mn-ea"/>
                          <a:cs typeface="Calibri" pitchFamily="34" charset="0"/>
                          <a:sym typeface="Arial"/>
                        </a:rPr>
                        <a:t> lipid </a:t>
                      </a:r>
                      <a:r>
                        <a:rPr lang="en-US" sz="2400" b="0" i="0" u="none" strike="noStrike" cap="none" dirty="0" err="1">
                          <a:solidFill>
                            <a:schemeClr val="dk1"/>
                          </a:solidFill>
                          <a:effectLst/>
                          <a:latin typeface="Calibri" pitchFamily="34" charset="0"/>
                          <a:ea typeface="+mn-ea"/>
                          <a:cs typeface="Calibri" pitchFamily="34" charset="0"/>
                          <a:sym typeface="Arial"/>
                        </a:rPr>
                        <a:t>đối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với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tế</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bào</a:t>
                      </a:r>
                      <a:r>
                        <a:rPr lang="en-US" sz="2400" b="0" i="0" u="none" strike="noStrike" cap="none" dirty="0">
                          <a:solidFill>
                            <a:schemeClr val="dk1"/>
                          </a:solidFill>
                          <a:effectLst/>
                          <a:latin typeface="Calibri" pitchFamily="34" charset="0"/>
                          <a:ea typeface="+mn-ea"/>
                          <a:cs typeface="Calibri" pitchFamily="34" charset="0"/>
                          <a:sym typeface="Arial"/>
                        </a:rPr>
                        <a:t> VSV? </a:t>
                      </a:r>
                      <a:r>
                        <a:rPr lang="en-US" sz="2400" b="0" i="0" u="none" strike="noStrike" cap="none" dirty="0" err="1">
                          <a:solidFill>
                            <a:schemeClr val="dk1"/>
                          </a:solidFill>
                          <a:effectLst/>
                          <a:latin typeface="Calibri" pitchFamily="34" charset="0"/>
                          <a:ea typeface="+mn-ea"/>
                          <a:cs typeface="Calibri" pitchFamily="34" charset="0"/>
                          <a:sym typeface="Arial"/>
                        </a:rPr>
                        <a:t>Trong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thực</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tế</a:t>
                      </a:r>
                      <a:r>
                        <a:rPr lang="en-US" sz="2400" b="0" i="0" u="none" strike="noStrike" cap="none" dirty="0">
                          <a:solidFill>
                            <a:schemeClr val="dk1"/>
                          </a:solidFill>
                          <a:effectLst/>
                          <a:latin typeface="Calibri" pitchFamily="34" charset="0"/>
                          <a:ea typeface="+mn-ea"/>
                          <a:cs typeface="Calibri" pitchFamily="34" charset="0"/>
                          <a:sym typeface="Arial"/>
                        </a:rPr>
                        <a:t> con </a:t>
                      </a:r>
                      <a:r>
                        <a:rPr lang="en-US" sz="2400" b="0" i="0" u="none" strike="noStrike" cap="none" dirty="0" err="1">
                          <a:solidFill>
                            <a:schemeClr val="dk1"/>
                          </a:solidFill>
                          <a:effectLst/>
                          <a:latin typeface="Calibri" pitchFamily="34" charset="0"/>
                          <a:ea typeface="+mn-ea"/>
                          <a:cs typeface="Calibri" pitchFamily="34" charset="0"/>
                          <a:sym typeface="Arial"/>
                        </a:rPr>
                        <a:t>người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đã</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ứng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dụng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khả</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năng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này</a:t>
                      </a:r>
                      <a:r>
                        <a:rPr lang="en-US" sz="2400" b="0" i="0" u="none" strike="noStrike" cap="none" dirty="0">
                          <a:solidFill>
                            <a:schemeClr val="dk1"/>
                          </a:solidFill>
                          <a:effectLst/>
                          <a:latin typeface="Calibri" pitchFamily="34" charset="0"/>
                          <a:ea typeface="+mn-ea"/>
                          <a:cs typeface="Calibri" pitchFamily="34" charset="0"/>
                          <a:sym typeface="Arial"/>
                        </a:rPr>
                        <a:t> ở VSV </a:t>
                      </a:r>
                      <a:r>
                        <a:rPr lang="en-US" sz="2400" b="0" i="0" u="none" strike="noStrike" cap="none" dirty="0" err="1">
                          <a:solidFill>
                            <a:schemeClr val="dk1"/>
                          </a:solidFill>
                          <a:effectLst/>
                          <a:latin typeface="Calibri" pitchFamily="34" charset="0"/>
                          <a:ea typeface="+mn-ea"/>
                          <a:cs typeface="Calibri" pitchFamily="34" charset="0"/>
                          <a:sym typeface="Arial"/>
                        </a:rPr>
                        <a:t>để</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làm</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gì</a:t>
                      </a:r>
                      <a:r>
                        <a:rPr lang="en-US" sz="2400" b="0" i="0" u="none" strike="noStrike" cap="none" dirty="0">
                          <a:solidFill>
                            <a:schemeClr val="dk1"/>
                          </a:solidFill>
                          <a:effectLst/>
                          <a:latin typeface="Calibri" pitchFamily="34" charset="0"/>
                          <a:ea typeface="+mn-ea"/>
                          <a:cs typeface="Calibri" pitchFamily="34" charset="0"/>
                          <a:sym typeface="Arial"/>
                        </a:rPr>
                        <a:t>?</a:t>
                      </a:r>
                    </a:p>
                    <a:p>
                      <a:endParaRPr lang="en-US" sz="2400" dirty="0">
                        <a:latin typeface="Calibri" pitchFamily="34" charset="0"/>
                        <a:cs typeface="Calibri" pitchFamily="34" charset="0"/>
                      </a:endParaRPr>
                    </a:p>
                  </a:txBody>
                  <a:tcPr/>
                </a:tc>
                <a:extLst>
                  <a:ext uri="{0D108BD9-81ED-4DB2-BD59-A6C34878D82A}">
                    <a16:rowId xmlns:a16="http://schemas.microsoft.com/office/drawing/2014/main" val="10002"/>
                  </a:ext>
                </a:extLst>
              </a:tr>
              <a:tr h="1038009">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i="0" u="none" strike="noStrike" cap="none" dirty="0" err="1">
                          <a:solidFill>
                            <a:schemeClr val="dk1"/>
                          </a:solidFill>
                          <a:effectLst/>
                          <a:latin typeface="Calibri" pitchFamily="34" charset="0"/>
                          <a:ea typeface="+mn-ea"/>
                          <a:cs typeface="Calibri" pitchFamily="34" charset="0"/>
                          <a:sym typeface="Arial"/>
                        </a:rPr>
                        <a:t>Nhóm</a:t>
                      </a:r>
                      <a:r>
                        <a:rPr lang="en-US" sz="2400" b="1" i="0" u="none" strike="noStrike" cap="none" dirty="0">
                          <a:solidFill>
                            <a:schemeClr val="dk1"/>
                          </a:solidFill>
                          <a:effectLst/>
                          <a:latin typeface="Calibri" pitchFamily="34" charset="0"/>
                          <a:ea typeface="+mn-ea"/>
                          <a:cs typeface="Calibri" pitchFamily="34" charset="0"/>
                          <a:sym typeface="Arial"/>
                        </a:rPr>
                        <a:t> 5: </a:t>
                      </a:r>
                      <a:r>
                        <a:rPr lang="en-US" sz="2400" b="1" i="0" u="none" strike="noStrike" cap="none" dirty="0" err="1">
                          <a:solidFill>
                            <a:schemeClr val="dk1"/>
                          </a:solidFill>
                          <a:effectLst/>
                          <a:latin typeface="Calibri" pitchFamily="34" charset="0"/>
                          <a:ea typeface="+mn-ea"/>
                          <a:cs typeface="Calibri" pitchFamily="34" charset="0"/>
                          <a:sym typeface="Arial"/>
                        </a:rPr>
                        <a:t>Tổng</a:t>
                      </a:r>
                      <a:r>
                        <a:rPr lang="en-US" sz="2400" b="1" i="0" u="none" strike="noStrike" cap="none" dirty="0">
                          <a:solidFill>
                            <a:schemeClr val="dk1"/>
                          </a:solidFill>
                          <a:effectLst/>
                          <a:latin typeface="Calibri" pitchFamily="34" charset="0"/>
                          <a:ea typeface="+mn-ea"/>
                          <a:cs typeface="Calibri" pitchFamily="34" charset="0"/>
                          <a:sym typeface="Arial"/>
                        </a:rPr>
                        <a:t> </a:t>
                      </a:r>
                      <a:r>
                        <a:rPr lang="en-US" sz="2400" b="1" i="0" u="none" strike="noStrike" cap="none" dirty="0" err="1">
                          <a:solidFill>
                            <a:schemeClr val="dk1"/>
                          </a:solidFill>
                          <a:effectLst/>
                          <a:latin typeface="Calibri" pitchFamily="34" charset="0"/>
                          <a:ea typeface="+mn-ea"/>
                          <a:cs typeface="Calibri" pitchFamily="34" charset="0"/>
                          <a:sym typeface="Arial"/>
                        </a:rPr>
                        <a:t>hợp</a:t>
                      </a:r>
                      <a:r>
                        <a:rPr lang="en-US" sz="2400" b="1" i="0" u="none" strike="noStrike" cap="none" dirty="0">
                          <a:solidFill>
                            <a:schemeClr val="dk1"/>
                          </a:solidFill>
                          <a:effectLst/>
                          <a:latin typeface="Calibri" pitchFamily="34" charset="0"/>
                          <a:ea typeface="+mn-ea"/>
                          <a:cs typeface="Calibri" pitchFamily="34" charset="0"/>
                          <a:sym typeface="Arial"/>
                        </a:rPr>
                        <a:t> </a:t>
                      </a:r>
                      <a:r>
                        <a:rPr lang="en-US" sz="2400" b="1" i="0" u="none" strike="noStrike" cap="none" dirty="0" err="1">
                          <a:solidFill>
                            <a:schemeClr val="dk1"/>
                          </a:solidFill>
                          <a:effectLst/>
                          <a:latin typeface="Calibri" pitchFamily="34" charset="0"/>
                          <a:ea typeface="+mn-ea"/>
                          <a:cs typeface="Calibri" pitchFamily="34" charset="0"/>
                          <a:sym typeface="Arial"/>
                        </a:rPr>
                        <a:t>kháng</a:t>
                      </a:r>
                      <a:r>
                        <a:rPr lang="en-US" sz="2400" b="1" i="0" u="none" strike="noStrike" cap="none" dirty="0">
                          <a:solidFill>
                            <a:schemeClr val="dk1"/>
                          </a:solidFill>
                          <a:effectLst/>
                          <a:latin typeface="Calibri" pitchFamily="34" charset="0"/>
                          <a:ea typeface="+mn-ea"/>
                          <a:cs typeface="Calibri" pitchFamily="34" charset="0"/>
                          <a:sym typeface="Arial"/>
                        </a:rPr>
                        <a:t> </a:t>
                      </a:r>
                      <a:r>
                        <a:rPr lang="en-US" sz="2400" b="1" i="0" u="none" strike="noStrike" cap="none" dirty="0" err="1">
                          <a:solidFill>
                            <a:schemeClr val="dk1"/>
                          </a:solidFill>
                          <a:effectLst/>
                          <a:latin typeface="Calibri" pitchFamily="34" charset="0"/>
                          <a:ea typeface="+mn-ea"/>
                          <a:cs typeface="Calibri" pitchFamily="34" charset="0"/>
                          <a:sym typeface="Arial"/>
                        </a:rPr>
                        <a:t>sinh</a:t>
                      </a:r>
                      <a:endParaRPr lang="en-US" sz="2400" b="0" i="0" u="none" strike="noStrike" cap="none" dirty="0">
                        <a:solidFill>
                          <a:schemeClr val="dk1"/>
                        </a:solidFill>
                        <a:effectLst/>
                        <a:latin typeface="Calibri" pitchFamily="34" charset="0"/>
                        <a:ea typeface="+mn-ea"/>
                        <a:cs typeface="Calibri" pitchFamily="34" charset="0"/>
                        <a:sym typeface="Arial"/>
                      </a:endParaRPr>
                    </a:p>
                    <a:p>
                      <a:endParaRPr lang="en-US" sz="2400" dirty="0">
                        <a:latin typeface="Calibri" pitchFamily="34" charset="0"/>
                        <a:cs typeface="Calibri" pitchFamily="34" charset="0"/>
                      </a:endParaRPr>
                    </a:p>
                  </a:txBody>
                  <a:tcPr anchor="ctr"/>
                </a:tc>
                <a:tc>
                  <a:txBody>
                    <a:bodyPr/>
                    <a:lstStyle/>
                    <a:p>
                      <a:r>
                        <a:rPr lang="en-US" sz="2400" b="1"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Kháng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sinh</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là</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gì</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Vai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trò</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của</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kháng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sinh</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đối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với</a:t>
                      </a:r>
                      <a:r>
                        <a:rPr lang="en-US" sz="2400" b="0" i="0" u="none" strike="noStrike" cap="none" dirty="0">
                          <a:solidFill>
                            <a:schemeClr val="dk1"/>
                          </a:solidFill>
                          <a:effectLst/>
                          <a:latin typeface="Calibri" pitchFamily="34" charset="0"/>
                          <a:ea typeface="+mn-ea"/>
                          <a:cs typeface="Calibri" pitchFamily="34" charset="0"/>
                          <a:sym typeface="Arial"/>
                        </a:rPr>
                        <a:t> VSV?</a:t>
                      </a:r>
                    </a:p>
                    <a:p>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Nêu</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hiểu</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biết</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của</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em</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về</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sự</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ra</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đời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của</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kháng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sinh</a:t>
                      </a:r>
                      <a:r>
                        <a:rPr lang="en-US" sz="2400" b="0" i="0" u="none" strike="noStrike" cap="none" dirty="0">
                          <a:solidFill>
                            <a:schemeClr val="dk1"/>
                          </a:solidFill>
                          <a:effectLst/>
                          <a:latin typeface="Calibri" pitchFamily="34" charset="0"/>
                          <a:ea typeface="+mn-ea"/>
                          <a:cs typeface="Calibri" pitchFamily="34" charset="0"/>
                          <a:sym typeface="Arial"/>
                        </a:rPr>
                        <a:t> Penicillin?</a:t>
                      </a:r>
                    </a:p>
                    <a:p>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Khi</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sử</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dụng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kháng</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sinh</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để</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chữa</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bệnh</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cần</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lưu</a:t>
                      </a:r>
                      <a:r>
                        <a:rPr lang="en-US" sz="2400" b="0" i="0" u="none" strike="noStrike" cap="none" dirty="0">
                          <a:solidFill>
                            <a:schemeClr val="dk1"/>
                          </a:solidFill>
                          <a:effectLst/>
                          <a:latin typeface="Calibri" pitchFamily="34" charset="0"/>
                          <a:ea typeface="+mn-ea"/>
                          <a:cs typeface="Calibri" pitchFamily="34" charset="0"/>
                          <a:sym typeface="Arial"/>
                        </a:rPr>
                        <a:t> ý </a:t>
                      </a:r>
                      <a:r>
                        <a:rPr lang="en-US" sz="2400" b="0" i="0" u="none" strike="noStrike" cap="none" dirty="0" err="1">
                          <a:solidFill>
                            <a:schemeClr val="dk1"/>
                          </a:solidFill>
                          <a:effectLst/>
                          <a:latin typeface="Calibri" pitchFamily="34" charset="0"/>
                          <a:ea typeface="+mn-ea"/>
                          <a:cs typeface="Calibri" pitchFamily="34" charset="0"/>
                          <a:sym typeface="Arial"/>
                        </a:rPr>
                        <a:t>điều</a:t>
                      </a:r>
                      <a:r>
                        <a:rPr lang="en-US" sz="2400" b="0" i="0" u="none" strike="noStrike" cap="none" dirty="0">
                          <a:solidFill>
                            <a:schemeClr val="dk1"/>
                          </a:solidFill>
                          <a:effectLst/>
                          <a:latin typeface="Calibri" pitchFamily="34" charset="0"/>
                          <a:ea typeface="+mn-ea"/>
                          <a:cs typeface="Calibri" pitchFamily="34" charset="0"/>
                          <a:sym typeface="Arial"/>
                        </a:rPr>
                        <a:t> </a:t>
                      </a:r>
                      <a:r>
                        <a:rPr lang="en-US" sz="2400" b="0" i="0" u="none" strike="noStrike" cap="none" dirty="0" err="1">
                          <a:solidFill>
                            <a:schemeClr val="dk1"/>
                          </a:solidFill>
                          <a:effectLst/>
                          <a:latin typeface="Calibri" pitchFamily="34" charset="0"/>
                          <a:ea typeface="+mn-ea"/>
                          <a:cs typeface="Calibri" pitchFamily="34" charset="0"/>
                          <a:sym typeface="Arial"/>
                        </a:rPr>
                        <a:t>gì</a:t>
                      </a:r>
                      <a:r>
                        <a:rPr lang="en-US" sz="2400" b="0" i="0" u="none" strike="noStrike" cap="none" dirty="0">
                          <a:solidFill>
                            <a:schemeClr val="dk1"/>
                          </a:solidFill>
                          <a:effectLst/>
                          <a:latin typeface="Calibri" pitchFamily="34" charset="0"/>
                          <a:ea typeface="+mn-ea"/>
                          <a:cs typeface="Calibri" pitchFamily="34" charset="0"/>
                          <a:sym typeface="Arial"/>
                        </a:rPr>
                        <a:t>?</a:t>
                      </a:r>
                    </a:p>
                    <a:p>
                      <a:endParaRPr lang="en-US" sz="2400" dirty="0">
                        <a:latin typeface="Calibri" pitchFamily="34" charset="0"/>
                        <a:cs typeface="Calibri" pitchFamily="34" charset="0"/>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3" name="Rectangle 2"/>
          <p:cNvSpPr/>
          <p:nvPr/>
        </p:nvSpPr>
        <p:spPr>
          <a:xfrm>
            <a:off x="342900" y="136743"/>
            <a:ext cx="11258550" cy="67403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b="1" dirty="0">
                <a:latin typeface="Calibri" pitchFamily="34" charset="0"/>
                <a:cs typeface="Calibri" pitchFamily="34" charset="0"/>
              </a:rPr>
              <a:t>I. </a:t>
            </a:r>
            <a:r>
              <a:rPr lang="en-US" sz="2400" b="1" dirty="0" err="1">
                <a:latin typeface="Calibri" pitchFamily="34" charset="0"/>
                <a:cs typeface="Calibri" pitchFamily="34" charset="0"/>
              </a:rPr>
              <a:t>Quá</a:t>
            </a:r>
            <a:r>
              <a:rPr lang="en-US" sz="2400" b="1" dirty="0">
                <a:latin typeface="Calibri" pitchFamily="34" charset="0"/>
                <a:cs typeface="Calibri" pitchFamily="34" charset="0"/>
              </a:rPr>
              <a:t> </a:t>
            </a:r>
            <a:r>
              <a:rPr lang="en-US" sz="2400" b="1" dirty="0" err="1">
                <a:latin typeface="Calibri" pitchFamily="34" charset="0"/>
                <a:cs typeface="Calibri" pitchFamily="34" charset="0"/>
              </a:rPr>
              <a:t>trình</a:t>
            </a:r>
            <a:r>
              <a:rPr lang="en-US" sz="2400" b="1" dirty="0">
                <a:latin typeface="Calibri" pitchFamily="34" charset="0"/>
                <a:cs typeface="Calibri" pitchFamily="34" charset="0"/>
              </a:rPr>
              <a:t> </a:t>
            </a:r>
            <a:r>
              <a:rPr lang="en-US" sz="2400" b="1" dirty="0" err="1">
                <a:latin typeface="Calibri" pitchFamily="34" charset="0"/>
                <a:cs typeface="Calibri" pitchFamily="34" charset="0"/>
              </a:rPr>
              <a:t>tổng</a:t>
            </a:r>
            <a:r>
              <a:rPr lang="en-US" sz="2400" b="1" dirty="0">
                <a:latin typeface="Calibri" pitchFamily="34" charset="0"/>
                <a:cs typeface="Calibri" pitchFamily="34" charset="0"/>
              </a:rPr>
              <a:t> </a:t>
            </a:r>
            <a:r>
              <a:rPr lang="en-US" sz="2400" b="1" dirty="0" err="1">
                <a:latin typeface="Calibri" pitchFamily="34" charset="0"/>
                <a:cs typeface="Calibri" pitchFamily="34" charset="0"/>
              </a:rPr>
              <a:t>hợp</a:t>
            </a:r>
            <a:r>
              <a:rPr lang="en-US" sz="2400" b="1" dirty="0">
                <a:latin typeface="Calibri" pitchFamily="34" charset="0"/>
                <a:cs typeface="Calibri" pitchFamily="34" charset="0"/>
              </a:rPr>
              <a:t> ở VSV</a:t>
            </a:r>
            <a:endParaRPr lang="en-US" sz="2400" dirty="0">
              <a:latin typeface="Calibri" pitchFamily="34" charset="0"/>
              <a:cs typeface="Calibri" pitchFamily="34" charset="0"/>
            </a:endParaRPr>
          </a:p>
          <a:p>
            <a:r>
              <a:rPr lang="en-US" sz="2400" b="1" dirty="0" err="1">
                <a:latin typeface="Calibri" pitchFamily="34" charset="0"/>
                <a:cs typeface="Calibri" pitchFamily="34" charset="0"/>
              </a:rPr>
              <a:t>Đặc</a:t>
            </a:r>
            <a:r>
              <a:rPr lang="en-US" sz="2400" b="1" dirty="0">
                <a:latin typeface="Calibri" pitchFamily="34" charset="0"/>
                <a:cs typeface="Calibri" pitchFamily="34" charset="0"/>
              </a:rPr>
              <a:t> </a:t>
            </a:r>
            <a:r>
              <a:rPr lang="en-US" sz="2400" b="1" dirty="0" err="1">
                <a:latin typeface="Calibri" pitchFamily="34" charset="0"/>
                <a:cs typeface="Calibri" pitchFamily="34" charset="0"/>
              </a:rPr>
              <a:t>điểm</a:t>
            </a:r>
            <a:r>
              <a:rPr lang="en-US" sz="2400" b="1" dirty="0">
                <a:latin typeface="Calibri" pitchFamily="34" charset="0"/>
                <a:cs typeface="Calibri" pitchFamily="34" charset="0"/>
              </a:rPr>
              <a:t> </a:t>
            </a:r>
            <a:r>
              <a:rPr lang="en-US" sz="2400" b="1" dirty="0" err="1">
                <a:latin typeface="Calibri" pitchFamily="34" charset="0"/>
                <a:cs typeface="Calibri" pitchFamily="34" charset="0"/>
              </a:rPr>
              <a:t>chung</a:t>
            </a:r>
            <a:endParaRPr lang="en-US" sz="2400" dirty="0">
              <a:latin typeface="Calibri" pitchFamily="34" charset="0"/>
              <a:cs typeface="Calibri" pitchFamily="34" charset="0"/>
            </a:endParaRPr>
          </a:p>
          <a:p>
            <a:r>
              <a:rPr lang="en-US" sz="2400" dirty="0">
                <a:latin typeface="Calibri" pitchFamily="34" charset="0"/>
                <a:cs typeface="Calibri" pitchFamily="34" charset="0"/>
              </a:rPr>
              <a:t>- </a:t>
            </a:r>
            <a:r>
              <a:rPr lang="en-US" sz="2400" dirty="0" err="1">
                <a:latin typeface="Calibri" pitchFamily="34" charset="0"/>
                <a:cs typeface="Calibri" pitchFamily="34" charset="0"/>
              </a:rPr>
              <a:t>Quá</a:t>
            </a:r>
            <a:r>
              <a:rPr lang="en-US" sz="2400" dirty="0">
                <a:latin typeface="Calibri" pitchFamily="34" charset="0"/>
                <a:cs typeface="Calibri" pitchFamily="34" charset="0"/>
              </a:rPr>
              <a:t> </a:t>
            </a:r>
            <a:r>
              <a:rPr lang="en-US" sz="2400" dirty="0" err="1">
                <a:latin typeface="Calibri" pitchFamily="34" charset="0"/>
                <a:cs typeface="Calibri" pitchFamily="34" charset="0"/>
              </a:rPr>
              <a:t>trình</a:t>
            </a:r>
            <a:r>
              <a:rPr lang="en-US" sz="2400" dirty="0">
                <a:latin typeface="Calibri" pitchFamily="34" charset="0"/>
                <a:cs typeface="Calibri" pitchFamily="34" charset="0"/>
              </a:rPr>
              <a:t> </a:t>
            </a:r>
            <a:r>
              <a:rPr lang="en-US" sz="2400" dirty="0" err="1">
                <a:latin typeface="Calibri" pitchFamily="34" charset="0"/>
                <a:cs typeface="Calibri" pitchFamily="34" charset="0"/>
              </a:rPr>
              <a:t>tổng</a:t>
            </a:r>
            <a:r>
              <a:rPr lang="en-US" sz="2400" dirty="0">
                <a:latin typeface="Calibri" pitchFamily="34" charset="0"/>
                <a:cs typeface="Calibri" pitchFamily="34" charset="0"/>
              </a:rPr>
              <a:t> </a:t>
            </a:r>
            <a:r>
              <a:rPr lang="en-US" sz="2400" dirty="0" err="1">
                <a:latin typeface="Calibri" pitchFamily="34" charset="0"/>
                <a:cs typeface="Calibri" pitchFamily="34" charset="0"/>
              </a:rPr>
              <a:t>hợp</a:t>
            </a:r>
            <a:r>
              <a:rPr lang="en-US" sz="2400" dirty="0">
                <a:latin typeface="Calibri" pitchFamily="34" charset="0"/>
                <a:cs typeface="Calibri" pitchFamily="34" charset="0"/>
              </a:rPr>
              <a:t> ở VSV </a:t>
            </a:r>
            <a:r>
              <a:rPr lang="en-US" sz="2400" dirty="0" err="1">
                <a:latin typeface="Calibri" pitchFamily="34" charset="0"/>
                <a:cs typeface="Calibri" pitchFamily="34" charset="0"/>
              </a:rPr>
              <a:t>hình</a:t>
            </a:r>
            <a:r>
              <a:rPr lang="en-US" sz="2400" dirty="0">
                <a:latin typeface="Calibri" pitchFamily="34" charset="0"/>
                <a:cs typeface="Calibri" pitchFamily="34" charset="0"/>
              </a:rPr>
              <a:t> </a:t>
            </a:r>
            <a:r>
              <a:rPr lang="en-US" sz="2400" dirty="0" err="1">
                <a:latin typeface="Calibri" pitchFamily="34" charset="0"/>
                <a:cs typeface="Calibri" pitchFamily="34" charset="0"/>
              </a:rPr>
              <a:t>thành</a:t>
            </a:r>
            <a:r>
              <a:rPr lang="en-US" sz="2400" dirty="0">
                <a:latin typeface="Calibri" pitchFamily="34" charset="0"/>
                <a:cs typeface="Calibri" pitchFamily="34" charset="0"/>
              </a:rPr>
              <a:t> </a:t>
            </a:r>
            <a:r>
              <a:rPr lang="en-US" sz="2400" dirty="0" err="1">
                <a:latin typeface="Calibri" pitchFamily="34" charset="0"/>
                <a:cs typeface="Calibri" pitchFamily="34" charset="0"/>
              </a:rPr>
              <a:t>các</a:t>
            </a:r>
            <a:r>
              <a:rPr lang="en-US" sz="2400" dirty="0">
                <a:latin typeface="Calibri" pitchFamily="34" charset="0"/>
                <a:cs typeface="Calibri" pitchFamily="34" charset="0"/>
              </a:rPr>
              <a:t> </a:t>
            </a:r>
            <a:r>
              <a:rPr lang="en-US" sz="2400" dirty="0" err="1">
                <a:latin typeface="Calibri" pitchFamily="34" charset="0"/>
                <a:cs typeface="Calibri" pitchFamily="34" charset="0"/>
              </a:rPr>
              <a:t>hợp</a:t>
            </a:r>
            <a:r>
              <a:rPr lang="en-US" sz="2400" dirty="0">
                <a:latin typeface="Calibri" pitchFamily="34" charset="0"/>
                <a:cs typeface="Calibri" pitchFamily="34" charset="0"/>
              </a:rPr>
              <a:t> </a:t>
            </a:r>
            <a:r>
              <a:rPr lang="en-US" sz="2400" dirty="0" err="1">
                <a:latin typeface="Calibri" pitchFamily="34" charset="0"/>
                <a:cs typeface="Calibri" pitchFamily="34" charset="0"/>
              </a:rPr>
              <a:t>chất</a:t>
            </a:r>
            <a:r>
              <a:rPr lang="en-US" sz="2400" dirty="0">
                <a:latin typeface="Calibri" pitchFamily="34" charset="0"/>
                <a:cs typeface="Calibri" pitchFamily="34" charset="0"/>
              </a:rPr>
              <a:t> </a:t>
            </a:r>
            <a:r>
              <a:rPr lang="en-US" sz="2400" dirty="0" err="1">
                <a:latin typeface="Calibri" pitchFamily="34" charset="0"/>
                <a:cs typeface="Calibri" pitchFamily="34" charset="0"/>
              </a:rPr>
              <a:t>để</a:t>
            </a:r>
            <a:r>
              <a:rPr lang="en-US" sz="2400" dirty="0">
                <a:latin typeface="Calibri" pitchFamily="34" charset="0"/>
                <a:cs typeface="Calibri" pitchFamily="34" charset="0"/>
              </a:rPr>
              <a:t> </a:t>
            </a:r>
            <a:r>
              <a:rPr lang="en-US" sz="2400" dirty="0" err="1">
                <a:latin typeface="Calibri" pitchFamily="34" charset="0"/>
                <a:cs typeface="Calibri" pitchFamily="34" charset="0"/>
              </a:rPr>
              <a:t>xây</a:t>
            </a:r>
            <a:r>
              <a:rPr lang="en-US" sz="2400" dirty="0">
                <a:latin typeface="Calibri" pitchFamily="34" charset="0"/>
                <a:cs typeface="Calibri" pitchFamily="34" charset="0"/>
              </a:rPr>
              <a:t> </a:t>
            </a:r>
            <a:r>
              <a:rPr lang="en-US" sz="2400" dirty="0" err="1">
                <a:latin typeface="Calibri" pitchFamily="34" charset="0"/>
                <a:cs typeface="Calibri" pitchFamily="34" charset="0"/>
              </a:rPr>
              <a:t>dựng</a:t>
            </a:r>
            <a:r>
              <a:rPr lang="en-US" sz="2400" dirty="0">
                <a:latin typeface="Calibri" pitchFamily="34" charset="0"/>
                <a:cs typeface="Calibri" pitchFamily="34" charset="0"/>
              </a:rPr>
              <a:t> </a:t>
            </a:r>
            <a:r>
              <a:rPr lang="en-US" sz="2400" dirty="0" err="1">
                <a:latin typeface="Calibri" pitchFamily="34" charset="0"/>
                <a:cs typeface="Calibri" pitchFamily="34" charset="0"/>
              </a:rPr>
              <a:t>và</a:t>
            </a:r>
            <a:r>
              <a:rPr lang="en-US" sz="2400" dirty="0">
                <a:latin typeface="Calibri" pitchFamily="34" charset="0"/>
                <a:cs typeface="Calibri" pitchFamily="34" charset="0"/>
              </a:rPr>
              <a:t> </a:t>
            </a:r>
            <a:r>
              <a:rPr lang="en-US" sz="2400" dirty="0" err="1">
                <a:latin typeface="Calibri" pitchFamily="34" charset="0"/>
                <a:cs typeface="Calibri" pitchFamily="34" charset="0"/>
              </a:rPr>
              <a:t>duy</a:t>
            </a:r>
            <a:r>
              <a:rPr lang="en-US" sz="2400" dirty="0">
                <a:latin typeface="Calibri" pitchFamily="34" charset="0"/>
                <a:cs typeface="Calibri" pitchFamily="34" charset="0"/>
              </a:rPr>
              <a:t> </a:t>
            </a:r>
            <a:r>
              <a:rPr lang="en-US" sz="2400" dirty="0" err="1">
                <a:latin typeface="Calibri" pitchFamily="34" charset="0"/>
                <a:cs typeface="Calibri" pitchFamily="34" charset="0"/>
              </a:rPr>
              <a:t>trì</a:t>
            </a:r>
            <a:r>
              <a:rPr lang="en-US" sz="2400" dirty="0">
                <a:latin typeface="Calibri" pitchFamily="34" charset="0"/>
                <a:cs typeface="Calibri" pitchFamily="34" charset="0"/>
              </a:rPr>
              <a:t> </a:t>
            </a:r>
            <a:r>
              <a:rPr lang="en-US" sz="2400" dirty="0" err="1">
                <a:latin typeface="Calibri" pitchFamily="34" charset="0"/>
                <a:cs typeface="Calibri" pitchFamily="34" charset="0"/>
              </a:rPr>
              <a:t>các</a:t>
            </a:r>
            <a:r>
              <a:rPr lang="en-US" sz="2400" dirty="0">
                <a:latin typeface="Calibri" pitchFamily="34" charset="0"/>
                <a:cs typeface="Calibri" pitchFamily="34" charset="0"/>
              </a:rPr>
              <a:t> </a:t>
            </a:r>
            <a:r>
              <a:rPr lang="en-US" sz="2400" dirty="0" err="1">
                <a:latin typeface="Calibri" pitchFamily="34" charset="0"/>
                <a:cs typeface="Calibri" pitchFamily="34" charset="0"/>
              </a:rPr>
              <a:t>hoạt</a:t>
            </a:r>
            <a:r>
              <a:rPr lang="en-US" sz="2400" dirty="0">
                <a:latin typeface="Calibri" pitchFamily="34" charset="0"/>
                <a:cs typeface="Calibri" pitchFamily="34" charset="0"/>
              </a:rPr>
              <a:t> </a:t>
            </a:r>
            <a:r>
              <a:rPr lang="en-US" sz="2400" dirty="0" err="1">
                <a:latin typeface="Calibri" pitchFamily="34" charset="0"/>
                <a:cs typeface="Calibri" pitchFamily="34" charset="0"/>
              </a:rPr>
              <a:t>động</a:t>
            </a:r>
            <a:r>
              <a:rPr lang="en-US" sz="2400" dirty="0">
                <a:latin typeface="Calibri" pitchFamily="34" charset="0"/>
                <a:cs typeface="Calibri" pitchFamily="34" charset="0"/>
              </a:rPr>
              <a:t> </a:t>
            </a:r>
            <a:r>
              <a:rPr lang="en-US" sz="2400" dirty="0" err="1">
                <a:latin typeface="Calibri" pitchFamily="34" charset="0"/>
                <a:cs typeface="Calibri" pitchFamily="34" charset="0"/>
              </a:rPr>
              <a:t>sống</a:t>
            </a:r>
            <a:r>
              <a:rPr lang="en-US" sz="2400" dirty="0">
                <a:latin typeface="Calibri" pitchFamily="34" charset="0"/>
                <a:cs typeface="Calibri" pitchFamily="34" charset="0"/>
              </a:rPr>
              <a:t> </a:t>
            </a:r>
            <a:r>
              <a:rPr lang="en-US" sz="2400" dirty="0" err="1">
                <a:latin typeface="Calibri" pitchFamily="34" charset="0"/>
                <a:cs typeface="Calibri" pitchFamily="34" charset="0"/>
              </a:rPr>
              <a:t>của</a:t>
            </a:r>
            <a:r>
              <a:rPr lang="en-US" sz="2400" dirty="0">
                <a:latin typeface="Calibri" pitchFamily="34" charset="0"/>
                <a:cs typeface="Calibri" pitchFamily="34" charset="0"/>
              </a:rPr>
              <a:t> VSV. </a:t>
            </a:r>
          </a:p>
          <a:p>
            <a:r>
              <a:rPr lang="en-US" sz="2400" dirty="0">
                <a:latin typeface="Calibri" pitchFamily="34" charset="0"/>
                <a:cs typeface="Calibri" pitchFamily="34" charset="0"/>
              </a:rPr>
              <a:t>- </a:t>
            </a:r>
            <a:r>
              <a:rPr lang="en-US" sz="2400" dirty="0" err="1">
                <a:latin typeface="Calibri" pitchFamily="34" charset="0"/>
                <a:cs typeface="Calibri" pitchFamily="34" charset="0"/>
              </a:rPr>
              <a:t>Cần</a:t>
            </a:r>
            <a:r>
              <a:rPr lang="en-US" sz="2400" dirty="0">
                <a:latin typeface="Calibri" pitchFamily="34" charset="0"/>
                <a:cs typeface="Calibri" pitchFamily="34" charset="0"/>
              </a:rPr>
              <a:t> </a:t>
            </a:r>
            <a:r>
              <a:rPr lang="en-US" sz="2400" dirty="0" err="1">
                <a:latin typeface="Calibri" pitchFamily="34" charset="0"/>
                <a:cs typeface="Calibri" pitchFamily="34" charset="0"/>
              </a:rPr>
              <a:t>năng</a:t>
            </a:r>
            <a:r>
              <a:rPr lang="en-US" sz="2400" dirty="0">
                <a:latin typeface="Calibri" pitchFamily="34" charset="0"/>
                <a:cs typeface="Calibri" pitchFamily="34" charset="0"/>
              </a:rPr>
              <a:t> </a:t>
            </a:r>
            <a:r>
              <a:rPr lang="en-US" sz="2400" dirty="0" err="1">
                <a:latin typeface="Calibri" pitchFamily="34" charset="0"/>
                <a:cs typeface="Calibri" pitchFamily="34" charset="0"/>
              </a:rPr>
              <a:t>lượng</a:t>
            </a:r>
            <a:r>
              <a:rPr lang="en-US" sz="2400" dirty="0">
                <a:latin typeface="Calibri" pitchFamily="34" charset="0"/>
                <a:cs typeface="Calibri" pitchFamily="34" charset="0"/>
              </a:rPr>
              <a:t> </a:t>
            </a:r>
            <a:r>
              <a:rPr lang="en-US" sz="2400" dirty="0" err="1">
                <a:latin typeface="Calibri" pitchFamily="34" charset="0"/>
                <a:cs typeface="Calibri" pitchFamily="34" charset="0"/>
              </a:rPr>
              <a:t>và</a:t>
            </a:r>
            <a:r>
              <a:rPr lang="en-US" sz="2400" dirty="0">
                <a:latin typeface="Calibri" pitchFamily="34" charset="0"/>
                <a:cs typeface="Calibri" pitchFamily="34" charset="0"/>
              </a:rPr>
              <a:t> </a:t>
            </a:r>
            <a:r>
              <a:rPr lang="en-US" sz="2400" dirty="0" err="1">
                <a:latin typeface="Calibri" pitchFamily="34" charset="0"/>
                <a:cs typeface="Calibri" pitchFamily="34" charset="0"/>
              </a:rPr>
              <a:t>enzim</a:t>
            </a:r>
            <a:r>
              <a:rPr lang="en-US" sz="2400" dirty="0">
                <a:latin typeface="Calibri" pitchFamily="34" charset="0"/>
                <a:cs typeface="Calibri" pitchFamily="34" charset="0"/>
              </a:rPr>
              <a:t> </a:t>
            </a:r>
            <a:r>
              <a:rPr lang="en-US" sz="2400" dirty="0" err="1">
                <a:latin typeface="Calibri" pitchFamily="34" charset="0"/>
                <a:cs typeface="Calibri" pitchFamily="34" charset="0"/>
              </a:rPr>
              <a:t>nội</a:t>
            </a:r>
            <a:r>
              <a:rPr lang="en-US" sz="2400" dirty="0">
                <a:latin typeface="Calibri" pitchFamily="34" charset="0"/>
                <a:cs typeface="Calibri" pitchFamily="34" charset="0"/>
              </a:rPr>
              <a:t> </a:t>
            </a:r>
            <a:r>
              <a:rPr lang="en-US" sz="2400" dirty="0" err="1">
                <a:latin typeface="Calibri" pitchFamily="34" charset="0"/>
                <a:cs typeface="Calibri" pitchFamily="34" charset="0"/>
              </a:rPr>
              <a:t>bào</a:t>
            </a:r>
            <a:r>
              <a:rPr lang="en-US" sz="2400" dirty="0">
                <a:latin typeface="Calibri" pitchFamily="34" charset="0"/>
                <a:cs typeface="Calibri" pitchFamily="34" charset="0"/>
              </a:rPr>
              <a:t>.</a:t>
            </a:r>
          </a:p>
          <a:p>
            <a:r>
              <a:rPr lang="en-US" sz="2400" dirty="0">
                <a:latin typeface="Calibri" pitchFamily="34" charset="0"/>
                <a:cs typeface="Calibri" pitchFamily="34" charset="0"/>
              </a:rPr>
              <a:t>- </a:t>
            </a:r>
            <a:r>
              <a:rPr lang="en-US" sz="2400" dirty="0" err="1">
                <a:latin typeface="Calibri" pitchFamily="34" charset="0"/>
                <a:cs typeface="Calibri" pitchFamily="34" charset="0"/>
              </a:rPr>
              <a:t>Tốc</a:t>
            </a:r>
            <a:r>
              <a:rPr lang="en-US" sz="2400" dirty="0">
                <a:latin typeface="Calibri" pitchFamily="34" charset="0"/>
                <a:cs typeface="Calibri" pitchFamily="34" charset="0"/>
              </a:rPr>
              <a:t> </a:t>
            </a:r>
            <a:r>
              <a:rPr lang="en-US" sz="2400" dirty="0" err="1">
                <a:latin typeface="Calibri" pitchFamily="34" charset="0"/>
                <a:cs typeface="Calibri" pitchFamily="34" charset="0"/>
              </a:rPr>
              <a:t>độ</a:t>
            </a:r>
            <a:r>
              <a:rPr lang="en-US" sz="2400" dirty="0">
                <a:latin typeface="Calibri" pitchFamily="34" charset="0"/>
                <a:cs typeface="Calibri" pitchFamily="34" charset="0"/>
              </a:rPr>
              <a:t> </a:t>
            </a:r>
            <a:r>
              <a:rPr lang="en-US" sz="2400" dirty="0" err="1">
                <a:latin typeface="Calibri" pitchFamily="34" charset="0"/>
                <a:cs typeface="Calibri" pitchFamily="34" charset="0"/>
              </a:rPr>
              <a:t>nhanh</a:t>
            </a:r>
            <a:r>
              <a:rPr lang="en-US" sz="2400" dirty="0">
                <a:latin typeface="Calibri" pitchFamily="34" charset="0"/>
                <a:cs typeface="Calibri" pitchFamily="34" charset="0"/>
              </a:rPr>
              <a:t>.</a:t>
            </a:r>
          </a:p>
          <a:p>
            <a:r>
              <a:rPr lang="en-US" sz="2400" dirty="0">
                <a:latin typeface="Calibri" pitchFamily="34" charset="0"/>
                <a:cs typeface="Calibri" pitchFamily="34" charset="0"/>
              </a:rPr>
              <a:t>- </a:t>
            </a:r>
            <a:r>
              <a:rPr lang="en-US" sz="2400" dirty="0" err="1">
                <a:latin typeface="Calibri" pitchFamily="34" charset="0"/>
                <a:cs typeface="Calibri" pitchFamily="34" charset="0"/>
              </a:rPr>
              <a:t>Sơ</a:t>
            </a:r>
            <a:r>
              <a:rPr lang="en-US" sz="2400" dirty="0">
                <a:latin typeface="Calibri" pitchFamily="34" charset="0"/>
                <a:cs typeface="Calibri" pitchFamily="34" charset="0"/>
              </a:rPr>
              <a:t> </a:t>
            </a:r>
            <a:r>
              <a:rPr lang="en-US" sz="2400" dirty="0" err="1">
                <a:latin typeface="Calibri" pitchFamily="34" charset="0"/>
                <a:cs typeface="Calibri" pitchFamily="34" charset="0"/>
              </a:rPr>
              <a:t>đồ</a:t>
            </a:r>
            <a:r>
              <a:rPr lang="en-US" sz="2400" dirty="0">
                <a:latin typeface="Calibri" pitchFamily="34" charset="0"/>
                <a:cs typeface="Calibri" pitchFamily="34" charset="0"/>
              </a:rPr>
              <a:t> </a:t>
            </a:r>
            <a:r>
              <a:rPr lang="en-US" sz="2400" dirty="0" err="1">
                <a:latin typeface="Calibri" pitchFamily="34" charset="0"/>
                <a:cs typeface="Calibri" pitchFamily="34" charset="0"/>
              </a:rPr>
              <a:t>tổng</a:t>
            </a:r>
            <a:r>
              <a:rPr lang="en-US" sz="2400" dirty="0">
                <a:latin typeface="Calibri" pitchFamily="34" charset="0"/>
                <a:cs typeface="Calibri" pitchFamily="34" charset="0"/>
              </a:rPr>
              <a:t> </a:t>
            </a:r>
            <a:r>
              <a:rPr lang="en-US" sz="2400" dirty="0" err="1">
                <a:latin typeface="Calibri" pitchFamily="34" charset="0"/>
                <a:cs typeface="Calibri" pitchFamily="34" charset="0"/>
              </a:rPr>
              <a:t>hợp</a:t>
            </a:r>
            <a:r>
              <a:rPr lang="en-US" sz="2400" dirty="0">
                <a:latin typeface="Calibri" pitchFamily="34" charset="0"/>
                <a:cs typeface="Calibri" pitchFamily="34" charset="0"/>
              </a:rPr>
              <a:t> </a:t>
            </a:r>
            <a:r>
              <a:rPr lang="en-US" sz="2400" dirty="0" err="1">
                <a:latin typeface="Calibri" pitchFamily="34" charset="0"/>
                <a:cs typeface="Calibri" pitchFamily="34" charset="0"/>
              </a:rPr>
              <a:t>một</a:t>
            </a:r>
            <a:r>
              <a:rPr lang="en-US" sz="2400" dirty="0">
                <a:latin typeface="Calibri" pitchFamily="34" charset="0"/>
                <a:cs typeface="Calibri" pitchFamily="34" charset="0"/>
              </a:rPr>
              <a:t> </a:t>
            </a:r>
            <a:r>
              <a:rPr lang="en-US" sz="2400" dirty="0" err="1">
                <a:latin typeface="Calibri" pitchFamily="34" charset="0"/>
                <a:cs typeface="Calibri" pitchFamily="34" charset="0"/>
              </a:rPr>
              <a:t>số</a:t>
            </a:r>
            <a:r>
              <a:rPr lang="en-US" sz="2400" dirty="0">
                <a:latin typeface="Calibri" pitchFamily="34" charset="0"/>
                <a:cs typeface="Calibri" pitchFamily="34" charset="0"/>
              </a:rPr>
              <a:t> </a:t>
            </a:r>
            <a:r>
              <a:rPr lang="en-US" sz="2400" dirty="0" err="1">
                <a:latin typeface="Calibri" pitchFamily="34" charset="0"/>
                <a:cs typeface="Calibri" pitchFamily="34" charset="0"/>
              </a:rPr>
              <a:t>hợp</a:t>
            </a:r>
            <a:r>
              <a:rPr lang="en-US" sz="2400" dirty="0">
                <a:latin typeface="Calibri" pitchFamily="34" charset="0"/>
                <a:cs typeface="Calibri" pitchFamily="34" charset="0"/>
              </a:rPr>
              <a:t> </a:t>
            </a:r>
            <a:r>
              <a:rPr lang="en-US" sz="2400" dirty="0" err="1">
                <a:latin typeface="Calibri" pitchFamily="34" charset="0"/>
                <a:cs typeface="Calibri" pitchFamily="34" charset="0"/>
              </a:rPr>
              <a:t>chất</a:t>
            </a:r>
            <a:r>
              <a:rPr lang="en-US" sz="2400" dirty="0">
                <a:latin typeface="Calibri" pitchFamily="34" charset="0"/>
                <a:cs typeface="Calibri" pitchFamily="34" charset="0"/>
              </a:rPr>
              <a:t>:</a:t>
            </a:r>
          </a:p>
          <a:p>
            <a:r>
              <a:rPr lang="en-US" sz="2400" dirty="0">
                <a:latin typeface="Calibri" pitchFamily="34" charset="0"/>
                <a:cs typeface="Calibri" pitchFamily="34" charset="0"/>
              </a:rPr>
              <a:t>+ n(</a:t>
            </a:r>
            <a:r>
              <a:rPr lang="en-US" sz="2400" dirty="0" err="1">
                <a:latin typeface="Calibri" pitchFamily="34" charset="0"/>
                <a:cs typeface="Calibri" pitchFamily="34" charset="0"/>
              </a:rPr>
              <a:t>Axit</a:t>
            </a:r>
            <a:r>
              <a:rPr lang="en-US" sz="2400" dirty="0">
                <a:latin typeface="Calibri" pitchFamily="34" charset="0"/>
                <a:cs typeface="Calibri" pitchFamily="34" charset="0"/>
              </a:rPr>
              <a:t> </a:t>
            </a:r>
            <a:r>
              <a:rPr lang="en-US" sz="2400" dirty="0" err="1">
                <a:latin typeface="Calibri" pitchFamily="34" charset="0"/>
                <a:cs typeface="Calibri" pitchFamily="34" charset="0"/>
              </a:rPr>
              <a:t>amin</a:t>
            </a:r>
            <a:r>
              <a:rPr lang="en-US" sz="2400" dirty="0">
                <a:latin typeface="Calibri" pitchFamily="34" charset="0"/>
                <a:cs typeface="Calibri" pitchFamily="34" charset="0"/>
              </a:rPr>
              <a:t>) → </a:t>
            </a:r>
            <a:r>
              <a:rPr lang="en-US" sz="2400" dirty="0" err="1">
                <a:latin typeface="Calibri" pitchFamily="34" charset="0"/>
                <a:cs typeface="Calibri" pitchFamily="34" charset="0"/>
              </a:rPr>
              <a:t>Prôtêin</a:t>
            </a:r>
            <a:endParaRPr lang="en-US" sz="2400" dirty="0">
              <a:latin typeface="Calibri" pitchFamily="34" charset="0"/>
              <a:cs typeface="Calibri" pitchFamily="34" charset="0"/>
            </a:endParaRPr>
          </a:p>
          <a:p>
            <a:r>
              <a:rPr lang="en-US" sz="2400" dirty="0">
                <a:latin typeface="Calibri" pitchFamily="34" charset="0"/>
                <a:cs typeface="Calibri" pitchFamily="34" charset="0"/>
              </a:rPr>
              <a:t>+ (</a:t>
            </a:r>
            <a:r>
              <a:rPr lang="en-US" sz="2400" dirty="0" err="1">
                <a:latin typeface="Calibri" pitchFamily="34" charset="0"/>
                <a:cs typeface="Calibri" pitchFamily="34" charset="0"/>
              </a:rPr>
              <a:t>Glucôzơ</a:t>
            </a:r>
            <a:r>
              <a:rPr lang="en-US" sz="2400" dirty="0">
                <a:latin typeface="Calibri" pitchFamily="34" charset="0"/>
                <a:cs typeface="Calibri" pitchFamily="34" charset="0"/>
              </a:rPr>
              <a:t>)</a:t>
            </a:r>
            <a:r>
              <a:rPr lang="en-US" sz="2400" baseline="-25000" dirty="0">
                <a:latin typeface="Calibri" pitchFamily="34" charset="0"/>
                <a:cs typeface="Calibri" pitchFamily="34" charset="0"/>
              </a:rPr>
              <a:t>n</a:t>
            </a:r>
            <a:r>
              <a:rPr lang="en-US" sz="2400" dirty="0">
                <a:latin typeface="Calibri" pitchFamily="34" charset="0"/>
                <a:cs typeface="Calibri" pitchFamily="34" charset="0"/>
              </a:rPr>
              <a:t> + ADP-</a:t>
            </a:r>
            <a:r>
              <a:rPr lang="en-US" sz="2400" dirty="0" err="1">
                <a:latin typeface="Calibri" pitchFamily="34" charset="0"/>
                <a:cs typeface="Calibri" pitchFamily="34" charset="0"/>
              </a:rPr>
              <a:t>glucôzơ</a:t>
            </a:r>
            <a:r>
              <a:rPr lang="en-US" sz="2400" dirty="0">
                <a:latin typeface="Calibri" pitchFamily="34" charset="0"/>
                <a:cs typeface="Calibri" pitchFamily="34" charset="0"/>
              </a:rPr>
              <a:t> → (</a:t>
            </a:r>
            <a:r>
              <a:rPr lang="en-US" sz="2400" dirty="0" err="1">
                <a:latin typeface="Calibri" pitchFamily="34" charset="0"/>
                <a:cs typeface="Calibri" pitchFamily="34" charset="0"/>
              </a:rPr>
              <a:t>Glucôzơ</a:t>
            </a:r>
            <a:r>
              <a:rPr lang="en-US" sz="2400" dirty="0">
                <a:latin typeface="Calibri" pitchFamily="34" charset="0"/>
                <a:cs typeface="Calibri" pitchFamily="34" charset="0"/>
              </a:rPr>
              <a:t>)</a:t>
            </a:r>
            <a:r>
              <a:rPr lang="en-US" sz="2400" baseline="-25000" dirty="0">
                <a:latin typeface="Calibri" pitchFamily="34" charset="0"/>
                <a:cs typeface="Calibri" pitchFamily="34" charset="0"/>
              </a:rPr>
              <a:t>n+1</a:t>
            </a:r>
            <a:r>
              <a:rPr lang="en-US" sz="2400" dirty="0">
                <a:latin typeface="Calibri" pitchFamily="34" charset="0"/>
                <a:cs typeface="Calibri" pitchFamily="34" charset="0"/>
              </a:rPr>
              <a:t> + ADP</a:t>
            </a:r>
          </a:p>
          <a:p>
            <a:r>
              <a:rPr lang="en-US" sz="2400" dirty="0">
                <a:latin typeface="Calibri" pitchFamily="34" charset="0"/>
                <a:cs typeface="Calibri" pitchFamily="34" charset="0"/>
              </a:rPr>
              <a:t>+ </a:t>
            </a:r>
            <a:r>
              <a:rPr lang="en-US" sz="2400" dirty="0" err="1">
                <a:latin typeface="Calibri" pitchFamily="34" charset="0"/>
                <a:cs typeface="Calibri" pitchFamily="34" charset="0"/>
              </a:rPr>
              <a:t>Axit</a:t>
            </a:r>
            <a:r>
              <a:rPr lang="en-US" sz="2400" dirty="0">
                <a:latin typeface="Calibri" pitchFamily="34" charset="0"/>
                <a:cs typeface="Calibri" pitchFamily="34" charset="0"/>
              </a:rPr>
              <a:t> </a:t>
            </a:r>
            <a:r>
              <a:rPr lang="en-US" sz="2400" dirty="0" err="1">
                <a:latin typeface="Calibri" pitchFamily="34" charset="0"/>
                <a:cs typeface="Calibri" pitchFamily="34" charset="0"/>
              </a:rPr>
              <a:t>béo</a:t>
            </a:r>
            <a:r>
              <a:rPr lang="en-US" sz="2400" dirty="0">
                <a:latin typeface="Calibri" pitchFamily="34" charset="0"/>
                <a:cs typeface="Calibri" pitchFamily="34" charset="0"/>
              </a:rPr>
              <a:t> + </a:t>
            </a:r>
            <a:r>
              <a:rPr lang="en-US" sz="2400" dirty="0" err="1">
                <a:latin typeface="Calibri" pitchFamily="34" charset="0"/>
                <a:cs typeface="Calibri" pitchFamily="34" charset="0"/>
              </a:rPr>
              <a:t>Glixerol</a:t>
            </a:r>
            <a:r>
              <a:rPr lang="en-US" sz="2400" dirty="0">
                <a:latin typeface="Calibri" pitchFamily="34" charset="0"/>
                <a:cs typeface="Calibri" pitchFamily="34" charset="0"/>
              </a:rPr>
              <a:t> → </a:t>
            </a:r>
            <a:r>
              <a:rPr lang="en-US" sz="2400" dirty="0" err="1">
                <a:latin typeface="Calibri" pitchFamily="34" charset="0"/>
                <a:cs typeface="Calibri" pitchFamily="34" charset="0"/>
              </a:rPr>
              <a:t>Lipit</a:t>
            </a:r>
            <a:endParaRPr lang="en-US" sz="2400" dirty="0">
              <a:latin typeface="Calibri" pitchFamily="34" charset="0"/>
              <a:cs typeface="Calibri" pitchFamily="34" charset="0"/>
            </a:endParaRPr>
          </a:p>
          <a:p>
            <a:r>
              <a:rPr lang="en-US" sz="2400" dirty="0">
                <a:latin typeface="Calibri" pitchFamily="34" charset="0"/>
                <a:cs typeface="Calibri" pitchFamily="34" charset="0"/>
              </a:rPr>
              <a:t>- </a:t>
            </a:r>
            <a:r>
              <a:rPr lang="en-US" sz="2400" dirty="0" err="1">
                <a:latin typeface="Calibri" pitchFamily="34" charset="0"/>
                <a:cs typeface="Calibri" pitchFamily="34" charset="0"/>
              </a:rPr>
              <a:t>Một</a:t>
            </a:r>
            <a:r>
              <a:rPr lang="en-US" sz="2400" dirty="0">
                <a:latin typeface="Calibri" pitchFamily="34" charset="0"/>
                <a:cs typeface="Calibri" pitchFamily="34" charset="0"/>
              </a:rPr>
              <a:t> </a:t>
            </a:r>
            <a:r>
              <a:rPr lang="en-US" sz="2400" dirty="0" err="1">
                <a:latin typeface="Calibri" pitchFamily="34" charset="0"/>
                <a:cs typeface="Calibri" pitchFamily="34" charset="0"/>
              </a:rPr>
              <a:t>số</a:t>
            </a:r>
            <a:r>
              <a:rPr lang="en-US" sz="2400" dirty="0">
                <a:latin typeface="Calibri" pitchFamily="34" charset="0"/>
                <a:cs typeface="Calibri" pitchFamily="34" charset="0"/>
              </a:rPr>
              <a:t> </a:t>
            </a:r>
            <a:r>
              <a:rPr lang="en-US" sz="2400" dirty="0" err="1">
                <a:latin typeface="Calibri" pitchFamily="34" charset="0"/>
                <a:cs typeface="Calibri" pitchFamily="34" charset="0"/>
              </a:rPr>
              <a:t>ứng</a:t>
            </a:r>
            <a:r>
              <a:rPr lang="en-US" sz="2400" dirty="0">
                <a:latin typeface="Calibri" pitchFamily="34" charset="0"/>
                <a:cs typeface="Calibri" pitchFamily="34" charset="0"/>
              </a:rPr>
              <a:t> </a:t>
            </a:r>
            <a:r>
              <a:rPr lang="en-US" sz="2400" dirty="0" err="1">
                <a:latin typeface="Calibri" pitchFamily="34" charset="0"/>
                <a:cs typeface="Calibri" pitchFamily="34" charset="0"/>
              </a:rPr>
              <a:t>dụng</a:t>
            </a:r>
            <a:r>
              <a:rPr lang="en-US" sz="2400" dirty="0">
                <a:latin typeface="Calibri" pitchFamily="34" charset="0"/>
                <a:cs typeface="Calibri" pitchFamily="34" charset="0"/>
              </a:rPr>
              <a:t>:</a:t>
            </a:r>
          </a:p>
          <a:p>
            <a:r>
              <a:rPr lang="en-US" sz="2400" dirty="0">
                <a:latin typeface="Calibri" pitchFamily="34" charset="0"/>
                <a:cs typeface="Calibri" pitchFamily="34" charset="0"/>
              </a:rPr>
              <a:t>+ </a:t>
            </a:r>
            <a:r>
              <a:rPr lang="en-US" sz="2400" dirty="0" err="1">
                <a:latin typeface="Calibri" pitchFamily="34" charset="0"/>
                <a:cs typeface="Calibri" pitchFamily="34" charset="0"/>
              </a:rPr>
              <a:t>Sử</a:t>
            </a:r>
            <a:r>
              <a:rPr lang="en-US" sz="2400" dirty="0">
                <a:latin typeface="Calibri" pitchFamily="34" charset="0"/>
                <a:cs typeface="Calibri" pitchFamily="34" charset="0"/>
              </a:rPr>
              <a:t> </a:t>
            </a:r>
            <a:r>
              <a:rPr lang="en-US" sz="2400" dirty="0" err="1">
                <a:latin typeface="Calibri" pitchFamily="34" charset="0"/>
                <a:cs typeface="Calibri" pitchFamily="34" charset="0"/>
              </a:rPr>
              <a:t>dụng</a:t>
            </a:r>
            <a:r>
              <a:rPr lang="en-US" sz="2400" dirty="0">
                <a:latin typeface="Calibri" pitchFamily="34" charset="0"/>
                <a:cs typeface="Calibri" pitchFamily="34" charset="0"/>
              </a:rPr>
              <a:t> </a:t>
            </a:r>
            <a:r>
              <a:rPr lang="en-US" sz="2400" dirty="0" err="1">
                <a:latin typeface="Calibri" pitchFamily="34" charset="0"/>
                <a:cs typeface="Calibri" pitchFamily="34" charset="0"/>
              </a:rPr>
              <a:t>tảo</a:t>
            </a:r>
            <a:r>
              <a:rPr lang="en-US" sz="2400" dirty="0">
                <a:latin typeface="Calibri" pitchFamily="34" charset="0"/>
                <a:cs typeface="Calibri" pitchFamily="34" charset="0"/>
              </a:rPr>
              <a:t> </a:t>
            </a:r>
            <a:r>
              <a:rPr lang="en-US" sz="2400" dirty="0" err="1">
                <a:latin typeface="Calibri" pitchFamily="34" charset="0"/>
                <a:cs typeface="Calibri" pitchFamily="34" charset="0"/>
              </a:rPr>
              <a:t>và</a:t>
            </a:r>
            <a:r>
              <a:rPr lang="en-US" sz="2400" dirty="0">
                <a:latin typeface="Calibri" pitchFamily="34" charset="0"/>
                <a:cs typeface="Calibri" pitchFamily="34" charset="0"/>
              </a:rPr>
              <a:t> </a:t>
            </a:r>
            <a:r>
              <a:rPr lang="en-US" sz="2400" dirty="0" err="1">
                <a:latin typeface="Calibri" pitchFamily="34" charset="0"/>
                <a:cs typeface="Calibri" pitchFamily="34" charset="0"/>
              </a:rPr>
              <a:t>khuẩn</a:t>
            </a:r>
            <a:r>
              <a:rPr lang="en-US" sz="2400" dirty="0">
                <a:latin typeface="Calibri" pitchFamily="34" charset="0"/>
                <a:cs typeface="Calibri" pitchFamily="34" charset="0"/>
              </a:rPr>
              <a:t> lam </a:t>
            </a:r>
            <a:r>
              <a:rPr lang="en-US" sz="2400" dirty="0" err="1">
                <a:latin typeface="Calibri" pitchFamily="34" charset="0"/>
                <a:cs typeface="Calibri" pitchFamily="34" charset="0"/>
              </a:rPr>
              <a:t>để</a:t>
            </a:r>
            <a:r>
              <a:rPr lang="en-US" sz="2400" dirty="0">
                <a:latin typeface="Calibri" pitchFamily="34" charset="0"/>
                <a:cs typeface="Calibri" pitchFamily="34" charset="0"/>
              </a:rPr>
              <a:t> </a:t>
            </a:r>
            <a:r>
              <a:rPr lang="en-US" sz="2400" dirty="0" err="1">
                <a:latin typeface="Calibri" pitchFamily="34" charset="0"/>
                <a:cs typeface="Calibri" pitchFamily="34" charset="0"/>
              </a:rPr>
              <a:t>sản</a:t>
            </a:r>
            <a:r>
              <a:rPr lang="en-US" sz="2400" dirty="0">
                <a:latin typeface="Calibri" pitchFamily="34" charset="0"/>
                <a:cs typeface="Calibri" pitchFamily="34" charset="0"/>
              </a:rPr>
              <a:t> </a:t>
            </a:r>
            <a:r>
              <a:rPr lang="en-US" sz="2400" dirty="0" err="1">
                <a:latin typeface="Calibri" pitchFamily="34" charset="0"/>
                <a:cs typeface="Calibri" pitchFamily="34" charset="0"/>
              </a:rPr>
              <a:t>xuất</a:t>
            </a:r>
            <a:r>
              <a:rPr lang="en-US" sz="2400" dirty="0">
                <a:latin typeface="Calibri" pitchFamily="34" charset="0"/>
                <a:cs typeface="Calibri" pitchFamily="34" charset="0"/>
              </a:rPr>
              <a:t> </a:t>
            </a:r>
            <a:r>
              <a:rPr lang="en-US" sz="2400" dirty="0" err="1">
                <a:latin typeface="Calibri" pitchFamily="34" charset="0"/>
                <a:cs typeface="Calibri" pitchFamily="34" charset="0"/>
              </a:rPr>
              <a:t>thực</a:t>
            </a:r>
            <a:r>
              <a:rPr lang="en-US" sz="2400" dirty="0">
                <a:latin typeface="Calibri" pitchFamily="34" charset="0"/>
                <a:cs typeface="Calibri" pitchFamily="34" charset="0"/>
              </a:rPr>
              <a:t> </a:t>
            </a:r>
            <a:r>
              <a:rPr lang="en-US" sz="2400" dirty="0" err="1">
                <a:latin typeface="Calibri" pitchFamily="34" charset="0"/>
                <a:cs typeface="Calibri" pitchFamily="34" charset="0"/>
              </a:rPr>
              <a:t>phẩm</a:t>
            </a:r>
            <a:r>
              <a:rPr lang="en-US" sz="2400" dirty="0">
                <a:latin typeface="Calibri" pitchFamily="34" charset="0"/>
                <a:cs typeface="Calibri" pitchFamily="34" charset="0"/>
              </a:rPr>
              <a:t>, </a:t>
            </a:r>
            <a:r>
              <a:rPr lang="en-US" sz="2400" dirty="0" err="1">
                <a:latin typeface="Calibri" pitchFamily="34" charset="0"/>
                <a:cs typeface="Calibri" pitchFamily="34" charset="0"/>
              </a:rPr>
              <a:t>dược</a:t>
            </a:r>
            <a:r>
              <a:rPr lang="en-US" sz="2400" dirty="0">
                <a:latin typeface="Calibri" pitchFamily="34" charset="0"/>
                <a:cs typeface="Calibri" pitchFamily="34" charset="0"/>
              </a:rPr>
              <a:t> </a:t>
            </a:r>
            <a:r>
              <a:rPr lang="en-US" sz="2400" dirty="0" err="1">
                <a:latin typeface="Calibri" pitchFamily="34" charset="0"/>
                <a:cs typeface="Calibri" pitchFamily="34" charset="0"/>
              </a:rPr>
              <a:t>phẩm</a:t>
            </a:r>
            <a:r>
              <a:rPr lang="en-US" sz="2400" dirty="0">
                <a:latin typeface="Calibri" pitchFamily="34" charset="0"/>
                <a:cs typeface="Calibri" pitchFamily="34" charset="0"/>
              </a:rPr>
              <a:t>, </a:t>
            </a:r>
            <a:r>
              <a:rPr lang="en-US" sz="2400" dirty="0" err="1">
                <a:latin typeface="Calibri" pitchFamily="34" charset="0"/>
                <a:cs typeface="Calibri" pitchFamily="34" charset="0"/>
              </a:rPr>
              <a:t>nhiên</a:t>
            </a:r>
            <a:r>
              <a:rPr lang="en-US" sz="2400" dirty="0">
                <a:latin typeface="Calibri" pitchFamily="34" charset="0"/>
                <a:cs typeface="Calibri" pitchFamily="34" charset="0"/>
              </a:rPr>
              <a:t> </a:t>
            </a:r>
            <a:r>
              <a:rPr lang="en-US" sz="2400" dirty="0" err="1">
                <a:latin typeface="Calibri" pitchFamily="34" charset="0"/>
                <a:cs typeface="Calibri" pitchFamily="34" charset="0"/>
              </a:rPr>
              <a:t>liệu</a:t>
            </a:r>
            <a:endParaRPr lang="en-US" sz="2400" dirty="0">
              <a:latin typeface="Calibri" pitchFamily="34" charset="0"/>
              <a:cs typeface="Calibri" pitchFamily="34" charset="0"/>
            </a:endParaRPr>
          </a:p>
          <a:p>
            <a:r>
              <a:rPr lang="en-US" sz="2400" dirty="0">
                <a:latin typeface="Calibri" pitchFamily="34" charset="0"/>
                <a:cs typeface="Calibri" pitchFamily="34" charset="0"/>
              </a:rPr>
              <a:t>+ </a:t>
            </a:r>
            <a:r>
              <a:rPr lang="en-US" sz="2400" dirty="0" err="1">
                <a:latin typeface="Calibri" pitchFamily="34" charset="0"/>
                <a:cs typeface="Calibri" pitchFamily="34" charset="0"/>
              </a:rPr>
              <a:t>Sản</a:t>
            </a:r>
            <a:r>
              <a:rPr lang="en-US" sz="2400" dirty="0">
                <a:latin typeface="Calibri" pitchFamily="34" charset="0"/>
                <a:cs typeface="Calibri" pitchFamily="34" charset="0"/>
              </a:rPr>
              <a:t> </a:t>
            </a:r>
            <a:r>
              <a:rPr lang="en-US" sz="2400" dirty="0" err="1">
                <a:latin typeface="Calibri" pitchFamily="34" charset="0"/>
                <a:cs typeface="Calibri" pitchFamily="34" charset="0"/>
              </a:rPr>
              <a:t>xuất</a:t>
            </a:r>
            <a:r>
              <a:rPr lang="en-US" sz="2400" dirty="0">
                <a:latin typeface="Calibri" pitchFamily="34" charset="0"/>
                <a:cs typeface="Calibri" pitchFamily="34" charset="0"/>
              </a:rPr>
              <a:t>: </a:t>
            </a:r>
            <a:r>
              <a:rPr lang="en-US" sz="2400" dirty="0" err="1">
                <a:latin typeface="Calibri" pitchFamily="34" charset="0"/>
                <a:cs typeface="Calibri" pitchFamily="34" charset="0"/>
              </a:rPr>
              <a:t>sinh</a:t>
            </a:r>
            <a:r>
              <a:rPr lang="en-US" sz="2400" dirty="0">
                <a:latin typeface="Calibri" pitchFamily="34" charset="0"/>
                <a:cs typeface="Calibri" pitchFamily="34" charset="0"/>
              </a:rPr>
              <a:t> </a:t>
            </a:r>
            <a:r>
              <a:rPr lang="en-US" sz="2400" dirty="0" err="1">
                <a:latin typeface="Calibri" pitchFamily="34" charset="0"/>
                <a:cs typeface="Calibri" pitchFamily="34" charset="0"/>
              </a:rPr>
              <a:t>khối</a:t>
            </a:r>
            <a:r>
              <a:rPr lang="en-US" sz="2400" dirty="0">
                <a:latin typeface="Calibri" pitchFamily="34" charset="0"/>
                <a:cs typeface="Calibri" pitchFamily="34" charset="0"/>
              </a:rPr>
              <a:t> (protein </a:t>
            </a:r>
            <a:r>
              <a:rPr lang="en-US" sz="2400" dirty="0" err="1">
                <a:latin typeface="Calibri" pitchFamily="34" charset="0"/>
                <a:cs typeface="Calibri" pitchFamily="34" charset="0"/>
              </a:rPr>
              <a:t>đơn</a:t>
            </a:r>
            <a:r>
              <a:rPr lang="en-US" sz="2400" dirty="0">
                <a:latin typeface="Calibri" pitchFamily="34" charset="0"/>
                <a:cs typeface="Calibri" pitchFamily="34" charset="0"/>
              </a:rPr>
              <a:t> </a:t>
            </a:r>
            <a:r>
              <a:rPr lang="en-US" sz="2400" dirty="0" err="1">
                <a:latin typeface="Calibri" pitchFamily="34" charset="0"/>
                <a:cs typeface="Calibri" pitchFamily="34" charset="0"/>
              </a:rPr>
              <a:t>bào</a:t>
            </a:r>
            <a:r>
              <a:rPr lang="en-US" sz="2400" dirty="0">
                <a:latin typeface="Calibri" pitchFamily="34" charset="0"/>
                <a:cs typeface="Calibri" pitchFamily="34" charset="0"/>
              </a:rPr>
              <a:t>), </a:t>
            </a:r>
            <a:r>
              <a:rPr lang="en-US" sz="2400" dirty="0" err="1">
                <a:latin typeface="Calibri" pitchFamily="34" charset="0"/>
                <a:cs typeface="Calibri" pitchFamily="34" charset="0"/>
              </a:rPr>
              <a:t>các</a:t>
            </a:r>
            <a:r>
              <a:rPr lang="en-US" sz="2400" dirty="0">
                <a:latin typeface="Calibri" pitchFamily="34" charset="0"/>
                <a:cs typeface="Calibri" pitchFamily="34" charset="0"/>
              </a:rPr>
              <a:t> </a:t>
            </a:r>
            <a:r>
              <a:rPr lang="en-US" sz="2400" dirty="0" err="1">
                <a:latin typeface="Calibri" pitchFamily="34" charset="0"/>
                <a:cs typeface="Calibri" pitchFamily="34" charset="0"/>
              </a:rPr>
              <a:t>a.a</a:t>
            </a:r>
            <a:r>
              <a:rPr lang="en-US" sz="2400" dirty="0">
                <a:latin typeface="Calibri" pitchFamily="34" charset="0"/>
                <a:cs typeface="Calibri" pitchFamily="34" charset="0"/>
              </a:rPr>
              <a:t> </a:t>
            </a:r>
            <a:r>
              <a:rPr lang="en-US" sz="2400" dirty="0" err="1">
                <a:latin typeface="Calibri" pitchFamily="34" charset="0"/>
                <a:cs typeface="Calibri" pitchFamily="34" charset="0"/>
              </a:rPr>
              <a:t>quý</a:t>
            </a:r>
            <a:r>
              <a:rPr lang="en-US" sz="2400" dirty="0">
                <a:latin typeface="Calibri" pitchFamily="34" charset="0"/>
                <a:cs typeface="Calibri" pitchFamily="34" charset="0"/>
              </a:rPr>
              <a:t>: </a:t>
            </a:r>
            <a:r>
              <a:rPr lang="en-US" sz="2400" dirty="0" err="1">
                <a:latin typeface="Calibri" pitchFamily="34" charset="0"/>
                <a:cs typeface="Calibri" pitchFamily="34" charset="0"/>
              </a:rPr>
              <a:t>glutamic,lysine</a:t>
            </a:r>
            <a:r>
              <a:rPr lang="en-US" sz="2400" dirty="0">
                <a:latin typeface="Calibri" pitchFamily="34" charset="0"/>
                <a:cs typeface="Calibri" pitchFamily="34" charset="0"/>
              </a:rPr>
              <a:t>, …, </a:t>
            </a:r>
            <a:r>
              <a:rPr lang="en-US" sz="2400" dirty="0" err="1">
                <a:latin typeface="Calibri" pitchFamily="34" charset="0"/>
                <a:cs typeface="Calibri" pitchFamily="34" charset="0"/>
              </a:rPr>
              <a:t>các</a:t>
            </a:r>
            <a:r>
              <a:rPr lang="en-US" sz="2400" dirty="0">
                <a:latin typeface="Calibri" pitchFamily="34" charset="0"/>
                <a:cs typeface="Calibri" pitchFamily="34" charset="0"/>
              </a:rPr>
              <a:t> </a:t>
            </a:r>
            <a:r>
              <a:rPr lang="en-US" sz="2400" dirty="0" err="1">
                <a:latin typeface="Calibri" pitchFamily="34" charset="0"/>
                <a:cs typeface="Calibri" pitchFamily="34" charset="0"/>
              </a:rPr>
              <a:t>chất</a:t>
            </a:r>
            <a:r>
              <a:rPr lang="en-US" sz="2400" dirty="0">
                <a:latin typeface="Calibri" pitchFamily="34" charset="0"/>
                <a:cs typeface="Calibri" pitchFamily="34" charset="0"/>
              </a:rPr>
              <a:t> </a:t>
            </a:r>
            <a:r>
              <a:rPr lang="en-US" sz="2400" dirty="0" err="1">
                <a:latin typeface="Calibri" pitchFamily="34" charset="0"/>
                <a:cs typeface="Calibri" pitchFamily="34" charset="0"/>
              </a:rPr>
              <a:t>xúc</a:t>
            </a:r>
            <a:r>
              <a:rPr lang="en-US" sz="2400" dirty="0">
                <a:latin typeface="Calibri" pitchFamily="34" charset="0"/>
                <a:cs typeface="Calibri" pitchFamily="34" charset="0"/>
              </a:rPr>
              <a:t> </a:t>
            </a:r>
            <a:r>
              <a:rPr lang="en-US" sz="2400" dirty="0" err="1">
                <a:latin typeface="Calibri" pitchFamily="34" charset="0"/>
                <a:cs typeface="Calibri" pitchFamily="34" charset="0"/>
              </a:rPr>
              <a:t>tác</a:t>
            </a:r>
            <a:r>
              <a:rPr lang="en-US" sz="2400" dirty="0">
                <a:latin typeface="Calibri" pitchFamily="34" charset="0"/>
                <a:cs typeface="Calibri" pitchFamily="34" charset="0"/>
              </a:rPr>
              <a:t> </a:t>
            </a:r>
            <a:r>
              <a:rPr lang="en-US" sz="2400" dirty="0" err="1">
                <a:latin typeface="Calibri" pitchFamily="34" charset="0"/>
                <a:cs typeface="Calibri" pitchFamily="34" charset="0"/>
              </a:rPr>
              <a:t>sinh</a:t>
            </a:r>
            <a:r>
              <a:rPr lang="en-US" sz="2400" dirty="0">
                <a:latin typeface="Calibri" pitchFamily="34" charset="0"/>
                <a:cs typeface="Calibri" pitchFamily="34" charset="0"/>
              </a:rPr>
              <a:t> </a:t>
            </a:r>
            <a:r>
              <a:rPr lang="en-US" sz="2400" dirty="0" err="1">
                <a:latin typeface="Calibri" pitchFamily="34" charset="0"/>
                <a:cs typeface="Calibri" pitchFamily="34" charset="0"/>
              </a:rPr>
              <a:t>học</a:t>
            </a:r>
            <a:r>
              <a:rPr lang="en-US" sz="2400" dirty="0">
                <a:latin typeface="Calibri" pitchFamily="34" charset="0"/>
                <a:cs typeface="Calibri" pitchFamily="34" charset="0"/>
              </a:rPr>
              <a:t> (amylase – </a:t>
            </a:r>
            <a:r>
              <a:rPr lang="en-US" sz="2400" dirty="0" err="1">
                <a:latin typeface="Calibri" pitchFamily="34" charset="0"/>
                <a:cs typeface="Calibri" pitchFamily="34" charset="0"/>
              </a:rPr>
              <a:t>thủy</a:t>
            </a:r>
            <a:r>
              <a:rPr lang="en-US" sz="2400" dirty="0">
                <a:latin typeface="Calibri" pitchFamily="34" charset="0"/>
                <a:cs typeface="Calibri" pitchFamily="34" charset="0"/>
              </a:rPr>
              <a:t> </a:t>
            </a:r>
            <a:r>
              <a:rPr lang="en-US" sz="2400" dirty="0" err="1">
                <a:latin typeface="Calibri" pitchFamily="34" charset="0"/>
                <a:cs typeface="Calibri" pitchFamily="34" charset="0"/>
              </a:rPr>
              <a:t>phân</a:t>
            </a:r>
            <a:r>
              <a:rPr lang="en-US" sz="2400" dirty="0">
                <a:latin typeface="Calibri" pitchFamily="34" charset="0"/>
                <a:cs typeface="Calibri" pitchFamily="34" charset="0"/>
              </a:rPr>
              <a:t> </a:t>
            </a:r>
            <a:r>
              <a:rPr lang="en-US" sz="2400" dirty="0" err="1">
                <a:latin typeface="Calibri" pitchFamily="34" charset="0"/>
                <a:cs typeface="Calibri" pitchFamily="34" charset="0"/>
              </a:rPr>
              <a:t>tinh</a:t>
            </a:r>
            <a:r>
              <a:rPr lang="en-US" sz="2400" dirty="0">
                <a:latin typeface="Calibri" pitchFamily="34" charset="0"/>
                <a:cs typeface="Calibri" pitchFamily="34" charset="0"/>
              </a:rPr>
              <a:t> </a:t>
            </a:r>
            <a:r>
              <a:rPr lang="en-US" sz="2400" dirty="0" err="1">
                <a:latin typeface="Calibri" pitchFamily="34" charset="0"/>
                <a:cs typeface="Calibri" pitchFamily="34" charset="0"/>
              </a:rPr>
              <a:t>bột</a:t>
            </a:r>
            <a:r>
              <a:rPr lang="en-US" sz="2400" dirty="0">
                <a:latin typeface="Calibri" pitchFamily="34" charset="0"/>
                <a:cs typeface="Calibri" pitchFamily="34" charset="0"/>
              </a:rPr>
              <a:t>: </a:t>
            </a:r>
            <a:r>
              <a:rPr lang="en-US" sz="2400" dirty="0" err="1">
                <a:latin typeface="Calibri" pitchFamily="34" charset="0"/>
                <a:cs typeface="Calibri" pitchFamily="34" charset="0"/>
              </a:rPr>
              <a:t>sử</a:t>
            </a:r>
            <a:r>
              <a:rPr lang="en-US" sz="2400" dirty="0">
                <a:latin typeface="Calibri" pitchFamily="34" charset="0"/>
                <a:cs typeface="Calibri" pitchFamily="34" charset="0"/>
              </a:rPr>
              <a:t> </a:t>
            </a:r>
            <a:r>
              <a:rPr lang="en-US" sz="2400" dirty="0" err="1">
                <a:latin typeface="Calibri" pitchFamily="34" charset="0"/>
                <a:cs typeface="Calibri" pitchFamily="34" charset="0"/>
              </a:rPr>
              <a:t>dụng</a:t>
            </a:r>
            <a:r>
              <a:rPr lang="en-US" sz="2400" dirty="0">
                <a:latin typeface="Calibri" pitchFamily="34" charset="0"/>
                <a:cs typeface="Calibri" pitchFamily="34" charset="0"/>
              </a:rPr>
              <a:t> </a:t>
            </a:r>
            <a:r>
              <a:rPr lang="en-US" sz="2400" dirty="0" err="1">
                <a:latin typeface="Calibri" pitchFamily="34" charset="0"/>
                <a:cs typeface="Calibri" pitchFamily="34" charset="0"/>
              </a:rPr>
              <a:t>trong</a:t>
            </a:r>
            <a:r>
              <a:rPr lang="en-US" sz="2400" dirty="0">
                <a:latin typeface="Calibri" pitchFamily="34" charset="0"/>
                <a:cs typeface="Calibri" pitchFamily="34" charset="0"/>
              </a:rPr>
              <a:t> </a:t>
            </a:r>
            <a:r>
              <a:rPr lang="en-US" sz="2400" dirty="0" err="1">
                <a:latin typeface="Calibri" pitchFamily="34" charset="0"/>
                <a:cs typeface="Calibri" pitchFamily="34" charset="0"/>
              </a:rPr>
              <a:t>làm</a:t>
            </a:r>
            <a:r>
              <a:rPr lang="en-US" sz="2400" dirty="0">
                <a:latin typeface="Calibri" pitchFamily="34" charset="0"/>
                <a:cs typeface="Calibri" pitchFamily="34" charset="0"/>
              </a:rPr>
              <a:t> </a:t>
            </a:r>
            <a:r>
              <a:rPr lang="en-US" sz="2400" dirty="0" err="1">
                <a:latin typeface="Calibri" pitchFamily="34" charset="0"/>
                <a:cs typeface="Calibri" pitchFamily="34" charset="0"/>
              </a:rPr>
              <a:t>rượu</a:t>
            </a:r>
            <a:r>
              <a:rPr lang="en-US" sz="2400" dirty="0">
                <a:latin typeface="Calibri" pitchFamily="34" charset="0"/>
                <a:cs typeface="Calibri" pitchFamily="34" charset="0"/>
              </a:rPr>
              <a:t>, </a:t>
            </a:r>
            <a:r>
              <a:rPr lang="en-US" sz="2400" dirty="0" err="1">
                <a:latin typeface="Calibri" pitchFamily="34" charset="0"/>
                <a:cs typeface="Calibri" pitchFamily="34" charset="0"/>
              </a:rPr>
              <a:t>bánh</a:t>
            </a:r>
            <a:r>
              <a:rPr lang="en-US" sz="2400" dirty="0">
                <a:latin typeface="Calibri" pitchFamily="34" charset="0"/>
                <a:cs typeface="Calibri" pitchFamily="34" charset="0"/>
              </a:rPr>
              <a:t> </a:t>
            </a:r>
            <a:r>
              <a:rPr lang="en-US" sz="2400" dirty="0" err="1">
                <a:latin typeface="Calibri" pitchFamily="34" charset="0"/>
                <a:cs typeface="Calibri" pitchFamily="34" charset="0"/>
              </a:rPr>
              <a:t>kẹo</a:t>
            </a:r>
            <a:r>
              <a:rPr lang="en-US" sz="2400" dirty="0">
                <a:latin typeface="Calibri" pitchFamily="34" charset="0"/>
                <a:cs typeface="Calibri" pitchFamily="34" charset="0"/>
              </a:rPr>
              <a:t>; </a:t>
            </a:r>
            <a:r>
              <a:rPr lang="en-US" sz="2400" dirty="0" err="1">
                <a:latin typeface="Calibri" pitchFamily="34" charset="0"/>
                <a:cs typeface="Calibri" pitchFamily="34" charset="0"/>
              </a:rPr>
              <a:t>proease</a:t>
            </a:r>
            <a:r>
              <a:rPr lang="en-US" sz="2400" dirty="0">
                <a:latin typeface="Calibri" pitchFamily="34" charset="0"/>
                <a:cs typeface="Calibri" pitchFamily="34" charset="0"/>
              </a:rPr>
              <a:t> - </a:t>
            </a:r>
            <a:r>
              <a:rPr lang="en-US" sz="2400" dirty="0" err="1">
                <a:latin typeface="Calibri" pitchFamily="34" charset="0"/>
                <a:cs typeface="Calibri" pitchFamily="34" charset="0"/>
              </a:rPr>
              <a:t>ứng</a:t>
            </a:r>
            <a:r>
              <a:rPr lang="en-US" sz="2400" dirty="0">
                <a:latin typeface="Calibri" pitchFamily="34" charset="0"/>
                <a:cs typeface="Calibri" pitchFamily="34" charset="0"/>
              </a:rPr>
              <a:t> </a:t>
            </a:r>
            <a:r>
              <a:rPr lang="en-US" sz="2400" dirty="0" err="1">
                <a:latin typeface="Calibri" pitchFamily="34" charset="0"/>
                <a:cs typeface="Calibri" pitchFamily="34" charset="0"/>
              </a:rPr>
              <a:t>dụng</a:t>
            </a:r>
            <a:r>
              <a:rPr lang="en-US" sz="2400" dirty="0">
                <a:latin typeface="Calibri" pitchFamily="34" charset="0"/>
                <a:cs typeface="Calibri" pitchFamily="34" charset="0"/>
              </a:rPr>
              <a:t> </a:t>
            </a:r>
            <a:r>
              <a:rPr lang="en-US" sz="2400" dirty="0" err="1">
                <a:latin typeface="Calibri" pitchFamily="34" charset="0"/>
                <a:cs typeface="Calibri" pitchFamily="34" charset="0"/>
              </a:rPr>
              <a:t>trong</a:t>
            </a:r>
            <a:r>
              <a:rPr lang="en-US" sz="2400" dirty="0">
                <a:latin typeface="Calibri" pitchFamily="34" charset="0"/>
                <a:cs typeface="Calibri" pitchFamily="34" charset="0"/>
              </a:rPr>
              <a:t> </a:t>
            </a:r>
            <a:r>
              <a:rPr lang="en-US" sz="2400" dirty="0" err="1">
                <a:latin typeface="Calibri" pitchFamily="34" charset="0"/>
                <a:cs typeface="Calibri" pitchFamily="34" charset="0"/>
              </a:rPr>
              <a:t>công</a:t>
            </a:r>
            <a:r>
              <a:rPr lang="en-US" sz="2400" dirty="0">
                <a:latin typeface="Calibri" pitchFamily="34" charset="0"/>
                <a:cs typeface="Calibri" pitchFamily="34" charset="0"/>
              </a:rPr>
              <a:t> </a:t>
            </a:r>
            <a:r>
              <a:rPr lang="en-US" sz="2400" dirty="0" err="1">
                <a:latin typeface="Calibri" pitchFamily="34" charset="0"/>
                <a:cs typeface="Calibri" pitchFamily="34" charset="0"/>
              </a:rPr>
              <a:t>nghệ</a:t>
            </a:r>
            <a:r>
              <a:rPr lang="en-US" sz="2400" dirty="0">
                <a:latin typeface="Calibri" pitchFamily="34" charset="0"/>
                <a:cs typeface="Calibri" pitchFamily="34" charset="0"/>
              </a:rPr>
              <a:t> </a:t>
            </a:r>
            <a:r>
              <a:rPr lang="en-US" sz="2400" dirty="0" err="1">
                <a:latin typeface="Calibri" pitchFamily="34" charset="0"/>
                <a:cs typeface="Calibri" pitchFamily="34" charset="0"/>
              </a:rPr>
              <a:t>thuộc</a:t>
            </a:r>
            <a:r>
              <a:rPr lang="en-US" sz="2400" dirty="0">
                <a:latin typeface="Calibri" pitchFamily="34" charset="0"/>
                <a:cs typeface="Calibri" pitchFamily="34" charset="0"/>
              </a:rPr>
              <a:t> da, </a:t>
            </a:r>
            <a:r>
              <a:rPr lang="en-US" sz="2400" dirty="0" err="1">
                <a:latin typeface="Calibri" pitchFamily="34" charset="0"/>
                <a:cs typeface="Calibri" pitchFamily="34" charset="0"/>
              </a:rPr>
              <a:t>xenlulase</a:t>
            </a:r>
            <a:r>
              <a:rPr lang="en-US" sz="2400" dirty="0">
                <a:latin typeface="Calibri" pitchFamily="34" charset="0"/>
                <a:cs typeface="Calibri" pitchFamily="34" charset="0"/>
              </a:rPr>
              <a:t> - </a:t>
            </a:r>
            <a:r>
              <a:rPr lang="en-US" sz="2400" dirty="0" err="1">
                <a:latin typeface="Calibri" pitchFamily="34" charset="0"/>
                <a:cs typeface="Calibri" pitchFamily="34" charset="0"/>
              </a:rPr>
              <a:t>ứng</a:t>
            </a:r>
            <a:r>
              <a:rPr lang="en-US" sz="2400" dirty="0">
                <a:latin typeface="Calibri" pitchFamily="34" charset="0"/>
                <a:cs typeface="Calibri" pitchFamily="34" charset="0"/>
              </a:rPr>
              <a:t> </a:t>
            </a:r>
            <a:r>
              <a:rPr lang="en-US" sz="2400" dirty="0" err="1">
                <a:latin typeface="Calibri" pitchFamily="34" charset="0"/>
                <a:cs typeface="Calibri" pitchFamily="34" charset="0"/>
              </a:rPr>
              <a:t>dụng</a:t>
            </a:r>
            <a:r>
              <a:rPr lang="en-US" sz="2400" dirty="0">
                <a:latin typeface="Calibri" pitchFamily="34" charset="0"/>
                <a:cs typeface="Calibri" pitchFamily="34" charset="0"/>
              </a:rPr>
              <a:t> </a:t>
            </a:r>
            <a:r>
              <a:rPr lang="en-US" sz="2400" dirty="0" err="1">
                <a:latin typeface="Calibri" pitchFamily="34" charset="0"/>
                <a:cs typeface="Calibri" pitchFamily="34" charset="0"/>
              </a:rPr>
              <a:t>trong</a:t>
            </a:r>
            <a:r>
              <a:rPr lang="en-US" sz="2400" dirty="0">
                <a:latin typeface="Calibri" pitchFamily="34" charset="0"/>
                <a:cs typeface="Calibri" pitchFamily="34" charset="0"/>
              </a:rPr>
              <a:t> </a:t>
            </a:r>
            <a:r>
              <a:rPr lang="en-US" sz="2400" dirty="0" err="1">
                <a:latin typeface="Calibri" pitchFamily="34" charset="0"/>
                <a:cs typeface="Calibri" pitchFamily="34" charset="0"/>
              </a:rPr>
              <a:t>chế</a:t>
            </a:r>
            <a:r>
              <a:rPr lang="en-US" sz="2400" dirty="0">
                <a:latin typeface="Calibri" pitchFamily="34" charset="0"/>
                <a:cs typeface="Calibri" pitchFamily="34" charset="0"/>
              </a:rPr>
              <a:t> </a:t>
            </a:r>
            <a:r>
              <a:rPr lang="en-US" sz="2400" dirty="0" err="1">
                <a:latin typeface="Calibri" pitchFamily="34" charset="0"/>
                <a:cs typeface="Calibri" pitchFamily="34" charset="0"/>
              </a:rPr>
              <a:t>biến</a:t>
            </a:r>
            <a:r>
              <a:rPr lang="en-US" sz="2400" dirty="0">
                <a:latin typeface="Calibri" pitchFamily="34" charset="0"/>
                <a:cs typeface="Calibri" pitchFamily="34" charset="0"/>
              </a:rPr>
              <a:t> </a:t>
            </a:r>
            <a:r>
              <a:rPr lang="en-US" sz="2400" dirty="0" err="1">
                <a:latin typeface="Calibri" pitchFamily="34" charset="0"/>
                <a:cs typeface="Calibri" pitchFamily="34" charset="0"/>
              </a:rPr>
              <a:t>rác</a:t>
            </a:r>
            <a:r>
              <a:rPr lang="en-US" sz="2400" dirty="0">
                <a:latin typeface="Calibri" pitchFamily="34" charset="0"/>
                <a:cs typeface="Calibri" pitchFamily="34" charset="0"/>
              </a:rPr>
              <a:t> </a:t>
            </a:r>
            <a:r>
              <a:rPr lang="en-US" sz="2400" dirty="0" err="1">
                <a:latin typeface="Calibri" pitchFamily="34" charset="0"/>
                <a:cs typeface="Calibri" pitchFamily="34" charset="0"/>
              </a:rPr>
              <a:t>thải</a:t>
            </a:r>
            <a:r>
              <a:rPr lang="en-US" sz="2400" dirty="0">
                <a:latin typeface="Calibri" pitchFamily="34" charset="0"/>
                <a:cs typeface="Calibri" pitchFamily="34" charset="0"/>
              </a:rPr>
              <a:t>, lipase - </a:t>
            </a:r>
            <a:r>
              <a:rPr lang="en-US" sz="2400" dirty="0" err="1">
                <a:latin typeface="Calibri" pitchFamily="34" charset="0"/>
                <a:cs typeface="Calibri" pitchFamily="34" charset="0"/>
              </a:rPr>
              <a:t>ứng</a:t>
            </a:r>
            <a:r>
              <a:rPr lang="en-US" sz="2400" dirty="0">
                <a:latin typeface="Calibri" pitchFamily="34" charset="0"/>
                <a:cs typeface="Calibri" pitchFamily="34" charset="0"/>
              </a:rPr>
              <a:t> </a:t>
            </a:r>
            <a:r>
              <a:rPr lang="en-US" sz="2400" dirty="0" err="1">
                <a:latin typeface="Calibri" pitchFamily="34" charset="0"/>
                <a:cs typeface="Calibri" pitchFamily="34" charset="0"/>
              </a:rPr>
              <a:t>dụng</a:t>
            </a:r>
            <a:r>
              <a:rPr lang="en-US" sz="2400" dirty="0">
                <a:latin typeface="Calibri" pitchFamily="34" charset="0"/>
                <a:cs typeface="Calibri" pitchFamily="34" charset="0"/>
              </a:rPr>
              <a:t> </a:t>
            </a:r>
            <a:r>
              <a:rPr lang="en-US" sz="2400" dirty="0" err="1">
                <a:latin typeface="Calibri" pitchFamily="34" charset="0"/>
                <a:cs typeface="Calibri" pitchFamily="34" charset="0"/>
              </a:rPr>
              <a:t>trong</a:t>
            </a:r>
            <a:r>
              <a:rPr lang="en-US" sz="2400" dirty="0">
                <a:latin typeface="Calibri" pitchFamily="34" charset="0"/>
                <a:cs typeface="Calibri" pitchFamily="34" charset="0"/>
              </a:rPr>
              <a:t> SX </a:t>
            </a:r>
            <a:r>
              <a:rPr lang="en-US" sz="2400" dirty="0" err="1">
                <a:latin typeface="Calibri" pitchFamily="34" charset="0"/>
                <a:cs typeface="Calibri" pitchFamily="34" charset="0"/>
              </a:rPr>
              <a:t>chất</a:t>
            </a:r>
            <a:r>
              <a:rPr lang="en-US" sz="2400" dirty="0">
                <a:latin typeface="Calibri" pitchFamily="34" charset="0"/>
                <a:cs typeface="Calibri" pitchFamily="34" charset="0"/>
              </a:rPr>
              <a:t> </a:t>
            </a:r>
            <a:r>
              <a:rPr lang="en-US" sz="2400" dirty="0" err="1">
                <a:latin typeface="Calibri" pitchFamily="34" charset="0"/>
                <a:cs typeface="Calibri" pitchFamily="34" charset="0"/>
              </a:rPr>
              <a:t>tẩy</a:t>
            </a:r>
            <a:r>
              <a:rPr lang="en-US" sz="2400" dirty="0">
                <a:latin typeface="Calibri" pitchFamily="34" charset="0"/>
                <a:cs typeface="Calibri" pitchFamily="34" charset="0"/>
              </a:rPr>
              <a:t> </a:t>
            </a:r>
            <a:r>
              <a:rPr lang="en-US" sz="2400" dirty="0" err="1">
                <a:latin typeface="Calibri" pitchFamily="34" charset="0"/>
                <a:cs typeface="Calibri" pitchFamily="34" charset="0"/>
              </a:rPr>
              <a:t>rửa</a:t>
            </a:r>
            <a:r>
              <a:rPr lang="en-US" sz="2400" dirty="0">
                <a:latin typeface="Calibri" pitchFamily="34" charset="0"/>
                <a:cs typeface="Calibri" pitchFamily="34" charset="0"/>
              </a:rPr>
              <a:t>, </a:t>
            </a:r>
            <a:r>
              <a:rPr lang="en-US" sz="2400" dirty="0" err="1">
                <a:latin typeface="Calibri" pitchFamily="34" charset="0"/>
                <a:cs typeface="Calibri" pitchFamily="34" charset="0"/>
              </a:rPr>
              <a:t>bột</a:t>
            </a:r>
            <a:r>
              <a:rPr lang="en-US" sz="2400" dirty="0">
                <a:latin typeface="Calibri" pitchFamily="34" charset="0"/>
                <a:cs typeface="Calibri" pitchFamily="34" charset="0"/>
              </a:rPr>
              <a:t> </a:t>
            </a:r>
            <a:r>
              <a:rPr lang="en-US" sz="2400" dirty="0" err="1">
                <a:latin typeface="Calibri" pitchFamily="34" charset="0"/>
                <a:cs typeface="Calibri" pitchFamily="34" charset="0"/>
              </a:rPr>
              <a:t>giặt</a:t>
            </a:r>
            <a:r>
              <a:rPr lang="en-US" sz="2400" dirty="0">
                <a:latin typeface="Calibri" pitchFamily="34" charset="0"/>
                <a:cs typeface="Calibri" pitchFamily="34" charset="0"/>
              </a:rPr>
              <a:t>….</a:t>
            </a:r>
          </a:p>
          <a:p>
            <a:r>
              <a:rPr lang="en-US" sz="2400" dirty="0">
                <a:latin typeface="Calibri" pitchFamily="34" charset="0"/>
                <a:cs typeface="Calibri" pitchFamily="34" charset="0"/>
              </a:rPr>
              <a:t>+ </a:t>
            </a:r>
            <a:r>
              <a:rPr lang="en-US" sz="2400" dirty="0" err="1">
                <a:latin typeface="Calibri" pitchFamily="34" charset="0"/>
                <a:cs typeface="Calibri" pitchFamily="34" charset="0"/>
              </a:rPr>
              <a:t>Sản</a:t>
            </a:r>
            <a:r>
              <a:rPr lang="en-US" sz="2400" dirty="0">
                <a:latin typeface="Calibri" pitchFamily="34" charset="0"/>
                <a:cs typeface="Calibri" pitchFamily="34" charset="0"/>
              </a:rPr>
              <a:t> </a:t>
            </a:r>
            <a:r>
              <a:rPr lang="en-US" sz="2400" dirty="0" err="1">
                <a:latin typeface="Calibri" pitchFamily="34" charset="0"/>
                <a:cs typeface="Calibri" pitchFamily="34" charset="0"/>
              </a:rPr>
              <a:t>xuất</a:t>
            </a:r>
            <a:r>
              <a:rPr lang="en-US" sz="2400" dirty="0">
                <a:latin typeface="Calibri" pitchFamily="34" charset="0"/>
                <a:cs typeface="Calibri" pitchFamily="34" charset="0"/>
              </a:rPr>
              <a:t> </a:t>
            </a:r>
            <a:r>
              <a:rPr lang="en-US" sz="2400" dirty="0" err="1">
                <a:latin typeface="Calibri" pitchFamily="34" charset="0"/>
                <a:cs typeface="Calibri" pitchFamily="34" charset="0"/>
              </a:rPr>
              <a:t>nhiên</a:t>
            </a:r>
            <a:r>
              <a:rPr lang="en-US" sz="2400" dirty="0">
                <a:latin typeface="Calibri" pitchFamily="34" charset="0"/>
                <a:cs typeface="Calibri" pitchFamily="34" charset="0"/>
              </a:rPr>
              <a:t> </a:t>
            </a:r>
            <a:r>
              <a:rPr lang="en-US" sz="2400" dirty="0" err="1">
                <a:latin typeface="Calibri" pitchFamily="34" charset="0"/>
                <a:cs typeface="Calibri" pitchFamily="34" charset="0"/>
              </a:rPr>
              <a:t>liệu</a:t>
            </a:r>
            <a:r>
              <a:rPr lang="en-US" sz="2400" dirty="0">
                <a:latin typeface="Calibri" pitchFamily="34" charset="0"/>
                <a:cs typeface="Calibri" pitchFamily="34" charset="0"/>
              </a:rPr>
              <a:t> </a:t>
            </a:r>
            <a:r>
              <a:rPr lang="en-US" sz="2400" dirty="0" err="1">
                <a:latin typeface="Calibri" pitchFamily="34" charset="0"/>
                <a:cs typeface="Calibri" pitchFamily="34" charset="0"/>
              </a:rPr>
              <a:t>có</a:t>
            </a:r>
            <a:r>
              <a:rPr lang="en-US" sz="2400" dirty="0">
                <a:latin typeface="Calibri" pitchFamily="34" charset="0"/>
                <a:cs typeface="Calibri" pitchFamily="34" charset="0"/>
              </a:rPr>
              <a:t> </a:t>
            </a:r>
            <a:r>
              <a:rPr lang="en-US" sz="2400" dirty="0" err="1">
                <a:latin typeface="Calibri" pitchFamily="34" charset="0"/>
                <a:cs typeface="Calibri" pitchFamily="34" charset="0"/>
              </a:rPr>
              <a:t>nguồn</a:t>
            </a:r>
            <a:r>
              <a:rPr lang="en-US" sz="2400" dirty="0">
                <a:latin typeface="Calibri" pitchFamily="34" charset="0"/>
                <a:cs typeface="Calibri" pitchFamily="34" charset="0"/>
              </a:rPr>
              <a:t> </a:t>
            </a:r>
            <a:r>
              <a:rPr lang="en-US" sz="2400" dirty="0" err="1">
                <a:latin typeface="Calibri" pitchFamily="34" charset="0"/>
                <a:cs typeface="Calibri" pitchFamily="34" charset="0"/>
              </a:rPr>
              <a:t>gốc</a:t>
            </a:r>
            <a:r>
              <a:rPr lang="en-US" sz="2400" dirty="0">
                <a:latin typeface="Calibri" pitchFamily="34" charset="0"/>
                <a:cs typeface="Calibri" pitchFamily="34" charset="0"/>
              </a:rPr>
              <a:t> </a:t>
            </a:r>
            <a:r>
              <a:rPr lang="en-US" sz="2400" dirty="0" err="1">
                <a:latin typeface="Calibri" pitchFamily="34" charset="0"/>
                <a:cs typeface="Calibri" pitchFamily="34" charset="0"/>
              </a:rPr>
              <a:t>sinh</a:t>
            </a:r>
            <a:r>
              <a:rPr lang="en-US" sz="2400" dirty="0">
                <a:latin typeface="Calibri" pitchFamily="34" charset="0"/>
                <a:cs typeface="Calibri" pitchFamily="34" charset="0"/>
              </a:rPr>
              <a:t> </a:t>
            </a:r>
            <a:r>
              <a:rPr lang="en-US" sz="2400" dirty="0" err="1">
                <a:latin typeface="Calibri" pitchFamily="34" charset="0"/>
                <a:cs typeface="Calibri" pitchFamily="34" charset="0"/>
              </a:rPr>
              <a:t>học</a:t>
            </a:r>
            <a:endParaRPr lang="en-US" sz="2400" dirty="0">
              <a:latin typeface="Calibri" pitchFamily="34" charset="0"/>
              <a:cs typeface="Calibri" pitchFamily="34" charset="0"/>
            </a:endParaRPr>
          </a:p>
          <a:p>
            <a:r>
              <a:rPr lang="en-US" sz="2400" dirty="0">
                <a:latin typeface="Calibri" pitchFamily="34" charset="0"/>
                <a:cs typeface="Calibri" pitchFamily="34" charset="0"/>
              </a:rPr>
              <a:t>+ </a:t>
            </a:r>
            <a:r>
              <a:rPr lang="en-US" sz="2400" dirty="0" err="1">
                <a:latin typeface="Calibri" pitchFamily="34" charset="0"/>
                <a:cs typeface="Calibri" pitchFamily="34" charset="0"/>
              </a:rPr>
              <a:t>Sản</a:t>
            </a:r>
            <a:r>
              <a:rPr lang="en-US" sz="2400" dirty="0">
                <a:latin typeface="Calibri" pitchFamily="34" charset="0"/>
                <a:cs typeface="Calibri" pitchFamily="34" charset="0"/>
              </a:rPr>
              <a:t> </a:t>
            </a:r>
            <a:r>
              <a:rPr lang="en-US" sz="2400" dirty="0" err="1">
                <a:latin typeface="Calibri" pitchFamily="34" charset="0"/>
                <a:cs typeface="Calibri" pitchFamily="34" charset="0"/>
              </a:rPr>
              <a:t>xuất</a:t>
            </a:r>
            <a:r>
              <a:rPr lang="en-US" sz="2400" dirty="0">
                <a:latin typeface="Calibri" pitchFamily="34" charset="0"/>
                <a:cs typeface="Calibri" pitchFamily="34" charset="0"/>
              </a:rPr>
              <a:t> </a:t>
            </a:r>
            <a:r>
              <a:rPr lang="en-US" sz="2400" dirty="0" err="1">
                <a:latin typeface="Calibri" pitchFamily="34" charset="0"/>
                <a:cs typeface="Calibri" pitchFamily="34" charset="0"/>
              </a:rPr>
              <a:t>dược</a:t>
            </a:r>
            <a:r>
              <a:rPr lang="en-US" sz="2400" dirty="0">
                <a:latin typeface="Calibri" pitchFamily="34" charset="0"/>
                <a:cs typeface="Calibri" pitchFamily="34" charset="0"/>
              </a:rPr>
              <a:t> </a:t>
            </a:r>
            <a:r>
              <a:rPr lang="en-US" sz="2400" dirty="0" err="1">
                <a:latin typeface="Calibri" pitchFamily="34" charset="0"/>
                <a:cs typeface="Calibri" pitchFamily="34" charset="0"/>
              </a:rPr>
              <a:t>phẩm</a:t>
            </a:r>
            <a:r>
              <a:rPr lang="en-US" sz="2400" dirty="0">
                <a:latin typeface="Calibri" pitchFamily="34" charset="0"/>
                <a:cs typeface="Calibri" pitchFamily="34" charset="0"/>
              </a:rPr>
              <a:t> (</a:t>
            </a:r>
            <a:r>
              <a:rPr lang="en-US" sz="2400" dirty="0" err="1">
                <a:latin typeface="Calibri" pitchFamily="34" charset="0"/>
                <a:cs typeface="Calibri" pitchFamily="34" charset="0"/>
              </a:rPr>
              <a:t>kháng</a:t>
            </a:r>
            <a:r>
              <a:rPr lang="en-US" sz="2400" dirty="0">
                <a:latin typeface="Calibri" pitchFamily="34" charset="0"/>
                <a:cs typeface="Calibri" pitchFamily="34" charset="0"/>
              </a:rPr>
              <a:t> </a:t>
            </a:r>
            <a:r>
              <a:rPr lang="en-US" sz="2400" dirty="0" err="1">
                <a:latin typeface="Calibri" pitchFamily="34" charset="0"/>
                <a:cs typeface="Calibri" pitchFamily="34" charset="0"/>
              </a:rPr>
              <a:t>sinh</a:t>
            </a:r>
            <a:r>
              <a:rPr lang="en-US" sz="2400" dirty="0">
                <a:latin typeface="Calibri" pitchFamily="34" charset="0"/>
                <a:cs typeface="Calibri"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28"/>
          <p:cNvSpPr txBox="1">
            <a:spLocks noGrp="1"/>
          </p:cNvSpPr>
          <p:nvPr>
            <p:ph type="title"/>
          </p:nvPr>
        </p:nvSpPr>
        <p:spPr>
          <a:xfrm>
            <a:off x="1996875" y="3363625"/>
            <a:ext cx="2124300" cy="17574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8000" dirty="0">
                <a:latin typeface="Calibri" pitchFamily="34" charset="0"/>
                <a:cs typeface="Calibri" pitchFamily="34" charset="0"/>
              </a:rPr>
              <a:t>II</a:t>
            </a:r>
            <a:endParaRPr sz="8000" dirty="0">
              <a:latin typeface="Calibri" pitchFamily="34" charset="0"/>
              <a:cs typeface="Calibri" pitchFamily="34" charset="0"/>
            </a:endParaRPr>
          </a:p>
        </p:txBody>
      </p:sp>
      <p:sp>
        <p:nvSpPr>
          <p:cNvPr id="803" name="Google Shape;803;p28"/>
          <p:cNvSpPr txBox="1">
            <a:spLocks noGrp="1"/>
          </p:cNvSpPr>
          <p:nvPr>
            <p:ph type="title" idx="2"/>
          </p:nvPr>
        </p:nvSpPr>
        <p:spPr>
          <a:xfrm>
            <a:off x="2680139" y="87838"/>
            <a:ext cx="8197412" cy="7635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spcFirstLastPara="1" wrap="square" lIns="121900" tIns="121900" rIns="121900" bIns="121900" anchor="t" anchorCtr="0">
            <a:noAutofit/>
          </a:bodyPr>
          <a:lstStyle/>
          <a:p>
            <a:pPr lvl="0"/>
            <a:r>
              <a:rPr lang="en-US" sz="2800" dirty="0">
                <a:solidFill>
                  <a:schemeClr val="bg1"/>
                </a:solidFill>
                <a:latin typeface="Calibri" pitchFamily="34" charset="0"/>
                <a:cs typeface="Calibri" pitchFamily="34" charset="0"/>
              </a:rPr>
              <a:t>II. </a:t>
            </a:r>
            <a:r>
              <a:rPr lang="en-US" sz="2800" dirty="0" err="1">
                <a:solidFill>
                  <a:schemeClr val="bg1"/>
                </a:solidFill>
                <a:latin typeface="Calibri" pitchFamily="34" charset="0"/>
                <a:cs typeface="Calibri" pitchFamily="34" charset="0"/>
              </a:rPr>
              <a:t>Tìm</a:t>
            </a:r>
            <a:r>
              <a:rPr lang="en-US" sz="2800" dirty="0">
                <a:solidFill>
                  <a:schemeClr val="bg1"/>
                </a:solidFill>
                <a:latin typeface="Calibri" pitchFamily="34" charset="0"/>
                <a:cs typeface="Calibri" pitchFamily="34" charset="0"/>
              </a:rPr>
              <a:t> </a:t>
            </a:r>
            <a:r>
              <a:rPr lang="en-US" sz="2800" dirty="0" err="1">
                <a:solidFill>
                  <a:schemeClr val="bg1"/>
                </a:solidFill>
                <a:latin typeface="Calibri" pitchFamily="34" charset="0"/>
                <a:cs typeface="Calibri" pitchFamily="34" charset="0"/>
              </a:rPr>
              <a:t>hiểu</a:t>
            </a:r>
            <a:r>
              <a:rPr lang="en-US" sz="2800" dirty="0">
                <a:solidFill>
                  <a:schemeClr val="bg1"/>
                </a:solidFill>
                <a:latin typeface="Calibri" pitchFamily="34" charset="0"/>
                <a:cs typeface="Calibri" pitchFamily="34" charset="0"/>
              </a:rPr>
              <a:t> </a:t>
            </a:r>
            <a:r>
              <a:rPr lang="en-US" sz="2800" dirty="0" err="1">
                <a:solidFill>
                  <a:schemeClr val="bg1"/>
                </a:solidFill>
                <a:latin typeface="Calibri" pitchFamily="34" charset="0"/>
                <a:cs typeface="Calibri" pitchFamily="34" charset="0"/>
              </a:rPr>
              <a:t>quá</a:t>
            </a:r>
            <a:r>
              <a:rPr lang="en-US" sz="2800" dirty="0">
                <a:solidFill>
                  <a:schemeClr val="bg1"/>
                </a:solidFill>
                <a:latin typeface="Calibri" pitchFamily="34" charset="0"/>
                <a:cs typeface="Calibri" pitchFamily="34" charset="0"/>
              </a:rPr>
              <a:t> </a:t>
            </a:r>
            <a:r>
              <a:rPr lang="en-US" sz="2800" dirty="0" err="1">
                <a:solidFill>
                  <a:schemeClr val="bg1"/>
                </a:solidFill>
                <a:latin typeface="Calibri" pitchFamily="34" charset="0"/>
                <a:cs typeface="Calibri" pitchFamily="34" charset="0"/>
              </a:rPr>
              <a:t>trình</a:t>
            </a:r>
            <a:r>
              <a:rPr lang="en-US" sz="2800" dirty="0">
                <a:solidFill>
                  <a:schemeClr val="bg1"/>
                </a:solidFill>
                <a:latin typeface="Calibri" pitchFamily="34" charset="0"/>
                <a:cs typeface="Calibri" pitchFamily="34" charset="0"/>
              </a:rPr>
              <a:t> </a:t>
            </a:r>
            <a:r>
              <a:rPr lang="en-US" sz="2800" dirty="0" err="1">
                <a:solidFill>
                  <a:schemeClr val="bg1"/>
                </a:solidFill>
                <a:latin typeface="Calibri" pitchFamily="34" charset="0"/>
                <a:cs typeface="Calibri" pitchFamily="34" charset="0"/>
              </a:rPr>
              <a:t>quá</a:t>
            </a:r>
            <a:r>
              <a:rPr lang="en-US" sz="2800" dirty="0">
                <a:solidFill>
                  <a:schemeClr val="bg1"/>
                </a:solidFill>
                <a:latin typeface="Calibri" pitchFamily="34" charset="0"/>
                <a:cs typeface="Calibri" pitchFamily="34" charset="0"/>
              </a:rPr>
              <a:t> </a:t>
            </a:r>
            <a:r>
              <a:rPr lang="en-US" sz="2800" dirty="0" err="1">
                <a:solidFill>
                  <a:schemeClr val="bg1"/>
                </a:solidFill>
                <a:latin typeface="Calibri" pitchFamily="34" charset="0"/>
                <a:cs typeface="Calibri" pitchFamily="34" charset="0"/>
              </a:rPr>
              <a:t>trình</a:t>
            </a:r>
            <a:r>
              <a:rPr lang="en-US" sz="2800" dirty="0">
                <a:solidFill>
                  <a:schemeClr val="bg1"/>
                </a:solidFill>
                <a:latin typeface="Calibri" pitchFamily="34" charset="0"/>
                <a:cs typeface="Calibri" pitchFamily="34" charset="0"/>
              </a:rPr>
              <a:t> </a:t>
            </a:r>
            <a:r>
              <a:rPr lang="en-US" sz="2800" dirty="0" err="1">
                <a:solidFill>
                  <a:schemeClr val="bg1"/>
                </a:solidFill>
                <a:latin typeface="Calibri" pitchFamily="34" charset="0"/>
                <a:cs typeface="Calibri" pitchFamily="34" charset="0"/>
              </a:rPr>
              <a:t>phân</a:t>
            </a:r>
            <a:r>
              <a:rPr lang="en-US" sz="2800" dirty="0">
                <a:solidFill>
                  <a:schemeClr val="bg1"/>
                </a:solidFill>
                <a:latin typeface="Calibri" pitchFamily="34" charset="0"/>
                <a:cs typeface="Calibri" pitchFamily="34" charset="0"/>
              </a:rPr>
              <a:t> </a:t>
            </a:r>
            <a:r>
              <a:rPr lang="en-US" sz="2800" dirty="0" err="1">
                <a:solidFill>
                  <a:schemeClr val="bg1"/>
                </a:solidFill>
                <a:latin typeface="Calibri" pitchFamily="34" charset="0"/>
                <a:cs typeface="Calibri" pitchFamily="34" charset="0"/>
              </a:rPr>
              <a:t>giải</a:t>
            </a:r>
            <a:r>
              <a:rPr lang="en-US" sz="2800" dirty="0">
                <a:solidFill>
                  <a:schemeClr val="bg1"/>
                </a:solidFill>
                <a:latin typeface="Calibri" pitchFamily="34" charset="0"/>
                <a:cs typeface="Calibri" pitchFamily="34" charset="0"/>
              </a:rPr>
              <a:t> ở vi </a:t>
            </a:r>
            <a:r>
              <a:rPr lang="en-US" sz="2800" dirty="0" err="1">
                <a:solidFill>
                  <a:schemeClr val="bg1"/>
                </a:solidFill>
                <a:latin typeface="Calibri" pitchFamily="34" charset="0"/>
                <a:cs typeface="Calibri" pitchFamily="34" charset="0"/>
              </a:rPr>
              <a:t>sinh</a:t>
            </a:r>
            <a:r>
              <a:rPr lang="en-US" sz="2800" dirty="0">
                <a:solidFill>
                  <a:schemeClr val="bg1"/>
                </a:solidFill>
                <a:latin typeface="Calibri" pitchFamily="34" charset="0"/>
                <a:cs typeface="Calibri" pitchFamily="34" charset="0"/>
              </a:rPr>
              <a:t> </a:t>
            </a:r>
            <a:r>
              <a:rPr lang="en-US" sz="2800" dirty="0" err="1">
                <a:solidFill>
                  <a:schemeClr val="bg1"/>
                </a:solidFill>
                <a:latin typeface="Calibri" pitchFamily="34" charset="0"/>
                <a:cs typeface="Calibri" pitchFamily="34" charset="0"/>
              </a:rPr>
              <a:t>vật</a:t>
            </a:r>
            <a:endParaRPr sz="2800" dirty="0">
              <a:solidFill>
                <a:schemeClr val="bg1"/>
              </a:solidFill>
              <a:latin typeface="Calibri" pitchFamily="34" charset="0"/>
              <a:cs typeface="Calibri" pitchFamily="34" charset="0"/>
            </a:endParaRPr>
          </a:p>
        </p:txBody>
      </p:sp>
      <p:sp>
        <p:nvSpPr>
          <p:cNvPr id="2" name="Cloud Callout 1"/>
          <p:cNvSpPr/>
          <p:nvPr/>
        </p:nvSpPr>
        <p:spPr>
          <a:xfrm>
            <a:off x="4857750" y="2419350"/>
            <a:ext cx="6172200" cy="26289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t>Quan</a:t>
            </a:r>
            <a:r>
              <a:rPr lang="en-US" sz="2400" dirty="0"/>
              <a:t> </a:t>
            </a:r>
            <a:r>
              <a:rPr lang="en-US" sz="2400" dirty="0" err="1"/>
              <a:t>sát</a:t>
            </a:r>
            <a:r>
              <a:rPr lang="en-US" sz="2400" dirty="0"/>
              <a:t> </a:t>
            </a:r>
            <a:r>
              <a:rPr lang="en-US" sz="2400" dirty="0" err="1"/>
              <a:t>các</a:t>
            </a:r>
            <a:r>
              <a:rPr lang="en-US" sz="2400" dirty="0"/>
              <a:t> </a:t>
            </a:r>
            <a:r>
              <a:rPr lang="en-US" sz="2400" dirty="0" err="1"/>
              <a:t>hình</a:t>
            </a:r>
            <a:r>
              <a:rPr lang="en-US" sz="2400" dirty="0"/>
              <a:t> </a:t>
            </a:r>
            <a:r>
              <a:rPr lang="en-US" sz="2400" dirty="0" err="1"/>
              <a:t>ảnh</a:t>
            </a:r>
            <a:r>
              <a:rPr lang="en-US" sz="2400" dirty="0"/>
              <a:t>/video </a:t>
            </a:r>
            <a:r>
              <a:rPr lang="en-US" sz="2400" dirty="0" err="1"/>
              <a:t>sau</a:t>
            </a:r>
            <a:r>
              <a:rPr lang="en-US" sz="2400" dirty="0"/>
              <a:t> </a:t>
            </a:r>
            <a:r>
              <a:rPr lang="en-US" sz="2400" dirty="0" err="1"/>
              <a:t>thảo</a:t>
            </a:r>
            <a:r>
              <a:rPr lang="en-US" sz="2400" dirty="0"/>
              <a:t> </a:t>
            </a:r>
            <a:r>
              <a:rPr lang="en-US" sz="2400" dirty="0" err="1"/>
              <a:t>luận</a:t>
            </a:r>
            <a:r>
              <a:rPr lang="en-US" sz="2400" dirty="0"/>
              <a:t> </a:t>
            </a:r>
            <a:r>
              <a:rPr lang="en-US" sz="2400" dirty="0" err="1"/>
              <a:t>nhóm</a:t>
            </a:r>
            <a:r>
              <a:rPr lang="en-US" sz="2400" dirty="0"/>
              <a:t> </a:t>
            </a:r>
            <a:r>
              <a:rPr lang="en-US" sz="2400" dirty="0" err="1"/>
              <a:t>đôi</a:t>
            </a:r>
            <a:r>
              <a:rPr lang="en-US" sz="2400" dirty="0"/>
              <a:t> </a:t>
            </a:r>
            <a:r>
              <a:rPr lang="en-US" sz="2400" dirty="0" err="1"/>
              <a:t>và</a:t>
            </a:r>
            <a:r>
              <a:rPr lang="en-US" sz="2400" dirty="0"/>
              <a:t> </a:t>
            </a:r>
            <a:r>
              <a:rPr lang="en-US" sz="2400" dirty="0" err="1"/>
              <a:t>trả</a:t>
            </a:r>
            <a:r>
              <a:rPr lang="en-US" sz="2400" dirty="0"/>
              <a:t> </a:t>
            </a:r>
            <a:r>
              <a:rPr lang="en-US" sz="2400" dirty="0" err="1"/>
              <a:t>lời</a:t>
            </a:r>
            <a:r>
              <a:rPr lang="en-US" sz="2400" dirty="0"/>
              <a:t> </a:t>
            </a:r>
            <a:r>
              <a:rPr lang="en-US" sz="2400" dirty="0" err="1"/>
              <a:t>câu</a:t>
            </a:r>
            <a:r>
              <a:rPr lang="en-US" sz="2400" dirty="0"/>
              <a:t> </a:t>
            </a:r>
            <a:r>
              <a:rPr lang="en-US" sz="2400" dirty="0" err="1"/>
              <a:t>hỏi</a:t>
            </a:r>
            <a:endParaRPr lang="en-US" sz="2400" dirty="0"/>
          </a:p>
        </p:txBody>
      </p:sp>
    </p:spTree>
    <p:extLst>
      <p:ext uri="{BB962C8B-B14F-4D97-AF65-F5344CB8AC3E}">
        <p14:creationId xmlns:p14="http://schemas.microsoft.com/office/powerpoint/2010/main" val="1541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7" name="Google Shape;1077;p32"/>
          <p:cNvSpPr/>
          <p:nvPr/>
        </p:nvSpPr>
        <p:spPr>
          <a:xfrm>
            <a:off x="3967078" y="4947522"/>
            <a:ext cx="1072800" cy="1072800"/>
          </a:xfrm>
          <a:prstGeom prst="ellipse">
            <a:avLst/>
          </a:prstGeom>
          <a:solidFill>
            <a:srgbClr val="FFFFFF">
              <a:alpha val="29800"/>
            </a:srgbClr>
          </a:solidFill>
          <a:ln w="34925"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78" name="Google Shape;1078;p32"/>
          <p:cNvSpPr/>
          <p:nvPr/>
        </p:nvSpPr>
        <p:spPr>
          <a:xfrm>
            <a:off x="3966903" y="3352808"/>
            <a:ext cx="1072800" cy="1072800"/>
          </a:xfrm>
          <a:prstGeom prst="ellipse">
            <a:avLst/>
          </a:prstGeom>
          <a:solidFill>
            <a:srgbClr val="FFFFFF">
              <a:alpha val="29800"/>
            </a:srgbClr>
          </a:solidFill>
          <a:ln w="34925"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79" name="Google Shape;1079;p32"/>
          <p:cNvSpPr/>
          <p:nvPr/>
        </p:nvSpPr>
        <p:spPr>
          <a:xfrm>
            <a:off x="3966892" y="1818439"/>
            <a:ext cx="1072800" cy="1072800"/>
          </a:xfrm>
          <a:prstGeom prst="ellipse">
            <a:avLst/>
          </a:prstGeom>
          <a:solidFill>
            <a:srgbClr val="FFFFFF">
              <a:alpha val="29800"/>
            </a:srgbClr>
          </a:solidFill>
          <a:ln w="34925"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080" name="Google Shape;1080;p32"/>
          <p:cNvGrpSpPr/>
          <p:nvPr/>
        </p:nvGrpSpPr>
        <p:grpSpPr>
          <a:xfrm rot="3430591">
            <a:off x="4028381" y="5087578"/>
            <a:ext cx="949848" cy="792670"/>
            <a:chOff x="8613841" y="3852576"/>
            <a:chExt cx="1031799" cy="861060"/>
          </a:xfrm>
        </p:grpSpPr>
        <p:grpSp>
          <p:nvGrpSpPr>
            <p:cNvPr id="1081" name="Google Shape;1081;p32"/>
            <p:cNvGrpSpPr/>
            <p:nvPr/>
          </p:nvGrpSpPr>
          <p:grpSpPr>
            <a:xfrm>
              <a:off x="8838250" y="4546187"/>
              <a:ext cx="224323" cy="167449"/>
              <a:chOff x="8838250" y="4546187"/>
              <a:chExt cx="224323" cy="167449"/>
            </a:xfrm>
          </p:grpSpPr>
          <p:sp>
            <p:nvSpPr>
              <p:cNvPr id="1082" name="Google Shape;1082;p32"/>
              <p:cNvSpPr/>
              <p:nvPr/>
            </p:nvSpPr>
            <p:spPr>
              <a:xfrm>
                <a:off x="8843036" y="4550949"/>
                <a:ext cx="214867" cy="158115"/>
              </a:xfrm>
              <a:custGeom>
                <a:avLst/>
                <a:gdLst/>
                <a:ahLst/>
                <a:cxnLst/>
                <a:rect l="l" t="t" r="r" b="b"/>
                <a:pathLst>
                  <a:path w="214867" h="158115" extrusionOk="0">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32"/>
              <p:cNvSpPr/>
              <p:nvPr/>
            </p:nvSpPr>
            <p:spPr>
              <a:xfrm>
                <a:off x="8838250" y="4546187"/>
                <a:ext cx="224323" cy="167449"/>
              </a:xfrm>
              <a:custGeom>
                <a:avLst/>
                <a:gdLst/>
                <a:ahLst/>
                <a:cxnLst/>
                <a:rect l="l" t="t" r="r" b="b"/>
                <a:pathLst>
                  <a:path w="224323" h="167449" extrusionOk="0">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84" name="Google Shape;1084;p32"/>
            <p:cNvGrpSpPr/>
            <p:nvPr/>
          </p:nvGrpSpPr>
          <p:grpSpPr>
            <a:xfrm>
              <a:off x="8990170" y="4454556"/>
              <a:ext cx="329760" cy="118586"/>
              <a:chOff x="8990170" y="4454556"/>
              <a:chExt cx="329760" cy="118586"/>
            </a:xfrm>
          </p:grpSpPr>
          <p:sp>
            <p:nvSpPr>
              <p:cNvPr id="1085" name="Google Shape;1085;p32"/>
              <p:cNvSpPr/>
              <p:nvPr/>
            </p:nvSpPr>
            <p:spPr>
              <a:xfrm>
                <a:off x="8994742" y="4459509"/>
                <a:ext cx="320126" cy="109061"/>
              </a:xfrm>
              <a:custGeom>
                <a:avLst/>
                <a:gdLst/>
                <a:ahLst/>
                <a:cxnLst/>
                <a:rect l="l" t="t" r="r" b="b"/>
                <a:pathLst>
                  <a:path w="320126" h="109061" extrusionOk="0">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32"/>
              <p:cNvSpPr/>
              <p:nvPr/>
            </p:nvSpPr>
            <p:spPr>
              <a:xfrm>
                <a:off x="8990170" y="4454556"/>
                <a:ext cx="329760" cy="118586"/>
              </a:xfrm>
              <a:custGeom>
                <a:avLst/>
                <a:gdLst/>
                <a:ahLst/>
                <a:cxnLst/>
                <a:rect l="l" t="t" r="r" b="b"/>
                <a:pathLst>
                  <a:path w="329760" h="118586" extrusionOk="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87" name="Google Shape;1087;p32"/>
            <p:cNvGrpSpPr/>
            <p:nvPr/>
          </p:nvGrpSpPr>
          <p:grpSpPr>
            <a:xfrm>
              <a:off x="9343481" y="4313110"/>
              <a:ext cx="156986" cy="248411"/>
              <a:chOff x="9343481" y="4313110"/>
              <a:chExt cx="156986" cy="248411"/>
            </a:xfrm>
          </p:grpSpPr>
          <p:sp>
            <p:nvSpPr>
              <p:cNvPr id="1088" name="Google Shape;1088;p32"/>
              <p:cNvSpPr/>
              <p:nvPr/>
            </p:nvSpPr>
            <p:spPr>
              <a:xfrm>
                <a:off x="9348268" y="4317968"/>
                <a:ext cx="147500" cy="238791"/>
              </a:xfrm>
              <a:custGeom>
                <a:avLst/>
                <a:gdLst/>
                <a:ahLst/>
                <a:cxnLst/>
                <a:rect l="l" t="t" r="r" b="b"/>
                <a:pathLst>
                  <a:path w="147500" h="238791" extrusionOk="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32"/>
              <p:cNvSpPr/>
              <p:nvPr/>
            </p:nvSpPr>
            <p:spPr>
              <a:xfrm>
                <a:off x="9343481" y="4313110"/>
                <a:ext cx="156986" cy="248411"/>
              </a:xfrm>
              <a:custGeom>
                <a:avLst/>
                <a:gdLst/>
                <a:ahLst/>
                <a:cxnLst/>
                <a:rect l="l" t="t" r="r" b="b"/>
                <a:pathLst>
                  <a:path w="156986" h="248411" extrusionOk="0">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0" name="Google Shape;1090;p32"/>
            <p:cNvGrpSpPr/>
            <p:nvPr/>
          </p:nvGrpSpPr>
          <p:grpSpPr>
            <a:xfrm>
              <a:off x="8851121" y="4083558"/>
              <a:ext cx="166024" cy="323754"/>
              <a:chOff x="8851121" y="4083558"/>
              <a:chExt cx="166024" cy="323754"/>
            </a:xfrm>
          </p:grpSpPr>
          <p:sp>
            <p:nvSpPr>
              <p:cNvPr id="1091" name="Google Shape;1091;p32"/>
              <p:cNvSpPr/>
              <p:nvPr/>
            </p:nvSpPr>
            <p:spPr>
              <a:xfrm>
                <a:off x="8855731" y="4088320"/>
                <a:ext cx="156506" cy="314229"/>
              </a:xfrm>
              <a:custGeom>
                <a:avLst/>
                <a:gdLst/>
                <a:ahLst/>
                <a:cxnLst/>
                <a:rect l="l" t="t" r="r" b="b"/>
                <a:pathLst>
                  <a:path w="156506" h="314229" extrusionOk="0">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32"/>
              <p:cNvSpPr/>
              <p:nvPr/>
            </p:nvSpPr>
            <p:spPr>
              <a:xfrm>
                <a:off x="8851121" y="4083558"/>
                <a:ext cx="166024" cy="323754"/>
              </a:xfrm>
              <a:custGeom>
                <a:avLst/>
                <a:gdLst/>
                <a:ahLst/>
                <a:cxnLst/>
                <a:rect l="l" t="t" r="r" b="b"/>
                <a:pathLst>
                  <a:path w="166024" h="323754" extrusionOk="0">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3" name="Google Shape;1093;p32"/>
            <p:cNvGrpSpPr/>
            <p:nvPr/>
          </p:nvGrpSpPr>
          <p:grpSpPr>
            <a:xfrm>
              <a:off x="9105787" y="3871817"/>
              <a:ext cx="151461" cy="228600"/>
              <a:chOff x="9105787" y="3871817"/>
              <a:chExt cx="151461" cy="228600"/>
            </a:xfrm>
          </p:grpSpPr>
          <p:sp>
            <p:nvSpPr>
              <p:cNvPr id="1094" name="Google Shape;1094;p32"/>
              <p:cNvSpPr/>
              <p:nvPr/>
            </p:nvSpPr>
            <p:spPr>
              <a:xfrm>
                <a:off x="9110389" y="3876579"/>
                <a:ext cx="142166" cy="219170"/>
              </a:xfrm>
              <a:custGeom>
                <a:avLst/>
                <a:gdLst/>
                <a:ahLst/>
                <a:cxnLst/>
                <a:rect l="l" t="t" r="r" b="b"/>
                <a:pathLst>
                  <a:path w="142166" h="219170" extrusionOk="0">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32"/>
              <p:cNvSpPr/>
              <p:nvPr/>
            </p:nvSpPr>
            <p:spPr>
              <a:xfrm>
                <a:off x="9105787" y="3871817"/>
                <a:ext cx="151461" cy="228600"/>
              </a:xfrm>
              <a:custGeom>
                <a:avLst/>
                <a:gdLst/>
                <a:ahLst/>
                <a:cxnLst/>
                <a:rect l="l" t="t" r="r" b="b"/>
                <a:pathLst>
                  <a:path w="151461" h="228600" extrusionOk="0">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6" name="Google Shape;1096;p32"/>
            <p:cNvGrpSpPr/>
            <p:nvPr/>
          </p:nvGrpSpPr>
          <p:grpSpPr>
            <a:xfrm>
              <a:off x="9001372" y="3875627"/>
              <a:ext cx="459471" cy="314420"/>
              <a:chOff x="9001372" y="3875627"/>
              <a:chExt cx="459471" cy="314420"/>
            </a:xfrm>
          </p:grpSpPr>
          <p:sp>
            <p:nvSpPr>
              <p:cNvPr id="1097" name="Google Shape;1097;p32"/>
              <p:cNvSpPr/>
              <p:nvPr/>
            </p:nvSpPr>
            <p:spPr>
              <a:xfrm>
                <a:off x="9005999" y="3880389"/>
                <a:ext cx="449838" cy="304895"/>
              </a:xfrm>
              <a:custGeom>
                <a:avLst/>
                <a:gdLst/>
                <a:ahLst/>
                <a:cxnLst/>
                <a:rect l="l" t="t" r="r" b="b"/>
                <a:pathLst>
                  <a:path w="449838" h="304895" extrusionOk="0">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32"/>
              <p:cNvSpPr/>
              <p:nvPr/>
            </p:nvSpPr>
            <p:spPr>
              <a:xfrm>
                <a:off x="9001372" y="3875627"/>
                <a:ext cx="459471" cy="314420"/>
              </a:xfrm>
              <a:custGeom>
                <a:avLst/>
                <a:gdLst/>
                <a:ahLst/>
                <a:cxnLst/>
                <a:rect l="l" t="t" r="r" b="b"/>
                <a:pathLst>
                  <a:path w="459471" h="314420" extrusionOk="0">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9" name="Google Shape;1099;p32"/>
            <p:cNvGrpSpPr/>
            <p:nvPr/>
          </p:nvGrpSpPr>
          <p:grpSpPr>
            <a:xfrm>
              <a:off x="9161616" y="4089177"/>
              <a:ext cx="484024" cy="295846"/>
              <a:chOff x="9161616" y="4089177"/>
              <a:chExt cx="484024" cy="295846"/>
            </a:xfrm>
          </p:grpSpPr>
          <p:sp>
            <p:nvSpPr>
              <p:cNvPr id="1100" name="Google Shape;1100;p32"/>
              <p:cNvSpPr/>
              <p:nvPr/>
            </p:nvSpPr>
            <p:spPr>
              <a:xfrm>
                <a:off x="9166341" y="4094035"/>
                <a:ext cx="474553" cy="286130"/>
              </a:xfrm>
              <a:custGeom>
                <a:avLst/>
                <a:gdLst/>
                <a:ahLst/>
                <a:cxnLst/>
                <a:rect l="l" t="t" r="r" b="b"/>
                <a:pathLst>
                  <a:path w="474553" h="286130" extrusionOk="0">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32"/>
              <p:cNvSpPr/>
              <p:nvPr/>
            </p:nvSpPr>
            <p:spPr>
              <a:xfrm>
                <a:off x="9161616" y="4089177"/>
                <a:ext cx="484024" cy="295846"/>
              </a:xfrm>
              <a:custGeom>
                <a:avLst/>
                <a:gdLst/>
                <a:ahLst/>
                <a:cxnLst/>
                <a:rect l="l" t="t" r="r" b="b"/>
                <a:pathLst>
                  <a:path w="484024" h="295846" extrusionOk="0">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02" name="Google Shape;1102;p32"/>
            <p:cNvGrpSpPr/>
            <p:nvPr/>
          </p:nvGrpSpPr>
          <p:grpSpPr>
            <a:xfrm>
              <a:off x="8666252" y="3852576"/>
              <a:ext cx="309076" cy="358901"/>
              <a:chOff x="8666252" y="3852576"/>
              <a:chExt cx="309076" cy="358901"/>
            </a:xfrm>
          </p:grpSpPr>
          <p:sp>
            <p:nvSpPr>
              <p:cNvPr id="1103" name="Google Shape;1103;p32"/>
              <p:cNvSpPr/>
              <p:nvPr/>
            </p:nvSpPr>
            <p:spPr>
              <a:xfrm>
                <a:off x="8671075" y="3857434"/>
                <a:ext cx="299483" cy="349281"/>
              </a:xfrm>
              <a:custGeom>
                <a:avLst/>
                <a:gdLst/>
                <a:ahLst/>
                <a:cxnLst/>
                <a:rect l="l" t="t" r="r" b="b"/>
                <a:pathLst>
                  <a:path w="299483" h="349281" extrusionOk="0">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32"/>
              <p:cNvSpPr/>
              <p:nvPr/>
            </p:nvSpPr>
            <p:spPr>
              <a:xfrm>
                <a:off x="8666252" y="3852576"/>
                <a:ext cx="309076" cy="358901"/>
              </a:xfrm>
              <a:custGeom>
                <a:avLst/>
                <a:gdLst/>
                <a:ahLst/>
                <a:cxnLst/>
                <a:rect l="l" t="t" r="r" b="b"/>
                <a:pathLst>
                  <a:path w="309076" h="358901" extrusionOk="0">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05" name="Google Shape;1105;p32"/>
            <p:cNvGrpSpPr/>
            <p:nvPr/>
          </p:nvGrpSpPr>
          <p:grpSpPr>
            <a:xfrm>
              <a:off x="8613841" y="4361116"/>
              <a:ext cx="200064" cy="126968"/>
              <a:chOff x="8613841" y="4361116"/>
              <a:chExt cx="200064" cy="126968"/>
            </a:xfrm>
          </p:grpSpPr>
          <p:sp>
            <p:nvSpPr>
              <p:cNvPr id="1106" name="Google Shape;1106;p32"/>
              <p:cNvSpPr/>
              <p:nvPr/>
            </p:nvSpPr>
            <p:spPr>
              <a:xfrm>
                <a:off x="8618673" y="4365879"/>
                <a:ext cx="190504" cy="117443"/>
              </a:xfrm>
              <a:custGeom>
                <a:avLst/>
                <a:gdLst/>
                <a:ahLst/>
                <a:cxnLst/>
                <a:rect l="l" t="t" r="r" b="b"/>
                <a:pathLst>
                  <a:path w="190504" h="117443" extrusionOk="0">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32"/>
              <p:cNvSpPr/>
              <p:nvPr/>
            </p:nvSpPr>
            <p:spPr>
              <a:xfrm>
                <a:off x="8613841" y="4361116"/>
                <a:ext cx="200064" cy="126968"/>
              </a:xfrm>
              <a:custGeom>
                <a:avLst/>
                <a:gdLst/>
                <a:ahLst/>
                <a:cxnLst/>
                <a:rect l="l" t="t" r="r" b="b"/>
                <a:pathLst>
                  <a:path w="200064" h="126968" extrusionOk="0">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08" name="Google Shape;1108;p32"/>
          <p:cNvGrpSpPr/>
          <p:nvPr/>
        </p:nvGrpSpPr>
        <p:grpSpPr>
          <a:xfrm>
            <a:off x="4028342" y="5087540"/>
            <a:ext cx="949874" cy="792692"/>
            <a:chOff x="8613841" y="3852576"/>
            <a:chExt cx="1031799" cy="861060"/>
          </a:xfrm>
        </p:grpSpPr>
        <p:grpSp>
          <p:nvGrpSpPr>
            <p:cNvPr id="1109" name="Google Shape;1109;p32"/>
            <p:cNvGrpSpPr/>
            <p:nvPr/>
          </p:nvGrpSpPr>
          <p:grpSpPr>
            <a:xfrm>
              <a:off x="8838250" y="4546187"/>
              <a:ext cx="224323" cy="167449"/>
              <a:chOff x="8838250" y="4546187"/>
              <a:chExt cx="224323" cy="167449"/>
            </a:xfrm>
          </p:grpSpPr>
          <p:sp>
            <p:nvSpPr>
              <p:cNvPr id="1110" name="Google Shape;1110;p32"/>
              <p:cNvSpPr/>
              <p:nvPr/>
            </p:nvSpPr>
            <p:spPr>
              <a:xfrm>
                <a:off x="8843036" y="4550949"/>
                <a:ext cx="214867" cy="158115"/>
              </a:xfrm>
              <a:custGeom>
                <a:avLst/>
                <a:gdLst/>
                <a:ahLst/>
                <a:cxnLst/>
                <a:rect l="l" t="t" r="r" b="b"/>
                <a:pathLst>
                  <a:path w="214867" h="158115" extrusionOk="0">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32"/>
              <p:cNvSpPr/>
              <p:nvPr/>
            </p:nvSpPr>
            <p:spPr>
              <a:xfrm>
                <a:off x="8838250" y="4546187"/>
                <a:ext cx="224323" cy="167449"/>
              </a:xfrm>
              <a:custGeom>
                <a:avLst/>
                <a:gdLst/>
                <a:ahLst/>
                <a:cxnLst/>
                <a:rect l="l" t="t" r="r" b="b"/>
                <a:pathLst>
                  <a:path w="224323" h="167449" extrusionOk="0">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2" name="Google Shape;1112;p32"/>
            <p:cNvGrpSpPr/>
            <p:nvPr/>
          </p:nvGrpSpPr>
          <p:grpSpPr>
            <a:xfrm>
              <a:off x="8990170" y="4454556"/>
              <a:ext cx="329760" cy="118586"/>
              <a:chOff x="8990170" y="4454556"/>
              <a:chExt cx="329760" cy="118586"/>
            </a:xfrm>
          </p:grpSpPr>
          <p:sp>
            <p:nvSpPr>
              <p:cNvPr id="1113" name="Google Shape;1113;p32"/>
              <p:cNvSpPr/>
              <p:nvPr/>
            </p:nvSpPr>
            <p:spPr>
              <a:xfrm>
                <a:off x="8994742" y="4459509"/>
                <a:ext cx="320126" cy="109061"/>
              </a:xfrm>
              <a:custGeom>
                <a:avLst/>
                <a:gdLst/>
                <a:ahLst/>
                <a:cxnLst/>
                <a:rect l="l" t="t" r="r" b="b"/>
                <a:pathLst>
                  <a:path w="320126" h="109061" extrusionOk="0">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32"/>
              <p:cNvSpPr/>
              <p:nvPr/>
            </p:nvSpPr>
            <p:spPr>
              <a:xfrm>
                <a:off x="8990170" y="4454556"/>
                <a:ext cx="329760" cy="118586"/>
              </a:xfrm>
              <a:custGeom>
                <a:avLst/>
                <a:gdLst/>
                <a:ahLst/>
                <a:cxnLst/>
                <a:rect l="l" t="t" r="r" b="b"/>
                <a:pathLst>
                  <a:path w="329760" h="118586" extrusionOk="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5" name="Google Shape;1115;p32"/>
            <p:cNvGrpSpPr/>
            <p:nvPr/>
          </p:nvGrpSpPr>
          <p:grpSpPr>
            <a:xfrm>
              <a:off x="9343481" y="4313110"/>
              <a:ext cx="156986" cy="248411"/>
              <a:chOff x="9343481" y="4313110"/>
              <a:chExt cx="156986" cy="248411"/>
            </a:xfrm>
          </p:grpSpPr>
          <p:sp>
            <p:nvSpPr>
              <p:cNvPr id="1116" name="Google Shape;1116;p32"/>
              <p:cNvSpPr/>
              <p:nvPr/>
            </p:nvSpPr>
            <p:spPr>
              <a:xfrm>
                <a:off x="9348268" y="4317968"/>
                <a:ext cx="147500" cy="238791"/>
              </a:xfrm>
              <a:custGeom>
                <a:avLst/>
                <a:gdLst/>
                <a:ahLst/>
                <a:cxnLst/>
                <a:rect l="l" t="t" r="r" b="b"/>
                <a:pathLst>
                  <a:path w="147500" h="238791" extrusionOk="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32"/>
              <p:cNvSpPr/>
              <p:nvPr/>
            </p:nvSpPr>
            <p:spPr>
              <a:xfrm>
                <a:off x="9343481" y="4313110"/>
                <a:ext cx="156986" cy="248411"/>
              </a:xfrm>
              <a:custGeom>
                <a:avLst/>
                <a:gdLst/>
                <a:ahLst/>
                <a:cxnLst/>
                <a:rect l="l" t="t" r="r" b="b"/>
                <a:pathLst>
                  <a:path w="156986" h="248411" extrusionOk="0">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8" name="Google Shape;1118;p32"/>
            <p:cNvGrpSpPr/>
            <p:nvPr/>
          </p:nvGrpSpPr>
          <p:grpSpPr>
            <a:xfrm>
              <a:off x="8851121" y="4083558"/>
              <a:ext cx="166024" cy="323754"/>
              <a:chOff x="8851121" y="4083558"/>
              <a:chExt cx="166024" cy="323754"/>
            </a:xfrm>
          </p:grpSpPr>
          <p:sp>
            <p:nvSpPr>
              <p:cNvPr id="1119" name="Google Shape;1119;p32"/>
              <p:cNvSpPr/>
              <p:nvPr/>
            </p:nvSpPr>
            <p:spPr>
              <a:xfrm>
                <a:off x="8855731" y="4088320"/>
                <a:ext cx="156506" cy="314229"/>
              </a:xfrm>
              <a:custGeom>
                <a:avLst/>
                <a:gdLst/>
                <a:ahLst/>
                <a:cxnLst/>
                <a:rect l="l" t="t" r="r" b="b"/>
                <a:pathLst>
                  <a:path w="156506" h="314229" extrusionOk="0">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32"/>
              <p:cNvSpPr/>
              <p:nvPr/>
            </p:nvSpPr>
            <p:spPr>
              <a:xfrm>
                <a:off x="8851121" y="4083558"/>
                <a:ext cx="166024" cy="323754"/>
              </a:xfrm>
              <a:custGeom>
                <a:avLst/>
                <a:gdLst/>
                <a:ahLst/>
                <a:cxnLst/>
                <a:rect l="l" t="t" r="r" b="b"/>
                <a:pathLst>
                  <a:path w="166024" h="323754" extrusionOk="0">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1" name="Google Shape;1121;p32"/>
            <p:cNvGrpSpPr/>
            <p:nvPr/>
          </p:nvGrpSpPr>
          <p:grpSpPr>
            <a:xfrm>
              <a:off x="9105787" y="3871817"/>
              <a:ext cx="151461" cy="228600"/>
              <a:chOff x="9105787" y="3871817"/>
              <a:chExt cx="151461" cy="228600"/>
            </a:xfrm>
          </p:grpSpPr>
          <p:sp>
            <p:nvSpPr>
              <p:cNvPr id="1122" name="Google Shape;1122;p32"/>
              <p:cNvSpPr/>
              <p:nvPr/>
            </p:nvSpPr>
            <p:spPr>
              <a:xfrm>
                <a:off x="9110389" y="3876579"/>
                <a:ext cx="142166" cy="219170"/>
              </a:xfrm>
              <a:custGeom>
                <a:avLst/>
                <a:gdLst/>
                <a:ahLst/>
                <a:cxnLst/>
                <a:rect l="l" t="t" r="r" b="b"/>
                <a:pathLst>
                  <a:path w="142166" h="219170" extrusionOk="0">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32"/>
              <p:cNvSpPr/>
              <p:nvPr/>
            </p:nvSpPr>
            <p:spPr>
              <a:xfrm>
                <a:off x="9105787" y="3871817"/>
                <a:ext cx="151461" cy="228600"/>
              </a:xfrm>
              <a:custGeom>
                <a:avLst/>
                <a:gdLst/>
                <a:ahLst/>
                <a:cxnLst/>
                <a:rect l="l" t="t" r="r" b="b"/>
                <a:pathLst>
                  <a:path w="151461" h="228600" extrusionOk="0">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4" name="Google Shape;1124;p32"/>
            <p:cNvGrpSpPr/>
            <p:nvPr/>
          </p:nvGrpSpPr>
          <p:grpSpPr>
            <a:xfrm>
              <a:off x="9001372" y="3875627"/>
              <a:ext cx="459471" cy="314420"/>
              <a:chOff x="9001372" y="3875627"/>
              <a:chExt cx="459471" cy="314420"/>
            </a:xfrm>
          </p:grpSpPr>
          <p:sp>
            <p:nvSpPr>
              <p:cNvPr id="1125" name="Google Shape;1125;p32"/>
              <p:cNvSpPr/>
              <p:nvPr/>
            </p:nvSpPr>
            <p:spPr>
              <a:xfrm>
                <a:off x="9005999" y="3880389"/>
                <a:ext cx="449838" cy="304895"/>
              </a:xfrm>
              <a:custGeom>
                <a:avLst/>
                <a:gdLst/>
                <a:ahLst/>
                <a:cxnLst/>
                <a:rect l="l" t="t" r="r" b="b"/>
                <a:pathLst>
                  <a:path w="449838" h="304895" extrusionOk="0">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32"/>
              <p:cNvSpPr/>
              <p:nvPr/>
            </p:nvSpPr>
            <p:spPr>
              <a:xfrm>
                <a:off x="9001372" y="3875627"/>
                <a:ext cx="459471" cy="314420"/>
              </a:xfrm>
              <a:custGeom>
                <a:avLst/>
                <a:gdLst/>
                <a:ahLst/>
                <a:cxnLst/>
                <a:rect l="l" t="t" r="r" b="b"/>
                <a:pathLst>
                  <a:path w="459471" h="314420" extrusionOk="0">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7" name="Google Shape;1127;p32"/>
            <p:cNvGrpSpPr/>
            <p:nvPr/>
          </p:nvGrpSpPr>
          <p:grpSpPr>
            <a:xfrm>
              <a:off x="9161616" y="4089177"/>
              <a:ext cx="484024" cy="295846"/>
              <a:chOff x="9161616" y="4089177"/>
              <a:chExt cx="484024" cy="295846"/>
            </a:xfrm>
          </p:grpSpPr>
          <p:sp>
            <p:nvSpPr>
              <p:cNvPr id="1128" name="Google Shape;1128;p32"/>
              <p:cNvSpPr/>
              <p:nvPr/>
            </p:nvSpPr>
            <p:spPr>
              <a:xfrm>
                <a:off x="9166341" y="4094035"/>
                <a:ext cx="474553" cy="286130"/>
              </a:xfrm>
              <a:custGeom>
                <a:avLst/>
                <a:gdLst/>
                <a:ahLst/>
                <a:cxnLst/>
                <a:rect l="l" t="t" r="r" b="b"/>
                <a:pathLst>
                  <a:path w="474553" h="286130" extrusionOk="0">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32"/>
              <p:cNvSpPr/>
              <p:nvPr/>
            </p:nvSpPr>
            <p:spPr>
              <a:xfrm>
                <a:off x="9161616" y="4089177"/>
                <a:ext cx="484024" cy="295846"/>
              </a:xfrm>
              <a:custGeom>
                <a:avLst/>
                <a:gdLst/>
                <a:ahLst/>
                <a:cxnLst/>
                <a:rect l="l" t="t" r="r" b="b"/>
                <a:pathLst>
                  <a:path w="484024" h="295846" extrusionOk="0">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0" name="Google Shape;1130;p32"/>
            <p:cNvGrpSpPr/>
            <p:nvPr/>
          </p:nvGrpSpPr>
          <p:grpSpPr>
            <a:xfrm>
              <a:off x="8666252" y="3852576"/>
              <a:ext cx="309076" cy="358901"/>
              <a:chOff x="8666252" y="3852576"/>
              <a:chExt cx="309076" cy="358901"/>
            </a:xfrm>
          </p:grpSpPr>
          <p:sp>
            <p:nvSpPr>
              <p:cNvPr id="1131" name="Google Shape;1131;p32"/>
              <p:cNvSpPr/>
              <p:nvPr/>
            </p:nvSpPr>
            <p:spPr>
              <a:xfrm>
                <a:off x="8671075" y="3857434"/>
                <a:ext cx="299483" cy="349281"/>
              </a:xfrm>
              <a:custGeom>
                <a:avLst/>
                <a:gdLst/>
                <a:ahLst/>
                <a:cxnLst/>
                <a:rect l="l" t="t" r="r" b="b"/>
                <a:pathLst>
                  <a:path w="299483" h="349281" extrusionOk="0">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32"/>
              <p:cNvSpPr/>
              <p:nvPr/>
            </p:nvSpPr>
            <p:spPr>
              <a:xfrm>
                <a:off x="8666252" y="3852576"/>
                <a:ext cx="309076" cy="358901"/>
              </a:xfrm>
              <a:custGeom>
                <a:avLst/>
                <a:gdLst/>
                <a:ahLst/>
                <a:cxnLst/>
                <a:rect l="l" t="t" r="r" b="b"/>
                <a:pathLst>
                  <a:path w="309076" h="358901" extrusionOk="0">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3" name="Google Shape;1133;p32"/>
            <p:cNvGrpSpPr/>
            <p:nvPr/>
          </p:nvGrpSpPr>
          <p:grpSpPr>
            <a:xfrm>
              <a:off x="8613841" y="4361116"/>
              <a:ext cx="200064" cy="126968"/>
              <a:chOff x="8613841" y="4361116"/>
              <a:chExt cx="200064" cy="126968"/>
            </a:xfrm>
          </p:grpSpPr>
          <p:sp>
            <p:nvSpPr>
              <p:cNvPr id="1134" name="Google Shape;1134;p32"/>
              <p:cNvSpPr/>
              <p:nvPr/>
            </p:nvSpPr>
            <p:spPr>
              <a:xfrm>
                <a:off x="8618673" y="4365879"/>
                <a:ext cx="190504" cy="117443"/>
              </a:xfrm>
              <a:custGeom>
                <a:avLst/>
                <a:gdLst/>
                <a:ahLst/>
                <a:cxnLst/>
                <a:rect l="l" t="t" r="r" b="b"/>
                <a:pathLst>
                  <a:path w="190504" h="117443" extrusionOk="0">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32"/>
              <p:cNvSpPr/>
              <p:nvPr/>
            </p:nvSpPr>
            <p:spPr>
              <a:xfrm>
                <a:off x="8613841" y="4361116"/>
                <a:ext cx="200064" cy="126968"/>
              </a:xfrm>
              <a:custGeom>
                <a:avLst/>
                <a:gdLst/>
                <a:ahLst/>
                <a:cxnLst/>
                <a:rect l="l" t="t" r="r" b="b"/>
                <a:pathLst>
                  <a:path w="200064" h="126968" extrusionOk="0">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36" name="Google Shape;1136;p32"/>
          <p:cNvGrpSpPr/>
          <p:nvPr/>
        </p:nvGrpSpPr>
        <p:grpSpPr>
          <a:xfrm rot="3271467">
            <a:off x="4070599" y="3534067"/>
            <a:ext cx="743014" cy="742956"/>
            <a:chOff x="5735901" y="3411487"/>
            <a:chExt cx="1019174" cy="1019175"/>
          </a:xfrm>
        </p:grpSpPr>
        <p:sp>
          <p:nvSpPr>
            <p:cNvPr id="1137" name="Google Shape;1137;p32"/>
            <p:cNvSpPr/>
            <p:nvPr/>
          </p:nvSpPr>
          <p:spPr>
            <a:xfrm>
              <a:off x="6069275" y="3440062"/>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32"/>
            <p:cNvSpPr/>
            <p:nvPr/>
          </p:nvSpPr>
          <p:spPr>
            <a:xfrm>
              <a:off x="6097850" y="3468637"/>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32"/>
            <p:cNvSpPr/>
            <p:nvPr/>
          </p:nvSpPr>
          <p:spPr>
            <a:xfrm>
              <a:off x="6164525" y="3706762"/>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32"/>
            <p:cNvSpPr/>
            <p:nvPr/>
          </p:nvSpPr>
          <p:spPr>
            <a:xfrm>
              <a:off x="6193100" y="3735337"/>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32"/>
            <p:cNvSpPr/>
            <p:nvPr/>
          </p:nvSpPr>
          <p:spPr>
            <a:xfrm>
              <a:off x="6307400" y="353531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32"/>
            <p:cNvSpPr/>
            <p:nvPr/>
          </p:nvSpPr>
          <p:spPr>
            <a:xfrm>
              <a:off x="6325022" y="355293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3" name="Google Shape;1143;p32"/>
            <p:cNvSpPr/>
            <p:nvPr/>
          </p:nvSpPr>
          <p:spPr>
            <a:xfrm>
              <a:off x="6431225" y="37829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4" name="Google Shape;1144;p32"/>
            <p:cNvSpPr/>
            <p:nvPr/>
          </p:nvSpPr>
          <p:spPr>
            <a:xfrm>
              <a:off x="6448847" y="38005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5" name="Google Shape;1145;p32"/>
            <p:cNvSpPr/>
            <p:nvPr/>
          </p:nvSpPr>
          <p:spPr>
            <a:xfrm>
              <a:off x="6155000" y="39353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6" name="Google Shape;1146;p32"/>
            <p:cNvSpPr/>
            <p:nvPr/>
          </p:nvSpPr>
          <p:spPr>
            <a:xfrm>
              <a:off x="6172622" y="39529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7" name="Google Shape;1147;p32"/>
            <p:cNvSpPr/>
            <p:nvPr/>
          </p:nvSpPr>
          <p:spPr>
            <a:xfrm>
              <a:off x="6193100" y="425921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8" name="Google Shape;1148;p32"/>
            <p:cNvSpPr/>
            <p:nvPr/>
          </p:nvSpPr>
          <p:spPr>
            <a:xfrm>
              <a:off x="6210722" y="427683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9" name="Google Shape;1149;p32"/>
            <p:cNvSpPr/>
            <p:nvPr/>
          </p:nvSpPr>
          <p:spPr>
            <a:xfrm>
              <a:off x="6497900" y="40877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0" name="Google Shape;1150;p32"/>
            <p:cNvSpPr/>
            <p:nvPr/>
          </p:nvSpPr>
          <p:spPr>
            <a:xfrm>
              <a:off x="6515522" y="4105384"/>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1" name="Google Shape;1151;p32"/>
            <p:cNvSpPr/>
            <p:nvPr/>
          </p:nvSpPr>
          <p:spPr>
            <a:xfrm>
              <a:off x="6031176" y="36686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32"/>
            <p:cNvSpPr/>
            <p:nvPr/>
          </p:nvSpPr>
          <p:spPr>
            <a:xfrm>
              <a:off x="6048797" y="3686284"/>
              <a:ext cx="40957" cy="40957"/>
            </a:xfrm>
            <a:custGeom>
              <a:avLst/>
              <a:gdLst/>
              <a:ahLst/>
              <a:cxnLst/>
              <a:rect l="l" t="t" r="r" b="b"/>
              <a:pathLst>
                <a:path w="40957" h="40957" extrusionOk="0">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32"/>
            <p:cNvSpPr/>
            <p:nvPr/>
          </p:nvSpPr>
          <p:spPr>
            <a:xfrm>
              <a:off x="5821626" y="3859162"/>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4" name="Google Shape;1154;p32"/>
            <p:cNvSpPr/>
            <p:nvPr/>
          </p:nvSpPr>
          <p:spPr>
            <a:xfrm>
              <a:off x="5839247" y="3876784"/>
              <a:ext cx="40957" cy="40957"/>
            </a:xfrm>
            <a:custGeom>
              <a:avLst/>
              <a:gdLst/>
              <a:ahLst/>
              <a:cxnLst/>
              <a:rect l="l" t="t" r="r" b="b"/>
              <a:pathLst>
                <a:path w="40957" h="40957" extrusionOk="0">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5" name="Google Shape;1155;p32"/>
            <p:cNvSpPr/>
            <p:nvPr/>
          </p:nvSpPr>
          <p:spPr>
            <a:xfrm>
              <a:off x="6507425" y="35638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32"/>
            <p:cNvSpPr/>
            <p:nvPr/>
          </p:nvSpPr>
          <p:spPr>
            <a:xfrm>
              <a:off x="6527238" y="35836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7" name="Google Shape;1157;p32"/>
            <p:cNvSpPr/>
            <p:nvPr/>
          </p:nvSpPr>
          <p:spPr>
            <a:xfrm>
              <a:off x="6621725" y="41258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8" name="Google Shape;1158;p32"/>
            <p:cNvSpPr/>
            <p:nvPr/>
          </p:nvSpPr>
          <p:spPr>
            <a:xfrm>
              <a:off x="6641538" y="41456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9" name="Google Shape;1159;p32"/>
            <p:cNvSpPr/>
            <p:nvPr/>
          </p:nvSpPr>
          <p:spPr>
            <a:xfrm>
              <a:off x="6383600" y="35638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0" name="Google Shape;1160;p32"/>
            <p:cNvSpPr/>
            <p:nvPr/>
          </p:nvSpPr>
          <p:spPr>
            <a:xfrm>
              <a:off x="6403413" y="35836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161;p32"/>
            <p:cNvSpPr/>
            <p:nvPr/>
          </p:nvSpPr>
          <p:spPr>
            <a:xfrm>
              <a:off x="6316925" y="34114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32"/>
            <p:cNvSpPr/>
            <p:nvPr/>
          </p:nvSpPr>
          <p:spPr>
            <a:xfrm>
              <a:off x="6336738" y="34312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163;p32"/>
            <p:cNvSpPr/>
            <p:nvPr/>
          </p:nvSpPr>
          <p:spPr>
            <a:xfrm>
              <a:off x="6488375" y="34114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4" name="Google Shape;1164;p32"/>
            <p:cNvSpPr/>
            <p:nvPr/>
          </p:nvSpPr>
          <p:spPr>
            <a:xfrm>
              <a:off x="6508188" y="343129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32"/>
            <p:cNvSpPr/>
            <p:nvPr/>
          </p:nvSpPr>
          <p:spPr>
            <a:xfrm>
              <a:off x="6269300" y="38210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32"/>
            <p:cNvSpPr/>
            <p:nvPr/>
          </p:nvSpPr>
          <p:spPr>
            <a:xfrm>
              <a:off x="6289113" y="3840874"/>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7" name="Google Shape;1167;p32"/>
            <p:cNvSpPr/>
            <p:nvPr/>
          </p:nvSpPr>
          <p:spPr>
            <a:xfrm>
              <a:off x="5993076" y="35448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8" name="Google Shape;1168;p32"/>
            <p:cNvSpPr/>
            <p:nvPr/>
          </p:nvSpPr>
          <p:spPr>
            <a:xfrm>
              <a:off x="6012888" y="356464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9" name="Google Shape;1169;p32"/>
            <p:cNvSpPr/>
            <p:nvPr/>
          </p:nvSpPr>
          <p:spPr>
            <a:xfrm>
              <a:off x="5831151" y="361151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0" name="Google Shape;1170;p32"/>
            <p:cNvSpPr/>
            <p:nvPr/>
          </p:nvSpPr>
          <p:spPr>
            <a:xfrm>
              <a:off x="5850963" y="3631324"/>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1" name="Google Shape;1171;p32"/>
            <p:cNvSpPr/>
            <p:nvPr/>
          </p:nvSpPr>
          <p:spPr>
            <a:xfrm>
              <a:off x="5735901" y="40020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2" name="Google Shape;1172;p32"/>
            <p:cNvSpPr/>
            <p:nvPr/>
          </p:nvSpPr>
          <p:spPr>
            <a:xfrm>
              <a:off x="5755713" y="402184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3" name="Google Shape;1173;p32"/>
            <p:cNvSpPr/>
            <p:nvPr/>
          </p:nvSpPr>
          <p:spPr>
            <a:xfrm>
              <a:off x="6040700" y="40877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4" name="Google Shape;1174;p32"/>
            <p:cNvSpPr/>
            <p:nvPr/>
          </p:nvSpPr>
          <p:spPr>
            <a:xfrm>
              <a:off x="6060512" y="41075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32"/>
            <p:cNvSpPr/>
            <p:nvPr/>
          </p:nvSpPr>
          <p:spPr>
            <a:xfrm>
              <a:off x="6050225" y="43449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6" name="Google Shape;1176;p32"/>
            <p:cNvSpPr/>
            <p:nvPr/>
          </p:nvSpPr>
          <p:spPr>
            <a:xfrm>
              <a:off x="6070037" y="4364749"/>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32"/>
            <p:cNvSpPr/>
            <p:nvPr/>
          </p:nvSpPr>
          <p:spPr>
            <a:xfrm>
              <a:off x="6497900" y="42782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32"/>
            <p:cNvSpPr/>
            <p:nvPr/>
          </p:nvSpPr>
          <p:spPr>
            <a:xfrm>
              <a:off x="6517713" y="4298074"/>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9" name="Google Shape;1179;p32"/>
            <p:cNvSpPr/>
            <p:nvPr/>
          </p:nvSpPr>
          <p:spPr>
            <a:xfrm>
              <a:off x="6631250" y="3592462"/>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0" name="Google Shape;1180;p32"/>
            <p:cNvSpPr/>
            <p:nvPr/>
          </p:nvSpPr>
          <p:spPr>
            <a:xfrm>
              <a:off x="6651063" y="3612274"/>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1" name="Google Shape;1181;p32"/>
            <p:cNvSpPr/>
            <p:nvPr/>
          </p:nvSpPr>
          <p:spPr>
            <a:xfrm>
              <a:off x="6526475" y="381153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2" name="Google Shape;1182;p32"/>
            <p:cNvSpPr/>
            <p:nvPr/>
          </p:nvSpPr>
          <p:spPr>
            <a:xfrm>
              <a:off x="6546288" y="3831349"/>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3" name="Google Shape;1183;p32"/>
            <p:cNvSpPr/>
            <p:nvPr/>
          </p:nvSpPr>
          <p:spPr>
            <a:xfrm>
              <a:off x="5954976" y="3982987"/>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4" name="Google Shape;1184;p32"/>
            <p:cNvSpPr/>
            <p:nvPr/>
          </p:nvSpPr>
          <p:spPr>
            <a:xfrm>
              <a:off x="5974788" y="4002799"/>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5" name="Google Shape;1185;p32"/>
            <p:cNvSpPr/>
            <p:nvPr/>
          </p:nvSpPr>
          <p:spPr>
            <a:xfrm>
              <a:off x="5878776" y="4163962"/>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6" name="Google Shape;1186;p32"/>
            <p:cNvSpPr/>
            <p:nvPr/>
          </p:nvSpPr>
          <p:spPr>
            <a:xfrm>
              <a:off x="5913923" y="4199110"/>
              <a:ext cx="82105" cy="82105"/>
            </a:xfrm>
            <a:custGeom>
              <a:avLst/>
              <a:gdLst/>
              <a:ahLst/>
              <a:cxnLst/>
              <a:rect l="l" t="t" r="r" b="b"/>
              <a:pathLst>
                <a:path w="82105" h="82105" extrusionOk="0">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7" name="Google Shape;1187;p32"/>
            <p:cNvSpPr/>
            <p:nvPr/>
          </p:nvSpPr>
          <p:spPr>
            <a:xfrm>
              <a:off x="6259775" y="4068712"/>
              <a:ext cx="133350" cy="133350"/>
            </a:xfrm>
            <a:custGeom>
              <a:avLst/>
              <a:gdLst/>
              <a:ahLst/>
              <a:cxnLst/>
              <a:rect l="l" t="t" r="r" b="b"/>
              <a:pathLst>
                <a:path w="133350" h="133350" extrusionOk="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8" name="Google Shape;1188;p32"/>
            <p:cNvSpPr/>
            <p:nvPr/>
          </p:nvSpPr>
          <p:spPr>
            <a:xfrm>
              <a:off x="6290541" y="4099478"/>
              <a:ext cx="71818" cy="71818"/>
            </a:xfrm>
            <a:custGeom>
              <a:avLst/>
              <a:gdLst/>
              <a:ahLst/>
              <a:cxnLst/>
              <a:rect l="l" t="t" r="r" b="b"/>
              <a:pathLst>
                <a:path w="71818" h="71818" extrusionOk="0">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9" name="Google Shape;1189;p32"/>
            <p:cNvSpPr/>
            <p:nvPr/>
          </p:nvSpPr>
          <p:spPr>
            <a:xfrm>
              <a:off x="6650300" y="3830587"/>
              <a:ext cx="104775" cy="104775"/>
            </a:xfrm>
            <a:custGeom>
              <a:avLst/>
              <a:gdLst/>
              <a:ahLst/>
              <a:cxnLst/>
              <a:rect l="l" t="t" r="r" b="b"/>
              <a:pathLst>
                <a:path w="104775" h="104775" extrusionOk="0">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32"/>
            <p:cNvSpPr/>
            <p:nvPr/>
          </p:nvSpPr>
          <p:spPr>
            <a:xfrm>
              <a:off x="6674494" y="3854781"/>
              <a:ext cx="56388" cy="56388"/>
            </a:xfrm>
            <a:custGeom>
              <a:avLst/>
              <a:gdLst/>
              <a:ahLst/>
              <a:cxnLst/>
              <a:rect l="l" t="t" r="r" b="b"/>
              <a:pathLst>
                <a:path w="56388" h="56388" extrusionOk="0">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91" name="Google Shape;1191;p32"/>
          <p:cNvGrpSpPr/>
          <p:nvPr/>
        </p:nvGrpSpPr>
        <p:grpSpPr>
          <a:xfrm>
            <a:off x="4164873" y="3534379"/>
            <a:ext cx="743079" cy="743080"/>
            <a:chOff x="7083552" y="3787044"/>
            <a:chExt cx="1019173" cy="1019175"/>
          </a:xfrm>
        </p:grpSpPr>
        <p:sp>
          <p:nvSpPr>
            <p:cNvPr id="1192" name="Google Shape;1192;p32"/>
            <p:cNvSpPr/>
            <p:nvPr/>
          </p:nvSpPr>
          <p:spPr>
            <a:xfrm>
              <a:off x="7416926" y="3815619"/>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3" name="Google Shape;1193;p32"/>
            <p:cNvSpPr/>
            <p:nvPr/>
          </p:nvSpPr>
          <p:spPr>
            <a:xfrm>
              <a:off x="7445501" y="3844194"/>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4" name="Google Shape;1194;p32"/>
            <p:cNvSpPr/>
            <p:nvPr/>
          </p:nvSpPr>
          <p:spPr>
            <a:xfrm>
              <a:off x="7512176" y="4082319"/>
              <a:ext cx="123825" cy="123825"/>
            </a:xfrm>
            <a:custGeom>
              <a:avLst/>
              <a:gdLst/>
              <a:ahLst/>
              <a:cxnLst/>
              <a:rect l="l" t="t" r="r" b="b"/>
              <a:pathLst>
                <a:path w="123825" h="123825" extrusionOk="0">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5" name="Google Shape;1195;p32"/>
            <p:cNvSpPr/>
            <p:nvPr/>
          </p:nvSpPr>
          <p:spPr>
            <a:xfrm>
              <a:off x="7540751" y="4110894"/>
              <a:ext cx="66675" cy="66675"/>
            </a:xfrm>
            <a:custGeom>
              <a:avLst/>
              <a:gdLst/>
              <a:ahLst/>
              <a:cxnLst/>
              <a:rect l="l" t="t" r="r" b="b"/>
              <a:pathLst>
                <a:path w="66675" h="66675" extrusionOk="0">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6" name="Google Shape;1196;p32"/>
            <p:cNvSpPr/>
            <p:nvPr/>
          </p:nvSpPr>
          <p:spPr>
            <a:xfrm>
              <a:off x="7655051" y="391086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32"/>
            <p:cNvSpPr/>
            <p:nvPr/>
          </p:nvSpPr>
          <p:spPr>
            <a:xfrm>
              <a:off x="7672673" y="392849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32"/>
            <p:cNvSpPr/>
            <p:nvPr/>
          </p:nvSpPr>
          <p:spPr>
            <a:xfrm>
              <a:off x="7778876" y="41585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32"/>
            <p:cNvSpPr/>
            <p:nvPr/>
          </p:nvSpPr>
          <p:spPr>
            <a:xfrm>
              <a:off x="7796498" y="41761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32"/>
            <p:cNvSpPr/>
            <p:nvPr/>
          </p:nvSpPr>
          <p:spPr>
            <a:xfrm>
              <a:off x="7502651" y="43109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32"/>
            <p:cNvSpPr/>
            <p:nvPr/>
          </p:nvSpPr>
          <p:spPr>
            <a:xfrm>
              <a:off x="7520273" y="43285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2" name="Google Shape;1202;p32"/>
            <p:cNvSpPr/>
            <p:nvPr/>
          </p:nvSpPr>
          <p:spPr>
            <a:xfrm>
              <a:off x="7540751" y="463476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3" name="Google Shape;1203;p32"/>
            <p:cNvSpPr/>
            <p:nvPr/>
          </p:nvSpPr>
          <p:spPr>
            <a:xfrm>
              <a:off x="7558373" y="465239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4" name="Google Shape;1204;p32"/>
            <p:cNvSpPr/>
            <p:nvPr/>
          </p:nvSpPr>
          <p:spPr>
            <a:xfrm>
              <a:off x="7845551" y="44633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5" name="Google Shape;1205;p32"/>
            <p:cNvSpPr/>
            <p:nvPr/>
          </p:nvSpPr>
          <p:spPr>
            <a:xfrm>
              <a:off x="7863173" y="4480941"/>
              <a:ext cx="40957" cy="40957"/>
            </a:xfrm>
            <a:custGeom>
              <a:avLst/>
              <a:gdLst/>
              <a:ahLst/>
              <a:cxnLst/>
              <a:rect l="l" t="t" r="r" b="b"/>
              <a:pathLst>
                <a:path w="40957" h="40957" extrusionOk="0">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32"/>
            <p:cNvSpPr/>
            <p:nvPr/>
          </p:nvSpPr>
          <p:spPr>
            <a:xfrm>
              <a:off x="7378827" y="40442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7" name="Google Shape;1207;p32"/>
            <p:cNvSpPr/>
            <p:nvPr/>
          </p:nvSpPr>
          <p:spPr>
            <a:xfrm>
              <a:off x="7396448" y="4061841"/>
              <a:ext cx="40957" cy="40957"/>
            </a:xfrm>
            <a:custGeom>
              <a:avLst/>
              <a:gdLst/>
              <a:ahLst/>
              <a:cxnLst/>
              <a:rect l="l" t="t" r="r" b="b"/>
              <a:pathLst>
                <a:path w="40957" h="40957" extrusionOk="0">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8" name="Google Shape;1208;p32"/>
            <p:cNvSpPr/>
            <p:nvPr/>
          </p:nvSpPr>
          <p:spPr>
            <a:xfrm>
              <a:off x="7169277" y="4234719"/>
              <a:ext cx="76200" cy="76200"/>
            </a:xfrm>
            <a:custGeom>
              <a:avLst/>
              <a:gdLst/>
              <a:ahLst/>
              <a:cxnLst/>
              <a:rect l="l" t="t" r="r" b="b"/>
              <a:pathLst>
                <a:path w="76200" h="76200" extrusionOk="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32"/>
            <p:cNvSpPr/>
            <p:nvPr/>
          </p:nvSpPr>
          <p:spPr>
            <a:xfrm>
              <a:off x="7186898" y="4252341"/>
              <a:ext cx="40957" cy="40957"/>
            </a:xfrm>
            <a:custGeom>
              <a:avLst/>
              <a:gdLst/>
              <a:ahLst/>
              <a:cxnLst/>
              <a:rect l="l" t="t" r="r" b="b"/>
              <a:pathLst>
                <a:path w="40957" h="40957" extrusionOk="0">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32"/>
            <p:cNvSpPr/>
            <p:nvPr/>
          </p:nvSpPr>
          <p:spPr>
            <a:xfrm>
              <a:off x="7855076" y="39394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32"/>
            <p:cNvSpPr/>
            <p:nvPr/>
          </p:nvSpPr>
          <p:spPr>
            <a:xfrm>
              <a:off x="7874889" y="39592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32"/>
            <p:cNvSpPr/>
            <p:nvPr/>
          </p:nvSpPr>
          <p:spPr>
            <a:xfrm>
              <a:off x="7969376" y="45014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3" name="Google Shape;1213;p32"/>
            <p:cNvSpPr/>
            <p:nvPr/>
          </p:nvSpPr>
          <p:spPr>
            <a:xfrm>
              <a:off x="7989189" y="45212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214;p32"/>
            <p:cNvSpPr/>
            <p:nvPr/>
          </p:nvSpPr>
          <p:spPr>
            <a:xfrm>
              <a:off x="7731251" y="39394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32"/>
            <p:cNvSpPr/>
            <p:nvPr/>
          </p:nvSpPr>
          <p:spPr>
            <a:xfrm>
              <a:off x="7751064" y="39592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6" name="Google Shape;1216;p32"/>
            <p:cNvSpPr/>
            <p:nvPr/>
          </p:nvSpPr>
          <p:spPr>
            <a:xfrm>
              <a:off x="7664576" y="37870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7" name="Google Shape;1217;p32"/>
            <p:cNvSpPr/>
            <p:nvPr/>
          </p:nvSpPr>
          <p:spPr>
            <a:xfrm>
              <a:off x="7684389" y="38068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32"/>
            <p:cNvSpPr/>
            <p:nvPr/>
          </p:nvSpPr>
          <p:spPr>
            <a:xfrm>
              <a:off x="7836026" y="37870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9" name="Google Shape;1219;p32"/>
            <p:cNvSpPr/>
            <p:nvPr/>
          </p:nvSpPr>
          <p:spPr>
            <a:xfrm>
              <a:off x="7855839" y="380685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0" name="Google Shape;1220;p32"/>
            <p:cNvSpPr/>
            <p:nvPr/>
          </p:nvSpPr>
          <p:spPr>
            <a:xfrm>
              <a:off x="7616951" y="41966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32"/>
            <p:cNvSpPr/>
            <p:nvPr/>
          </p:nvSpPr>
          <p:spPr>
            <a:xfrm>
              <a:off x="7636764" y="4216431"/>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2" name="Google Shape;1222;p32"/>
            <p:cNvSpPr/>
            <p:nvPr/>
          </p:nvSpPr>
          <p:spPr>
            <a:xfrm>
              <a:off x="7340727" y="39203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3" name="Google Shape;1223;p32"/>
            <p:cNvSpPr/>
            <p:nvPr/>
          </p:nvSpPr>
          <p:spPr>
            <a:xfrm>
              <a:off x="7360539" y="394020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32"/>
            <p:cNvSpPr/>
            <p:nvPr/>
          </p:nvSpPr>
          <p:spPr>
            <a:xfrm>
              <a:off x="7178802" y="398706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5" name="Google Shape;1225;p32"/>
            <p:cNvSpPr/>
            <p:nvPr/>
          </p:nvSpPr>
          <p:spPr>
            <a:xfrm>
              <a:off x="7198614" y="4006881"/>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32"/>
            <p:cNvSpPr/>
            <p:nvPr/>
          </p:nvSpPr>
          <p:spPr>
            <a:xfrm>
              <a:off x="7083552" y="43775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32"/>
            <p:cNvSpPr/>
            <p:nvPr/>
          </p:nvSpPr>
          <p:spPr>
            <a:xfrm>
              <a:off x="7103364" y="439740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32"/>
            <p:cNvSpPr/>
            <p:nvPr/>
          </p:nvSpPr>
          <p:spPr>
            <a:xfrm>
              <a:off x="7388351" y="44633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32"/>
            <p:cNvSpPr/>
            <p:nvPr/>
          </p:nvSpPr>
          <p:spPr>
            <a:xfrm>
              <a:off x="7408163" y="44831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32"/>
            <p:cNvSpPr/>
            <p:nvPr/>
          </p:nvSpPr>
          <p:spPr>
            <a:xfrm>
              <a:off x="7397876" y="47204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32"/>
            <p:cNvSpPr/>
            <p:nvPr/>
          </p:nvSpPr>
          <p:spPr>
            <a:xfrm>
              <a:off x="7417688" y="4740306"/>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2" name="Google Shape;1232;p32"/>
            <p:cNvSpPr/>
            <p:nvPr/>
          </p:nvSpPr>
          <p:spPr>
            <a:xfrm>
              <a:off x="7845551" y="46538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32"/>
            <p:cNvSpPr/>
            <p:nvPr/>
          </p:nvSpPr>
          <p:spPr>
            <a:xfrm>
              <a:off x="7865364" y="4673631"/>
              <a:ext cx="46100" cy="46101"/>
            </a:xfrm>
            <a:custGeom>
              <a:avLst/>
              <a:gdLst/>
              <a:ahLst/>
              <a:cxnLst/>
              <a:rect l="l" t="t" r="r" b="b"/>
              <a:pathLst>
                <a:path w="46100" h="46101"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32"/>
            <p:cNvSpPr/>
            <p:nvPr/>
          </p:nvSpPr>
          <p:spPr>
            <a:xfrm>
              <a:off x="7978901" y="3968019"/>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32"/>
            <p:cNvSpPr/>
            <p:nvPr/>
          </p:nvSpPr>
          <p:spPr>
            <a:xfrm>
              <a:off x="7998714" y="3987831"/>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32"/>
            <p:cNvSpPr/>
            <p:nvPr/>
          </p:nvSpPr>
          <p:spPr>
            <a:xfrm>
              <a:off x="7874126" y="418709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7" name="Google Shape;1237;p32"/>
            <p:cNvSpPr/>
            <p:nvPr/>
          </p:nvSpPr>
          <p:spPr>
            <a:xfrm>
              <a:off x="7893939" y="4206906"/>
              <a:ext cx="46100" cy="46100"/>
            </a:xfrm>
            <a:custGeom>
              <a:avLst/>
              <a:gdLst/>
              <a:ahLst/>
              <a:cxnLst/>
              <a:rect l="l" t="t" r="r" b="b"/>
              <a:pathLst>
                <a:path w="46100" h="46100" extrusionOk="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8" name="Google Shape;1238;p32"/>
            <p:cNvSpPr/>
            <p:nvPr/>
          </p:nvSpPr>
          <p:spPr>
            <a:xfrm>
              <a:off x="7302627" y="4358544"/>
              <a:ext cx="85725" cy="85725"/>
            </a:xfrm>
            <a:custGeom>
              <a:avLst/>
              <a:gdLst/>
              <a:ahLst/>
              <a:cxnLst/>
              <a:rect l="l" t="t" r="r" b="b"/>
              <a:pathLst>
                <a:path w="85725" h="85725" extrusionOk="0">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32"/>
            <p:cNvSpPr/>
            <p:nvPr/>
          </p:nvSpPr>
          <p:spPr>
            <a:xfrm>
              <a:off x="7322439" y="4378356"/>
              <a:ext cx="46101" cy="46100"/>
            </a:xfrm>
            <a:custGeom>
              <a:avLst/>
              <a:gdLst/>
              <a:ahLst/>
              <a:cxnLst/>
              <a:rect l="l" t="t" r="r" b="b"/>
              <a:pathLst>
                <a:path w="46101" h="46100" extrusionOk="0">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32"/>
            <p:cNvSpPr/>
            <p:nvPr/>
          </p:nvSpPr>
          <p:spPr>
            <a:xfrm>
              <a:off x="7226427" y="4539519"/>
              <a:ext cx="152400" cy="152400"/>
            </a:xfrm>
            <a:custGeom>
              <a:avLst/>
              <a:gdLst/>
              <a:ahLst/>
              <a:cxnLst/>
              <a:rect l="l" t="t" r="r" b="b"/>
              <a:pathLst>
                <a:path w="152400" h="152400" extrusionOk="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32"/>
            <p:cNvSpPr/>
            <p:nvPr/>
          </p:nvSpPr>
          <p:spPr>
            <a:xfrm>
              <a:off x="7261574" y="4574667"/>
              <a:ext cx="82105" cy="82105"/>
            </a:xfrm>
            <a:custGeom>
              <a:avLst/>
              <a:gdLst/>
              <a:ahLst/>
              <a:cxnLst/>
              <a:rect l="l" t="t" r="r" b="b"/>
              <a:pathLst>
                <a:path w="82105" h="82105" extrusionOk="0">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32"/>
            <p:cNvSpPr/>
            <p:nvPr/>
          </p:nvSpPr>
          <p:spPr>
            <a:xfrm>
              <a:off x="7607426" y="4444269"/>
              <a:ext cx="133350" cy="133350"/>
            </a:xfrm>
            <a:custGeom>
              <a:avLst/>
              <a:gdLst/>
              <a:ahLst/>
              <a:cxnLst/>
              <a:rect l="l" t="t" r="r" b="b"/>
              <a:pathLst>
                <a:path w="133350" h="133350" extrusionOk="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32"/>
            <p:cNvSpPr/>
            <p:nvPr/>
          </p:nvSpPr>
          <p:spPr>
            <a:xfrm>
              <a:off x="7638192" y="4475035"/>
              <a:ext cx="71818" cy="71818"/>
            </a:xfrm>
            <a:custGeom>
              <a:avLst/>
              <a:gdLst/>
              <a:ahLst/>
              <a:cxnLst/>
              <a:rect l="l" t="t" r="r" b="b"/>
              <a:pathLst>
                <a:path w="71818" h="71818" extrusionOk="0">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4" name="Google Shape;1244;p32"/>
            <p:cNvSpPr/>
            <p:nvPr/>
          </p:nvSpPr>
          <p:spPr>
            <a:xfrm>
              <a:off x="7997951" y="4206144"/>
              <a:ext cx="104775" cy="104775"/>
            </a:xfrm>
            <a:custGeom>
              <a:avLst/>
              <a:gdLst/>
              <a:ahLst/>
              <a:cxnLst/>
              <a:rect l="l" t="t" r="r" b="b"/>
              <a:pathLst>
                <a:path w="104775" h="104775" extrusionOk="0">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32"/>
            <p:cNvSpPr/>
            <p:nvPr/>
          </p:nvSpPr>
          <p:spPr>
            <a:xfrm>
              <a:off x="8022145" y="4230338"/>
              <a:ext cx="56388" cy="56388"/>
            </a:xfrm>
            <a:custGeom>
              <a:avLst/>
              <a:gdLst/>
              <a:ahLst/>
              <a:cxnLst/>
              <a:rect l="l" t="t" r="r" b="b"/>
              <a:pathLst>
                <a:path w="56388" h="56388" extrusionOk="0">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6" name="Google Shape;1246;p32"/>
          <p:cNvGrpSpPr/>
          <p:nvPr/>
        </p:nvGrpSpPr>
        <p:grpSpPr>
          <a:xfrm>
            <a:off x="4128913" y="1993686"/>
            <a:ext cx="697747" cy="718475"/>
            <a:chOff x="7072173" y="628439"/>
            <a:chExt cx="963340" cy="991957"/>
          </a:xfrm>
        </p:grpSpPr>
        <p:sp>
          <p:nvSpPr>
            <p:cNvPr id="1247" name="Google Shape;1247;p32"/>
            <p:cNvSpPr/>
            <p:nvPr/>
          </p:nvSpPr>
          <p:spPr>
            <a:xfrm>
              <a:off x="7573775" y="1404976"/>
              <a:ext cx="461738" cy="213342"/>
            </a:xfrm>
            <a:custGeom>
              <a:avLst/>
              <a:gdLst/>
              <a:ahLst/>
              <a:cxnLst/>
              <a:rect l="l" t="t" r="r" b="b"/>
              <a:pathLst>
                <a:path w="443979" h="205137" extrusionOk="0">
                  <a:moveTo>
                    <a:pt x="2659" y="163227"/>
                  </a:moveTo>
                  <a:cubicBezTo>
                    <a:pt x="-5818" y="133414"/>
                    <a:pt x="5707" y="97028"/>
                    <a:pt x="41045" y="93314"/>
                  </a:cubicBezTo>
                  <a:cubicBezTo>
                    <a:pt x="41045" y="93314"/>
                    <a:pt x="152202" y="81693"/>
                    <a:pt x="152202" y="81693"/>
                  </a:cubicBezTo>
                  <a:cubicBezTo>
                    <a:pt x="193064" y="77407"/>
                    <a:pt x="232879" y="66358"/>
                    <a:pt x="270121" y="49117"/>
                  </a:cubicBezTo>
                  <a:lnTo>
                    <a:pt x="371467" y="2064"/>
                  </a:lnTo>
                  <a:cubicBezTo>
                    <a:pt x="401757" y="-6318"/>
                    <a:pt x="433380" y="11589"/>
                    <a:pt x="441762" y="41974"/>
                  </a:cubicBezTo>
                  <a:cubicBezTo>
                    <a:pt x="451763" y="78264"/>
                    <a:pt x="426427" y="100267"/>
                    <a:pt x="395947" y="116840"/>
                  </a:cubicBezTo>
                  <a:cubicBezTo>
                    <a:pt x="299554" y="169418"/>
                    <a:pt x="191159" y="199708"/>
                    <a:pt x="81526" y="204756"/>
                  </a:cubicBezTo>
                  <a:cubicBezTo>
                    <a:pt x="65810" y="205518"/>
                    <a:pt x="49618" y="205613"/>
                    <a:pt x="34759" y="200374"/>
                  </a:cubicBezTo>
                  <a:cubicBezTo>
                    <a:pt x="18376" y="194374"/>
                    <a:pt x="7422" y="179800"/>
                    <a:pt x="2659" y="163227"/>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32"/>
            <p:cNvSpPr/>
            <p:nvPr/>
          </p:nvSpPr>
          <p:spPr>
            <a:xfrm>
              <a:off x="7548153" y="1162109"/>
              <a:ext cx="464995" cy="201051"/>
            </a:xfrm>
            <a:custGeom>
              <a:avLst/>
              <a:gdLst/>
              <a:ahLst/>
              <a:cxnLst/>
              <a:rect l="l" t="t" r="r" b="b"/>
              <a:pathLst>
                <a:path w="447111" h="193318" extrusionOk="0">
                  <a:moveTo>
                    <a:pt x="1601" y="46820"/>
                  </a:moveTo>
                  <a:cubicBezTo>
                    <a:pt x="8363" y="16531"/>
                    <a:pt x="35795" y="-9949"/>
                    <a:pt x="68657" y="3672"/>
                  </a:cubicBezTo>
                  <a:cubicBezTo>
                    <a:pt x="68657" y="3672"/>
                    <a:pt x="172003" y="46344"/>
                    <a:pt x="172003" y="46344"/>
                  </a:cubicBezTo>
                  <a:cubicBezTo>
                    <a:pt x="209912" y="62060"/>
                    <a:pt x="250203" y="71299"/>
                    <a:pt x="291256" y="73871"/>
                  </a:cubicBezTo>
                  <a:lnTo>
                    <a:pt x="402794" y="80729"/>
                  </a:lnTo>
                  <a:cubicBezTo>
                    <a:pt x="433464" y="87778"/>
                    <a:pt x="452705" y="118639"/>
                    <a:pt x="445656" y="149309"/>
                  </a:cubicBezTo>
                  <a:cubicBezTo>
                    <a:pt x="437179" y="185981"/>
                    <a:pt x="404413" y="193220"/>
                    <a:pt x="369742" y="193315"/>
                  </a:cubicBezTo>
                  <a:cubicBezTo>
                    <a:pt x="260014" y="193696"/>
                    <a:pt x="150191" y="168645"/>
                    <a:pt x="51416" y="120830"/>
                  </a:cubicBezTo>
                  <a:cubicBezTo>
                    <a:pt x="37224" y="113972"/>
                    <a:pt x="22937" y="106447"/>
                    <a:pt x="12364" y="94731"/>
                  </a:cubicBezTo>
                  <a:cubicBezTo>
                    <a:pt x="553" y="81682"/>
                    <a:pt x="-2209" y="63680"/>
                    <a:pt x="1601" y="4682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9" name="Google Shape;1249;p32"/>
            <p:cNvSpPr/>
            <p:nvPr/>
          </p:nvSpPr>
          <p:spPr>
            <a:xfrm>
              <a:off x="7188784" y="1183516"/>
              <a:ext cx="324359" cy="436880"/>
            </a:xfrm>
            <a:custGeom>
              <a:avLst/>
              <a:gdLst/>
              <a:ahLst/>
              <a:cxnLst/>
              <a:rect l="l" t="t" r="r" b="b"/>
              <a:pathLst>
                <a:path w="311884" h="420077" extrusionOk="0">
                  <a:moveTo>
                    <a:pt x="27603" y="11930"/>
                  </a:moveTo>
                  <a:cubicBezTo>
                    <a:pt x="55035" y="-5977"/>
                    <a:pt x="95040" y="-6072"/>
                    <a:pt x="109613" y="27932"/>
                  </a:cubicBezTo>
                  <a:cubicBezTo>
                    <a:pt x="109613" y="27932"/>
                    <a:pt x="155333" y="134898"/>
                    <a:pt x="155333" y="134898"/>
                  </a:cubicBezTo>
                  <a:cubicBezTo>
                    <a:pt x="172192" y="174141"/>
                    <a:pt x="195433" y="210336"/>
                    <a:pt x="224199" y="241959"/>
                  </a:cubicBezTo>
                  <a:lnTo>
                    <a:pt x="302589" y="327970"/>
                  </a:lnTo>
                  <a:cubicBezTo>
                    <a:pt x="320306" y="355497"/>
                    <a:pt x="311924" y="392644"/>
                    <a:pt x="284016" y="410551"/>
                  </a:cubicBezTo>
                  <a:cubicBezTo>
                    <a:pt x="250583" y="432078"/>
                    <a:pt x="220770" y="413790"/>
                    <a:pt x="194671" y="388739"/>
                  </a:cubicBezTo>
                  <a:cubicBezTo>
                    <a:pt x="112280" y="309491"/>
                    <a:pt x="48653" y="211289"/>
                    <a:pt x="9981" y="103751"/>
                  </a:cubicBezTo>
                  <a:cubicBezTo>
                    <a:pt x="4457" y="88321"/>
                    <a:pt x="-687" y="72319"/>
                    <a:pt x="75" y="55841"/>
                  </a:cubicBezTo>
                  <a:cubicBezTo>
                    <a:pt x="1028" y="37457"/>
                    <a:pt x="12363" y="21932"/>
                    <a:pt x="27603" y="1193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0" name="Google Shape;1250;p32"/>
            <p:cNvSpPr/>
            <p:nvPr/>
          </p:nvSpPr>
          <p:spPr>
            <a:xfrm>
              <a:off x="7072173" y="881739"/>
              <a:ext cx="367822" cy="123532"/>
            </a:xfrm>
            <a:custGeom>
              <a:avLst/>
              <a:gdLst/>
              <a:ahLst/>
              <a:cxnLst/>
              <a:rect l="l" t="t" r="r" b="b"/>
              <a:pathLst>
                <a:path w="353675" h="118781" extrusionOk="0">
                  <a:moveTo>
                    <a:pt x="353663" y="72328"/>
                  </a:moveTo>
                  <a:cubicBezTo>
                    <a:pt x="353187" y="98903"/>
                    <a:pt x="330803" y="123668"/>
                    <a:pt x="303752" y="117953"/>
                  </a:cubicBezTo>
                  <a:lnTo>
                    <a:pt x="232982" y="104046"/>
                  </a:lnTo>
                  <a:cubicBezTo>
                    <a:pt x="195834" y="96236"/>
                    <a:pt x="157639" y="95283"/>
                    <a:pt x="120206" y="101189"/>
                  </a:cubicBezTo>
                  <a:lnTo>
                    <a:pt x="56769" y="111190"/>
                  </a:lnTo>
                  <a:cubicBezTo>
                    <a:pt x="29432" y="115476"/>
                    <a:pt x="2381" y="96617"/>
                    <a:pt x="190" y="68994"/>
                  </a:cubicBezTo>
                  <a:cubicBezTo>
                    <a:pt x="0" y="67089"/>
                    <a:pt x="0" y="65184"/>
                    <a:pt x="0" y="63279"/>
                  </a:cubicBezTo>
                  <a:cubicBezTo>
                    <a:pt x="857" y="30990"/>
                    <a:pt x="24670" y="19274"/>
                    <a:pt x="51054" y="13178"/>
                  </a:cubicBezTo>
                  <a:cubicBezTo>
                    <a:pt x="134588" y="-6158"/>
                    <a:pt x="221933" y="-4158"/>
                    <a:pt x="304419" y="18798"/>
                  </a:cubicBezTo>
                  <a:cubicBezTo>
                    <a:pt x="316230" y="22131"/>
                    <a:pt x="328232" y="25941"/>
                    <a:pt x="338138" y="33942"/>
                  </a:cubicBezTo>
                  <a:cubicBezTo>
                    <a:pt x="349091" y="42896"/>
                    <a:pt x="353949" y="57564"/>
                    <a:pt x="353663" y="72328"/>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32"/>
            <p:cNvSpPr/>
            <p:nvPr/>
          </p:nvSpPr>
          <p:spPr>
            <a:xfrm>
              <a:off x="7438832" y="628439"/>
              <a:ext cx="363784" cy="152097"/>
            </a:xfrm>
            <a:custGeom>
              <a:avLst/>
              <a:gdLst/>
              <a:ahLst/>
              <a:cxnLst/>
              <a:rect l="l" t="t" r="r" b="b"/>
              <a:pathLst>
                <a:path w="349792" h="146247" extrusionOk="0">
                  <a:moveTo>
                    <a:pt x="348839" y="106360"/>
                  </a:moveTo>
                  <a:cubicBezTo>
                    <a:pt x="344267" y="132554"/>
                    <a:pt x="318359" y="153604"/>
                    <a:pt x="292451" y="143793"/>
                  </a:cubicBezTo>
                  <a:lnTo>
                    <a:pt x="224633" y="119123"/>
                  </a:lnTo>
                  <a:cubicBezTo>
                    <a:pt x="189200" y="105693"/>
                    <a:pt x="151577" y="98740"/>
                    <a:pt x="113667" y="98835"/>
                  </a:cubicBezTo>
                  <a:lnTo>
                    <a:pt x="49469" y="98930"/>
                  </a:lnTo>
                  <a:cubicBezTo>
                    <a:pt x="21751" y="98930"/>
                    <a:pt x="-1966" y="76070"/>
                    <a:pt x="129" y="48448"/>
                  </a:cubicBezTo>
                  <a:cubicBezTo>
                    <a:pt x="224" y="46543"/>
                    <a:pt x="510" y="44733"/>
                    <a:pt x="891" y="42828"/>
                  </a:cubicBezTo>
                  <a:cubicBezTo>
                    <a:pt x="6701" y="11110"/>
                    <a:pt x="32038" y="3204"/>
                    <a:pt x="59089" y="1299"/>
                  </a:cubicBezTo>
                  <a:cubicBezTo>
                    <a:pt x="144528" y="-4797"/>
                    <a:pt x="230634" y="10634"/>
                    <a:pt x="308549" y="46067"/>
                  </a:cubicBezTo>
                  <a:cubicBezTo>
                    <a:pt x="319693" y="51115"/>
                    <a:pt x="331028" y="56830"/>
                    <a:pt x="339505" y="66260"/>
                  </a:cubicBezTo>
                  <a:cubicBezTo>
                    <a:pt x="348935" y="76547"/>
                    <a:pt x="351411" y="91787"/>
                    <a:pt x="348839" y="106360"/>
                  </a:cubicBezTo>
                  <a:close/>
                </a:path>
              </a:pathLst>
            </a:custGeom>
            <a:solidFill>
              <a:srgbClr val="FFFFFF">
                <a:alpha val="245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2" name="Google Shape;1252;p32"/>
          <p:cNvGrpSpPr/>
          <p:nvPr/>
        </p:nvGrpSpPr>
        <p:grpSpPr>
          <a:xfrm>
            <a:off x="4148209" y="1927125"/>
            <a:ext cx="729960" cy="855856"/>
            <a:chOff x="7098815" y="536542"/>
            <a:chExt cx="1007814" cy="1181632"/>
          </a:xfrm>
        </p:grpSpPr>
        <p:sp>
          <p:nvSpPr>
            <p:cNvPr id="1253" name="Google Shape;1253;p32"/>
            <p:cNvSpPr/>
            <p:nvPr/>
          </p:nvSpPr>
          <p:spPr>
            <a:xfrm>
              <a:off x="7964290" y="839909"/>
              <a:ext cx="142339" cy="474005"/>
            </a:xfrm>
            <a:custGeom>
              <a:avLst/>
              <a:gdLst/>
              <a:ahLst/>
              <a:cxnLst/>
              <a:rect l="l" t="t" r="r" b="b"/>
              <a:pathLst>
                <a:path w="136864" h="455774" extrusionOk="0">
                  <a:moveTo>
                    <a:pt x="57840" y="455771"/>
                  </a:moveTo>
                  <a:cubicBezTo>
                    <a:pt x="26788" y="456057"/>
                    <a:pt x="-5120" y="435197"/>
                    <a:pt x="690" y="400145"/>
                  </a:cubicBezTo>
                  <a:cubicBezTo>
                    <a:pt x="690" y="400145"/>
                    <a:pt x="19073" y="289846"/>
                    <a:pt x="19073" y="289846"/>
                  </a:cubicBezTo>
                  <a:cubicBezTo>
                    <a:pt x="25836" y="249364"/>
                    <a:pt x="25836" y="208026"/>
                    <a:pt x="19073" y="167450"/>
                  </a:cubicBezTo>
                  <a:lnTo>
                    <a:pt x="690" y="57150"/>
                  </a:lnTo>
                  <a:cubicBezTo>
                    <a:pt x="690" y="25717"/>
                    <a:pt x="26407" y="0"/>
                    <a:pt x="57840" y="0"/>
                  </a:cubicBezTo>
                  <a:cubicBezTo>
                    <a:pt x="95559" y="0"/>
                    <a:pt x="109942" y="30289"/>
                    <a:pt x="117848" y="64103"/>
                  </a:cubicBezTo>
                  <a:cubicBezTo>
                    <a:pt x="142898" y="170974"/>
                    <a:pt x="143184" y="283559"/>
                    <a:pt x="118800" y="390620"/>
                  </a:cubicBezTo>
                  <a:cubicBezTo>
                    <a:pt x="115276" y="405955"/>
                    <a:pt x="111180" y="421576"/>
                    <a:pt x="102131" y="434530"/>
                  </a:cubicBezTo>
                  <a:cubicBezTo>
                    <a:pt x="92035" y="448913"/>
                    <a:pt x="75080" y="455581"/>
                    <a:pt x="57840" y="45577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32"/>
            <p:cNvSpPr/>
            <p:nvPr/>
          </p:nvSpPr>
          <p:spPr>
            <a:xfrm>
              <a:off x="7582178" y="1260575"/>
              <a:ext cx="227603" cy="457600"/>
            </a:xfrm>
            <a:custGeom>
              <a:avLst/>
              <a:gdLst/>
              <a:ahLst/>
              <a:cxnLst/>
              <a:rect l="l" t="t" r="r" b="b"/>
              <a:pathLst>
                <a:path w="218849" h="440000" extrusionOk="0">
                  <a:moveTo>
                    <a:pt x="42864" y="437071"/>
                  </a:moveTo>
                  <a:cubicBezTo>
                    <a:pt x="13241" y="427927"/>
                    <a:pt x="-10952" y="398495"/>
                    <a:pt x="5145" y="366777"/>
                  </a:cubicBezTo>
                  <a:cubicBezTo>
                    <a:pt x="5145" y="366777"/>
                    <a:pt x="55913" y="267241"/>
                    <a:pt x="55913" y="267241"/>
                  </a:cubicBezTo>
                  <a:cubicBezTo>
                    <a:pt x="74583" y="230664"/>
                    <a:pt x="87060" y="191231"/>
                    <a:pt x="92871" y="150559"/>
                  </a:cubicBezTo>
                  <a:lnTo>
                    <a:pt x="108682" y="39879"/>
                  </a:lnTo>
                  <a:cubicBezTo>
                    <a:pt x="118207" y="9875"/>
                    <a:pt x="150497" y="-6794"/>
                    <a:pt x="180405" y="2636"/>
                  </a:cubicBezTo>
                  <a:cubicBezTo>
                    <a:pt x="216314" y="13971"/>
                    <a:pt x="220887" y="47308"/>
                    <a:pt x="218220" y="81884"/>
                  </a:cubicBezTo>
                  <a:cubicBezTo>
                    <a:pt x="209837" y="191326"/>
                    <a:pt x="176119" y="298768"/>
                    <a:pt x="120588" y="393447"/>
                  </a:cubicBezTo>
                  <a:cubicBezTo>
                    <a:pt x="112587" y="407068"/>
                    <a:pt x="103920" y="420688"/>
                    <a:pt x="91442" y="430213"/>
                  </a:cubicBezTo>
                  <a:cubicBezTo>
                    <a:pt x="77631" y="440977"/>
                    <a:pt x="59438" y="442215"/>
                    <a:pt x="42864" y="43707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32"/>
            <p:cNvSpPr/>
            <p:nvPr/>
          </p:nvSpPr>
          <p:spPr>
            <a:xfrm>
              <a:off x="7350047" y="1027672"/>
              <a:ext cx="149577" cy="473750"/>
            </a:xfrm>
            <a:custGeom>
              <a:avLst/>
              <a:gdLst/>
              <a:ahLst/>
              <a:cxnLst/>
              <a:rect l="l" t="t" r="r" b="b"/>
              <a:pathLst>
                <a:path w="143824" h="455529" extrusionOk="0">
                  <a:moveTo>
                    <a:pt x="70049" y="83"/>
                  </a:moveTo>
                  <a:cubicBezTo>
                    <a:pt x="101005" y="-1441"/>
                    <a:pt x="133867" y="17990"/>
                    <a:pt x="129485" y="53328"/>
                  </a:cubicBezTo>
                  <a:cubicBezTo>
                    <a:pt x="129485" y="53328"/>
                    <a:pt x="115674" y="164294"/>
                    <a:pt x="115674" y="164294"/>
                  </a:cubicBezTo>
                  <a:cubicBezTo>
                    <a:pt x="110626" y="205061"/>
                    <a:pt x="112340" y="246400"/>
                    <a:pt x="120817" y="286595"/>
                  </a:cubicBezTo>
                  <a:lnTo>
                    <a:pt x="143773" y="396038"/>
                  </a:lnTo>
                  <a:cubicBezTo>
                    <a:pt x="145106" y="427470"/>
                    <a:pt x="120436" y="454235"/>
                    <a:pt x="89099" y="455474"/>
                  </a:cubicBezTo>
                  <a:cubicBezTo>
                    <a:pt x="51475" y="456998"/>
                    <a:pt x="35854" y="427375"/>
                    <a:pt x="26520" y="393942"/>
                  </a:cubicBezTo>
                  <a:cubicBezTo>
                    <a:pt x="-2912" y="288215"/>
                    <a:pt x="-7961" y="175724"/>
                    <a:pt x="11947" y="67806"/>
                  </a:cubicBezTo>
                  <a:cubicBezTo>
                    <a:pt x="14804" y="52280"/>
                    <a:pt x="18328" y="36564"/>
                    <a:pt x="26806" y="23229"/>
                  </a:cubicBezTo>
                  <a:cubicBezTo>
                    <a:pt x="36045" y="8370"/>
                    <a:pt x="52714" y="941"/>
                    <a:pt x="70049" y="83"/>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6" name="Google Shape;1256;p32"/>
            <p:cNvSpPr/>
            <p:nvPr/>
          </p:nvSpPr>
          <p:spPr>
            <a:xfrm>
              <a:off x="7098815" y="682570"/>
              <a:ext cx="439493" cy="274334"/>
            </a:xfrm>
            <a:custGeom>
              <a:avLst/>
              <a:gdLst/>
              <a:ahLst/>
              <a:cxnLst/>
              <a:rect l="l" t="t" r="r" b="b"/>
              <a:pathLst>
                <a:path w="422589" h="263783" extrusionOk="0">
                  <a:moveTo>
                    <a:pt x="415273" y="31405"/>
                  </a:moveTo>
                  <a:cubicBezTo>
                    <a:pt x="429180" y="59123"/>
                    <a:pt x="424513" y="97032"/>
                    <a:pt x="390413" y="107224"/>
                  </a:cubicBezTo>
                  <a:cubicBezTo>
                    <a:pt x="390413" y="107224"/>
                    <a:pt x="283257" y="139228"/>
                    <a:pt x="283257" y="139228"/>
                  </a:cubicBezTo>
                  <a:cubicBezTo>
                    <a:pt x="243919" y="150944"/>
                    <a:pt x="206771" y="169136"/>
                    <a:pt x="173338" y="193044"/>
                  </a:cubicBezTo>
                  <a:lnTo>
                    <a:pt x="82375" y="258005"/>
                  </a:lnTo>
                  <a:cubicBezTo>
                    <a:pt x="54181" y="271816"/>
                    <a:pt x="19700" y="260005"/>
                    <a:pt x="5889" y="231811"/>
                  </a:cubicBezTo>
                  <a:cubicBezTo>
                    <a:pt x="-10685" y="197997"/>
                    <a:pt x="10270" y="171708"/>
                    <a:pt x="37131" y="149705"/>
                  </a:cubicBezTo>
                  <a:cubicBezTo>
                    <a:pt x="122094" y="80268"/>
                    <a:pt x="223059" y="30452"/>
                    <a:pt x="329929" y="5211"/>
                  </a:cubicBezTo>
                  <a:cubicBezTo>
                    <a:pt x="345265" y="1592"/>
                    <a:pt x="361076" y="-1552"/>
                    <a:pt x="376697" y="830"/>
                  </a:cubicBezTo>
                  <a:cubicBezTo>
                    <a:pt x="394033" y="3687"/>
                    <a:pt x="407463" y="15974"/>
                    <a:pt x="415273" y="31405"/>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7" name="Google Shape;1257;p32"/>
            <p:cNvSpPr/>
            <p:nvPr/>
          </p:nvSpPr>
          <p:spPr>
            <a:xfrm>
              <a:off x="7610254" y="536542"/>
              <a:ext cx="275731" cy="438686"/>
            </a:xfrm>
            <a:custGeom>
              <a:avLst/>
              <a:gdLst/>
              <a:ahLst/>
              <a:cxnLst/>
              <a:rect l="l" t="t" r="r" b="b"/>
              <a:pathLst>
                <a:path w="265126" h="421813" extrusionOk="0">
                  <a:moveTo>
                    <a:pt x="234062" y="414351"/>
                  </a:moveTo>
                  <a:cubicBezTo>
                    <a:pt x="206344" y="428353"/>
                    <a:pt x="168530" y="423971"/>
                    <a:pt x="158148" y="389872"/>
                  </a:cubicBezTo>
                  <a:cubicBezTo>
                    <a:pt x="158148" y="389872"/>
                    <a:pt x="125667" y="282906"/>
                    <a:pt x="125667" y="282906"/>
                  </a:cubicBezTo>
                  <a:cubicBezTo>
                    <a:pt x="113761" y="243568"/>
                    <a:pt x="95378" y="206611"/>
                    <a:pt x="71375" y="173273"/>
                  </a:cubicBezTo>
                  <a:lnTo>
                    <a:pt x="5938" y="82595"/>
                  </a:lnTo>
                  <a:cubicBezTo>
                    <a:pt x="-8064" y="54401"/>
                    <a:pt x="3557" y="20016"/>
                    <a:pt x="31751" y="6014"/>
                  </a:cubicBezTo>
                  <a:cubicBezTo>
                    <a:pt x="65469" y="-10750"/>
                    <a:pt x="91854" y="10110"/>
                    <a:pt x="113952" y="36875"/>
                  </a:cubicBezTo>
                  <a:cubicBezTo>
                    <a:pt x="183865" y="121553"/>
                    <a:pt x="234157" y="222232"/>
                    <a:pt x="259779" y="329007"/>
                  </a:cubicBezTo>
                  <a:cubicBezTo>
                    <a:pt x="263494" y="344342"/>
                    <a:pt x="266637" y="360154"/>
                    <a:pt x="264351" y="375775"/>
                  </a:cubicBezTo>
                  <a:cubicBezTo>
                    <a:pt x="261780" y="393015"/>
                    <a:pt x="249492" y="406541"/>
                    <a:pt x="234062" y="41435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32"/>
            <p:cNvSpPr/>
            <p:nvPr/>
          </p:nvSpPr>
          <p:spPr>
            <a:xfrm>
              <a:off x="7553457" y="921288"/>
              <a:ext cx="304425" cy="275762"/>
            </a:xfrm>
            <a:custGeom>
              <a:avLst/>
              <a:gdLst/>
              <a:ahLst/>
              <a:cxnLst/>
              <a:rect l="l" t="t" r="r" b="b"/>
              <a:pathLst>
                <a:path w="292716" h="265156" extrusionOk="0">
                  <a:moveTo>
                    <a:pt x="279770" y="247341"/>
                  </a:moveTo>
                  <a:cubicBezTo>
                    <a:pt x="262625" y="267630"/>
                    <a:pt x="229669" y="272773"/>
                    <a:pt x="212238" y="251246"/>
                  </a:cubicBezTo>
                  <a:lnTo>
                    <a:pt x="166137" y="195716"/>
                  </a:lnTo>
                  <a:cubicBezTo>
                    <a:pt x="142324" y="166188"/>
                    <a:pt x="113273" y="141328"/>
                    <a:pt x="80507" y="122183"/>
                  </a:cubicBezTo>
                  <a:lnTo>
                    <a:pt x="25072" y="89893"/>
                  </a:lnTo>
                  <a:cubicBezTo>
                    <a:pt x="1164" y="75987"/>
                    <a:pt x="-7885" y="44268"/>
                    <a:pt x="7831" y="21408"/>
                  </a:cubicBezTo>
                  <a:cubicBezTo>
                    <a:pt x="8879" y="19884"/>
                    <a:pt x="10022" y="18360"/>
                    <a:pt x="11260" y="16932"/>
                  </a:cubicBezTo>
                  <a:cubicBezTo>
                    <a:pt x="32311" y="-7548"/>
                    <a:pt x="58123" y="-1547"/>
                    <a:pt x="82507" y="10359"/>
                  </a:cubicBezTo>
                  <a:cubicBezTo>
                    <a:pt x="159469" y="48174"/>
                    <a:pt x="225954" y="104847"/>
                    <a:pt x="275389" y="174761"/>
                  </a:cubicBezTo>
                  <a:cubicBezTo>
                    <a:pt x="282437" y="184762"/>
                    <a:pt x="289390" y="195430"/>
                    <a:pt x="291962" y="207813"/>
                  </a:cubicBezTo>
                  <a:cubicBezTo>
                    <a:pt x="294820" y="221624"/>
                    <a:pt x="289295" y="236007"/>
                    <a:pt x="279770" y="24734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32"/>
            <p:cNvSpPr/>
            <p:nvPr/>
          </p:nvSpPr>
          <p:spPr>
            <a:xfrm>
              <a:off x="7126726" y="1085227"/>
              <a:ext cx="156356" cy="362659"/>
            </a:xfrm>
            <a:custGeom>
              <a:avLst/>
              <a:gdLst/>
              <a:ahLst/>
              <a:cxnLst/>
              <a:rect l="l" t="t" r="r" b="b"/>
              <a:pathLst>
                <a:path w="150342" h="348711" extrusionOk="0">
                  <a:moveTo>
                    <a:pt x="41510" y="1081"/>
                  </a:moveTo>
                  <a:cubicBezTo>
                    <a:pt x="67513" y="-4444"/>
                    <a:pt x="96755" y="11653"/>
                    <a:pt x="97327" y="39371"/>
                  </a:cubicBezTo>
                  <a:lnTo>
                    <a:pt x="99803" y="111475"/>
                  </a:lnTo>
                  <a:cubicBezTo>
                    <a:pt x="100660" y="149385"/>
                    <a:pt x="108376" y="186818"/>
                    <a:pt x="122568" y="221965"/>
                  </a:cubicBezTo>
                  <a:lnTo>
                    <a:pt x="146666" y="281401"/>
                  </a:lnTo>
                  <a:cubicBezTo>
                    <a:pt x="157048" y="307119"/>
                    <a:pt x="144761" y="337694"/>
                    <a:pt x="118377" y="346076"/>
                  </a:cubicBezTo>
                  <a:cubicBezTo>
                    <a:pt x="116567" y="346648"/>
                    <a:pt x="114757" y="347124"/>
                    <a:pt x="112852" y="347505"/>
                  </a:cubicBezTo>
                  <a:cubicBezTo>
                    <a:pt x="81229" y="353982"/>
                    <a:pt x="64465" y="333408"/>
                    <a:pt x="52464" y="309119"/>
                  </a:cubicBezTo>
                  <a:cubicBezTo>
                    <a:pt x="14745" y="232157"/>
                    <a:pt x="-3162" y="146622"/>
                    <a:pt x="457" y="61088"/>
                  </a:cubicBezTo>
                  <a:cubicBezTo>
                    <a:pt x="1029" y="48801"/>
                    <a:pt x="1981" y="36228"/>
                    <a:pt x="7506" y="24798"/>
                  </a:cubicBezTo>
                  <a:cubicBezTo>
                    <a:pt x="13888" y="12130"/>
                    <a:pt x="27032" y="4129"/>
                    <a:pt x="41510" y="1081"/>
                  </a:cubicBezTo>
                  <a:close/>
                </a:path>
              </a:pathLst>
            </a:custGeom>
            <a:solidFill>
              <a:schemeClr val="accent5"/>
            </a:solidFill>
            <a:ln w="9525" cap="flat" cmpd="sng">
              <a:solidFill>
                <a:srgbClr val="AECA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491"/>
            <a:ext cx="5829300" cy="345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694274"/>
            <a:ext cx="5039691" cy="314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832" y="28243"/>
            <a:ext cx="5122318" cy="682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8970" y="3924609"/>
            <a:ext cx="1664128" cy="227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EEEEEE"/>
      </a:lt2>
      <a:accent1>
        <a:srgbClr val="81B560"/>
      </a:accent1>
      <a:accent2>
        <a:srgbClr val="3F850E"/>
      </a:accent2>
      <a:accent3>
        <a:srgbClr val="58A025"/>
      </a:accent3>
      <a:accent4>
        <a:srgbClr val="447E1B"/>
      </a:accent4>
      <a:accent5>
        <a:srgbClr val="CBE4AD"/>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1488</Words>
  <Application>Microsoft Office PowerPoint</Application>
  <PresentationFormat>Widescreen</PresentationFormat>
  <Paragraphs>83</Paragraphs>
  <Slides>15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Calibri</vt:lpstr>
      <vt:lpstr>Baloo 2</vt:lpstr>
      <vt:lpstr>Griffy</vt:lpstr>
      <vt:lpstr>Arial</vt:lpstr>
      <vt:lpstr>Denk One</vt:lpstr>
      <vt:lpstr>Aldrich</vt:lpstr>
      <vt:lpstr>Barlow Condensed</vt:lpstr>
      <vt:lpstr>Abril Fatface</vt:lpstr>
      <vt:lpstr>SlidesMania</vt:lpstr>
      <vt:lpstr>PowerPoint Presentation</vt:lpstr>
      <vt:lpstr>BÀI 19: QUÁ TRÌNH TỔNG HỢP, PHÂN GIẢI Ở VI SINH VẬT VÀ ỨNG DỤNG</vt:lpstr>
      <vt:lpstr>PowerPoint Presentation</vt:lpstr>
      <vt:lpstr>I</vt:lpstr>
      <vt:lpstr>PowerPoint Presentation</vt:lpstr>
      <vt:lpstr>Did you know?</vt:lpstr>
      <vt:lpstr>PowerPoint Presentation</vt:lpstr>
      <vt:lpstr>II</vt:lpstr>
      <vt:lpstr>PowerPoint Presentation</vt:lpstr>
      <vt:lpstr>PowerPoint Presentation</vt:lpstr>
      <vt:lpstr>PowerPoint Presentation</vt:lpstr>
      <vt:lpstr>PowerPoint Presentation</vt:lpstr>
      <vt:lpstr>Luyện tập và vận dụng</vt:lpstr>
      <vt:lpstr>Tình huống 1: AI ĐƯỢC ĂN, AI MẤT ĂN </vt:lpstr>
      <vt:lpstr>TÌNH HUỐNG 2: AI CÓ TAY MUỐI DƯA?</vt:lpstr>
    </vt:vector>
  </TitlesOfParts>
  <Manager>TV_STEM</Manager>
  <Company>TV_STEM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Nghiêm Xuân</cp:lastModifiedBy>
  <cp:revision>6</cp:revision>
  <dcterms:modified xsi:type="dcterms:W3CDTF">2022-09-01T08:52:44Z</dcterms:modified>
  <cp:category>TV_STEM</cp:category>
</cp:coreProperties>
</file>