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7"/>
  </p:notesMasterIdLst>
  <p:sldIdLst>
    <p:sldId id="259" r:id="rId3"/>
    <p:sldId id="291" r:id="rId4"/>
    <p:sldId id="260" r:id="rId5"/>
    <p:sldId id="262" r:id="rId6"/>
    <p:sldId id="261" r:id="rId7"/>
    <p:sldId id="263" r:id="rId8"/>
    <p:sldId id="403" r:id="rId9"/>
    <p:sldId id="404" r:id="rId10"/>
    <p:sldId id="405" r:id="rId11"/>
    <p:sldId id="264" r:id="rId12"/>
    <p:sldId id="401" r:id="rId13"/>
    <p:sldId id="402" r:id="rId14"/>
    <p:sldId id="281" r:id="rId15"/>
    <p:sldId id="406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EBFF"/>
    <a:srgbClr val="FFD9FF"/>
    <a:srgbClr val="FF99FF"/>
    <a:srgbClr val="FF9999"/>
    <a:srgbClr val="7C664C"/>
    <a:srgbClr val="947A5A"/>
    <a:srgbClr val="145F82"/>
    <a:srgbClr val="5D743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2" autoAdjust="0"/>
    <p:restoredTop sz="94660"/>
  </p:normalViewPr>
  <p:slideViewPr>
    <p:cSldViewPr>
      <p:cViewPr varScale="1">
        <p:scale>
          <a:sx n="39" d="100"/>
          <a:sy n="39" d="100"/>
        </p:scale>
        <p:origin x="72" y="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5ED-B78E-4C61-8804-A2DD9612CBE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AC4C-6A67-43A9-B939-34ABCD29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2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0867" y="1098550"/>
            <a:ext cx="14630400" cy="23406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2" y="1098550"/>
            <a:ext cx="43493267" cy="2340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6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14460BCA-4169-455A-8A32-F037E64584C0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C7553C96-343A-4591-B237-77C04897C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ED16DA-4CC0-4D3F-946D-289C5165E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01"/>
            <a:ext cx="29061835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9436" y="6400801"/>
            <a:ext cx="29061832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" y="-10318"/>
            <a:ext cx="24383873" cy="137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225"/>
            <a:ext cx="24151706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170727" y="221152"/>
            <a:ext cx="194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</a:t>
            </a:r>
          </a:p>
          <a:p>
            <a:pPr algn="ctr"/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 GIẢI TÍCH</a:t>
            </a:r>
            <a:endParaRPr lang="en-US" sz="32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53790" y="228600"/>
            <a:ext cx="869099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57150"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l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10251" y="284062"/>
            <a:ext cx="9971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TRONG KHÔNG GIAN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29347" y="762000"/>
            <a:ext cx="28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III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45239" y="228601"/>
            <a:ext cx="183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114" y="1235460"/>
            <a:ext cx="21945917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1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4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10457714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60975" y="7697122"/>
            <a:ext cx="1975031" cy="914400"/>
            <a:chOff x="7459669" y="7543800"/>
            <a:chExt cx="1381118" cy="914400"/>
          </a:xfrm>
        </p:grpSpPr>
        <p:sp>
          <p:nvSpPr>
            <p:cNvPr id="28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754045" y="7773711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 GIAN (T1)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10316388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</p:spTree>
    <p:extLst>
      <p:ext uri="{BB962C8B-B14F-4D97-AF65-F5344CB8AC3E}">
        <p14:creationId xmlns:p14="http://schemas.microsoft.com/office/powerpoint/2010/main" val="398931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9808A9-ACD4-4CD3-AA01-71555784453D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3465998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3465998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/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910" t="-16058" r="-286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A10C9C-7B5A-4FAD-B84B-EB53CF072700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3465997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3465997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/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983" t="-16058" r="-285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7F3240-A23C-4B5B-800D-7D86616491CC}"/>
              </a:ext>
            </a:extLst>
          </p:cNvPr>
          <p:cNvGrpSpPr/>
          <p:nvPr/>
        </p:nvGrpSpPr>
        <p:grpSpPr>
          <a:xfrm>
            <a:off x="1279626" y="5048386"/>
            <a:ext cx="10611924" cy="1546056"/>
            <a:chOff x="1279626" y="5542583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542583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/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  <a:blipFill>
                  <a:blip r:embed="rId5"/>
                  <a:stretch>
                    <a:fillRect l="-3903" t="-2597" r="-2949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0A1234-6468-4B6D-BDFA-DA705DFA5A7C}"/>
              </a:ext>
            </a:extLst>
          </p:cNvPr>
          <p:cNvGrpSpPr/>
          <p:nvPr/>
        </p:nvGrpSpPr>
        <p:grpSpPr>
          <a:xfrm>
            <a:off x="12395307" y="5086534"/>
            <a:ext cx="11133793" cy="1507908"/>
            <a:chOff x="12395307" y="5580731"/>
            <a:chExt cx="11133793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580731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/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đôi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  <a:blipFill>
                  <a:blip r:embed="rId6"/>
                  <a:stretch>
                    <a:fillRect l="-2928" t="-10490" r="-1782" b="-37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105A28-C86A-4595-8350-CACB00A29DF3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/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Cho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48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  <a:blipFill>
                  <a:blip r:embed="rId7"/>
                  <a:stretch>
                    <a:fillRect t="-1365" b="-174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B51ECD-199A-46B4-B8E1-134AAA2BD5D9}"/>
              </a:ext>
            </a:extLst>
          </p:cNvPr>
          <p:cNvGrpSpPr/>
          <p:nvPr/>
        </p:nvGrpSpPr>
        <p:grpSpPr>
          <a:xfrm>
            <a:off x="228600" y="6959201"/>
            <a:ext cx="23812793" cy="2448357"/>
            <a:chOff x="228600" y="6959201"/>
            <a:chExt cx="23812793" cy="244835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3E4C9F1-6689-4483-985C-EA0FF7B8CBAC}"/>
                </a:ext>
              </a:extLst>
            </p:cNvPr>
            <p:cNvGrpSpPr/>
            <p:nvPr/>
          </p:nvGrpSpPr>
          <p:grpSpPr>
            <a:xfrm>
              <a:off x="228600" y="6959201"/>
              <a:ext cx="23812793" cy="2448357"/>
              <a:chOff x="534987" y="1647866"/>
              <a:chExt cx="23340848" cy="2053172"/>
            </a:xfrm>
          </p:grpSpPr>
          <p:sp>
            <p:nvSpPr>
              <p:cNvPr id="98" name="Rounded Rectangle 24">
                <a:extLst>
                  <a:ext uri="{FF2B5EF4-FFF2-40B4-BE49-F238E27FC236}">
                    <a16:creationId xmlns:a16="http://schemas.microsoft.com/office/drawing/2014/main" id="{F40B0964-A811-4694-A1D1-9C58A0965612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2B3C651-5A56-4836-ADE3-1BAC79EF760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00" name="Isosceles Triangle 44">
                  <a:extLst>
                    <a:ext uri="{FF2B5EF4-FFF2-40B4-BE49-F238E27FC236}">
                      <a16:creationId xmlns:a16="http://schemas.microsoft.com/office/drawing/2014/main" id="{BF0817B7-3FA3-49B9-8373-ADF08FFC285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Pentagon 27">
                  <a:extLst>
                    <a:ext uri="{FF2B5EF4-FFF2-40B4-BE49-F238E27FC236}">
                      <a16:creationId xmlns:a16="http://schemas.microsoft.com/office/drawing/2014/main" id="{7F326C7E-A002-4003-BAFF-F590B6A802EC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" name="Group 11">
                  <a:extLst>
                    <a:ext uri="{FF2B5EF4-FFF2-40B4-BE49-F238E27FC236}">
                      <a16:creationId xmlns:a16="http://schemas.microsoft.com/office/drawing/2014/main" id="{26BF91F9-33B6-4CFE-960A-C0506C501C7A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5" name="Freeform 31">
                    <a:extLst>
                      <a:ext uri="{FF2B5EF4-FFF2-40B4-BE49-F238E27FC236}">
                        <a16:creationId xmlns:a16="http://schemas.microsoft.com/office/drawing/2014/main" id="{1A76131A-AA24-44D0-93A2-DDB83587E9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 32">
                    <a:extLst>
                      <a:ext uri="{FF2B5EF4-FFF2-40B4-BE49-F238E27FC236}">
                        <a16:creationId xmlns:a16="http://schemas.microsoft.com/office/drawing/2014/main" id="{0040233E-DBCA-407C-B262-530A62BC35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 33">
                    <a:extLst>
                      <a:ext uri="{FF2B5EF4-FFF2-40B4-BE49-F238E27FC236}">
                        <a16:creationId xmlns:a16="http://schemas.microsoft.com/office/drawing/2014/main" id="{2CF9D2D1-C375-4F90-8B40-D4E127BF9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22DC7B03-ADB9-49ED-88E5-CA73C8E5B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496D2AD-9804-471C-9EC8-79716C38D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B995DEC6-1131-4A17-85BC-23D9DE5CF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95DFBA-5FA7-47D0-BC30-C9AA930D25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3" name="Chevron 29">
                  <a:extLst>
                    <a:ext uri="{FF2B5EF4-FFF2-40B4-BE49-F238E27FC236}">
                      <a16:creationId xmlns:a16="http://schemas.microsoft.com/office/drawing/2014/main" id="{E80EF07A-575A-411C-A619-37B9A01FEAF4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xtBox 13">
                  <a:extLst>
                    <a:ext uri="{FF2B5EF4-FFF2-40B4-BE49-F238E27FC236}">
                      <a16:creationId xmlns:a16="http://schemas.microsoft.com/office/drawing/2014/main" id="{F6C1C078-4975-4C56-A8FE-606A26E908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EEE7AB-2403-4392-B543-1A518D919B01}"/>
                </a:ext>
              </a:extLst>
            </p:cNvPr>
            <p:cNvSpPr/>
            <p:nvPr/>
          </p:nvSpPr>
          <p:spPr>
            <a:xfrm>
              <a:off x="1128236" y="7285378"/>
              <a:ext cx="22216076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ABCD.A’B’C’D’.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ABB’A’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BCC’B’.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404A2F6-7D98-40FA-A487-0E3A6FB96396}"/>
              </a:ext>
            </a:extLst>
          </p:cNvPr>
          <p:cNvGrpSpPr/>
          <p:nvPr/>
        </p:nvGrpSpPr>
        <p:grpSpPr>
          <a:xfrm>
            <a:off x="1229886" y="9636159"/>
            <a:ext cx="10611924" cy="1615392"/>
            <a:chOff x="1229886" y="9636159"/>
            <a:chExt cx="10611924" cy="161539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1229886" y="9636159"/>
              <a:ext cx="10611924" cy="1615392"/>
              <a:chOff x="1380347" y="3432405"/>
              <a:chExt cx="7029087" cy="10699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0E3016-141C-4EC5-B92A-DA93C190A5E1}"/>
                </a:ext>
              </a:extLst>
            </p:cNvPr>
            <p:cNvSpPr/>
            <p:nvPr/>
          </p:nvSpPr>
          <p:spPr>
            <a:xfrm>
              <a:off x="2569825" y="10100259"/>
              <a:ext cx="86126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I, K , C , A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16A534C-782E-400B-A34D-CB9EE44053CE}"/>
              </a:ext>
            </a:extLst>
          </p:cNvPr>
          <p:cNvGrpSpPr/>
          <p:nvPr/>
        </p:nvGrpSpPr>
        <p:grpSpPr>
          <a:xfrm>
            <a:off x="12278886" y="9636158"/>
            <a:ext cx="11254514" cy="1615393"/>
            <a:chOff x="12278886" y="9636158"/>
            <a:chExt cx="11254514" cy="161539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2278886" y="9636158"/>
              <a:ext cx="11166143" cy="1615393"/>
              <a:chOff x="1420881" y="3472664"/>
              <a:chExt cx="7396185" cy="106999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/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𝐼𝐾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  <a:blipFill>
                  <a:blip r:embed="rId8"/>
                  <a:stretch>
                    <a:fillRect l="-2759" r="-1680" b="-3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F5F82E7-712F-4406-93AB-6CD0B8015460}"/>
              </a:ext>
            </a:extLst>
          </p:cNvPr>
          <p:cNvGrpSpPr/>
          <p:nvPr/>
        </p:nvGrpSpPr>
        <p:grpSpPr>
          <a:xfrm>
            <a:off x="1214112" y="11703173"/>
            <a:ext cx="10611924" cy="1555627"/>
            <a:chOff x="1214112" y="11703173"/>
            <a:chExt cx="10611924" cy="155562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1214112" y="11712744"/>
              <a:ext cx="10611924" cy="1546056"/>
              <a:chOff x="1380347" y="3455369"/>
              <a:chExt cx="7029087" cy="1024072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/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func>
                              <m:func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fName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8BCF58-16B1-499E-B90F-34C54A1064B6}"/>
              </a:ext>
            </a:extLst>
          </p:cNvPr>
          <p:cNvGrpSpPr/>
          <p:nvPr/>
        </p:nvGrpSpPr>
        <p:grpSpPr>
          <a:xfrm>
            <a:off x="12329793" y="11750892"/>
            <a:ext cx="11115236" cy="1507908"/>
            <a:chOff x="12329793" y="11750892"/>
            <a:chExt cx="11115236" cy="150790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2329793" y="11750892"/>
              <a:ext cx="11115236" cy="1507908"/>
              <a:chOff x="15144540" y="5791738"/>
              <a:chExt cx="9585814" cy="150790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/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0CCA0882-6274-4693-95E0-93AD8ACB2396}"/>
              </a:ext>
            </a:extLst>
          </p:cNvPr>
          <p:cNvSpPr/>
          <p:nvPr/>
        </p:nvSpPr>
        <p:spPr>
          <a:xfrm>
            <a:off x="12295094" y="1011218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70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3E4C9F1-6689-4483-985C-EA0FF7B8CBAC}"/>
              </a:ext>
            </a:extLst>
          </p:cNvPr>
          <p:cNvGrpSpPr/>
          <p:nvPr/>
        </p:nvGrpSpPr>
        <p:grpSpPr>
          <a:xfrm>
            <a:off x="191629" y="6815157"/>
            <a:ext cx="23812793" cy="1669784"/>
            <a:chOff x="534987" y="1647866"/>
            <a:chExt cx="23340848" cy="1400267"/>
          </a:xfrm>
        </p:grpSpPr>
        <p:sp>
          <p:nvSpPr>
            <p:cNvPr id="98" name="Rounded Rectangle 24">
              <a:extLst>
                <a:ext uri="{FF2B5EF4-FFF2-40B4-BE49-F238E27FC236}">
                  <a16:creationId xmlns:a16="http://schemas.microsoft.com/office/drawing/2014/main" id="{F40B0964-A811-4694-A1D1-9C58A0965612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3272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2B3C651-5A56-4836-ADE3-1BAC79EF760E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00" name="Isosceles Triangle 44">
                <a:extLst>
                  <a:ext uri="{FF2B5EF4-FFF2-40B4-BE49-F238E27FC236}">
                    <a16:creationId xmlns:a16="http://schemas.microsoft.com/office/drawing/2014/main" id="{BF0817B7-3FA3-49B9-8373-ADF08FFC285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Pentagon 27">
                <a:extLst>
                  <a:ext uri="{FF2B5EF4-FFF2-40B4-BE49-F238E27FC236}">
                    <a16:creationId xmlns:a16="http://schemas.microsoft.com/office/drawing/2014/main" id="{7F326C7E-A002-4003-BAFF-F590B6A802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2" name="Group 11">
                <a:extLst>
                  <a:ext uri="{FF2B5EF4-FFF2-40B4-BE49-F238E27FC236}">
                    <a16:creationId xmlns:a16="http://schemas.microsoft.com/office/drawing/2014/main" id="{26BF91F9-33B6-4CFE-960A-C0506C501C7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1A76131A-AA24-44D0-93A2-DDB83587E9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0040233E-DBCA-407C-B262-530A62BC35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2CF9D2D1-C375-4F90-8B40-D4E127BF9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2DC7B03-ADB9-49ED-88E5-CA73C8E5B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496D2AD-9804-471C-9EC8-79716C38D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995DEC6-1131-4A17-85BC-23D9DE5CF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195DFBA-5FA7-47D0-BC30-C9AA930D2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" name="Chevron 29">
                <a:extLst>
                  <a:ext uri="{FF2B5EF4-FFF2-40B4-BE49-F238E27FC236}">
                    <a16:creationId xmlns:a16="http://schemas.microsoft.com/office/drawing/2014/main" id="{E80EF07A-575A-411C-A619-37B9A01FEAF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TextBox 13">
                <a:extLst>
                  <a:ext uri="{FF2B5EF4-FFF2-40B4-BE49-F238E27FC236}">
                    <a16:creationId xmlns:a16="http://schemas.microsoft.com/office/drawing/2014/main" id="{F6C1C078-4975-4C56-A8FE-606A26E90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6CA356-0901-4ED9-93F1-E69315D31C95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AAA645-C272-4A77-B131-451105D03B11}"/>
                </a:ext>
              </a:extLst>
            </p:cNvPr>
            <p:cNvSpPr/>
            <p:nvPr/>
          </p:nvSpPr>
          <p:spPr>
            <a:xfrm>
              <a:off x="1193110" y="563939"/>
              <a:ext cx="22085687" cy="17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M, N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AD, BC.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C26D1-186F-4169-A9E2-E80AEB951AE0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2971801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2971801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/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  <a:blipFill>
                  <a:blip r:embed="rId3"/>
                  <a:stretch>
                    <a:fillRect l="-3323" t="-4605" r="-2290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921DE-3CC0-4789-B3C5-4FE174A2A8F1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2971800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2971800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/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  <a:blipFill>
                  <a:blip r:embed="rId4"/>
                  <a:stretch>
                    <a:fillRect l="-2831" t="-4605" r="-1723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ECC31-8389-41CC-A89E-45EB4AE805C8}"/>
              </a:ext>
            </a:extLst>
          </p:cNvPr>
          <p:cNvGrpSpPr/>
          <p:nvPr/>
        </p:nvGrpSpPr>
        <p:grpSpPr>
          <a:xfrm>
            <a:off x="1306924" y="5048386"/>
            <a:ext cx="10611924" cy="1546056"/>
            <a:chOff x="1279626" y="5048386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048386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/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  <a:blipFill>
                  <a:blip r:embed="rId5"/>
                  <a:stretch>
                    <a:fillRect l="-3415" t="-4636" r="-2301" b="-35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E061E-B6DB-4A1F-B5B8-E35A3CE4D73E}"/>
              </a:ext>
            </a:extLst>
          </p:cNvPr>
          <p:cNvGrpSpPr/>
          <p:nvPr/>
        </p:nvGrpSpPr>
        <p:grpSpPr>
          <a:xfrm>
            <a:off x="12395307" y="5086534"/>
            <a:ext cx="11144055" cy="1507908"/>
            <a:chOff x="12395307" y="5086534"/>
            <a:chExt cx="11144055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086534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/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đồng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  <a:blipFill>
                  <a:blip r:embed="rId6"/>
                  <a:stretch>
                    <a:fillRect l="-2820" t="-1274" r="-1717" b="-33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E94FA93A-56B0-441E-8761-DD474619963F}"/>
              </a:ext>
            </a:extLst>
          </p:cNvPr>
          <p:cNvSpPr/>
          <p:nvPr/>
        </p:nvSpPr>
        <p:spPr>
          <a:xfrm>
            <a:off x="1306924" y="3385144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/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vectơ đồng phẳng. Khẳng định nào sau đây </a:t>
                </a:r>
                <a:r>
                  <a:rPr lang="nl-NL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b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  <a:blipFill>
                <a:blip r:embed="rId7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7547705-07C3-49EB-88FF-FF21D8B80400}"/>
              </a:ext>
            </a:extLst>
          </p:cNvPr>
          <p:cNvGrpSpPr/>
          <p:nvPr/>
        </p:nvGrpSpPr>
        <p:grpSpPr>
          <a:xfrm>
            <a:off x="1352612" y="8682924"/>
            <a:ext cx="10611924" cy="2258315"/>
            <a:chOff x="0" y="8485886"/>
            <a:chExt cx="10611924" cy="2258315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0" y="8485886"/>
              <a:ext cx="10611924" cy="2258315"/>
              <a:chOff x="1380347" y="3219476"/>
              <a:chExt cx="7029087" cy="149585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219476"/>
                <a:ext cx="6644189" cy="14958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/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D1497-B5B3-4518-94DF-8346213A3286}"/>
              </a:ext>
            </a:extLst>
          </p:cNvPr>
          <p:cNvGrpSpPr/>
          <p:nvPr/>
        </p:nvGrpSpPr>
        <p:grpSpPr>
          <a:xfrm>
            <a:off x="12202777" y="8653786"/>
            <a:ext cx="11166143" cy="2217873"/>
            <a:chOff x="10872419" y="8507957"/>
            <a:chExt cx="11166143" cy="2217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0872419" y="8507957"/>
              <a:ext cx="11166143" cy="2217873"/>
              <a:chOff x="1420881" y="3274356"/>
              <a:chExt cx="7396185" cy="146906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274356"/>
                <a:ext cx="7051820" cy="14690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/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cùng song song với 1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 phẳng.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  <a:blipFill>
                  <a:blip r:embed="rId9"/>
                  <a:stretch>
                    <a:fillRect l="-2964" t="-1449" r="-2042" b="-181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13F37-57A3-4C2E-8554-9699DE835B69}"/>
              </a:ext>
            </a:extLst>
          </p:cNvPr>
          <p:cNvGrpSpPr/>
          <p:nvPr/>
        </p:nvGrpSpPr>
        <p:grpSpPr>
          <a:xfrm>
            <a:off x="1295400" y="11201400"/>
            <a:ext cx="10611756" cy="2225661"/>
            <a:chOff x="0" y="11195496"/>
            <a:chExt cx="10611756" cy="222566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0" y="11195496"/>
              <a:ext cx="10611756" cy="2225661"/>
              <a:chOff x="1380347" y="3250506"/>
              <a:chExt cx="7028976" cy="147422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135" y="3250506"/>
                <a:ext cx="6644188" cy="14742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/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cùng phương. 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  <a:blipFill>
                  <a:blip r:embed="rId10"/>
                  <a:stretch>
                    <a:fillRect t="-2597" r="-52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5682D-BBF3-4689-A1BA-76B9E57678C2}"/>
              </a:ext>
            </a:extLst>
          </p:cNvPr>
          <p:cNvGrpSpPr/>
          <p:nvPr/>
        </p:nvGrpSpPr>
        <p:grpSpPr>
          <a:xfrm>
            <a:off x="12198020" y="11267284"/>
            <a:ext cx="11126416" cy="2217873"/>
            <a:chOff x="10902620" y="11261380"/>
            <a:chExt cx="11126416" cy="22178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0902620" y="11261380"/>
              <a:ext cx="11126416" cy="2217873"/>
              <a:chOff x="15134898" y="5791737"/>
              <a:chExt cx="9595456" cy="221787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7"/>
                <a:ext cx="9144002" cy="221787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34898" y="6424243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/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cùng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  <a:blipFill>
                  <a:blip r:embed="rId11"/>
                  <a:stretch>
                    <a:fillRect l="-3336" t="-1455" r="-2321" b="-18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812995E-1A02-4B83-9514-47884FDB97DB}"/>
              </a:ext>
            </a:extLst>
          </p:cNvPr>
          <p:cNvSpPr/>
          <p:nvPr/>
        </p:nvSpPr>
        <p:spPr>
          <a:xfrm>
            <a:off x="12229146" y="1194905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6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grpSp>
        <p:nvGrpSpPr>
          <p:cNvPr id="63" name="Group 62"/>
          <p:cNvGrpSpPr/>
          <p:nvPr/>
        </p:nvGrpSpPr>
        <p:grpSpPr>
          <a:xfrm>
            <a:off x="1207257" y="1441695"/>
            <a:ext cx="6962774" cy="960438"/>
            <a:chOff x="13477876" y="4114800"/>
            <a:chExt cx="6962774" cy="960438"/>
          </a:xfrm>
        </p:grpSpPr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9425D7-BFD9-4774-A26C-D1FF440AE443}"/>
              </a:ext>
            </a:extLst>
          </p:cNvPr>
          <p:cNvGrpSpPr/>
          <p:nvPr/>
        </p:nvGrpSpPr>
        <p:grpSpPr>
          <a:xfrm>
            <a:off x="1207257" y="2615440"/>
            <a:ext cx="21869400" cy="1290406"/>
            <a:chOff x="1219200" y="3142883"/>
            <a:chExt cx="21869400" cy="1290406"/>
          </a:xfrm>
        </p:grpSpPr>
        <p:grpSp>
          <p:nvGrpSpPr>
            <p:cNvPr id="2" name="Group 1"/>
            <p:cNvGrpSpPr/>
            <p:nvPr/>
          </p:nvGrpSpPr>
          <p:grpSpPr>
            <a:xfrm>
              <a:off x="1266826" y="3142883"/>
              <a:ext cx="21821774" cy="1290406"/>
              <a:chOff x="1420813" y="3142882"/>
              <a:chExt cx="21821774" cy="269260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420813" y="3142882"/>
                <a:ext cx="21821774" cy="2692608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6745" y="3220961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4B0C61-B86A-4DCC-8321-1B93B5E5FA94}"/>
                </a:ext>
              </a:extLst>
            </p:cNvPr>
            <p:cNvGrpSpPr/>
            <p:nvPr/>
          </p:nvGrpSpPr>
          <p:grpSpPr>
            <a:xfrm>
              <a:off x="1219200" y="3352800"/>
              <a:ext cx="19177212" cy="888399"/>
              <a:chOff x="-419040" y="1681398"/>
              <a:chExt cx="19177212" cy="888399"/>
            </a:xfrm>
          </p:grpSpPr>
          <p:sp>
            <p:nvSpPr>
              <p:cNvPr id="97" name="Rounded Rectangle 30">
                <a:extLst>
                  <a:ext uri="{FF2B5EF4-FFF2-40B4-BE49-F238E27FC236}">
                    <a16:creationId xmlns:a16="http://schemas.microsoft.com/office/drawing/2014/main" id="{09055273-DCF5-4C98-B80A-6DD3E2FAF1E3}"/>
                  </a:ext>
                </a:extLst>
              </p:cNvPr>
              <p:cNvSpPr/>
              <p:nvPr/>
            </p:nvSpPr>
            <p:spPr>
              <a:xfrm>
                <a:off x="-419040" y="173307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64503B4-F316-4393-8562-0F823503C7B7}"/>
                  </a:ext>
                </a:extLst>
              </p:cNvPr>
              <p:cNvSpPr txBox="1"/>
              <p:nvPr/>
            </p:nvSpPr>
            <p:spPr>
              <a:xfrm>
                <a:off x="-72380" y="1708023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7B8682E-1CC8-49BD-B5A1-8512F807FD4A}"/>
                  </a:ext>
                </a:extLst>
              </p:cNvPr>
              <p:cNvSpPr txBox="1"/>
              <p:nvPr/>
            </p:nvSpPr>
            <p:spPr>
              <a:xfrm>
                <a:off x="1118989" y="168139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Khái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niệm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sự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B401E-799E-4048-89FF-EDB707B55D9A}"/>
              </a:ext>
            </a:extLst>
          </p:cNvPr>
          <p:cNvGrpSpPr/>
          <p:nvPr/>
        </p:nvGrpSpPr>
        <p:grpSpPr>
          <a:xfrm>
            <a:off x="1254884" y="6935328"/>
            <a:ext cx="21821773" cy="6094871"/>
            <a:chOff x="1266827" y="7543800"/>
            <a:chExt cx="21821773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1266827" y="7543800"/>
              <a:ext cx="21821773" cy="5257800"/>
              <a:chOff x="1420813" y="9401828"/>
              <a:chExt cx="21821773" cy="333960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420813" y="9401828"/>
                <a:ext cx="21821773" cy="3339601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86385" y="9470453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DCE531B-CA97-424B-98A5-4C7DF18E9F89}"/>
                </a:ext>
              </a:extLst>
            </p:cNvPr>
            <p:cNvGrpSpPr/>
            <p:nvPr/>
          </p:nvGrpSpPr>
          <p:grpSpPr>
            <a:xfrm>
              <a:off x="1323050" y="7657405"/>
              <a:ext cx="19177212" cy="936109"/>
              <a:chOff x="-288924" y="1662133"/>
              <a:chExt cx="19177212" cy="936109"/>
            </a:xfrm>
          </p:grpSpPr>
          <p:sp>
            <p:nvSpPr>
              <p:cNvPr id="105" name="Rounded Rectangle 30">
                <a:extLst>
                  <a:ext uri="{FF2B5EF4-FFF2-40B4-BE49-F238E27FC236}">
                    <a16:creationId xmlns:a16="http://schemas.microsoft.com/office/drawing/2014/main" id="{A089AA32-7B5F-46CC-9E8C-9EA70752B3F0}"/>
                  </a:ext>
                </a:extLst>
              </p:cNvPr>
              <p:cNvSpPr/>
              <p:nvPr/>
            </p:nvSpPr>
            <p:spPr>
              <a:xfrm>
                <a:off x="-288924" y="1713804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C4FDB83-689D-461C-A08C-6F409CA20DAD}"/>
                  </a:ext>
                </a:extLst>
              </p:cNvPr>
              <p:cNvSpPr txBox="1"/>
              <p:nvPr/>
            </p:nvSpPr>
            <p:spPr>
              <a:xfrm>
                <a:off x="67466" y="1736468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832C5-D730-4908-9272-F23907772E83}"/>
                  </a:ext>
                </a:extLst>
              </p:cNvPr>
              <p:cNvSpPr txBox="1"/>
              <p:nvPr/>
            </p:nvSpPr>
            <p:spPr>
              <a:xfrm>
                <a:off x="1249105" y="1662133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458A48-2E54-4108-BB3B-4AC8AD166B47}"/>
              </a:ext>
            </a:extLst>
          </p:cNvPr>
          <p:cNvGrpSpPr/>
          <p:nvPr/>
        </p:nvGrpSpPr>
        <p:grpSpPr>
          <a:xfrm>
            <a:off x="1186475" y="4101506"/>
            <a:ext cx="21856350" cy="2671136"/>
            <a:chOff x="1239177" y="4602432"/>
            <a:chExt cx="21856350" cy="2671136"/>
          </a:xfrm>
        </p:grpSpPr>
        <p:sp>
          <p:nvSpPr>
            <p:cNvPr id="66" name="Rounded Rectangle 65"/>
            <p:cNvSpPr/>
            <p:nvPr/>
          </p:nvSpPr>
          <p:spPr>
            <a:xfrm>
              <a:off x="1273754" y="4602432"/>
              <a:ext cx="21821773" cy="2671136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7FBAEB-1384-48FE-9692-5BD319425905}"/>
                </a:ext>
              </a:extLst>
            </p:cNvPr>
            <p:cNvGrpSpPr/>
            <p:nvPr/>
          </p:nvGrpSpPr>
          <p:grpSpPr>
            <a:xfrm>
              <a:off x="1239177" y="4715649"/>
              <a:ext cx="19177212" cy="937176"/>
              <a:chOff x="-288924" y="1853328"/>
              <a:chExt cx="19177212" cy="937176"/>
            </a:xfrm>
          </p:grpSpPr>
          <p:sp>
            <p:nvSpPr>
              <p:cNvPr id="101" name="Rounded Rectangle 30">
                <a:extLst>
                  <a:ext uri="{FF2B5EF4-FFF2-40B4-BE49-F238E27FC236}">
                    <a16:creationId xmlns:a16="http://schemas.microsoft.com/office/drawing/2014/main" id="{852047FC-1C7F-4057-B94A-4AD9AA96B744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94225-4C2F-46E8-AF36-D216585B6595}"/>
                  </a:ext>
                </a:extLst>
              </p:cNvPr>
              <p:cNvSpPr txBox="1"/>
              <p:nvPr/>
            </p:nvSpPr>
            <p:spPr>
              <a:xfrm>
                <a:off x="149834" y="1928730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A5EAB3-9182-4172-ADEF-E1937D992DE2}"/>
                  </a:ext>
                </a:extLst>
              </p:cNvPr>
              <p:cNvSpPr txBox="1"/>
              <p:nvPr/>
            </p:nvSpPr>
            <p:spPr>
              <a:xfrm>
                <a:off x="1249105" y="185332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FCA8821-780A-40B8-A978-BCE1854C4E97}"/>
                </a:ext>
              </a:extLst>
            </p:cNvPr>
            <p:cNvSpPr/>
            <p:nvPr/>
          </p:nvSpPr>
          <p:spPr>
            <a:xfrm>
              <a:off x="1349316" y="5487093"/>
              <a:ext cx="21346663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/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  <a:blipFill>
                <a:blip r:embed="rId3"/>
                <a:stretch>
                  <a:fillRect l="-2532" t="-3259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/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  <a:blipFill>
                <a:blip r:embed="rId4"/>
                <a:stretch>
                  <a:fillRect l="-2737" t="-2022" r="-1582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7C9D1-B21B-495B-B004-0647EC2F38E9}"/>
              </a:ext>
            </a:extLst>
          </p:cNvPr>
          <p:cNvCxnSpPr>
            <a:cxnSpLocks/>
          </p:cNvCxnSpPr>
          <p:nvPr/>
        </p:nvCxnSpPr>
        <p:spPr>
          <a:xfrm>
            <a:off x="12801600" y="8153179"/>
            <a:ext cx="0" cy="487803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7162800" y="4724400"/>
            <a:ext cx="7810500" cy="48221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7227926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7086600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B60B93-F09B-4571-A613-6EC4BCF548DA}"/>
              </a:ext>
            </a:extLst>
          </p:cNvPr>
          <p:cNvGrpSpPr/>
          <p:nvPr/>
        </p:nvGrpSpPr>
        <p:grpSpPr>
          <a:xfrm>
            <a:off x="2603394" y="8444807"/>
            <a:ext cx="19177212" cy="937176"/>
            <a:chOff x="-288924" y="1853328"/>
            <a:chExt cx="19177212" cy="937176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01EFBDC-4F6F-43FC-8B01-5FB6B74F23FF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636ABC-FAA1-4648-8A1F-9B2ACB9DB102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104BEA-B39B-432C-893D-F209C627C7DE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2A5741-7398-4E01-916E-A588C45342A2}"/>
              </a:ext>
            </a:extLst>
          </p:cNvPr>
          <p:cNvGrpSpPr/>
          <p:nvPr/>
        </p:nvGrpSpPr>
        <p:grpSpPr>
          <a:xfrm>
            <a:off x="2590800" y="10188024"/>
            <a:ext cx="19177212" cy="937176"/>
            <a:chOff x="-288924" y="1853328"/>
            <a:chExt cx="19177212" cy="937176"/>
          </a:xfrm>
        </p:grpSpPr>
        <p:sp>
          <p:nvSpPr>
            <p:cNvPr id="41" name="Rounded Rectangle 30">
              <a:extLst>
                <a:ext uri="{FF2B5EF4-FFF2-40B4-BE49-F238E27FC236}">
                  <a16:creationId xmlns:a16="http://schemas.microsoft.com/office/drawing/2014/main" id="{85A01FF9-B768-419F-B574-D713DB95A1D4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A83D12-35B9-413F-87B8-4BF8C7B48C20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DFD15A-90DC-44C7-AA1D-A4E67D224A82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Định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nghĩa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D76FB9-60ED-437A-ADD4-82C3B3A0D8B8}"/>
              </a:ext>
            </a:extLst>
          </p:cNvPr>
          <p:cNvGrpSpPr/>
          <p:nvPr/>
        </p:nvGrpSpPr>
        <p:grpSpPr>
          <a:xfrm>
            <a:off x="2603394" y="11744691"/>
            <a:ext cx="19177212" cy="937176"/>
            <a:chOff x="-288924" y="1853328"/>
            <a:chExt cx="19177212" cy="937176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0F70AA1B-D753-4BCA-A199-C8C6ACD43EF7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6CC66C-5D25-488C-94E1-5AAE4398DC18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A3C181-2A24-4071-9117-31AF810902D4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9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34094" y="3114746"/>
            <a:ext cx="10896600" cy="6943654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2257C2-C96F-45A4-B418-620994793C92}"/>
              </a:ext>
            </a:extLst>
          </p:cNvPr>
          <p:cNvGrpSpPr/>
          <p:nvPr/>
        </p:nvGrpSpPr>
        <p:grpSpPr>
          <a:xfrm>
            <a:off x="444395" y="1888521"/>
            <a:ext cx="20130799" cy="911829"/>
            <a:chOff x="-288924" y="1878675"/>
            <a:chExt cx="20130799" cy="911829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E53231FF-4FC5-4000-B587-CADE71BE3562}"/>
                </a:ext>
              </a:extLst>
            </p:cNvPr>
            <p:cNvSpPr/>
            <p:nvPr/>
          </p:nvSpPr>
          <p:spPr>
            <a:xfrm>
              <a:off x="-288924" y="1905000"/>
              <a:ext cx="2146405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140C93-5CF4-44EB-88E9-FB30084494CC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02602D-AEA7-4375-BC96-481724C909F1}"/>
                </a:ext>
              </a:extLst>
            </p:cNvPr>
            <p:cNvSpPr txBox="1"/>
            <p:nvPr/>
          </p:nvSpPr>
          <p:spPr>
            <a:xfrm>
              <a:off x="2202692" y="1878675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FB2B-3C0D-4B61-9695-B44C11E9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13" y="3877525"/>
            <a:ext cx="5033791" cy="364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60B624-8F6A-44E8-909B-338958442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348" y="4267200"/>
            <a:ext cx="4329692" cy="233530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B1E77A1-EFF7-4901-8BB9-9D5CE3A00D7D}"/>
              </a:ext>
            </a:extLst>
          </p:cNvPr>
          <p:cNvGrpSpPr/>
          <p:nvPr/>
        </p:nvGrpSpPr>
        <p:grpSpPr>
          <a:xfrm>
            <a:off x="15209948" y="4560056"/>
            <a:ext cx="2201752" cy="2693069"/>
            <a:chOff x="15209948" y="4560056"/>
            <a:chExt cx="2201752" cy="26930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B3C33B-F094-4941-97DC-B115D9AEEB69}"/>
                </a:ext>
              </a:extLst>
            </p:cNvPr>
            <p:cNvGrpSpPr/>
            <p:nvPr/>
          </p:nvGrpSpPr>
          <p:grpSpPr>
            <a:xfrm>
              <a:off x="16002000" y="4560056"/>
              <a:ext cx="1341548" cy="874797"/>
              <a:chOff x="16002000" y="4560056"/>
              <a:chExt cx="1341548" cy="874797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0C055D3-A909-4404-8E3C-82E285EAC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0" y="5145284"/>
                <a:ext cx="685800" cy="2895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AACF6-C555-4A2E-99C3-8C68599E2E61}"/>
                  </a:ext>
                </a:extLst>
              </p:cNvPr>
              <p:cNvSpPr txBox="1"/>
              <p:nvPr/>
            </p:nvSpPr>
            <p:spPr>
              <a:xfrm>
                <a:off x="16276748" y="4560056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A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BCB6A3-F238-4787-B532-DC97C762634B}"/>
                </a:ext>
              </a:extLst>
            </p:cNvPr>
            <p:cNvSpPr txBox="1"/>
            <p:nvPr/>
          </p:nvSpPr>
          <p:spPr>
            <a:xfrm>
              <a:off x="15209948" y="5111687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109C2B9-0AD0-4AC8-82DB-6147648309AC}"/>
                </a:ext>
              </a:extLst>
            </p:cNvPr>
            <p:cNvGrpSpPr/>
            <p:nvPr/>
          </p:nvGrpSpPr>
          <p:grpSpPr>
            <a:xfrm>
              <a:off x="16002000" y="5434852"/>
              <a:ext cx="1409700" cy="807914"/>
              <a:chOff x="16002000" y="5434852"/>
              <a:chExt cx="1409700" cy="80791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848E72-337F-4C9E-ACDE-3948DBBAE3FA}"/>
                  </a:ext>
                </a:extLst>
              </p:cNvPr>
              <p:cNvSpPr txBox="1"/>
              <p:nvPr/>
            </p:nvSpPr>
            <p:spPr>
              <a:xfrm>
                <a:off x="16344900" y="559643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55C99FE-ED7C-48CC-AFEA-DDCACFA6F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0" y="5434852"/>
                <a:ext cx="808148" cy="32316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56435E6-98B1-4062-8921-197705851CF8}"/>
                </a:ext>
              </a:extLst>
            </p:cNvPr>
            <p:cNvGrpSpPr/>
            <p:nvPr/>
          </p:nvGrpSpPr>
          <p:grpSpPr>
            <a:xfrm>
              <a:off x="15851895" y="5546015"/>
              <a:ext cx="1066800" cy="1707110"/>
              <a:chOff x="15851895" y="5546015"/>
              <a:chExt cx="1066800" cy="170711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0AEFBF-3FCB-4D1F-A9E6-0A0A2AC676A2}"/>
                  </a:ext>
                </a:extLst>
              </p:cNvPr>
              <p:cNvSpPr txBox="1"/>
              <p:nvPr/>
            </p:nvSpPr>
            <p:spPr>
              <a:xfrm>
                <a:off x="15851895" y="660679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9155079-01FE-4427-BA0C-49932251E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E9512B-B254-4C09-B208-AAECA595D075}"/>
              </a:ext>
            </a:extLst>
          </p:cNvPr>
          <p:cNvGrpSpPr/>
          <p:nvPr/>
        </p:nvGrpSpPr>
        <p:grpSpPr>
          <a:xfrm>
            <a:off x="20062153" y="4536962"/>
            <a:ext cx="2179263" cy="1738850"/>
            <a:chOff x="20062153" y="4536962"/>
            <a:chExt cx="2179263" cy="173885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1F46190-CCBB-4FB4-8443-075CA59CD990}"/>
                </a:ext>
              </a:extLst>
            </p:cNvPr>
            <p:cNvGrpSpPr/>
            <p:nvPr/>
          </p:nvGrpSpPr>
          <p:grpSpPr>
            <a:xfrm>
              <a:off x="20062153" y="4536962"/>
              <a:ext cx="1409700" cy="1738850"/>
              <a:chOff x="20062153" y="4536962"/>
              <a:chExt cx="1409700" cy="173885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EDC4FF3-8420-42F0-860A-7D8E911E1B5A}"/>
                  </a:ext>
                </a:extLst>
              </p:cNvPr>
              <p:cNvGrpSpPr/>
              <p:nvPr/>
            </p:nvGrpSpPr>
            <p:grpSpPr>
              <a:xfrm>
                <a:off x="20064445" y="4536962"/>
                <a:ext cx="1341548" cy="874797"/>
                <a:chOff x="16002000" y="4560056"/>
                <a:chExt cx="1341548" cy="874797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FD4ED460-9C87-457D-887A-0F5981B00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02000" y="5145284"/>
                  <a:ext cx="685800" cy="28956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49E2DA-77DB-4B20-ACDF-1A14FB20F344}"/>
                    </a:ext>
                  </a:extLst>
                </p:cNvPr>
                <p:cNvSpPr txBox="1"/>
                <p:nvPr/>
              </p:nvSpPr>
              <p:spPr>
                <a:xfrm>
                  <a:off x="16276748" y="4560056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A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49D632-E045-4C76-ABE5-F6B7C105A8B6}"/>
                  </a:ext>
                </a:extLst>
              </p:cNvPr>
              <p:cNvGrpSpPr/>
              <p:nvPr/>
            </p:nvGrpSpPr>
            <p:grpSpPr>
              <a:xfrm>
                <a:off x="20062153" y="5401015"/>
                <a:ext cx="1409700" cy="874797"/>
                <a:chOff x="16002000" y="5434852"/>
                <a:chExt cx="1409700" cy="874797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F8BCB6-1E50-4584-AB49-17FC9DF92FAD}"/>
                    </a:ext>
                  </a:extLst>
                </p:cNvPr>
                <p:cNvSpPr txBox="1"/>
                <p:nvPr/>
              </p:nvSpPr>
              <p:spPr>
                <a:xfrm>
                  <a:off x="16002000" y="5663318"/>
                  <a:ext cx="1409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B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84ED7BEB-520A-4775-8572-7670ED073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2000" y="5434852"/>
                  <a:ext cx="685800" cy="456932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C07FD49-B4A7-4332-8D61-2B0B8EEAB036}"/>
                </a:ext>
              </a:extLst>
            </p:cNvPr>
            <p:cNvGrpSpPr/>
            <p:nvPr/>
          </p:nvGrpSpPr>
          <p:grpSpPr>
            <a:xfrm rot="17767020">
              <a:off x="20852395" y="4487756"/>
              <a:ext cx="646331" cy="2131710"/>
              <a:chOff x="15956196" y="5546015"/>
              <a:chExt cx="646331" cy="213171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980DF8-DE99-4725-8592-71D69B64E26E}"/>
                  </a:ext>
                </a:extLst>
              </p:cNvPr>
              <p:cNvSpPr txBox="1"/>
              <p:nvPr/>
            </p:nvSpPr>
            <p:spPr>
              <a:xfrm rot="4005671">
                <a:off x="15745962" y="682115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B0F51D4-4658-4200-AF1F-41B1B7827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/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/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E9AB58C6-5328-4194-AF0D-136D001DDEC2}"/>
              </a:ext>
            </a:extLst>
          </p:cNvPr>
          <p:cNvSpPr/>
          <p:nvPr/>
        </p:nvSpPr>
        <p:spPr>
          <a:xfrm>
            <a:off x="1905000" y="10058400"/>
            <a:ext cx="6781800" cy="2286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hai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vect</a:t>
            </a:r>
            <a:r>
              <a:rPr lang="vi-VN" dirty="0">
                <a:solidFill>
                  <a:sysClr val="windowText" lastClr="000000"/>
                </a:solidFill>
              </a:rPr>
              <a:t>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</a:t>
            </a:r>
            <a:r>
              <a:rPr lang="vi-VN" dirty="0">
                <a:solidFill>
                  <a:sysClr val="windowText" lastClr="000000"/>
                </a:solidFill>
              </a:rPr>
              <a:t>ư</a:t>
            </a:r>
            <a:r>
              <a:rPr lang="en-US" dirty="0" err="1">
                <a:solidFill>
                  <a:sysClr val="windowText" lastClr="000000"/>
                </a:solidFill>
              </a:rPr>
              <a:t>ơng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/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A44B7F9-C844-433C-9777-2A1347CCB60A}"/>
              </a:ext>
            </a:extLst>
          </p:cNvPr>
          <p:cNvGrpSpPr/>
          <p:nvPr/>
        </p:nvGrpSpPr>
        <p:grpSpPr>
          <a:xfrm>
            <a:off x="2271043" y="5083076"/>
            <a:ext cx="10484104" cy="2308324"/>
            <a:chOff x="2271043" y="5213724"/>
            <a:chExt cx="10484104" cy="23083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CEE8281-927B-4F87-BC1E-69906442F63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9B4DBE-07E6-460F-9338-93DC8F4B6E26}"/>
              </a:ext>
            </a:extLst>
          </p:cNvPr>
          <p:cNvGrpSpPr/>
          <p:nvPr/>
        </p:nvGrpSpPr>
        <p:grpSpPr>
          <a:xfrm>
            <a:off x="2346590" y="7463254"/>
            <a:ext cx="10484104" cy="2308324"/>
            <a:chOff x="2271043" y="5213724"/>
            <a:chExt cx="10484104" cy="230832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B77656-EAE6-4CCA-AEA7-F5A3B065E7F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81ACF52C-B7E2-481B-85A7-ABD03CD23E51}"/>
              </a:ext>
            </a:extLst>
          </p:cNvPr>
          <p:cNvSpPr/>
          <p:nvPr/>
        </p:nvSpPr>
        <p:spPr>
          <a:xfrm>
            <a:off x="14007627" y="1480993"/>
            <a:ext cx="9294982" cy="2444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077979-9717-40D7-AD6F-2A7EC682EE33}"/>
              </a:ext>
            </a:extLst>
          </p:cNvPr>
          <p:cNvSpPr/>
          <p:nvPr/>
        </p:nvSpPr>
        <p:spPr>
          <a:xfrm>
            <a:off x="1934094" y="10095512"/>
            <a:ext cx="2119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95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2" grpId="0" animBg="1"/>
      <p:bldP spid="73" grpId="0" animBg="1"/>
      <p:bldP spid="73" grpId="1" animBg="1"/>
      <p:bldP spid="77" grpId="0"/>
      <p:bldP spid="86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33" name="Group 32"/>
          <p:cNvGrpSpPr/>
          <p:nvPr/>
        </p:nvGrpSpPr>
        <p:grpSpPr>
          <a:xfrm>
            <a:off x="619162" y="1981200"/>
            <a:ext cx="9709634" cy="890826"/>
            <a:chOff x="644526" y="2766774"/>
            <a:chExt cx="9709634" cy="890826"/>
          </a:xfrm>
        </p:grpSpPr>
        <p:sp>
          <p:nvSpPr>
            <p:cNvPr id="34" name="TextBox 33"/>
            <p:cNvSpPr txBox="1"/>
            <p:nvPr/>
          </p:nvSpPr>
          <p:spPr>
            <a:xfrm>
              <a:off x="1906587" y="2766774"/>
              <a:ext cx="8447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2188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CC5F0-6E86-426E-A0AF-93E6E506B544}"/>
              </a:ext>
            </a:extLst>
          </p:cNvPr>
          <p:cNvGrpSpPr/>
          <p:nvPr/>
        </p:nvGrpSpPr>
        <p:grpSpPr>
          <a:xfrm>
            <a:off x="2133600" y="3276600"/>
            <a:ext cx="12496800" cy="3581400"/>
            <a:chOff x="2133600" y="3786426"/>
            <a:chExt cx="12496800" cy="3581400"/>
          </a:xfrm>
        </p:grpSpPr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1973FBD4-458F-44D6-B02C-964972A2F675}"/>
                </a:ext>
              </a:extLst>
            </p:cNvPr>
            <p:cNvSpPr/>
            <p:nvPr/>
          </p:nvSpPr>
          <p:spPr>
            <a:xfrm>
              <a:off x="2133600" y="3786426"/>
              <a:ext cx="12496800" cy="35814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E517BE-3E74-40C4-B6E3-BCA7FE0249AB}"/>
                </a:ext>
              </a:extLst>
            </p:cNvPr>
            <p:cNvSpPr/>
            <p:nvPr/>
          </p:nvSpPr>
          <p:spPr>
            <a:xfrm>
              <a:off x="2667000" y="4283662"/>
              <a:ext cx="11963400" cy="258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6ADCE-B2F6-4082-9B1C-5BCC2D84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0" y="2396698"/>
            <a:ext cx="7615484" cy="65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35B08-DA91-41A8-A118-6FCE972F7E75}"/>
              </a:ext>
            </a:extLst>
          </p:cNvPr>
          <p:cNvGrpSpPr/>
          <p:nvPr/>
        </p:nvGrpSpPr>
        <p:grpSpPr>
          <a:xfrm>
            <a:off x="2133599" y="3276600"/>
            <a:ext cx="20438680" cy="4038600"/>
            <a:chOff x="2133599" y="3276600"/>
            <a:chExt cx="20438680" cy="4038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038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/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Ngoài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  <a:blipFill>
                  <a:blip r:embed="rId3"/>
                  <a:stretch>
                    <a:fillRect l="-1416" t="-3971" b="-8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06BAC-5625-4766-BEFE-C88373A3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29" y="7649980"/>
            <a:ext cx="20438680" cy="21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59D0D8-BA37-4892-80B8-FC3A5DD830E6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D0BF59-868D-441F-BF28-2CAB9E16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8670" y="2728190"/>
              <a:ext cx="21443731" cy="179112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783594-8EF7-4D62-9893-7D1A6BF805BE}"/>
              </a:ext>
            </a:extLst>
          </p:cNvPr>
          <p:cNvSpPr/>
          <p:nvPr/>
        </p:nvSpPr>
        <p:spPr>
          <a:xfrm>
            <a:off x="2082685" y="6686036"/>
            <a:ext cx="12064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/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/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  <a:blipFill>
                <a:blip r:embed="rId5"/>
                <a:stretch>
                  <a:fillRect l="-7302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/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  <a:blipFill>
                <a:blip r:embed="rId6"/>
                <a:stretch>
                  <a:fillRect l="-2249" t="-2597" r="-1249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870BFC-83BA-4769-A014-30BA77341FF9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58FBAE-76B7-425F-9E36-C6DE3E9C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21710" y="2854254"/>
              <a:ext cx="21192315" cy="185726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C54BE0-789F-4ACA-9D90-703F5BF0C40C}"/>
              </a:ext>
            </a:extLst>
          </p:cNvPr>
          <p:cNvSpPr/>
          <p:nvPr/>
        </p:nvSpPr>
        <p:spPr>
          <a:xfrm>
            <a:off x="2562734" y="6931427"/>
            <a:ext cx="16966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/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/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  <a:blipFill>
                <a:blip r:embed="rId5"/>
                <a:stretch>
                  <a:fillRect l="-6775" t="-16058" r="-559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B642DA6-11AB-4D97-A1BD-2AA77A273A05}"/>
              </a:ext>
            </a:extLst>
          </p:cNvPr>
          <p:cNvSpPr/>
          <p:nvPr/>
        </p:nvSpPr>
        <p:spPr>
          <a:xfrm>
            <a:off x="1970395" y="8328907"/>
            <a:ext cx="536396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/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/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  <a:blipFill>
                <a:blip r:embed="rId7"/>
                <a:stretch>
                  <a:fillRect l="-2274" t="-2597" r="-1186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Điều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kiện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để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3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vect</a:t>
              </a:r>
              <a:r>
                <a:rPr kumimoji="0" lang="vi-VN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ơ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đồng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8855B-93E0-48F1-AF22-2EC68972A47A}"/>
              </a:ext>
            </a:extLst>
          </p:cNvPr>
          <p:cNvGrpSpPr/>
          <p:nvPr/>
        </p:nvGrpSpPr>
        <p:grpSpPr>
          <a:xfrm>
            <a:off x="2133599" y="3276600"/>
            <a:ext cx="20438680" cy="4419600"/>
            <a:chOff x="2133599" y="3276600"/>
            <a:chExt cx="20438680" cy="4419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419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/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endPara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m, n, p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  <a:blipFill>
                  <a:blip r:embed="rId3"/>
                  <a:stretch>
                    <a:fillRect l="-1365" t="-2408" r="-1062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E9864-7D0A-48A6-A735-5C5E6F433218}"/>
              </a:ext>
            </a:extLst>
          </p:cNvPr>
          <p:cNvGrpSpPr/>
          <p:nvPr/>
        </p:nvGrpSpPr>
        <p:grpSpPr>
          <a:xfrm>
            <a:off x="1565590" y="8003496"/>
            <a:ext cx="21793201" cy="4487042"/>
            <a:chOff x="1565590" y="8003496"/>
            <a:chExt cx="21793201" cy="44870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72BAAB-CBAD-435A-B1B3-5329AA169166}"/>
                </a:ext>
              </a:extLst>
            </p:cNvPr>
            <p:cNvGrpSpPr/>
            <p:nvPr/>
          </p:nvGrpSpPr>
          <p:grpSpPr>
            <a:xfrm>
              <a:off x="1565590" y="8003496"/>
              <a:ext cx="21793201" cy="4487042"/>
              <a:chOff x="1220787" y="1574087"/>
              <a:chExt cx="21793201" cy="4487042"/>
            </a:xfrm>
          </p:grpSpPr>
          <p:sp>
            <p:nvSpPr>
              <p:cNvPr id="14" name="Rounded Rectangle 70">
                <a:extLst>
                  <a:ext uri="{FF2B5EF4-FFF2-40B4-BE49-F238E27FC236}">
                    <a16:creationId xmlns:a16="http://schemas.microsoft.com/office/drawing/2014/main" id="{B26A6E27-1845-490E-B72D-B49B620924C7}"/>
                  </a:ext>
                </a:extLst>
              </p:cNvPr>
              <p:cNvSpPr/>
              <p:nvPr/>
            </p:nvSpPr>
            <p:spPr>
              <a:xfrm>
                <a:off x="1224920" y="2061863"/>
                <a:ext cx="21789068" cy="399926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CA355F4-1149-42A5-A836-ADEE6F252F82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967BCBF1-34E9-4ADE-911D-D9A69D615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2CEB737-04EC-47A6-9330-DF862A55A5A7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" name="Group 58">
                  <a:extLst>
                    <a:ext uri="{FF2B5EF4-FFF2-40B4-BE49-F238E27FC236}">
                      <a16:creationId xmlns:a16="http://schemas.microsoft.com/office/drawing/2014/main" id="{20A07985-0C0B-465C-B274-6983A1C0AE84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A855AC0-4327-4B8A-8BBD-EA9F90D9736D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3">
                    <a:extLst>
                      <a:ext uri="{FF2B5EF4-FFF2-40B4-BE49-F238E27FC236}">
                        <a16:creationId xmlns:a16="http://schemas.microsoft.com/office/drawing/2014/main" id="{AF5E79E5-D49B-475A-B8CA-17390AC4C4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4">
                    <a:extLst>
                      <a:ext uri="{FF2B5EF4-FFF2-40B4-BE49-F238E27FC236}">
                        <a16:creationId xmlns:a16="http://schemas.microsoft.com/office/drawing/2014/main" id="{73BE4259-A491-494C-BEFF-327B280B5E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5">
                    <a:extLst>
                      <a:ext uri="{FF2B5EF4-FFF2-40B4-BE49-F238E27FC236}">
                        <a16:creationId xmlns:a16="http://schemas.microsoft.com/office/drawing/2014/main" id="{260587F9-2813-4242-BB02-0043711914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6">
                    <a:extLst>
                      <a:ext uri="{FF2B5EF4-FFF2-40B4-BE49-F238E27FC236}">
                        <a16:creationId xmlns:a16="http://schemas.microsoft.com/office/drawing/2014/main" id="{78C1856D-D430-46B6-A677-076592ABC2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7">
                    <a:extLst>
                      <a:ext uri="{FF2B5EF4-FFF2-40B4-BE49-F238E27FC236}">
                        <a16:creationId xmlns:a16="http://schemas.microsoft.com/office/drawing/2014/main" id="{4FEAFC6E-123F-4052-95FC-625115830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8">
                    <a:extLst>
                      <a:ext uri="{FF2B5EF4-FFF2-40B4-BE49-F238E27FC236}">
                        <a16:creationId xmlns:a16="http://schemas.microsoft.com/office/drawing/2014/main" id="{2EF61D7A-4BC3-47FE-8F4F-A82E52DCF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19">
                    <a:extLst>
                      <a:ext uri="{FF2B5EF4-FFF2-40B4-BE49-F238E27FC236}">
                        <a16:creationId xmlns:a16="http://schemas.microsoft.com/office/drawing/2014/main" id="{E8C78CB3-0457-4F5A-92EB-E785F69BA4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0">
                    <a:extLst>
                      <a:ext uri="{FF2B5EF4-FFF2-40B4-BE49-F238E27FC236}">
                        <a16:creationId xmlns:a16="http://schemas.microsoft.com/office/drawing/2014/main" id="{FBEE9CFF-94B7-4625-8419-0A0E98786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1">
                    <a:extLst>
                      <a:ext uri="{FF2B5EF4-FFF2-40B4-BE49-F238E27FC236}">
                        <a16:creationId xmlns:a16="http://schemas.microsoft.com/office/drawing/2014/main" id="{575181B9-DC34-4BD4-B8CA-5FF864469D7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2">
                    <a:extLst>
                      <a:ext uri="{FF2B5EF4-FFF2-40B4-BE49-F238E27FC236}">
                        <a16:creationId xmlns:a16="http://schemas.microsoft.com/office/drawing/2014/main" id="{06027EBF-11B1-443D-ABCE-293971A013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3">
                    <a:extLst>
                      <a:ext uri="{FF2B5EF4-FFF2-40B4-BE49-F238E27FC236}">
                        <a16:creationId xmlns:a16="http://schemas.microsoft.com/office/drawing/2014/main" id="{4E4BA93B-DB80-408F-BDC7-568DF545E5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4">
                    <a:extLst>
                      <a:ext uri="{FF2B5EF4-FFF2-40B4-BE49-F238E27FC236}">
                        <a16:creationId xmlns:a16="http://schemas.microsoft.com/office/drawing/2014/main" id="{9258571D-5C14-44C6-8EDF-40E8329CF01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5">
                    <a:extLst>
                      <a:ext uri="{FF2B5EF4-FFF2-40B4-BE49-F238E27FC236}">
                        <a16:creationId xmlns:a16="http://schemas.microsoft.com/office/drawing/2014/main" id="{D1530667-5463-4D28-BEF4-DF9617B9C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6">
                    <a:extLst>
                      <a:ext uri="{FF2B5EF4-FFF2-40B4-BE49-F238E27FC236}">
                        <a16:creationId xmlns:a16="http://schemas.microsoft.com/office/drawing/2014/main" id="{6DFB6F4F-542A-4280-ACDF-B5AC21FE7B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7">
                    <a:extLst>
                      <a:ext uri="{FF2B5EF4-FFF2-40B4-BE49-F238E27FC236}">
                        <a16:creationId xmlns:a16="http://schemas.microsoft.com/office/drawing/2014/main" id="{9BA610C9-0C4E-422F-9E37-7CBFA4F81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8">
                    <a:extLst>
                      <a:ext uri="{FF2B5EF4-FFF2-40B4-BE49-F238E27FC236}">
                        <a16:creationId xmlns:a16="http://schemas.microsoft.com/office/drawing/2014/main" id="{1349960D-107E-4424-81F2-6C598F68B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29">
                    <a:extLst>
                      <a:ext uri="{FF2B5EF4-FFF2-40B4-BE49-F238E27FC236}">
                        <a16:creationId xmlns:a16="http://schemas.microsoft.com/office/drawing/2014/main" id="{8F1FC68B-549A-4D78-8CA6-46E2EE59B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0">
                    <a:extLst>
                      <a:ext uri="{FF2B5EF4-FFF2-40B4-BE49-F238E27FC236}">
                        <a16:creationId xmlns:a16="http://schemas.microsoft.com/office/drawing/2014/main" id="{26238190-FC29-4CEC-8281-79846CB10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1">
                    <a:extLst>
                      <a:ext uri="{FF2B5EF4-FFF2-40B4-BE49-F238E27FC236}">
                        <a16:creationId xmlns:a16="http://schemas.microsoft.com/office/drawing/2014/main" id="{DC17AE35-BAC1-4B56-B627-CD0467E1B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2">
                    <a:extLst>
                      <a:ext uri="{FF2B5EF4-FFF2-40B4-BE49-F238E27FC236}">
                        <a16:creationId xmlns:a16="http://schemas.microsoft.com/office/drawing/2014/main" id="{9CA9A358-07A7-490F-AB5F-805C4777F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3">
                    <a:extLst>
                      <a:ext uri="{FF2B5EF4-FFF2-40B4-BE49-F238E27FC236}">
                        <a16:creationId xmlns:a16="http://schemas.microsoft.com/office/drawing/2014/main" id="{BDF6310D-7617-4718-8E16-A96F2B35D5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4">
                    <a:extLst>
                      <a:ext uri="{FF2B5EF4-FFF2-40B4-BE49-F238E27FC236}">
                        <a16:creationId xmlns:a16="http://schemas.microsoft.com/office/drawing/2014/main" id="{F1C13671-BEB3-4280-9438-BC19C2835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5">
                    <a:extLst>
                      <a:ext uri="{FF2B5EF4-FFF2-40B4-BE49-F238E27FC236}">
                        <a16:creationId xmlns:a16="http://schemas.microsoft.com/office/drawing/2014/main" id="{EE9EF131-C0B6-4046-B245-FA81DD7C18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36">
                    <a:extLst>
                      <a:ext uri="{FF2B5EF4-FFF2-40B4-BE49-F238E27FC236}">
                        <a16:creationId xmlns:a16="http://schemas.microsoft.com/office/drawing/2014/main" id="{AD3D3B22-E1DD-4CE9-8A44-2AA3182977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/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3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14580676" cy="7543800"/>
            <a:chOff x="1270511" y="5867400"/>
            <a:chExt cx="14580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F2474-D0AA-45EA-984A-E94A9FA70A16}"/>
              </a:ext>
            </a:extLst>
          </p:cNvPr>
          <p:cNvGrpSpPr/>
          <p:nvPr/>
        </p:nvGrpSpPr>
        <p:grpSpPr>
          <a:xfrm>
            <a:off x="1219201" y="1726488"/>
            <a:ext cx="21793201" cy="3643075"/>
            <a:chOff x="1219201" y="1726488"/>
            <a:chExt cx="21793201" cy="3643075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643075"/>
              <a:chOff x="1220787" y="1574087"/>
              <a:chExt cx="21793201" cy="3643075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3155298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80C8E99-42B7-464A-B7E4-D97C6EDACE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08" y="6360436"/>
            <a:ext cx="6283587" cy="5558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/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/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/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/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/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/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  <a:blipFill>
                <a:blip r:embed="rId10"/>
                <a:stretch>
                  <a:fillRect l="-3583" r="-2492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87&quot;/&gt;&lt;/object&gt;&lt;object type=&quot;3&quot; unique_id=&quot;10013&quot;&gt;&lt;property id=&quot;20148&quot; value=&quot;5&quot;/&gt;&lt;property id=&quot;20300&quot; value=&quot;Slide 11&quot;/&gt;&lt;property id=&quot;20307&quot; value=&quot;28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85&quot;/&gt;&lt;/object&gt;&lt;object type=&quot;3&quot; unique_id=&quot;10017&quot;&gt;&lt;property id=&quot;20148&quot; value=&quot;5&quot;/&gt;&lt;property id=&quot;20300&quot; value=&quot;Slide 15&quot;/&gt;&lt;property id=&quot;20307&quot; value=&quot;286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78&quot;/&gt;&lt;/object&gt;&lt;object type=&quot;3&quot; unique_id=&quot;10024&quot;&gt;&lt;property id=&quot;20148&quot; value=&quot;5&quot;/&gt;&lt;property id=&quot;20300&quot; value=&quot;Slide 22&quot;/&gt;&lt;property id=&quot;20307&quot; value=&quot;279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3258</TotalTime>
  <Words>1274</Words>
  <PresentationFormat>Custom</PresentationFormat>
  <Paragraphs>157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2013-07-23T06:58:44Z</dcterms:created>
  <dcterms:modified xsi:type="dcterms:W3CDTF">2021-02-21T00:17:26Z</dcterms:modified>
</cp:coreProperties>
</file>