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1" r:id="rId3"/>
    <p:sldId id="258" r:id="rId4"/>
    <p:sldId id="260" r:id="rId5"/>
    <p:sldId id="295" r:id="rId6"/>
    <p:sldId id="303" r:id="rId7"/>
    <p:sldId id="304" r:id="rId8"/>
    <p:sldId id="305" r:id="rId9"/>
    <p:sldId id="306" r:id="rId10"/>
    <p:sldId id="307" r:id="rId11"/>
    <p:sldId id="296" r:id="rId12"/>
    <p:sldId id="263" r:id="rId13"/>
    <p:sldId id="308" r:id="rId14"/>
    <p:sldId id="309" r:id="rId15"/>
    <p:sldId id="310" r:id="rId16"/>
    <p:sldId id="311" r:id="rId17"/>
    <p:sldId id="312" r:id="rId18"/>
    <p:sldId id="313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1146" y="9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0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6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02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413348" y="228600"/>
            <a:ext cx="21159269" cy="1762602"/>
            <a:chOff x="1517851" y="228600"/>
            <a:chExt cx="21159269" cy="176260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70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  <a:p>
              <a:pPr algn="ctr"/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4996683" y="371435"/>
              <a:ext cx="2428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</a:t>
              </a:r>
            </a:p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TICH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C985F7-D278-483B-9398-11DD90DB2375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8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55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8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55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38.jp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55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38.jp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6400800"/>
            <a:ext cx="15138800" cy="68580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61833" y="5841130"/>
            <a:ext cx="11793554" cy="2123628"/>
            <a:chOff x="6661833" y="4371559"/>
            <a:chExt cx="11793554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1833" y="4371559"/>
              <a:ext cx="11793554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50" y="120176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" y="177665"/>
            <a:ext cx="3464656" cy="3460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625A6-A79A-07F3-9421-9BFC803F413C}"/>
              </a:ext>
            </a:extLst>
          </p:cNvPr>
          <p:cNvSpPr txBox="1"/>
          <p:nvPr/>
        </p:nvSpPr>
        <p:spPr>
          <a:xfrm>
            <a:off x="5220652" y="9036972"/>
            <a:ext cx="1435191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7526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3623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3820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3809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094" y="2236375"/>
            <a:ext cx="5334186" cy="39515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05" t="-8439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106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ó 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  <a:blipFill>
                <a:blip r:embed="rId5"/>
                <a:stretch>
                  <a:fillRect l="-117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  <a:blipFill>
                <a:blip r:embed="rId6"/>
                <a:stretch>
                  <a:fillRect l="-1272" t="-8364" r="-27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  <a:blipFill>
                <a:blip r:embed="rId7"/>
                <a:stretch>
                  <a:fillRect l="-12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68078" y="2438400"/>
            <a:ext cx="22431709" cy="4550455"/>
            <a:chOff x="1268078" y="2438400"/>
            <a:chExt cx="22431709" cy="455045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439805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4303682" cy="943369"/>
              <a:chOff x="1311958" y="3405486"/>
              <a:chExt cx="4303682" cy="94336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437834" y="2154635"/>
                <a:ext cx="793396" cy="35237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27360" y="3548636"/>
                <a:ext cx="328828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BÀI TẬP 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906688" y="7399159"/>
            <a:ext cx="22402800" cy="6131784"/>
            <a:chOff x="1270511" y="5936338"/>
            <a:chExt cx="22402800" cy="6131784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032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DEF5F-E879-4F67-8B05-0DAAB2D08EAF}"/>
              </a:ext>
            </a:extLst>
          </p:cNvPr>
          <p:cNvSpPr/>
          <p:nvPr/>
        </p:nvSpPr>
        <p:spPr>
          <a:xfrm>
            <a:off x="5891572" y="2795924"/>
            <a:ext cx="1646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 tính liên tục của hàm số sau trên tập xác định của nó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/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1+2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 , </m:t>
                              </m:r>
                              <m:r>
                                <m:rPr>
                                  <m:nor/>
                                </m:rPr>
                                <a:rPr lang="en-US" sz="4400" b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/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TXĐ: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  <a:blipFill>
                <a:blip r:embed="rId3"/>
                <a:stretch>
                  <a:fillRect l="-620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/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𝐟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hai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  <a:blipFill>
                <a:blip r:embed="rId4"/>
                <a:stretch>
                  <a:fillRect l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/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  <a:blipFill>
                <a:blip r:embed="rId5"/>
                <a:stretch>
                  <a:fillRect l="-699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/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  <a:blipFill>
                <a:blip r:embed="rId6"/>
                <a:stretch>
                  <a:fillRect l="-49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E6774A9-BC42-4E1F-B1C5-FED9521FFF67}"/>
              </a:ext>
            </a:extLst>
          </p:cNvPr>
          <p:cNvCxnSpPr/>
          <p:nvPr/>
        </p:nvCxnSpPr>
        <p:spPr>
          <a:xfrm>
            <a:off x="11355387" y="7858336"/>
            <a:ext cx="0" cy="555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/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/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  <a:blipFill>
                <a:blip r:embed="rId8"/>
                <a:stretch>
                  <a:fillRect l="-2394"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/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  <a:blipFill>
                <a:blip r:embed="rId9"/>
                <a:stretch>
                  <a:fillRect l="-28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/>
      <p:bldP spid="88" grpId="0"/>
      <p:bldP spid="89" grpId="0"/>
      <p:bldP spid="92" grpId="0"/>
      <p:bldP spid="220160" grpId="0"/>
      <p:bldP spid="220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010739"/>
            <a:chOff x="48567" y="4381500"/>
            <a:chExt cx="24079792" cy="401073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339467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20147" y="5196517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59601" y="679391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  <a:blipFill>
                <a:blip r:embed="rId5"/>
                <a:stretch>
                  <a:fillRect l="-10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  <a:blipFill>
                <a:blip r:embed="rId6"/>
                <a:stretch>
                  <a:fillRect l="-2301" t="-16667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  <a:blipFill>
                <a:blip r:embed="rId7"/>
                <a:stretch>
                  <a:fillRect l="-2301" t="-17460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  <a:blipFill>
                <a:blip r:embed="rId8"/>
                <a:stretch>
                  <a:fillRect l="-2467" t="-16667" r="-1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  <a:blipFill>
                <a:blip r:embed="rId9"/>
                <a:stretch>
                  <a:fillRect l="-2943" r="-1938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  <a:blipFill>
                <a:blip r:embed="rId10"/>
                <a:stretch>
                  <a:fillRect l="-2016" r="-98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3" y="4907907"/>
            <a:ext cx="23616973" cy="1718381"/>
            <a:chOff x="241306" y="1150218"/>
            <a:chExt cx="11316104" cy="803383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50218"/>
              <a:ext cx="1971815" cy="78433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171524"/>
              <a:ext cx="1603928" cy="71417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71524"/>
              <a:ext cx="2289172" cy="77487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89537"/>
              <a:ext cx="3121369" cy="7640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528325" y="543077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  <a:blipFill>
                <a:blip r:embed="rId5"/>
                <a:stretch>
                  <a:fillRect t="-16535" r="-833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  <a:blipFill>
                <a:blip r:embed="rId8"/>
                <a:stretch>
                  <a:fillRect t="-13846" r="-422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54597" y="6661427"/>
            <a:ext cx="24079792" cy="7054573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  <a:blipFill>
                <a:blip r:embed="rId10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  <a:blipFill>
                <a:blip r:embed="rId11"/>
                <a:stretch>
                  <a:fillRect b="-10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/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  <a:blipFill>
                <a:blip r:embed="rId12"/>
                <a:stretch>
                  <a:fillRect t="-1259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/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  <a:blipFill>
                <a:blip r:embed="rId1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4" y="4981387"/>
            <a:ext cx="22212475" cy="1709984"/>
            <a:chOff x="241306" y="1098609"/>
            <a:chExt cx="10643137" cy="854992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47463"/>
              <a:ext cx="1971815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098609"/>
              <a:ext cx="1869650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59310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66509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81440" y="549586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  <a:blipFill>
                <a:blip r:embed="rId5"/>
                <a:stretch>
                  <a:fillRect t="-6569" r="-684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  <a:blipFill>
                <a:blip r:embed="rId8"/>
                <a:stretch>
                  <a:fillRect r="-953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F6E9A3CB-63FD-4FF4-A271-0648DD3C929F}"/>
              </a:ext>
            </a:extLst>
          </p:cNvPr>
          <p:cNvGrpSpPr/>
          <p:nvPr/>
        </p:nvGrpSpPr>
        <p:grpSpPr>
          <a:xfrm>
            <a:off x="0" y="7323558"/>
            <a:ext cx="24079792" cy="5676102"/>
            <a:chOff x="48567" y="4381500"/>
            <a:chExt cx="24079792" cy="5676102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71FE64FC-FD45-4C85-843B-499600CC670A}"/>
                </a:ext>
              </a:extLst>
            </p:cNvPr>
            <p:cNvSpPr/>
            <p:nvPr/>
          </p:nvSpPr>
          <p:spPr>
            <a:xfrm>
              <a:off x="353961" y="4997566"/>
              <a:ext cx="23774398" cy="5060036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FDAD74EE-D126-4F6D-852E-F92E3BEF158E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1071923B-44EC-4510-B6F0-7F75140101E2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508B5AE2-001F-4B7F-94ED-3C749E7C9DC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2BDB7CD-55BF-40F6-ABEF-0DA74110EE2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  <a:blipFill>
                <a:blip r:embed="rId10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  <a:blipFill>
                <a:blip r:embed="rId11"/>
                <a:stretch>
                  <a:fillRect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538178" y="5852824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69540" y="748461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090260" cy="2862620"/>
            <a:chOff x="923003" y="3917552"/>
            <a:chExt cx="24090260" cy="2862620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5331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4              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  <a:blipFill>
                <a:blip r:embed="rId5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1978256" y="6001830"/>
            <a:ext cx="831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𝑓(𝑥)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𝑥=2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  <a:blipFill>
                <a:blip r:embed="rId6"/>
                <a:stretch>
                  <a:fillRect t="-17460" r="-2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  <a:blipFill>
                <a:blip r:embed="rId7"/>
                <a:stretch>
                  <a:fillRect t="-10559" r="-616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  <a:blipFill>
                <a:blip r:embed="rId8"/>
                <a:stretch>
                  <a:fillRect t="-16667" r="-280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của hàm số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  <a:blipFill>
                <a:blip r:embed="rId9"/>
                <a:stretch>
                  <a:fillRect l="-214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/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 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  <a:blipFill>
                <a:blip r:embed="rId10"/>
                <a:stretch>
                  <a:fillRect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/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D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  <a:blipFill>
                <a:blip r:embed="rId11"/>
                <a:stretch>
                  <a:fillRect t="-109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14098588" cy="3148598"/>
            <a:chOff x="923003" y="3917552"/>
            <a:chExt cx="14098588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1" y="4426859"/>
              <a:ext cx="13749380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  <a:blipFill>
                <a:blip r:embed="rId5"/>
                <a:stretch>
                  <a:fillRect l="-1886" t="-17460" r="-70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  <a:blipFill>
                <a:blip r:embed="rId6"/>
                <a:stretch>
                  <a:fillRect l="-1185" r="-237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4160FD53-9D75-4C36-8723-CF714F3CB32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558472" y="3218634"/>
            <a:ext cx="7001021" cy="56235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D693F18-BE33-4D2B-9254-4868663AC7FD}"/>
              </a:ext>
            </a:extLst>
          </p:cNvPr>
          <p:cNvSpPr/>
          <p:nvPr/>
        </p:nvSpPr>
        <p:spPr>
          <a:xfrm>
            <a:off x="725488" y="4953000"/>
            <a:ext cx="12929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471932" y="6203018"/>
            <a:ext cx="15379257" cy="2670824"/>
            <a:chOff x="241306" y="1268432"/>
            <a:chExt cx="7368991" cy="1335412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4798721" y="1332188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4508176" y="139144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260136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531859" y="1949456"/>
              <a:ext cx="260135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241314" y="200871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4798721" y="1986576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4508176" y="20458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/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  <a:blipFill>
                <a:blip r:embed="rId8"/>
                <a:stretch>
                  <a:fillRect t="-17323" r="-10511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/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  <a:blipFill>
                <a:blip r:embed="rId9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/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  <a:blipFill>
                <a:blip r:embed="rId10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/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  <a:blipFill>
                <a:blip r:embed="rId11"/>
                <a:stretch>
                  <a:fillRect t="-17323" r="-1342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9417625" y="644444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7866501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3148598"/>
            <a:chOff x="923003" y="3917552"/>
            <a:chExt cx="24122986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  <a:blipFill>
                <a:blip r:embed="rId5"/>
                <a:stretch>
                  <a:fillRect l="-121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67874" y="6132416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2740" y="629771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/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  <a:blipFill>
                <a:blip r:embed="rId6"/>
                <a:stretch>
                  <a:fillRect t="-16667" r="-1342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/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-1.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  <a:blipFill>
                <a:blip r:embed="rId7"/>
                <a:stretch>
                  <a:fillRect t="-15517" r="-129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/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  <a:blipFill>
                <a:blip r:embed="rId8"/>
                <a:stretch>
                  <a:fillRect t="-16379" r="-159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/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  <a:blipFill>
                <a:blip r:embed="rId9"/>
                <a:stretch>
                  <a:fillRect t="-18254" r="-1673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/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  <a:blipFill>
                <a:blip r:embed="rId10"/>
                <a:stretch>
                  <a:fillRect l="-618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/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  <a:blipFill>
                <a:blip r:embed="rId11"/>
                <a:stretch>
                  <a:fillRect r="-1596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/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/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  <a:blipFill>
                <a:blip r:embed="rId13"/>
                <a:stretch>
                  <a:fillRect l="-2045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/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/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  <a:blipFill>
                <a:blip r:embed="rId15"/>
                <a:stretch>
                  <a:fillRect t="-6569" r="-2664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/>
          <p:nvPr/>
        </p:nvCxnSpPr>
        <p:spPr>
          <a:xfrm>
            <a:off x="10836187" y="8482567"/>
            <a:ext cx="0" cy="423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98113" y="6365326"/>
            <a:ext cx="24079792" cy="7350674"/>
            <a:chOff x="48567" y="4381500"/>
            <a:chExt cx="24079792" cy="584949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52334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2101241"/>
            <a:chOff x="923003" y="3917552"/>
            <a:chExt cx="24122986" cy="191918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140988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  <a:blipFill>
                <a:blip r:embed="rId5"/>
                <a:stretch>
                  <a:fillRect l="-1182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82556" y="4891795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5054" y="502029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>
            <a:cxnSpLocks/>
          </p:cNvCxnSpPr>
          <p:nvPr/>
        </p:nvCxnSpPr>
        <p:spPr>
          <a:xfrm>
            <a:off x="12269787" y="7139495"/>
            <a:ext cx="0" cy="657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/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  <a:blipFill>
                <a:blip r:embed="rId6"/>
                <a:stretch>
                  <a:fillRect t="-17460" r="-85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/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  <a:blipFill>
                <a:blip r:embed="rId7"/>
                <a:stretch>
                  <a:fillRect t="-17460" r="-75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/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  <a:blipFill>
                <a:blip r:embed="rId8"/>
                <a:stretch>
                  <a:fillRect t="-18254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/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  <a:blipFill>
                <a:blip r:embed="rId9"/>
                <a:stretch>
                  <a:fillRect t="-17460" r="-10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84E37A-1F26-4BE1-AF21-A745C37AA87A}"/>
              </a:ext>
            </a:extLst>
          </p:cNvPr>
          <p:cNvSpPr/>
          <p:nvPr/>
        </p:nvSpPr>
        <p:spPr>
          <a:xfrm>
            <a:off x="4057274" y="7199923"/>
            <a:ext cx="45961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40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/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  <a:blipFill>
                <a:blip r:embed="rId10"/>
                <a:stretch>
                  <a:fillRect l="-2050" t="-53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/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  <a:blipFill>
                <a:blip r:embed="rId11"/>
                <a:stretch>
                  <a:fillRect l="-215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/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  <a:blipFill>
                <a:blip r:embed="rId12"/>
                <a:stretch>
                  <a:fillRect l="-2000" t="-5243" b="-15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0C0F4E2-9A23-40A2-BD84-138D18124DE9}"/>
              </a:ext>
            </a:extLst>
          </p:cNvPr>
          <p:cNvSpPr/>
          <p:nvPr/>
        </p:nvSpPr>
        <p:spPr>
          <a:xfrm>
            <a:off x="12518907" y="7155939"/>
            <a:ext cx="1033648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/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Table (Mode  7)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  <a:blipFill>
                <a:blip r:embed="rId13"/>
                <a:stretch>
                  <a:fillRect l="-2206" t="-6464" r="-1379" b="-1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/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Start: -10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End: 1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  <a:blipFill>
                <a:blip r:embed="rId14"/>
                <a:stretch>
                  <a:fillRect l="-2271" r="-1274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/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  <a:blipFill>
                <a:blip r:embed="rId15"/>
                <a:stretch>
                  <a:fillRect l="-2116" t="-328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3442" y="3914360"/>
              <a:ext cx="11790347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994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9371749" cy="907184"/>
            <a:chOff x="7459670" y="7086600"/>
            <a:chExt cx="1937399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7412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1:  XÉT TÍNH LIÊN TỤC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6545" y="9067800"/>
            <a:ext cx="20105926" cy="929775"/>
            <a:chOff x="7459670" y="8524495"/>
            <a:chExt cx="2010823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4754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2:  XÉT TÍNH LIÊN TỤC CỦA HÀM SỐ TRÊN TẬP XÁC ĐỊNH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6858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0010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5AF82D-1AA5-4659-99C5-269DB21225DA}"/>
              </a:ext>
            </a:extLst>
          </p:cNvPr>
          <p:cNvGrpSpPr/>
          <p:nvPr/>
        </p:nvGrpSpPr>
        <p:grpSpPr>
          <a:xfrm>
            <a:off x="3952058" y="102108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1AD66A-2B5A-47DD-993C-FA6F629664B4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89">
              <a:extLst>
                <a:ext uri="{FF2B5EF4-FFF2-40B4-BE49-F238E27FC236}">
                  <a16:creationId xmlns:a16="http://schemas.microsoft.com/office/drawing/2014/main" id="{7E18C102-A913-4025-B1F1-1C8731C445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629A09-E9B1-4B61-9135-C3C63173ADD3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12448-8DE9-4528-B615-26A8B8CA6976}"/>
              </a:ext>
            </a:extLst>
          </p:cNvPr>
          <p:cNvGrpSpPr/>
          <p:nvPr/>
        </p:nvGrpSpPr>
        <p:grpSpPr>
          <a:xfrm>
            <a:off x="3999143" y="11254026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93F220-D1BE-433C-A972-ADA7E708939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id="{F681D3E3-F916-4A97-8A17-088E30D0025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BA530C-22D1-4A52-8FE8-AD1BE3D7550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5CE3A926-A7FF-4C27-B6D2-FED1324B8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88" y="79089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9122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1: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5803" y="3966136"/>
            <a:ext cx="22325581" cy="8767615"/>
            <a:chOff x="1076414" y="4334859"/>
            <a:chExt cx="22325581" cy="87676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8431383"/>
              <a:chOff x="637542" y="1083939"/>
              <a:chExt cx="8611674" cy="331947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31947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 PHÁP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/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  <a:blipFill>
                <a:blip r:embed="rId3"/>
                <a:stretch>
                  <a:fillRect l="-128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/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  <a:blipFill>
                <a:blip r:embed="rId4"/>
                <a:stretch>
                  <a:fillRect l="-45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/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  <a:blipFill>
                <a:blip r:embed="rId5"/>
                <a:stretch>
                  <a:fillRect l="-411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/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So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  <a:blipFill>
                <a:blip r:embed="rId6"/>
                <a:stretch>
                  <a:fillRect l="-2625" t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/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  <a:blipFill>
                <a:blip r:embed="rId7"/>
                <a:stretch>
                  <a:fillRect l="-1247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/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  <a:blipFill>
                <a:blip r:embed="rId8"/>
                <a:stretch>
                  <a:fillRect l="-1185" t="-7719" b="-1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1748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2188597"/>
            <a:ext cx="21841827" cy="2507371"/>
            <a:chOff x="1268078" y="3405486"/>
            <a:chExt cx="21841827" cy="25073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19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/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  <a:blipFill>
                <a:blip r:embed="rId3"/>
                <a:stretch>
                  <a:fillRect l="-1343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  <a:blipFill>
                <a:blip r:embed="rId4"/>
                <a:stretch>
                  <a:fillRect l="-52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/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/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  <a:blipFill>
                <a:blip r:embed="rId6"/>
                <a:stretch>
                  <a:fillRect l="-1889" t="-1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2188597"/>
            <a:ext cx="21841827" cy="460844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5211960" y="3704869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/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         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/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  <a:blipFill>
                <a:blip r:embed="rId3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6958223"/>
            <a:ext cx="21819676" cy="6681577"/>
            <a:chOff x="1270511" y="5867400"/>
            <a:chExt cx="21819676" cy="7392035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/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  <a:blipFill>
                <a:blip r:embed="rId4"/>
                <a:stretch>
                  <a:fillRect l="-5229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/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/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ì: </m:t>
                      </m:r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/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  <a:blipFill>
                <a:blip r:embed="rId7"/>
                <a:stretch>
                  <a:fillRect l="-26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/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  <a:blipFill>
                <a:blip r:embed="rId8"/>
                <a:stretch>
                  <a:fillRect l="-1237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7BAB4-BB05-4300-B2CB-DCE2AAEC4D37}"/>
              </a:ext>
            </a:extLst>
          </p:cNvPr>
          <p:cNvGrpSpPr/>
          <p:nvPr/>
        </p:nvGrpSpPr>
        <p:grpSpPr>
          <a:xfrm>
            <a:off x="13704643" y="1851803"/>
            <a:ext cx="10068732" cy="4922801"/>
            <a:chOff x="12215493" y="1703690"/>
            <a:chExt cx="9744149" cy="7855337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D6CE4BE2-5210-4279-AFC1-22C2EC613D44}"/>
                </a:ext>
              </a:extLst>
            </p:cNvPr>
            <p:cNvSpPr/>
            <p:nvPr/>
          </p:nvSpPr>
          <p:spPr>
            <a:xfrm>
              <a:off x="12215493" y="1703690"/>
              <a:ext cx="9744149" cy="7855337"/>
            </a:xfrm>
            <a:prstGeom prst="wedgeEllipseCallout">
              <a:avLst>
                <a:gd name="adj1" fmla="val 21007"/>
                <a:gd name="adj2" fmla="val 96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/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ở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mấy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tục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blipFill>
                  <a:blip r:embed="rId9"/>
                  <a:stretch>
                    <a:fillRect l="-3037" b="-6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34" y="6172200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1676400"/>
            <a:ext cx="21841827" cy="4171275"/>
            <a:chOff x="1268078" y="3405486"/>
            <a:chExt cx="21841827" cy="35017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116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605166" cy="940513"/>
              <a:chOff x="1311958" y="3405486"/>
              <a:chExt cx="460516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98203" y="1994265"/>
                <a:ext cx="793396" cy="38444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2810385" cy="67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C56499-ABE8-4E62-84CA-9CDF502933D5}"/>
              </a:ext>
            </a:extLst>
          </p:cNvPr>
          <p:cNvSpPr/>
          <p:nvPr/>
        </p:nvSpPr>
        <p:spPr>
          <a:xfrm>
            <a:off x="2556096" y="3276600"/>
            <a:ext cx="3459439" cy="78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  <a:blipFill>
                <a:blip r:embed="rId3"/>
                <a:stretch>
                  <a:fillRect l="-4540"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/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/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  <a:blipFill>
                <a:blip r:embed="rId5"/>
                <a:stretch>
                  <a:fillRect l="-113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/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/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/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  <a:blipFill>
                <a:blip r:embed="rId8"/>
                <a:stretch>
                  <a:fillRect l="-26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/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0730A6-E090-4ADF-BCA8-F6CB96B09BCC}"/>
              </a:ext>
            </a:extLst>
          </p:cNvPr>
          <p:cNvCxnSpPr>
            <a:cxnSpLocks/>
          </p:cNvCxnSpPr>
          <p:nvPr/>
        </p:nvCxnSpPr>
        <p:spPr>
          <a:xfrm>
            <a:off x="11202987" y="6629400"/>
            <a:ext cx="0" cy="602672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598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144">
            <a:extLst>
              <a:ext uri="{FF2B5EF4-FFF2-40B4-BE49-F238E27FC236}">
                <a16:creationId xmlns:a16="http://schemas.microsoft.com/office/drawing/2014/main" id="{4804524C-A17A-4BA1-88E4-AA48E26FDFC2}"/>
              </a:ext>
            </a:extLst>
          </p:cNvPr>
          <p:cNvGrpSpPr/>
          <p:nvPr/>
        </p:nvGrpSpPr>
        <p:grpSpPr>
          <a:xfrm>
            <a:off x="724902" y="3539146"/>
            <a:ext cx="22042016" cy="5681054"/>
            <a:chOff x="1076414" y="3149282"/>
            <a:chExt cx="22042016" cy="3155779"/>
          </a:xfrm>
        </p:grpSpPr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F2B7B25B-13F5-4D81-9840-58D7E423D622}"/>
                </a:ext>
              </a:extLst>
            </p:cNvPr>
            <p:cNvSpPr/>
            <p:nvPr/>
          </p:nvSpPr>
          <p:spPr>
            <a:xfrm>
              <a:off x="1312551" y="3491345"/>
              <a:ext cx="21805879" cy="2813716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0858A46F-760B-40C9-ACDE-9FB34BBC0115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8DDB695D-E1B3-481E-8B18-A8A097FD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22AF3BF-6EAA-451C-BB61-5F764A28318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5D79D328-1A79-40D7-A5CC-2F4A7315D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830BA4F5-2455-4621-B6F0-37AA15012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EE1C581-C9FD-4D22-967E-25CF782E1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004A8C15-8BE8-4834-A8AA-54D074261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1D711DC7-793D-42CC-9010-65D1AA06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94E2C5A0-6245-4DA0-B50F-D285CA971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776D92F0-04C6-4DAD-8253-7986BAD7E6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18D3887E-3BE3-4DC5-B4A5-486EBB2A5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ECFB4CB0-2AAA-44CA-905E-1AB342D3D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31EB5C91-D539-48CE-8B60-A20D0C986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F7F14C75-17A7-4E25-BB01-E13D551D5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BC8E2578-356E-47A5-BB7B-ADDEA53A83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172FC-6593-47AB-AE7D-DFA52DF28A18}"/>
                  </a:ext>
                </a:extLst>
              </p:cNvPr>
              <p:cNvSpPr txBox="1"/>
              <p:nvPr/>
            </p:nvSpPr>
            <p:spPr>
              <a:xfrm>
                <a:off x="1062481" y="8882805"/>
                <a:ext cx="3350597" cy="52444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1 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A2DFB79-9DE0-4C0F-BACE-65A79D934FFE}"/>
              </a:ext>
            </a:extLst>
          </p:cNvPr>
          <p:cNvSpPr/>
          <p:nvPr/>
        </p:nvSpPr>
        <p:spPr>
          <a:xfrm>
            <a:off x="2496335" y="5324767"/>
            <a:ext cx="1489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0778C-8448-48BD-8F84-A437F1CB0CF6}"/>
              </a:ext>
            </a:extLst>
          </p:cNvPr>
          <p:cNvSpPr/>
          <p:nvPr/>
        </p:nvSpPr>
        <p:spPr>
          <a:xfrm>
            <a:off x="2426936" y="6288406"/>
            <a:ext cx="203633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6719" y="2743200"/>
            <a:ext cx="22325581" cy="10882691"/>
            <a:chOff x="1076414" y="4334859"/>
            <a:chExt cx="22325581" cy="1088269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10546459"/>
              <a:chOff x="637542" y="1083939"/>
              <a:chExt cx="8611674" cy="415218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415218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PHÁP 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7B3B41-DC79-42CE-B9FC-DDE7C5A9BCF0}"/>
              </a:ext>
            </a:extLst>
          </p:cNvPr>
          <p:cNvSpPr/>
          <p:nvPr/>
        </p:nvSpPr>
        <p:spPr>
          <a:xfrm>
            <a:off x="1425005" y="370480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1: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D754-C399-4F80-AC30-41D450E4E17F}"/>
              </a:ext>
            </a:extLst>
          </p:cNvPr>
          <p:cNvSpPr/>
          <p:nvPr/>
        </p:nvSpPr>
        <p:spPr>
          <a:xfrm>
            <a:off x="4562170" y="3740552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/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/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  <a:blipFill>
                <a:blip r:embed="rId4"/>
                <a:stretch>
                  <a:fillRect l="-1175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400C852B-A9EC-48B9-9EDB-7298E0AE2F7C}"/>
              </a:ext>
            </a:extLst>
          </p:cNvPr>
          <p:cNvSpPr/>
          <p:nvPr/>
        </p:nvSpPr>
        <p:spPr>
          <a:xfrm>
            <a:off x="1455229" y="8708352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2: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7CAA2-32F4-4E9C-A548-09DBF29526ED}"/>
              </a:ext>
            </a:extLst>
          </p:cNvPr>
          <p:cNvSpPr/>
          <p:nvPr/>
        </p:nvSpPr>
        <p:spPr>
          <a:xfrm>
            <a:off x="4640844" y="870835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/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  <a:blipFill>
                <a:blip r:embed="rId5"/>
                <a:stretch>
                  <a:fillRect l="-1146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/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62" grpId="0"/>
      <p:bldP spid="63" grpId="0"/>
      <p:bldP spid="6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8288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4385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4582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4571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604" y="2562828"/>
            <a:ext cx="6753772" cy="53619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4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868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endPara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  <a:blipFill>
                <a:blip r:embed="rId5"/>
                <a:stretch>
                  <a:fillRect l="-1174" t="-9705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  <a:blipFill>
                <a:blip r:embed="rId6"/>
                <a:stretch>
                  <a:fillRect l="-2081" t="-17460" r="-124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  <a:blipFill>
                <a:blip r:embed="rId7"/>
                <a:stretch>
                  <a:fillRect l="-718" t="-15504" r="-138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2048</Words>
  <Application>Microsoft Office PowerPoint</Application>
  <PresentationFormat>Custom</PresentationFormat>
  <Paragraphs>295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2023-08-31T02:00:46Z</dcterms:modified>
</cp:coreProperties>
</file>