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docProps/core.xml" ContentType="application/vnd.openxmlformats-package.core-properties+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12192000"/>
  <p:notesSz cx="6858000" cy="9144000"/>
  <p:embeddedFontLst>
    <p:embeddedFont>
      <p:font typeface="Lato"/>
      <p:regular r:id="rId36"/>
      <p:bold r:id="rId37"/>
      <p:italic r:id="rId38"/>
      <p:boldItalic r:id="rId39"/>
    </p:embeddedFont>
    <p:embeddedFont>
      <p:font typeface="Montserrat"/>
      <p:regular r:id="rId40"/>
      <p:bold r:id="rId41"/>
      <p:italic r:id="rId42"/>
      <p:boldItalic r:id="rId43"/>
    </p:embeddedFont>
    <p:embeddedFont>
      <p:font typeface="Lato Light"/>
      <p:regular r:id="rId44"/>
      <p:bold r:id="rId45"/>
      <p:italic r:id="rId46"/>
      <p:boldItalic r:id="rId47"/>
    </p:embeddedFont>
    <p:embeddedFont>
      <p:font typeface="Lato Black"/>
      <p:bold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regular.fntdata"/><Relationship Id="rId42" Type="http://schemas.openxmlformats.org/officeDocument/2006/relationships/font" Target="fonts/Montserrat-italic.fntdata"/><Relationship Id="rId41" Type="http://schemas.openxmlformats.org/officeDocument/2006/relationships/font" Target="fonts/Montserrat-bold.fntdata"/><Relationship Id="rId44" Type="http://schemas.openxmlformats.org/officeDocument/2006/relationships/font" Target="fonts/LatoLight-regular.fntdata"/><Relationship Id="rId43" Type="http://schemas.openxmlformats.org/officeDocument/2006/relationships/font" Target="fonts/Montserrat-boldItalic.fntdata"/><Relationship Id="rId46" Type="http://schemas.openxmlformats.org/officeDocument/2006/relationships/font" Target="fonts/LatoLight-italic.fntdata"/><Relationship Id="rId45" Type="http://schemas.openxmlformats.org/officeDocument/2006/relationships/font" Target="fonts/LatoLight-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LatoBlack-bold.fntdata"/><Relationship Id="rId47" Type="http://schemas.openxmlformats.org/officeDocument/2006/relationships/font" Target="fonts/LatoLight-boldItalic.fntdata"/><Relationship Id="rId49" Type="http://schemas.openxmlformats.org/officeDocument/2006/relationships/font" Target="fonts/LatoBlack-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font" Target="fonts/Lato-bold.fntdata"/><Relationship Id="rId36" Type="http://schemas.openxmlformats.org/officeDocument/2006/relationships/font" Target="fonts/Lato-regular.fntdata"/><Relationship Id="rId39" Type="http://schemas.openxmlformats.org/officeDocument/2006/relationships/font" Target="fonts/Lato-boldItalic.fntdata"/><Relationship Id="rId38" Type="http://schemas.openxmlformats.org/officeDocument/2006/relationships/font" Target="fonts/Lato-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 name="Google Shape;6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 name="Google Shape;8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9" name="Google Shape;40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1" name="Google Shape;43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9" name="Google Shape;46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7" name="Google Shape;50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2" name="Google Shape;55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2" name="Google Shape;592;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9" name="Google Shape;649;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6" name="Google Shape;676;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9" name="Google Shape;699;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2" name="Google Shape;752;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0" name="Shape 10"/>
        <p:cNvGrpSpPr/>
        <p:nvPr/>
      </p:nvGrpSpPr>
      <p:grpSpPr>
        <a:xfrm>
          <a:off x="0" y="0"/>
          <a:ext cx="0" cy="0"/>
          <a:chOff x="0" y="0"/>
          <a:chExt cx="0" cy="0"/>
        </a:xfrm>
      </p:grpSpPr>
      <p:sp>
        <p:nvSpPr>
          <p:cNvPr id="11" name="Google Shape;11;p2"/>
          <p:cNvSpPr/>
          <p:nvPr>
            <p:ph idx="2" type="pic"/>
          </p:nvPr>
        </p:nvSpPr>
        <p:spPr>
          <a:xfrm>
            <a:off x="0" y="0"/>
            <a:ext cx="12192000"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37" name="Shape 37"/>
        <p:cNvGrpSpPr/>
        <p:nvPr/>
      </p:nvGrpSpPr>
      <p:grpSpPr>
        <a:xfrm>
          <a:off x="0" y="0"/>
          <a:ext cx="0" cy="0"/>
          <a:chOff x="0" y="0"/>
          <a:chExt cx="0" cy="0"/>
        </a:xfrm>
      </p:grpSpPr>
      <p:sp>
        <p:nvSpPr>
          <p:cNvPr id="38" name="Google Shape;38;p11"/>
          <p:cNvSpPr/>
          <p:nvPr/>
        </p:nvSpPr>
        <p:spPr>
          <a:xfrm>
            <a:off x="6893214" y="4297680"/>
            <a:ext cx="5298786" cy="675861"/>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 name="Google Shape;39;p11"/>
          <p:cNvSpPr/>
          <p:nvPr/>
        </p:nvSpPr>
        <p:spPr>
          <a:xfrm>
            <a:off x="222069" y="0"/>
            <a:ext cx="3187338" cy="6858000"/>
          </a:xfrm>
          <a:prstGeom prst="rect">
            <a:avLst/>
          </a:prstGeom>
          <a:solidFill>
            <a:srgbClr val="56A9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 name="Google Shape;40;p11"/>
          <p:cNvSpPr/>
          <p:nvPr>
            <p:ph idx="2" type="pic"/>
          </p:nvPr>
        </p:nvSpPr>
        <p:spPr>
          <a:xfrm>
            <a:off x="2756642" y="1136470"/>
            <a:ext cx="3813596" cy="5107576"/>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 name="Google Shape;41;p11"/>
          <p:cNvSpPr/>
          <p:nvPr>
            <p:ph idx="3" type="pic"/>
          </p:nvPr>
        </p:nvSpPr>
        <p:spPr>
          <a:xfrm>
            <a:off x="6893213" y="1136470"/>
            <a:ext cx="4602101" cy="3161210"/>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42" name="Shape 42"/>
        <p:cNvGrpSpPr/>
        <p:nvPr/>
      </p:nvGrpSpPr>
      <p:grpSpPr>
        <a:xfrm>
          <a:off x="0" y="0"/>
          <a:ext cx="0" cy="0"/>
          <a:chOff x="0" y="0"/>
          <a:chExt cx="0" cy="0"/>
        </a:xfrm>
      </p:grpSpPr>
      <p:sp>
        <p:nvSpPr>
          <p:cNvPr id="43" name="Google Shape;43;p12"/>
          <p:cNvSpPr/>
          <p:nvPr>
            <p:ph idx="2" type="pic"/>
          </p:nvPr>
        </p:nvSpPr>
        <p:spPr>
          <a:xfrm>
            <a:off x="483704" y="679270"/>
            <a:ext cx="2964890" cy="5538650"/>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 name="Google Shape;44;p12"/>
          <p:cNvSpPr/>
          <p:nvPr/>
        </p:nvSpPr>
        <p:spPr>
          <a:xfrm>
            <a:off x="9718766" y="1071154"/>
            <a:ext cx="2473234" cy="4754882"/>
          </a:xfrm>
          <a:prstGeom prst="rect">
            <a:avLst/>
          </a:prstGeom>
          <a:solidFill>
            <a:srgbClr val="56A9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 name="Google Shape;45;p12"/>
          <p:cNvSpPr/>
          <p:nvPr>
            <p:ph idx="3" type="pic"/>
          </p:nvPr>
        </p:nvSpPr>
        <p:spPr>
          <a:xfrm>
            <a:off x="8490857" y="1887583"/>
            <a:ext cx="2455817" cy="3122023"/>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46" name="Shape 46"/>
        <p:cNvGrpSpPr/>
        <p:nvPr/>
      </p:nvGrpSpPr>
      <p:grpSpPr>
        <a:xfrm>
          <a:off x="0" y="0"/>
          <a:ext cx="0" cy="0"/>
          <a:chOff x="0" y="0"/>
          <a:chExt cx="0" cy="0"/>
        </a:xfrm>
      </p:grpSpPr>
      <p:sp>
        <p:nvSpPr>
          <p:cNvPr id="47" name="Google Shape;47;p13"/>
          <p:cNvSpPr/>
          <p:nvPr/>
        </p:nvSpPr>
        <p:spPr>
          <a:xfrm>
            <a:off x="3839501" y="3008535"/>
            <a:ext cx="4840089" cy="3429000"/>
          </a:xfrm>
          <a:custGeom>
            <a:rect b="b" l="l" r="r" t="t"/>
            <a:pathLst>
              <a:path extrusionOk="0" h="3429000" w="4840089">
                <a:moveTo>
                  <a:pt x="1934950" y="0"/>
                </a:moveTo>
                <a:lnTo>
                  <a:pt x="4840089" y="0"/>
                </a:lnTo>
                <a:lnTo>
                  <a:pt x="2905139" y="3429000"/>
                </a:lnTo>
                <a:lnTo>
                  <a:pt x="0" y="3429000"/>
                </a:lnTo>
                <a:close/>
              </a:path>
            </a:pathLst>
          </a:custGeom>
          <a:solidFill>
            <a:srgbClr val="56A9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 name="Google Shape;48;p13"/>
          <p:cNvSpPr/>
          <p:nvPr>
            <p:ph idx="2" type="pic"/>
          </p:nvPr>
        </p:nvSpPr>
        <p:spPr>
          <a:xfrm>
            <a:off x="1148151" y="1345009"/>
            <a:ext cx="7238059" cy="4547027"/>
          </a:xfrm>
          <a:prstGeom prst="rect">
            <a:avLst/>
          </a:prstGeom>
          <a:solidFill>
            <a:srgbClr val="F2F2F2"/>
          </a:solidFill>
          <a:ln>
            <a:noFill/>
          </a:ln>
        </p:spPr>
        <p:txBody>
          <a:bodyPr anchorCtr="0" anchor="ctr" bIns="91425" lIns="91425" spcFirstLastPara="1" rIns="91425" wrap="square" tIns="91425">
            <a:noAutofit/>
          </a:bodyPr>
          <a:lstStyle>
            <a:lvl1pPr lvl="0">
              <a:spcBef>
                <a:spcPts val="0"/>
              </a:spcBef>
              <a:spcAft>
                <a:spcPts val="0"/>
              </a:spcAft>
              <a:buNone/>
              <a:defRPr/>
            </a:lvl1pPr>
          </a:lstStyle>
          <a:p/>
        </p:txBody>
      </p:sp>
      <p:sp>
        <p:nvSpPr>
          <p:cNvPr id="49" name="Google Shape;49;p13"/>
          <p:cNvSpPr/>
          <p:nvPr>
            <p:ph idx="3" type="pic"/>
          </p:nvPr>
        </p:nvSpPr>
        <p:spPr>
          <a:xfrm>
            <a:off x="6572052" y="3286340"/>
            <a:ext cx="4477742" cy="2225462"/>
          </a:xfrm>
          <a:prstGeom prst="rect">
            <a:avLst/>
          </a:prstGeom>
          <a:solidFill>
            <a:srgbClr val="F2F2F2"/>
          </a:solidFill>
          <a:ln>
            <a:noFill/>
          </a:ln>
        </p:spPr>
        <p:txBody>
          <a:bodyPr anchorCtr="0" anchor="ctr" bIns="91425" lIns="91425" spcFirstLastPara="1" rIns="91425" wrap="square" tIns="91425">
            <a:noAutofit/>
          </a:bodyPr>
          <a:lstStyle>
            <a:lvl1pPr lvl="0">
              <a:spcBef>
                <a:spcPts val="0"/>
              </a:spcBef>
              <a:spcAft>
                <a:spcPts val="0"/>
              </a:spcAft>
              <a:buNone/>
              <a:defRPr/>
            </a:lvl1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50" name="Shape 50"/>
        <p:cNvGrpSpPr/>
        <p:nvPr/>
      </p:nvGrpSpPr>
      <p:grpSpPr>
        <a:xfrm>
          <a:off x="0" y="0"/>
          <a:ext cx="0" cy="0"/>
          <a:chOff x="0" y="0"/>
          <a:chExt cx="0" cy="0"/>
        </a:xfrm>
      </p:grpSpPr>
      <p:sp>
        <p:nvSpPr>
          <p:cNvPr id="51" name="Google Shape;51;p14"/>
          <p:cNvSpPr/>
          <p:nvPr>
            <p:ph idx="2" type="pic"/>
          </p:nvPr>
        </p:nvSpPr>
        <p:spPr>
          <a:xfrm>
            <a:off x="7180214" y="0"/>
            <a:ext cx="2407921" cy="2181497"/>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 name="Google Shape;52;p14"/>
          <p:cNvSpPr/>
          <p:nvPr>
            <p:ph idx="3" type="pic"/>
          </p:nvPr>
        </p:nvSpPr>
        <p:spPr>
          <a:xfrm>
            <a:off x="9784079" y="0"/>
            <a:ext cx="2407921" cy="2181497"/>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 name="Google Shape;53;p14"/>
          <p:cNvSpPr/>
          <p:nvPr>
            <p:ph idx="4" type="pic"/>
          </p:nvPr>
        </p:nvSpPr>
        <p:spPr>
          <a:xfrm>
            <a:off x="9784077" y="2338251"/>
            <a:ext cx="2407921" cy="2181497"/>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 name="Google Shape;54;p14"/>
          <p:cNvSpPr/>
          <p:nvPr>
            <p:ph idx="5" type="pic"/>
          </p:nvPr>
        </p:nvSpPr>
        <p:spPr>
          <a:xfrm>
            <a:off x="9784077" y="4676503"/>
            <a:ext cx="2407921" cy="2181497"/>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 name="Google Shape;55;p14"/>
          <p:cNvSpPr/>
          <p:nvPr>
            <p:ph idx="6" type="pic"/>
          </p:nvPr>
        </p:nvSpPr>
        <p:spPr>
          <a:xfrm>
            <a:off x="4576349" y="2338251"/>
            <a:ext cx="2407921" cy="2181497"/>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 name="Google Shape;56;p14"/>
          <p:cNvSpPr/>
          <p:nvPr/>
        </p:nvSpPr>
        <p:spPr>
          <a:xfrm>
            <a:off x="7163885" y="2338250"/>
            <a:ext cx="2440577" cy="2181497"/>
          </a:xfrm>
          <a:prstGeom prst="rect">
            <a:avLst/>
          </a:prstGeom>
          <a:solidFill>
            <a:srgbClr val="56A9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57" name="Shape 57"/>
        <p:cNvGrpSpPr/>
        <p:nvPr/>
      </p:nvGrpSpPr>
      <p:grpSpPr>
        <a:xfrm>
          <a:off x="0" y="0"/>
          <a:ext cx="0" cy="0"/>
          <a:chOff x="0" y="0"/>
          <a:chExt cx="0" cy="0"/>
        </a:xfrm>
      </p:grpSpPr>
      <p:sp>
        <p:nvSpPr>
          <p:cNvPr id="58" name="Google Shape;58;p15"/>
          <p:cNvSpPr/>
          <p:nvPr/>
        </p:nvSpPr>
        <p:spPr>
          <a:xfrm rot="10800000">
            <a:off x="795" y="0"/>
            <a:ext cx="8712201" cy="6858000"/>
          </a:xfrm>
          <a:custGeom>
            <a:rect b="b" l="l" r="r" t="t"/>
            <a:pathLst>
              <a:path extrusionOk="0" h="21600" w="21600">
                <a:moveTo>
                  <a:pt x="9817" y="0"/>
                </a:moveTo>
                <a:lnTo>
                  <a:pt x="0" y="21600"/>
                </a:lnTo>
                <a:lnTo>
                  <a:pt x="21600" y="21600"/>
                </a:lnTo>
                <a:lnTo>
                  <a:pt x="21600" y="0"/>
                </a:lnTo>
                <a:lnTo>
                  <a:pt x="9817" y="0"/>
                </a:lnTo>
                <a:close/>
              </a:path>
            </a:pathLst>
          </a:custGeom>
          <a:solidFill>
            <a:srgbClr val="56A9F3"/>
          </a:solidFill>
          <a:ln>
            <a:noFill/>
          </a:ln>
        </p:spPr>
        <p:txBody>
          <a:bodyPr anchorCtr="0" anchor="ctr" bIns="25400" lIns="25400" spcFirstLastPara="1" rIns="25400" wrap="square" tIns="25400">
            <a:noAutofit/>
          </a:bodyPr>
          <a:lstStyle/>
          <a:p>
            <a:pPr indent="0" lvl="0" marL="0" marR="0" rtl="0" algn="l">
              <a:spcBef>
                <a:spcPts val="0"/>
              </a:spcBef>
              <a:spcAft>
                <a:spcPts val="0"/>
              </a:spcAft>
              <a:buNone/>
            </a:pPr>
            <a:r>
              <a:t/>
            </a:r>
            <a:endParaRPr sz="600">
              <a:solidFill>
                <a:schemeClr val="dk1"/>
              </a:solidFill>
              <a:latin typeface="Calibri"/>
              <a:ea typeface="Calibri"/>
              <a:cs typeface="Calibri"/>
              <a:sym typeface="Calibri"/>
            </a:endParaRPr>
          </a:p>
        </p:txBody>
      </p:sp>
      <p:pic>
        <p:nvPicPr>
          <p:cNvPr descr="tablet-01.png" id="59" name="Google Shape;59;p15"/>
          <p:cNvPicPr preferRelativeResize="0"/>
          <p:nvPr/>
        </p:nvPicPr>
        <p:blipFill rotWithShape="1">
          <a:blip r:embed="rId2">
            <a:alphaModFix/>
          </a:blip>
          <a:srcRect b="0" l="0" r="0" t="0"/>
          <a:stretch/>
        </p:blipFill>
        <p:spPr>
          <a:xfrm>
            <a:off x="4274307" y="929481"/>
            <a:ext cx="6267647" cy="6858001"/>
          </a:xfrm>
          <a:prstGeom prst="rect">
            <a:avLst/>
          </a:prstGeom>
          <a:noFill/>
          <a:ln>
            <a:noFill/>
          </a:ln>
          <a:effectLst>
            <a:outerShdw blurRad="1016000" rotWithShape="0" dir="5400000" dist="381000">
              <a:srgbClr val="000000">
                <a:alpha val="9803"/>
              </a:srgbClr>
            </a:outerShdw>
          </a:effectLst>
        </p:spPr>
      </p:pic>
      <p:sp>
        <p:nvSpPr>
          <p:cNvPr id="60" name="Google Shape;60;p15"/>
          <p:cNvSpPr/>
          <p:nvPr>
            <p:ph idx="2" type="pic"/>
          </p:nvPr>
        </p:nvSpPr>
        <p:spPr>
          <a:xfrm>
            <a:off x="4712494" y="1383162"/>
            <a:ext cx="2768600" cy="3691466"/>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61" name="Shape 61"/>
        <p:cNvGrpSpPr/>
        <p:nvPr/>
      </p:nvGrpSpPr>
      <p:grpSpPr>
        <a:xfrm>
          <a:off x="0" y="0"/>
          <a:ext cx="0" cy="0"/>
          <a:chOff x="0" y="0"/>
          <a:chExt cx="0" cy="0"/>
        </a:xfrm>
      </p:grpSpPr>
      <p:sp>
        <p:nvSpPr>
          <p:cNvPr id="62" name="Google Shape;62;p16"/>
          <p:cNvSpPr/>
          <p:nvPr/>
        </p:nvSpPr>
        <p:spPr>
          <a:xfrm>
            <a:off x="3513279" y="-3022"/>
            <a:ext cx="8712201" cy="6858000"/>
          </a:xfrm>
          <a:custGeom>
            <a:rect b="b" l="l" r="r" t="t"/>
            <a:pathLst>
              <a:path extrusionOk="0" h="21600" w="21600">
                <a:moveTo>
                  <a:pt x="9817" y="0"/>
                </a:moveTo>
                <a:lnTo>
                  <a:pt x="0" y="21600"/>
                </a:lnTo>
                <a:lnTo>
                  <a:pt x="21600" y="21600"/>
                </a:lnTo>
                <a:lnTo>
                  <a:pt x="21600" y="0"/>
                </a:lnTo>
                <a:lnTo>
                  <a:pt x="9817" y="0"/>
                </a:lnTo>
                <a:close/>
              </a:path>
            </a:pathLst>
          </a:custGeom>
          <a:solidFill>
            <a:srgbClr val="56A9F3"/>
          </a:solidFill>
          <a:ln>
            <a:noFill/>
          </a:ln>
        </p:spPr>
        <p:txBody>
          <a:bodyPr anchorCtr="0" anchor="ctr" bIns="25400" lIns="25400" spcFirstLastPara="1" rIns="25400" wrap="square" tIns="25400">
            <a:noAutofit/>
          </a:bodyPr>
          <a:lstStyle/>
          <a:p>
            <a:pPr indent="0" lvl="0" marL="0" marR="0" rtl="0" algn="l">
              <a:spcBef>
                <a:spcPts val="0"/>
              </a:spcBef>
              <a:spcAft>
                <a:spcPts val="0"/>
              </a:spcAft>
              <a:buNone/>
            </a:pPr>
            <a:r>
              <a:t/>
            </a:r>
            <a:endParaRPr sz="600">
              <a:solidFill>
                <a:schemeClr val="dk1"/>
              </a:solidFill>
              <a:latin typeface="Calibri"/>
              <a:ea typeface="Calibri"/>
              <a:cs typeface="Calibri"/>
              <a:sym typeface="Calibri"/>
            </a:endParaRPr>
          </a:p>
        </p:txBody>
      </p:sp>
      <p:pic>
        <p:nvPicPr>
          <p:cNvPr descr="tablet-02.png" id="63" name="Google Shape;63;p16"/>
          <p:cNvPicPr preferRelativeResize="0"/>
          <p:nvPr/>
        </p:nvPicPr>
        <p:blipFill rotWithShape="1">
          <a:blip r:embed="rId2">
            <a:alphaModFix/>
          </a:blip>
          <a:srcRect b="0" l="0" r="0" t="0"/>
          <a:stretch/>
        </p:blipFill>
        <p:spPr>
          <a:xfrm>
            <a:off x="3879039" y="1171856"/>
            <a:ext cx="5765801" cy="4439561"/>
          </a:xfrm>
          <a:prstGeom prst="rect">
            <a:avLst/>
          </a:prstGeom>
          <a:noFill/>
          <a:ln>
            <a:noFill/>
          </a:ln>
          <a:effectLst>
            <a:outerShdw blurRad="1016000" rotWithShape="0" dir="5400000" dist="381000">
              <a:srgbClr val="000000">
                <a:alpha val="9803"/>
              </a:srgbClr>
            </a:outerShdw>
          </a:effectLst>
        </p:spPr>
      </p:pic>
      <p:sp>
        <p:nvSpPr>
          <p:cNvPr id="64" name="Google Shape;64;p16"/>
          <p:cNvSpPr/>
          <p:nvPr>
            <p:ph idx="2" type="pic"/>
          </p:nvPr>
        </p:nvSpPr>
        <p:spPr>
          <a:xfrm>
            <a:off x="4377017" y="1623747"/>
            <a:ext cx="4703796" cy="3526084"/>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65" name="Shape 65"/>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bg>
      <p:bgPr>
        <a:solidFill>
          <a:schemeClr val="accent1"/>
        </a:solidFill>
      </p:bgPr>
    </p:bg>
    <p:spTree>
      <p:nvGrpSpPr>
        <p:cNvPr id="66" name="Shape 6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2" name="Shape 12"/>
        <p:cNvGrpSpPr/>
        <p:nvPr/>
      </p:nvGrpSpPr>
      <p:grpSpPr>
        <a:xfrm>
          <a:off x="0" y="0"/>
          <a:ext cx="0" cy="0"/>
          <a:chOff x="0" y="0"/>
          <a:chExt cx="0" cy="0"/>
        </a:xfrm>
      </p:grpSpPr>
      <p:sp>
        <p:nvSpPr>
          <p:cNvPr id="13" name="Google Shape;13;p3"/>
          <p:cNvSpPr/>
          <p:nvPr/>
        </p:nvSpPr>
        <p:spPr>
          <a:xfrm>
            <a:off x="8780511" y="0"/>
            <a:ext cx="2994991" cy="6858000"/>
          </a:xfrm>
          <a:prstGeom prst="rect">
            <a:avLst/>
          </a:prstGeom>
          <a:solidFill>
            <a:srgbClr val="56A9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 name="Google Shape;14;p3"/>
          <p:cNvSpPr/>
          <p:nvPr>
            <p:ph idx="2" type="pic"/>
          </p:nvPr>
        </p:nvSpPr>
        <p:spPr>
          <a:xfrm>
            <a:off x="5996079" y="0"/>
            <a:ext cx="4101509" cy="4898571"/>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15" name="Shape 15"/>
        <p:cNvGrpSpPr/>
        <p:nvPr/>
      </p:nvGrpSpPr>
      <p:grpSpPr>
        <a:xfrm>
          <a:off x="0" y="0"/>
          <a:ext cx="0" cy="0"/>
          <a:chOff x="0" y="0"/>
          <a:chExt cx="0" cy="0"/>
        </a:xfrm>
      </p:grpSpPr>
      <p:sp>
        <p:nvSpPr>
          <p:cNvPr id="16" name="Google Shape;16;p4"/>
          <p:cNvSpPr/>
          <p:nvPr/>
        </p:nvSpPr>
        <p:spPr>
          <a:xfrm>
            <a:off x="0" y="0"/>
            <a:ext cx="2690191" cy="6858000"/>
          </a:xfrm>
          <a:prstGeom prst="rect">
            <a:avLst/>
          </a:prstGeom>
          <a:solidFill>
            <a:srgbClr val="56A9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 name="Google Shape;17;p4"/>
          <p:cNvSpPr/>
          <p:nvPr>
            <p:ph idx="2" type="pic"/>
          </p:nvPr>
        </p:nvSpPr>
        <p:spPr>
          <a:xfrm>
            <a:off x="1097509" y="1645920"/>
            <a:ext cx="2834412" cy="3709851"/>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8" name="Shape 18"/>
        <p:cNvGrpSpPr/>
        <p:nvPr/>
      </p:nvGrpSpPr>
      <p:grpSpPr>
        <a:xfrm>
          <a:off x="0" y="0"/>
          <a:ext cx="0" cy="0"/>
          <a:chOff x="0" y="0"/>
          <a:chExt cx="0" cy="0"/>
        </a:xfrm>
      </p:grpSpPr>
      <p:sp>
        <p:nvSpPr>
          <p:cNvPr id="19" name="Google Shape;19;p5"/>
          <p:cNvSpPr/>
          <p:nvPr/>
        </p:nvSpPr>
        <p:spPr>
          <a:xfrm>
            <a:off x="1404730" y="0"/>
            <a:ext cx="10098157" cy="6858000"/>
          </a:xfrm>
          <a:prstGeom prst="rect">
            <a:avLst/>
          </a:prstGeom>
          <a:solidFill>
            <a:srgbClr val="56A9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 name="Google Shape;20;p5"/>
          <p:cNvSpPr/>
          <p:nvPr>
            <p:ph idx="2" type="pic"/>
          </p:nvPr>
        </p:nvSpPr>
        <p:spPr>
          <a:xfrm>
            <a:off x="2456046" y="2325188"/>
            <a:ext cx="4114572" cy="2220685"/>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21" name="Shape 21"/>
        <p:cNvGrpSpPr/>
        <p:nvPr/>
      </p:nvGrpSpPr>
      <p:grpSpPr>
        <a:xfrm>
          <a:off x="0" y="0"/>
          <a:ext cx="0" cy="0"/>
          <a:chOff x="0" y="0"/>
          <a:chExt cx="0" cy="0"/>
        </a:xfrm>
      </p:grpSpPr>
      <p:sp>
        <p:nvSpPr>
          <p:cNvPr id="22" name="Google Shape;22;p6"/>
          <p:cNvSpPr/>
          <p:nvPr/>
        </p:nvSpPr>
        <p:spPr>
          <a:xfrm>
            <a:off x="3749040" y="0"/>
            <a:ext cx="2690191" cy="6858000"/>
          </a:xfrm>
          <a:prstGeom prst="rect">
            <a:avLst/>
          </a:prstGeom>
          <a:solidFill>
            <a:srgbClr val="56A9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 name="Google Shape;23;p6"/>
          <p:cNvSpPr/>
          <p:nvPr>
            <p:ph idx="2" type="pic"/>
          </p:nvPr>
        </p:nvSpPr>
        <p:spPr>
          <a:xfrm>
            <a:off x="0" y="0"/>
            <a:ext cx="3749040" cy="6858000"/>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24" name="Shape 24"/>
        <p:cNvGrpSpPr/>
        <p:nvPr/>
      </p:nvGrpSpPr>
      <p:grpSpPr>
        <a:xfrm>
          <a:off x="0" y="0"/>
          <a:ext cx="0" cy="0"/>
          <a:chOff x="0" y="0"/>
          <a:chExt cx="0" cy="0"/>
        </a:xfrm>
      </p:grpSpPr>
      <p:sp>
        <p:nvSpPr>
          <p:cNvPr id="25" name="Google Shape;25;p7"/>
          <p:cNvSpPr/>
          <p:nvPr/>
        </p:nvSpPr>
        <p:spPr>
          <a:xfrm>
            <a:off x="3246783" y="821635"/>
            <a:ext cx="7951304" cy="5319234"/>
          </a:xfrm>
          <a:prstGeom prst="rect">
            <a:avLst/>
          </a:prstGeom>
          <a:solidFill>
            <a:srgbClr val="56A9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 name="Google Shape;26;p7"/>
          <p:cNvSpPr/>
          <p:nvPr>
            <p:ph idx="2" type="pic"/>
          </p:nvPr>
        </p:nvSpPr>
        <p:spPr>
          <a:xfrm>
            <a:off x="1489165" y="1463040"/>
            <a:ext cx="2847704" cy="4036424"/>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27" name="Shape 27"/>
        <p:cNvGrpSpPr/>
        <p:nvPr/>
      </p:nvGrpSpPr>
      <p:grpSpPr>
        <a:xfrm>
          <a:off x="0" y="0"/>
          <a:ext cx="0" cy="0"/>
          <a:chOff x="0" y="0"/>
          <a:chExt cx="0" cy="0"/>
        </a:xfrm>
      </p:grpSpPr>
      <p:sp>
        <p:nvSpPr>
          <p:cNvPr id="28" name="Google Shape;28;p8"/>
          <p:cNvSpPr/>
          <p:nvPr>
            <p:ph idx="2" type="pic"/>
          </p:nvPr>
        </p:nvSpPr>
        <p:spPr>
          <a:xfrm>
            <a:off x="0" y="1619794"/>
            <a:ext cx="12192000" cy="3644538"/>
          </a:xfrm>
          <a:prstGeom prst="rect">
            <a:avLst/>
          </a:prstGeom>
          <a:solidFill>
            <a:srgbClr val="F2F2F2">
              <a:alpha val="49803"/>
            </a:srgbClr>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29" name="Shape 29"/>
        <p:cNvGrpSpPr/>
        <p:nvPr/>
      </p:nvGrpSpPr>
      <p:grpSpPr>
        <a:xfrm>
          <a:off x="0" y="0"/>
          <a:ext cx="0" cy="0"/>
          <a:chOff x="0" y="0"/>
          <a:chExt cx="0" cy="0"/>
        </a:xfrm>
      </p:grpSpPr>
      <p:sp>
        <p:nvSpPr>
          <p:cNvPr id="30" name="Google Shape;30;p9"/>
          <p:cNvSpPr/>
          <p:nvPr/>
        </p:nvSpPr>
        <p:spPr>
          <a:xfrm>
            <a:off x="3566160" y="0"/>
            <a:ext cx="8141379" cy="6858000"/>
          </a:xfrm>
          <a:prstGeom prst="rect">
            <a:avLst/>
          </a:prstGeom>
          <a:solidFill>
            <a:srgbClr val="56A9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 name="Google Shape;31;p9"/>
          <p:cNvSpPr/>
          <p:nvPr>
            <p:ph idx="2" type="pic"/>
          </p:nvPr>
        </p:nvSpPr>
        <p:spPr>
          <a:xfrm>
            <a:off x="783771" y="3429000"/>
            <a:ext cx="4297680" cy="2508069"/>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32" name="Shape 32"/>
        <p:cNvGrpSpPr/>
        <p:nvPr/>
      </p:nvGrpSpPr>
      <p:grpSpPr>
        <a:xfrm>
          <a:off x="0" y="0"/>
          <a:ext cx="0" cy="0"/>
          <a:chOff x="0" y="0"/>
          <a:chExt cx="0" cy="0"/>
        </a:xfrm>
      </p:grpSpPr>
      <p:sp>
        <p:nvSpPr>
          <p:cNvPr id="33" name="Google Shape;33;p10"/>
          <p:cNvSpPr/>
          <p:nvPr/>
        </p:nvSpPr>
        <p:spPr>
          <a:xfrm>
            <a:off x="7210698" y="0"/>
            <a:ext cx="4283860" cy="6858000"/>
          </a:xfrm>
          <a:prstGeom prst="rect">
            <a:avLst/>
          </a:prstGeom>
          <a:solidFill>
            <a:srgbClr val="56A9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 name="Google Shape;34;p10"/>
          <p:cNvSpPr/>
          <p:nvPr>
            <p:ph idx="2" type="pic"/>
          </p:nvPr>
        </p:nvSpPr>
        <p:spPr>
          <a:xfrm>
            <a:off x="5878286" y="2664823"/>
            <a:ext cx="2455817" cy="3122023"/>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 name="Google Shape;35;p10"/>
          <p:cNvSpPr/>
          <p:nvPr>
            <p:ph idx="3" type="pic"/>
          </p:nvPr>
        </p:nvSpPr>
        <p:spPr>
          <a:xfrm>
            <a:off x="3122402" y="2664823"/>
            <a:ext cx="2455817" cy="3122023"/>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10"/>
          <p:cNvSpPr/>
          <p:nvPr>
            <p:ph idx="4" type="pic"/>
          </p:nvPr>
        </p:nvSpPr>
        <p:spPr>
          <a:xfrm>
            <a:off x="366517" y="2664823"/>
            <a:ext cx="2455817" cy="3122023"/>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9"/>
          <p:cNvSpPr/>
          <p:nvPr/>
        </p:nvSpPr>
        <p:spPr>
          <a:xfrm>
            <a:off x="0" y="0"/>
            <a:ext cx="12192000" cy="6858000"/>
          </a:xfrm>
          <a:custGeom>
            <a:rect b="b" l="l" r="r" t="t"/>
            <a:pathLst>
              <a:path extrusionOk="0" h="6858000" w="12192000">
                <a:moveTo>
                  <a:pt x="0" y="0"/>
                </a:moveTo>
                <a:lnTo>
                  <a:pt x="12192000" y="0"/>
                </a:lnTo>
                <a:lnTo>
                  <a:pt x="12192000" y="6858000"/>
                </a:lnTo>
                <a:lnTo>
                  <a:pt x="0" y="6858000"/>
                </a:lnTo>
                <a:close/>
              </a:path>
            </a:pathLst>
          </a:custGeom>
          <a:solidFill>
            <a:schemeClr val="accent1"/>
          </a:solidFill>
          <a:ln cap="flat" cmpd="sng" w="12700">
            <a:solidFill>
              <a:srgbClr val="0A51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2" name="Google Shape;72;p19"/>
          <p:cNvSpPr/>
          <p:nvPr/>
        </p:nvSpPr>
        <p:spPr>
          <a:xfrm>
            <a:off x="-2" y="0"/>
            <a:ext cx="12192000" cy="6858000"/>
          </a:xfrm>
          <a:prstGeom prst="rect">
            <a:avLst/>
          </a:prstGeom>
          <a:solidFill>
            <a:schemeClr val="dk1">
              <a:alpha val="4274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73" name="Google Shape;73;p19"/>
          <p:cNvGrpSpPr/>
          <p:nvPr/>
        </p:nvGrpSpPr>
        <p:grpSpPr>
          <a:xfrm>
            <a:off x="-6630" y="-1035"/>
            <a:ext cx="6844752" cy="6860071"/>
            <a:chOff x="-6630" y="-1035"/>
            <a:chExt cx="6844752" cy="6860071"/>
          </a:xfrm>
        </p:grpSpPr>
        <p:sp>
          <p:nvSpPr>
            <p:cNvPr id="74" name="Google Shape;74;p19"/>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C4E2FC">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5" name="Google Shape;75;p19"/>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8EC5F7">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6" name="Google Shape;76;p19"/>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56A9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77" name="Google Shape;77;p19"/>
          <p:cNvSpPr txBox="1"/>
          <p:nvPr/>
        </p:nvSpPr>
        <p:spPr>
          <a:xfrm>
            <a:off x="3498574" y="3852803"/>
            <a:ext cx="519485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000" u="none" cap="none" strike="noStrike">
                <a:solidFill>
                  <a:schemeClr val="lt1"/>
                </a:solidFill>
                <a:latin typeface="Lato"/>
                <a:ea typeface="Lato"/>
                <a:cs typeface="Lato"/>
                <a:sym typeface="Lato"/>
              </a:rPr>
              <a:t>Multipurpose Slides</a:t>
            </a:r>
            <a:endParaRPr b="1" i="0" sz="2000" u="none" cap="none" strike="noStrike">
              <a:solidFill>
                <a:schemeClr val="lt1"/>
              </a:solidFill>
              <a:latin typeface="Lato"/>
              <a:ea typeface="Lato"/>
              <a:cs typeface="Lato"/>
              <a:sym typeface="Lato"/>
            </a:endParaRPr>
          </a:p>
        </p:txBody>
      </p:sp>
      <p:sp>
        <p:nvSpPr>
          <p:cNvPr id="78" name="Google Shape;78;p19"/>
          <p:cNvSpPr/>
          <p:nvPr/>
        </p:nvSpPr>
        <p:spPr>
          <a:xfrm>
            <a:off x="7947990" y="6457183"/>
            <a:ext cx="4280452" cy="36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9" name="Google Shape;79;p19"/>
          <p:cNvSpPr/>
          <p:nvPr/>
        </p:nvSpPr>
        <p:spPr>
          <a:xfrm>
            <a:off x="7947990" y="5706095"/>
            <a:ext cx="4097254" cy="646331"/>
          </a:xfrm>
          <a:prstGeom prst="rect">
            <a:avLst/>
          </a:prstGeom>
          <a:noFill/>
          <a:ln>
            <a:noFill/>
          </a:ln>
        </p:spPr>
        <p:txBody>
          <a:bodyPr anchorCtr="0" anchor="t" bIns="45700" lIns="91425" spcFirstLastPara="1" rIns="91425" wrap="square" tIns="45700">
            <a:noAutofit/>
          </a:bodyPr>
          <a:lstStyle/>
          <a:p>
            <a:pPr indent="0" lvl="0" marL="0" marR="0" rtl="0" algn="r">
              <a:lnSpc>
                <a:spcPct val="150000"/>
              </a:lnSpc>
              <a:spcBef>
                <a:spcPts val="0"/>
              </a:spcBef>
              <a:spcAft>
                <a:spcPts val="0"/>
              </a:spcAft>
              <a:buNone/>
            </a:pPr>
            <a:r>
              <a:rPr b="0" i="1" lang="en-US" sz="1200" u="none" cap="none" strike="noStrike">
                <a:solidFill>
                  <a:schemeClr val="lt1"/>
                </a:solidFill>
                <a:latin typeface="Lato"/>
                <a:ea typeface="Lato"/>
                <a:cs typeface="Lato"/>
                <a:sym typeface="Lato"/>
              </a:rPr>
              <a:t>Neque Porro Quis Quam Est, Qui Dolorem Ipsum Quia Dolor Sit Amet. Neque Porro</a:t>
            </a:r>
            <a:endParaRPr b="0" i="1" sz="1200" u="none" cap="none" strike="noStrike">
              <a:solidFill>
                <a:schemeClr val="lt1"/>
              </a:solidFill>
              <a:latin typeface="Lato"/>
              <a:ea typeface="Lato"/>
              <a:cs typeface="Lato"/>
              <a:sym typeface="Lato"/>
            </a:endParaRPr>
          </a:p>
        </p:txBody>
      </p:sp>
      <p:grpSp>
        <p:nvGrpSpPr>
          <p:cNvPr id="80" name="Google Shape;80;p19"/>
          <p:cNvGrpSpPr/>
          <p:nvPr/>
        </p:nvGrpSpPr>
        <p:grpSpPr>
          <a:xfrm>
            <a:off x="3644350" y="2426124"/>
            <a:ext cx="4903302" cy="1295264"/>
            <a:chOff x="3644350" y="2426124"/>
            <a:chExt cx="4903302" cy="1295264"/>
          </a:xfrm>
        </p:grpSpPr>
        <p:sp>
          <p:nvSpPr>
            <p:cNvPr id="81" name="Google Shape;81;p19"/>
            <p:cNvSpPr txBox="1"/>
            <p:nvPr/>
          </p:nvSpPr>
          <p:spPr>
            <a:xfrm>
              <a:off x="3644350" y="2705725"/>
              <a:ext cx="4903302"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6000" u="none" cap="none" strike="noStrike">
                  <a:solidFill>
                    <a:schemeClr val="accent3"/>
                  </a:solidFill>
                  <a:latin typeface="Montserrat"/>
                  <a:ea typeface="Montserrat"/>
                  <a:cs typeface="Montserrat"/>
                  <a:sym typeface="Montserrat"/>
                </a:rPr>
                <a:t>MUSIKA</a:t>
              </a:r>
              <a:endParaRPr b="1" i="0" sz="6000" u="none" cap="none" strike="noStrike">
                <a:solidFill>
                  <a:schemeClr val="accent3"/>
                </a:solidFill>
                <a:latin typeface="Montserrat"/>
                <a:ea typeface="Montserrat"/>
                <a:cs typeface="Montserrat"/>
                <a:sym typeface="Montserrat"/>
              </a:endParaRPr>
            </a:p>
          </p:txBody>
        </p:sp>
        <p:sp>
          <p:nvSpPr>
            <p:cNvPr id="82" name="Google Shape;82;p19"/>
            <p:cNvSpPr txBox="1"/>
            <p:nvPr/>
          </p:nvSpPr>
          <p:spPr>
            <a:xfrm rot="-5400000">
              <a:off x="6121983" y="2144822"/>
              <a:ext cx="453058"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6000" u="none" cap="none" strike="noStrike">
                  <a:solidFill>
                    <a:schemeClr val="accent3"/>
                  </a:solidFill>
                  <a:latin typeface="Montserrat"/>
                  <a:ea typeface="Montserrat"/>
                  <a:cs typeface="Montserrat"/>
                  <a:sym typeface="Montserrat"/>
                </a:rPr>
                <a:t>:</a:t>
              </a:r>
              <a:endParaRPr b="1" i="0" sz="6000" u="none" cap="none" strike="noStrike">
                <a:solidFill>
                  <a:schemeClr val="accent3"/>
                </a:solidFill>
                <a:latin typeface="Montserrat"/>
                <a:ea typeface="Montserrat"/>
                <a:cs typeface="Montserrat"/>
                <a:sym typeface="Montserrat"/>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8"/>
          <p:cNvSpPr/>
          <p:nvPr/>
        </p:nvSpPr>
        <p:spPr>
          <a:xfrm>
            <a:off x="6893213" y="1136470"/>
            <a:ext cx="4602101" cy="3161210"/>
          </a:xfrm>
          <a:custGeom>
            <a:rect b="b" l="l" r="r" t="t"/>
            <a:pathLst>
              <a:path extrusionOk="0" h="3161210" w="4602101">
                <a:moveTo>
                  <a:pt x="0" y="0"/>
                </a:moveTo>
                <a:lnTo>
                  <a:pt x="4602101" y="0"/>
                </a:lnTo>
                <a:lnTo>
                  <a:pt x="4602101" y="3161210"/>
                </a:lnTo>
                <a:lnTo>
                  <a:pt x="0" y="3161210"/>
                </a:lnTo>
                <a:close/>
              </a:path>
            </a:pathLst>
          </a:custGeom>
          <a:solidFill>
            <a:schemeClr val="accent1"/>
          </a:solidFill>
          <a:ln cap="flat" cmpd="sng" w="12700">
            <a:solidFill>
              <a:srgbClr val="0A51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28"/>
          <p:cNvSpPr/>
          <p:nvPr/>
        </p:nvSpPr>
        <p:spPr>
          <a:xfrm>
            <a:off x="2756642" y="1136470"/>
            <a:ext cx="3813596" cy="5107576"/>
          </a:xfrm>
          <a:custGeom>
            <a:rect b="b" l="l" r="r" t="t"/>
            <a:pathLst>
              <a:path extrusionOk="0" h="5107576" w="3813596">
                <a:moveTo>
                  <a:pt x="0" y="0"/>
                </a:moveTo>
                <a:lnTo>
                  <a:pt x="3813596" y="0"/>
                </a:lnTo>
                <a:lnTo>
                  <a:pt x="3813596" y="5107576"/>
                </a:lnTo>
                <a:lnTo>
                  <a:pt x="0" y="5107576"/>
                </a:lnTo>
                <a:close/>
              </a:path>
            </a:pathLst>
          </a:custGeom>
          <a:solidFill>
            <a:schemeClr val="accent1"/>
          </a:solidFill>
          <a:ln cap="flat" cmpd="sng" w="12700">
            <a:solidFill>
              <a:srgbClr val="0A51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28"/>
          <p:cNvSpPr txBox="1"/>
          <p:nvPr/>
        </p:nvSpPr>
        <p:spPr>
          <a:xfrm>
            <a:off x="8968979" y="4363940"/>
            <a:ext cx="3114264" cy="493212"/>
          </a:xfrm>
          <a:prstGeom prst="rect">
            <a:avLst/>
          </a:prstGeom>
          <a:noFill/>
          <a:ln>
            <a:noFill/>
          </a:ln>
        </p:spPr>
        <p:txBody>
          <a:bodyPr anchorCtr="0" anchor="t" bIns="45700" lIns="91425" spcFirstLastPara="1" rIns="91425" wrap="square" tIns="45700">
            <a:spAutoFit/>
          </a:bodyPr>
          <a:lstStyle/>
          <a:p>
            <a:pPr indent="0" lvl="0" marL="0" marR="0" rtl="0" algn="r">
              <a:lnSpc>
                <a:spcPct val="150000"/>
              </a:lnSpc>
              <a:spcBef>
                <a:spcPts val="0"/>
              </a:spcBef>
              <a:spcAft>
                <a:spcPts val="0"/>
              </a:spcAft>
              <a:buNone/>
            </a:pPr>
            <a:r>
              <a:rPr i="1" lang="en-US" sz="2000">
                <a:solidFill>
                  <a:schemeClr val="lt1"/>
                </a:solidFill>
                <a:latin typeface="Lato Light"/>
                <a:ea typeface="Lato Light"/>
                <a:cs typeface="Lato Light"/>
                <a:sym typeface="Lato Light"/>
              </a:rPr>
              <a:t>Sed Do Eiusmod Tempor</a:t>
            </a:r>
            <a:endParaRPr i="1" sz="2000">
              <a:solidFill>
                <a:schemeClr val="lt1"/>
              </a:solidFill>
              <a:latin typeface="Lato Light"/>
              <a:ea typeface="Lato Light"/>
              <a:cs typeface="Lato Light"/>
              <a:sym typeface="Lato Light"/>
            </a:endParaRPr>
          </a:p>
        </p:txBody>
      </p:sp>
      <p:sp>
        <p:nvSpPr>
          <p:cNvPr id="212" name="Google Shape;212;p28"/>
          <p:cNvSpPr txBox="1"/>
          <p:nvPr/>
        </p:nvSpPr>
        <p:spPr>
          <a:xfrm>
            <a:off x="661749" y="3802685"/>
            <a:ext cx="1771918" cy="1546577"/>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1050">
                <a:solidFill>
                  <a:schemeClr val="lt1"/>
                </a:solidFill>
                <a:latin typeface="Lato"/>
                <a:ea typeface="Lato"/>
                <a:cs typeface="Lato"/>
                <a:sym typeface="Lato"/>
              </a:rPr>
              <a:t>Lorem ipsum dolor sit amet, </a:t>
            </a:r>
            <a:r>
              <a:rPr b="1" lang="en-US" sz="1050">
                <a:solidFill>
                  <a:schemeClr val="lt1"/>
                </a:solidFill>
                <a:latin typeface="Lato"/>
                <a:ea typeface="Lato"/>
                <a:cs typeface="Lato"/>
                <a:sym typeface="Lato"/>
              </a:rPr>
              <a:t>cons </a:t>
            </a:r>
            <a:r>
              <a:rPr lang="en-US" sz="1050">
                <a:solidFill>
                  <a:schemeClr val="lt1"/>
                </a:solidFill>
                <a:latin typeface="Lato"/>
                <a:ea typeface="Lato"/>
                <a:cs typeface="Lato"/>
                <a:sym typeface="Lato"/>
              </a:rPr>
              <a:t>ectetur adipis cing elit, sed do eiusmod tempor incidi dunt ut labore et dolore magna aliqua. sit</a:t>
            </a:r>
            <a:endParaRPr sz="1050">
              <a:solidFill>
                <a:schemeClr val="lt1"/>
              </a:solidFill>
              <a:latin typeface="Lato"/>
              <a:ea typeface="Lato"/>
              <a:cs typeface="Lato"/>
              <a:sym typeface="Lato"/>
            </a:endParaRPr>
          </a:p>
        </p:txBody>
      </p:sp>
      <p:sp>
        <p:nvSpPr>
          <p:cNvPr id="213" name="Google Shape;213;p28"/>
          <p:cNvSpPr txBox="1"/>
          <p:nvPr/>
        </p:nvSpPr>
        <p:spPr>
          <a:xfrm>
            <a:off x="659768" y="1881807"/>
            <a:ext cx="1773899" cy="147732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i="1" lang="en-US" sz="2000">
                <a:solidFill>
                  <a:schemeClr val="lt1"/>
                </a:solidFill>
                <a:latin typeface="Lato Black"/>
                <a:ea typeface="Lato Black"/>
                <a:cs typeface="Lato Black"/>
                <a:sym typeface="Lato Black"/>
              </a:rPr>
              <a:t>Sed Do Eiusmod Tempor Incidi </a:t>
            </a:r>
            <a:endParaRPr i="1" sz="2000">
              <a:solidFill>
                <a:schemeClr val="lt1"/>
              </a:solidFill>
              <a:latin typeface="Lato Black"/>
              <a:ea typeface="Lato Black"/>
              <a:cs typeface="Lato Black"/>
              <a:sym typeface="Lato Black"/>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9"/>
          <p:cNvSpPr/>
          <p:nvPr/>
        </p:nvSpPr>
        <p:spPr>
          <a:xfrm>
            <a:off x="8490857" y="1887583"/>
            <a:ext cx="2455817" cy="3122023"/>
          </a:xfrm>
          <a:custGeom>
            <a:rect b="b" l="l" r="r" t="t"/>
            <a:pathLst>
              <a:path extrusionOk="0" h="3122023" w="2455817">
                <a:moveTo>
                  <a:pt x="0" y="0"/>
                </a:moveTo>
                <a:lnTo>
                  <a:pt x="2455817" y="0"/>
                </a:lnTo>
                <a:lnTo>
                  <a:pt x="2455817" y="3122023"/>
                </a:lnTo>
                <a:lnTo>
                  <a:pt x="0" y="3122023"/>
                </a:lnTo>
                <a:close/>
              </a:path>
            </a:pathLst>
          </a:custGeom>
          <a:solidFill>
            <a:schemeClr val="accent1"/>
          </a:solidFill>
          <a:ln cap="flat" cmpd="sng" w="12700">
            <a:solidFill>
              <a:srgbClr val="0A51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29"/>
          <p:cNvSpPr/>
          <p:nvPr/>
        </p:nvSpPr>
        <p:spPr>
          <a:xfrm>
            <a:off x="483704" y="679270"/>
            <a:ext cx="2964890" cy="5538650"/>
          </a:xfrm>
          <a:custGeom>
            <a:rect b="b" l="l" r="r" t="t"/>
            <a:pathLst>
              <a:path extrusionOk="0" h="5538650" w="2964890">
                <a:moveTo>
                  <a:pt x="0" y="0"/>
                </a:moveTo>
                <a:lnTo>
                  <a:pt x="2964890" y="0"/>
                </a:lnTo>
                <a:lnTo>
                  <a:pt x="2964890" y="5538650"/>
                </a:lnTo>
                <a:lnTo>
                  <a:pt x="0" y="5538650"/>
                </a:lnTo>
                <a:close/>
              </a:path>
            </a:pathLst>
          </a:custGeom>
          <a:solidFill>
            <a:schemeClr val="accent1"/>
          </a:solidFill>
          <a:ln cap="flat" cmpd="sng" w="12700">
            <a:solidFill>
              <a:srgbClr val="0A51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29"/>
          <p:cNvSpPr/>
          <p:nvPr/>
        </p:nvSpPr>
        <p:spPr>
          <a:xfrm>
            <a:off x="4047512" y="2349058"/>
            <a:ext cx="4089323"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chemeClr val="accent3"/>
                </a:solidFill>
                <a:latin typeface="Montserrat"/>
                <a:ea typeface="Montserrat"/>
                <a:cs typeface="Montserrat"/>
                <a:sym typeface="Montserrat"/>
              </a:rPr>
              <a:t>Galery </a:t>
            </a:r>
            <a:r>
              <a:rPr lang="en-US" sz="4000">
                <a:solidFill>
                  <a:srgbClr val="3F3F3F"/>
                </a:solidFill>
                <a:latin typeface="Montserrat"/>
                <a:ea typeface="Montserrat"/>
                <a:cs typeface="Montserrat"/>
                <a:sym typeface="Montserrat"/>
              </a:rPr>
              <a:t>Picture</a:t>
            </a:r>
            <a:endParaRPr sz="4000">
              <a:solidFill>
                <a:srgbClr val="3F3F3F"/>
              </a:solidFill>
              <a:latin typeface="Montserrat"/>
              <a:ea typeface="Montserrat"/>
              <a:cs typeface="Montserrat"/>
              <a:sym typeface="Montserrat"/>
            </a:endParaRPr>
          </a:p>
        </p:txBody>
      </p:sp>
      <p:sp>
        <p:nvSpPr>
          <p:cNvPr id="221" name="Google Shape;221;p29"/>
          <p:cNvSpPr txBox="1"/>
          <p:nvPr/>
        </p:nvSpPr>
        <p:spPr>
          <a:xfrm>
            <a:off x="4047512" y="3548743"/>
            <a:ext cx="2870124" cy="1061829"/>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1050">
                <a:solidFill>
                  <a:srgbClr val="A5A5A5"/>
                </a:solidFill>
                <a:latin typeface="Lato"/>
                <a:ea typeface="Lato"/>
                <a:cs typeface="Lato"/>
                <a:sym typeface="Lato"/>
              </a:rPr>
              <a:t>Lorem ipsum dolor sit amet, cons ectetur adipis cing elit, sed do eiusmod tempor incidi dunt ut labore et dolore magna aliqua. sit amet, </a:t>
            </a:r>
            <a:endParaRPr/>
          </a:p>
        </p:txBody>
      </p:sp>
      <p:sp>
        <p:nvSpPr>
          <p:cNvPr id="222" name="Google Shape;222;p29"/>
          <p:cNvSpPr/>
          <p:nvPr/>
        </p:nvSpPr>
        <p:spPr>
          <a:xfrm>
            <a:off x="4047513" y="5081018"/>
            <a:ext cx="1576047" cy="413851"/>
          </a:xfrm>
          <a:prstGeom prst="flowChartAlternateProcess">
            <a:avLst/>
          </a:prstGeom>
          <a:solidFill>
            <a:schemeClr val="accent2"/>
          </a:solidFill>
          <a:ln>
            <a:noFill/>
          </a:ln>
          <a:effectLst>
            <a:outerShdw blurRad="127000" sx="90000" rotWithShape="0" algn="ctr" dir="5400000" dist="38100" sy="90000">
              <a:srgbClr val="000000">
                <a:alpha val="72941"/>
              </a:srgbClr>
            </a:outerShdw>
          </a:effectLst>
        </p:spPr>
        <p:txBody>
          <a:bodyPr anchorCtr="0" anchor="ctr" bIns="25200" lIns="25200" spcFirstLastPara="1" rIns="25200" wrap="square" tIns="25200">
            <a:noAutofit/>
          </a:bodyPr>
          <a:lstStyle/>
          <a:p>
            <a:pPr indent="0" lvl="0" marL="0" marR="0" rtl="0" algn="ctr">
              <a:lnSpc>
                <a:spcPct val="150000"/>
              </a:lnSpc>
              <a:spcBef>
                <a:spcPts val="0"/>
              </a:spcBef>
              <a:spcAft>
                <a:spcPts val="0"/>
              </a:spcAft>
              <a:buNone/>
            </a:pPr>
            <a:r>
              <a:rPr lang="en-US" sz="1400">
                <a:solidFill>
                  <a:schemeClr val="lt1"/>
                </a:solidFill>
                <a:latin typeface="Montserrat"/>
                <a:ea typeface="Montserrat"/>
                <a:cs typeface="Montserrat"/>
                <a:sym typeface="Montserrat"/>
              </a:rPr>
              <a:t>Detail Here</a:t>
            </a:r>
            <a:endParaRPr sz="1400">
              <a:solidFill>
                <a:schemeClr val="lt1"/>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0"/>
          <p:cNvSpPr/>
          <p:nvPr/>
        </p:nvSpPr>
        <p:spPr>
          <a:xfrm>
            <a:off x="6572052" y="3286340"/>
            <a:ext cx="4477742" cy="2225462"/>
          </a:xfrm>
          <a:custGeom>
            <a:rect b="b" l="l" r="r" t="t"/>
            <a:pathLst>
              <a:path extrusionOk="0" h="2225462" w="4477742">
                <a:moveTo>
                  <a:pt x="1279413" y="0"/>
                </a:moveTo>
                <a:lnTo>
                  <a:pt x="4477742" y="2366"/>
                </a:lnTo>
                <a:lnTo>
                  <a:pt x="4477742" y="2225462"/>
                </a:lnTo>
                <a:lnTo>
                  <a:pt x="0" y="2225462"/>
                </a:lnTo>
                <a:close/>
              </a:path>
            </a:pathLst>
          </a:custGeom>
          <a:solidFill>
            <a:schemeClr val="accent1"/>
          </a:solidFill>
          <a:ln cap="flat" cmpd="sng" w="12700">
            <a:solidFill>
              <a:srgbClr val="0A51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30"/>
          <p:cNvSpPr/>
          <p:nvPr/>
        </p:nvSpPr>
        <p:spPr>
          <a:xfrm>
            <a:off x="1148151" y="1345009"/>
            <a:ext cx="7238059" cy="4547027"/>
          </a:xfrm>
          <a:custGeom>
            <a:rect b="b" l="l" r="r" t="t"/>
            <a:pathLst>
              <a:path extrusionOk="0" h="4547027" w="7238059">
                <a:moveTo>
                  <a:pt x="0" y="0"/>
                </a:moveTo>
                <a:lnTo>
                  <a:pt x="7238059" y="0"/>
                </a:lnTo>
                <a:lnTo>
                  <a:pt x="4599506" y="4547027"/>
                </a:lnTo>
                <a:lnTo>
                  <a:pt x="0" y="4546601"/>
                </a:lnTo>
                <a:close/>
              </a:path>
            </a:pathLst>
          </a:custGeom>
          <a:solidFill>
            <a:schemeClr val="accent1"/>
          </a:solidFill>
          <a:ln cap="flat" cmpd="sng" w="12700">
            <a:solidFill>
              <a:srgbClr val="0A51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30"/>
          <p:cNvSpPr/>
          <p:nvPr/>
        </p:nvSpPr>
        <p:spPr>
          <a:xfrm>
            <a:off x="8102677" y="1961732"/>
            <a:ext cx="4089323"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chemeClr val="accent3"/>
                </a:solidFill>
                <a:latin typeface="Montserrat"/>
                <a:ea typeface="Montserrat"/>
                <a:cs typeface="Montserrat"/>
                <a:sym typeface="Montserrat"/>
              </a:rPr>
              <a:t>Galery </a:t>
            </a:r>
            <a:r>
              <a:rPr lang="en-US" sz="4000">
                <a:solidFill>
                  <a:srgbClr val="3F3F3F"/>
                </a:solidFill>
                <a:latin typeface="Montserrat"/>
                <a:ea typeface="Montserrat"/>
                <a:cs typeface="Montserrat"/>
                <a:sym typeface="Montserrat"/>
              </a:rPr>
              <a:t>Picture</a:t>
            </a:r>
            <a:endParaRPr sz="4000">
              <a:solidFill>
                <a:srgbClr val="3F3F3F"/>
              </a:solidFill>
              <a:latin typeface="Montserrat"/>
              <a:ea typeface="Montserrat"/>
              <a:cs typeface="Montserrat"/>
              <a:sym typeface="Montserrat"/>
            </a:endParaRPr>
          </a:p>
        </p:txBody>
      </p:sp>
      <p:sp>
        <p:nvSpPr>
          <p:cNvPr id="230" name="Google Shape;230;p30"/>
          <p:cNvSpPr/>
          <p:nvPr/>
        </p:nvSpPr>
        <p:spPr>
          <a:xfrm>
            <a:off x="537374" y="742017"/>
            <a:ext cx="1617405" cy="161740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30"/>
          <p:cNvSpPr txBox="1"/>
          <p:nvPr/>
        </p:nvSpPr>
        <p:spPr>
          <a:xfrm>
            <a:off x="882165" y="1335404"/>
            <a:ext cx="907621"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lt1"/>
                </a:solidFill>
                <a:latin typeface="Lato"/>
                <a:ea typeface="Lato"/>
                <a:cs typeface="Lato"/>
                <a:sym typeface="Lato"/>
              </a:rPr>
              <a:t>Featured</a:t>
            </a:r>
            <a:endParaRPr b="1" sz="1400">
              <a:solidFill>
                <a:schemeClr val="lt1"/>
              </a:solidFill>
              <a:latin typeface="Lato"/>
              <a:ea typeface="Lato"/>
              <a:cs typeface="Lato"/>
              <a:sym typeface="Lato"/>
            </a:endParaRPr>
          </a:p>
        </p:txBody>
      </p:sp>
      <p:sp>
        <p:nvSpPr>
          <p:cNvPr id="232" name="Google Shape;232;p30"/>
          <p:cNvSpPr txBox="1"/>
          <p:nvPr/>
        </p:nvSpPr>
        <p:spPr>
          <a:xfrm>
            <a:off x="966254" y="1553881"/>
            <a:ext cx="76014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lt1"/>
                </a:solidFill>
                <a:latin typeface="Lato"/>
                <a:ea typeface="Lato"/>
                <a:cs typeface="Lato"/>
                <a:sym typeface="Lato"/>
              </a:rPr>
              <a:t>Member</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1"/>
          <p:cNvSpPr/>
          <p:nvPr/>
        </p:nvSpPr>
        <p:spPr>
          <a:xfrm>
            <a:off x="9784077" y="4676503"/>
            <a:ext cx="2407921" cy="2181497"/>
          </a:xfrm>
          <a:custGeom>
            <a:rect b="b" l="l" r="r" t="t"/>
            <a:pathLst>
              <a:path extrusionOk="0" h="2181497" w="2407921">
                <a:moveTo>
                  <a:pt x="0" y="0"/>
                </a:moveTo>
                <a:lnTo>
                  <a:pt x="2407921" y="0"/>
                </a:lnTo>
                <a:lnTo>
                  <a:pt x="2407921" y="2181497"/>
                </a:lnTo>
                <a:lnTo>
                  <a:pt x="0" y="2181497"/>
                </a:lnTo>
                <a:close/>
              </a:path>
            </a:pathLst>
          </a:custGeom>
          <a:solidFill>
            <a:schemeClr val="accent1"/>
          </a:solidFill>
          <a:ln cap="flat" cmpd="sng" w="12700">
            <a:solidFill>
              <a:srgbClr val="0A51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31"/>
          <p:cNvSpPr/>
          <p:nvPr/>
        </p:nvSpPr>
        <p:spPr>
          <a:xfrm>
            <a:off x="9784077" y="2338251"/>
            <a:ext cx="2407921" cy="2181497"/>
          </a:xfrm>
          <a:custGeom>
            <a:rect b="b" l="l" r="r" t="t"/>
            <a:pathLst>
              <a:path extrusionOk="0" h="2181497" w="2407921">
                <a:moveTo>
                  <a:pt x="0" y="0"/>
                </a:moveTo>
                <a:lnTo>
                  <a:pt x="2407921" y="0"/>
                </a:lnTo>
                <a:lnTo>
                  <a:pt x="2407921" y="2181497"/>
                </a:lnTo>
                <a:lnTo>
                  <a:pt x="0" y="2181497"/>
                </a:lnTo>
                <a:close/>
              </a:path>
            </a:pathLst>
          </a:custGeom>
          <a:solidFill>
            <a:schemeClr val="accent1"/>
          </a:solidFill>
          <a:ln cap="flat" cmpd="sng" w="12700">
            <a:solidFill>
              <a:srgbClr val="0A51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9" name="Google Shape;239;p31"/>
          <p:cNvSpPr/>
          <p:nvPr/>
        </p:nvSpPr>
        <p:spPr>
          <a:xfrm>
            <a:off x="4576349" y="2338251"/>
            <a:ext cx="2407921" cy="2181497"/>
          </a:xfrm>
          <a:custGeom>
            <a:rect b="b" l="l" r="r" t="t"/>
            <a:pathLst>
              <a:path extrusionOk="0" h="2181497" w="2407921">
                <a:moveTo>
                  <a:pt x="0" y="0"/>
                </a:moveTo>
                <a:lnTo>
                  <a:pt x="2407921" y="0"/>
                </a:lnTo>
                <a:lnTo>
                  <a:pt x="2407921" y="2181497"/>
                </a:lnTo>
                <a:lnTo>
                  <a:pt x="0" y="2181497"/>
                </a:lnTo>
                <a:close/>
              </a:path>
            </a:pathLst>
          </a:custGeom>
          <a:solidFill>
            <a:schemeClr val="accent1"/>
          </a:solidFill>
          <a:ln cap="flat" cmpd="sng" w="12700">
            <a:solidFill>
              <a:srgbClr val="0A51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0" name="Google Shape;240;p31"/>
          <p:cNvSpPr/>
          <p:nvPr/>
        </p:nvSpPr>
        <p:spPr>
          <a:xfrm>
            <a:off x="9784079" y="0"/>
            <a:ext cx="2407921" cy="2181497"/>
          </a:xfrm>
          <a:custGeom>
            <a:rect b="b" l="l" r="r" t="t"/>
            <a:pathLst>
              <a:path extrusionOk="0" h="2181497" w="2407921">
                <a:moveTo>
                  <a:pt x="0" y="0"/>
                </a:moveTo>
                <a:lnTo>
                  <a:pt x="2407921" y="0"/>
                </a:lnTo>
                <a:lnTo>
                  <a:pt x="2407921" y="2181497"/>
                </a:lnTo>
                <a:lnTo>
                  <a:pt x="0" y="2181497"/>
                </a:lnTo>
                <a:close/>
              </a:path>
            </a:pathLst>
          </a:custGeom>
          <a:solidFill>
            <a:schemeClr val="accent1"/>
          </a:solidFill>
          <a:ln cap="flat" cmpd="sng" w="12700">
            <a:solidFill>
              <a:srgbClr val="0A51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1" name="Google Shape;241;p31"/>
          <p:cNvSpPr/>
          <p:nvPr/>
        </p:nvSpPr>
        <p:spPr>
          <a:xfrm>
            <a:off x="7180214" y="0"/>
            <a:ext cx="2407921" cy="2181497"/>
          </a:xfrm>
          <a:custGeom>
            <a:rect b="b" l="l" r="r" t="t"/>
            <a:pathLst>
              <a:path extrusionOk="0" h="2181497" w="2407921">
                <a:moveTo>
                  <a:pt x="0" y="0"/>
                </a:moveTo>
                <a:lnTo>
                  <a:pt x="2407921" y="0"/>
                </a:lnTo>
                <a:lnTo>
                  <a:pt x="2407921" y="2181497"/>
                </a:lnTo>
                <a:lnTo>
                  <a:pt x="0" y="2181497"/>
                </a:lnTo>
                <a:close/>
              </a:path>
            </a:pathLst>
          </a:custGeom>
          <a:solidFill>
            <a:schemeClr val="accent1"/>
          </a:solidFill>
          <a:ln cap="flat" cmpd="sng" w="12700">
            <a:solidFill>
              <a:srgbClr val="0A51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 name="Google Shape;242;p31"/>
          <p:cNvSpPr/>
          <p:nvPr/>
        </p:nvSpPr>
        <p:spPr>
          <a:xfrm>
            <a:off x="354505" y="2460852"/>
            <a:ext cx="3872939"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chemeClr val="accent3"/>
                </a:solidFill>
                <a:latin typeface="Montserrat"/>
                <a:ea typeface="Montserrat"/>
                <a:cs typeface="Montserrat"/>
                <a:sym typeface="Montserrat"/>
              </a:rPr>
              <a:t>Galery </a:t>
            </a:r>
            <a:r>
              <a:rPr lang="en-US" sz="4000">
                <a:solidFill>
                  <a:srgbClr val="3F3F3F"/>
                </a:solidFill>
                <a:latin typeface="Montserrat"/>
                <a:ea typeface="Montserrat"/>
                <a:cs typeface="Montserrat"/>
                <a:sym typeface="Montserrat"/>
              </a:rPr>
              <a:t>Picture</a:t>
            </a:r>
            <a:endParaRPr sz="4000">
              <a:solidFill>
                <a:srgbClr val="3F3F3F"/>
              </a:solidFill>
              <a:latin typeface="Montserrat"/>
              <a:ea typeface="Montserrat"/>
              <a:cs typeface="Montserrat"/>
              <a:sym typeface="Montserrat"/>
            </a:endParaRPr>
          </a:p>
        </p:txBody>
      </p:sp>
      <p:sp>
        <p:nvSpPr>
          <p:cNvPr id="243" name="Google Shape;243;p31"/>
          <p:cNvSpPr txBox="1"/>
          <p:nvPr/>
        </p:nvSpPr>
        <p:spPr>
          <a:xfrm>
            <a:off x="354504" y="3660537"/>
            <a:ext cx="3276591" cy="787523"/>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1050">
                <a:solidFill>
                  <a:srgbClr val="A5A5A5"/>
                </a:solidFill>
                <a:latin typeface="Lato"/>
                <a:ea typeface="Lato"/>
                <a:cs typeface="Lato"/>
                <a:sym typeface="Lato"/>
              </a:rPr>
              <a:t>Lorem ipsum dolor sit amet, cons ectetur adipis cing elit, sed do eiusmod tempor incidi dunt ut labore et dolore magna aliqua. sit amet, </a:t>
            </a:r>
            <a:endParaRPr/>
          </a:p>
        </p:txBody>
      </p:sp>
      <p:sp>
        <p:nvSpPr>
          <p:cNvPr id="244" name="Google Shape;244;p31"/>
          <p:cNvSpPr txBox="1"/>
          <p:nvPr/>
        </p:nvSpPr>
        <p:spPr>
          <a:xfrm>
            <a:off x="7643664" y="2690335"/>
            <a:ext cx="1773899" cy="141654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i="1" lang="en-US" sz="2000">
                <a:solidFill>
                  <a:schemeClr val="lt1"/>
                </a:solidFill>
                <a:latin typeface="Lato Black"/>
                <a:ea typeface="Lato Black"/>
                <a:cs typeface="Lato Black"/>
                <a:sym typeface="Lato Black"/>
              </a:rPr>
              <a:t>Sed Do Eiusmod Tempor Incidi </a:t>
            </a:r>
            <a:endParaRPr i="1" sz="2000">
              <a:solidFill>
                <a:schemeClr val="lt1"/>
              </a:solidFill>
              <a:latin typeface="Lato Black"/>
              <a:ea typeface="Lato Black"/>
              <a:cs typeface="Lato Black"/>
              <a:sym typeface="Lato Black"/>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2"/>
          <p:cNvSpPr/>
          <p:nvPr/>
        </p:nvSpPr>
        <p:spPr>
          <a:xfrm>
            <a:off x="4712494" y="1383162"/>
            <a:ext cx="2768600" cy="3691466"/>
          </a:xfrm>
          <a:custGeom>
            <a:rect b="b" l="l" r="r" t="t"/>
            <a:pathLst>
              <a:path extrusionOk="0" h="3691466" w="2768600">
                <a:moveTo>
                  <a:pt x="0" y="0"/>
                </a:moveTo>
                <a:lnTo>
                  <a:pt x="2768600" y="0"/>
                </a:lnTo>
                <a:lnTo>
                  <a:pt x="2768600" y="3691466"/>
                </a:lnTo>
                <a:lnTo>
                  <a:pt x="0" y="3691466"/>
                </a:lnTo>
                <a:close/>
              </a:path>
            </a:pathLst>
          </a:custGeom>
          <a:solidFill>
            <a:schemeClr val="accent1"/>
          </a:solidFill>
          <a:ln cap="flat" cmpd="sng" w="12700">
            <a:solidFill>
              <a:srgbClr val="0A51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32"/>
          <p:cNvSpPr/>
          <p:nvPr/>
        </p:nvSpPr>
        <p:spPr>
          <a:xfrm>
            <a:off x="958264" y="2072797"/>
            <a:ext cx="3019736" cy="1528624"/>
          </a:xfrm>
          <a:prstGeom prst="rect">
            <a:avLst/>
          </a:prstGeom>
          <a:noFill/>
          <a:ln>
            <a:noFill/>
          </a:ln>
        </p:spPr>
        <p:txBody>
          <a:bodyPr anchorCtr="0" anchor="b" bIns="25400" lIns="25400" spcFirstLastPara="1" rIns="25400" wrap="square" tIns="25400">
            <a:noAutofit/>
          </a:bodyPr>
          <a:lstStyle/>
          <a:p>
            <a:pPr indent="0" lvl="0" marL="0" marR="0" rtl="0" algn="l">
              <a:lnSpc>
                <a:spcPct val="100000"/>
              </a:lnSpc>
              <a:spcBef>
                <a:spcPts val="0"/>
              </a:spcBef>
              <a:spcAft>
                <a:spcPts val="0"/>
              </a:spcAft>
              <a:buNone/>
            </a:pPr>
            <a:r>
              <a:rPr b="1" lang="en-US" sz="3200" cap="none">
                <a:solidFill>
                  <a:schemeClr val="lt1"/>
                </a:solidFill>
                <a:latin typeface="Montserrat"/>
                <a:ea typeface="Montserrat"/>
                <a:cs typeface="Montserrat"/>
                <a:sym typeface="Montserrat"/>
              </a:rPr>
              <a:t>TABLET</a:t>
            </a:r>
            <a:endParaRPr/>
          </a:p>
          <a:p>
            <a:pPr indent="0" lvl="0" marL="0" marR="0" rtl="0" algn="l">
              <a:lnSpc>
                <a:spcPct val="100000"/>
              </a:lnSpc>
              <a:spcBef>
                <a:spcPts val="0"/>
              </a:spcBef>
              <a:spcAft>
                <a:spcPts val="0"/>
              </a:spcAft>
              <a:buNone/>
            </a:pPr>
            <a:r>
              <a:rPr b="1" lang="en-US" sz="3200" cap="none">
                <a:solidFill>
                  <a:schemeClr val="lt1"/>
                </a:solidFill>
                <a:latin typeface="Montserrat"/>
                <a:ea typeface="Montserrat"/>
                <a:cs typeface="Montserrat"/>
                <a:sym typeface="Montserrat"/>
              </a:rPr>
              <a:t>MOCKUP</a:t>
            </a:r>
            <a:endParaRPr/>
          </a:p>
          <a:p>
            <a:pPr indent="0" lvl="0" marL="0" marR="0" rtl="0" algn="l">
              <a:lnSpc>
                <a:spcPct val="100000"/>
              </a:lnSpc>
              <a:spcBef>
                <a:spcPts val="0"/>
              </a:spcBef>
              <a:spcAft>
                <a:spcPts val="0"/>
              </a:spcAft>
              <a:buNone/>
            </a:pPr>
            <a:r>
              <a:rPr b="1" lang="en-US" sz="3200" cap="none">
                <a:solidFill>
                  <a:schemeClr val="lt1"/>
                </a:solidFill>
                <a:latin typeface="Montserrat"/>
                <a:ea typeface="Montserrat"/>
                <a:cs typeface="Montserrat"/>
                <a:sym typeface="Montserrat"/>
              </a:rPr>
              <a:t>SLIDE</a:t>
            </a:r>
            <a:endParaRPr b="1" sz="3200">
              <a:solidFill>
                <a:schemeClr val="lt1"/>
              </a:solidFill>
              <a:latin typeface="Montserrat"/>
              <a:ea typeface="Montserrat"/>
              <a:cs typeface="Montserrat"/>
              <a:sym typeface="Montserrat"/>
            </a:endParaRPr>
          </a:p>
        </p:txBody>
      </p:sp>
      <p:sp>
        <p:nvSpPr>
          <p:cNvPr id="251" name="Google Shape;251;p32"/>
          <p:cNvSpPr txBox="1"/>
          <p:nvPr/>
        </p:nvSpPr>
        <p:spPr>
          <a:xfrm>
            <a:off x="958264" y="4012799"/>
            <a:ext cx="2566815" cy="1061829"/>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1050">
                <a:solidFill>
                  <a:schemeClr val="lt1"/>
                </a:solidFill>
                <a:latin typeface="Lato"/>
                <a:ea typeface="Lato"/>
                <a:cs typeface="Lato"/>
                <a:sym typeface="Lato"/>
              </a:rPr>
              <a:t>Lorem ipsum dolor sit amet, cons ectetur adipis cing elit, sed do eiusmod tempor incidi dunt ut labore et dolore magna aliqua. sit</a:t>
            </a:r>
            <a:endParaRPr sz="1050">
              <a:solidFill>
                <a:schemeClr val="lt1"/>
              </a:solidFill>
              <a:latin typeface="Lato"/>
              <a:ea typeface="Lato"/>
              <a:cs typeface="Lato"/>
              <a:sym typeface="Lato"/>
            </a:endParaRPr>
          </a:p>
        </p:txBody>
      </p:sp>
      <p:sp>
        <p:nvSpPr>
          <p:cNvPr id="252" name="Google Shape;252;p32"/>
          <p:cNvSpPr txBox="1"/>
          <p:nvPr/>
        </p:nvSpPr>
        <p:spPr>
          <a:xfrm>
            <a:off x="9456133" y="3304528"/>
            <a:ext cx="2007000" cy="141654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i="1" lang="en-US" sz="2000">
                <a:solidFill>
                  <a:srgbClr val="A5A5A5"/>
                </a:solidFill>
                <a:latin typeface="Lato Light"/>
                <a:ea typeface="Lato Light"/>
                <a:cs typeface="Lato Light"/>
                <a:sym typeface="Lato Light"/>
              </a:rPr>
              <a:t>Sed Do Eiusmod Tempor Incidi Dunt Ut</a:t>
            </a:r>
            <a:endParaRPr i="1" sz="2000">
              <a:solidFill>
                <a:srgbClr val="A5A5A5"/>
              </a:solidFill>
              <a:latin typeface="Lato Light"/>
              <a:ea typeface="Lato Light"/>
              <a:cs typeface="Lato Light"/>
              <a:sym typeface="Lato Light"/>
            </a:endParaRPr>
          </a:p>
        </p:txBody>
      </p:sp>
      <p:sp>
        <p:nvSpPr>
          <p:cNvPr id="253" name="Google Shape;253;p32"/>
          <p:cNvSpPr/>
          <p:nvPr/>
        </p:nvSpPr>
        <p:spPr>
          <a:xfrm rot="10800000">
            <a:off x="9522393" y="2693365"/>
            <a:ext cx="437322" cy="344556"/>
          </a:xfrm>
          <a:prstGeom prst="triangle">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3"/>
          <p:cNvSpPr/>
          <p:nvPr/>
        </p:nvSpPr>
        <p:spPr>
          <a:xfrm>
            <a:off x="4377017" y="1623747"/>
            <a:ext cx="4703796" cy="3526084"/>
          </a:xfrm>
          <a:custGeom>
            <a:rect b="b" l="l" r="r" t="t"/>
            <a:pathLst>
              <a:path extrusionOk="0" h="3526084" w="4703796">
                <a:moveTo>
                  <a:pt x="0" y="0"/>
                </a:moveTo>
                <a:lnTo>
                  <a:pt x="4703796" y="0"/>
                </a:lnTo>
                <a:lnTo>
                  <a:pt x="4703796" y="3526084"/>
                </a:lnTo>
                <a:lnTo>
                  <a:pt x="0" y="3526084"/>
                </a:lnTo>
                <a:close/>
              </a:path>
            </a:pathLst>
          </a:custGeom>
          <a:solidFill>
            <a:schemeClr val="accent1"/>
          </a:solidFill>
          <a:ln cap="flat" cmpd="sng" w="12700">
            <a:solidFill>
              <a:srgbClr val="0A51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33"/>
          <p:cNvSpPr/>
          <p:nvPr/>
        </p:nvSpPr>
        <p:spPr>
          <a:xfrm>
            <a:off x="653464" y="2148000"/>
            <a:ext cx="3019736" cy="1528624"/>
          </a:xfrm>
          <a:prstGeom prst="rect">
            <a:avLst/>
          </a:prstGeom>
          <a:noFill/>
          <a:ln>
            <a:noFill/>
          </a:ln>
        </p:spPr>
        <p:txBody>
          <a:bodyPr anchorCtr="0" anchor="b" bIns="25400" lIns="25400" spcFirstLastPara="1" rIns="25400" wrap="square" tIns="25400">
            <a:noAutofit/>
          </a:bodyPr>
          <a:lstStyle/>
          <a:p>
            <a:pPr indent="0" lvl="0" marL="0" marR="0" rtl="0" algn="l">
              <a:lnSpc>
                <a:spcPct val="100000"/>
              </a:lnSpc>
              <a:spcBef>
                <a:spcPts val="0"/>
              </a:spcBef>
              <a:spcAft>
                <a:spcPts val="0"/>
              </a:spcAft>
              <a:buNone/>
            </a:pPr>
            <a:r>
              <a:rPr b="1" lang="en-US" sz="3200" cap="none">
                <a:solidFill>
                  <a:schemeClr val="accent3"/>
                </a:solidFill>
                <a:latin typeface="Montserrat"/>
                <a:ea typeface="Montserrat"/>
                <a:cs typeface="Montserrat"/>
                <a:sym typeface="Montserrat"/>
              </a:rPr>
              <a:t>TABLET</a:t>
            </a:r>
            <a:endParaRPr/>
          </a:p>
          <a:p>
            <a:pPr indent="0" lvl="0" marL="0" marR="0" rtl="0" algn="l">
              <a:lnSpc>
                <a:spcPct val="100000"/>
              </a:lnSpc>
              <a:spcBef>
                <a:spcPts val="0"/>
              </a:spcBef>
              <a:spcAft>
                <a:spcPts val="0"/>
              </a:spcAft>
              <a:buNone/>
            </a:pPr>
            <a:r>
              <a:rPr b="1" lang="en-US" sz="3200" cap="none">
                <a:solidFill>
                  <a:schemeClr val="accent3"/>
                </a:solidFill>
                <a:latin typeface="Montserrat"/>
                <a:ea typeface="Montserrat"/>
                <a:cs typeface="Montserrat"/>
                <a:sym typeface="Montserrat"/>
              </a:rPr>
              <a:t>MOCKUP</a:t>
            </a:r>
            <a:endParaRPr/>
          </a:p>
          <a:p>
            <a:pPr indent="0" lvl="0" marL="0" marR="0" rtl="0" algn="l">
              <a:lnSpc>
                <a:spcPct val="100000"/>
              </a:lnSpc>
              <a:spcBef>
                <a:spcPts val="0"/>
              </a:spcBef>
              <a:spcAft>
                <a:spcPts val="0"/>
              </a:spcAft>
              <a:buNone/>
            </a:pPr>
            <a:r>
              <a:rPr b="1" lang="en-US" sz="3200" cap="none">
                <a:solidFill>
                  <a:schemeClr val="accent3"/>
                </a:solidFill>
                <a:latin typeface="Montserrat"/>
                <a:ea typeface="Montserrat"/>
                <a:cs typeface="Montserrat"/>
                <a:sym typeface="Montserrat"/>
              </a:rPr>
              <a:t>SLIDE</a:t>
            </a:r>
            <a:endParaRPr b="1" sz="3200">
              <a:solidFill>
                <a:schemeClr val="accent3"/>
              </a:solidFill>
              <a:latin typeface="Montserrat"/>
              <a:ea typeface="Montserrat"/>
              <a:cs typeface="Montserrat"/>
              <a:sym typeface="Montserrat"/>
            </a:endParaRPr>
          </a:p>
        </p:txBody>
      </p:sp>
      <p:sp>
        <p:nvSpPr>
          <p:cNvPr id="260" name="Google Shape;260;p33"/>
          <p:cNvSpPr txBox="1"/>
          <p:nvPr/>
        </p:nvSpPr>
        <p:spPr>
          <a:xfrm>
            <a:off x="653464" y="4088002"/>
            <a:ext cx="2566815" cy="1061829"/>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1050">
                <a:solidFill>
                  <a:srgbClr val="A5A5A5"/>
                </a:solidFill>
                <a:latin typeface="Lato"/>
                <a:ea typeface="Lato"/>
                <a:cs typeface="Lato"/>
                <a:sym typeface="Lato"/>
              </a:rPr>
              <a:t>Lorem ipsum dolor sit amet, cons ectetur adipis cing elit, sed do eiusmod tempor incidi dunt ut labore et dolore magna aliqua. sit</a:t>
            </a:r>
            <a:endParaRPr sz="1050">
              <a:solidFill>
                <a:srgbClr val="A5A5A5"/>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grpSp>
        <p:nvGrpSpPr>
          <p:cNvPr id="265" name="Google Shape;265;p34"/>
          <p:cNvGrpSpPr/>
          <p:nvPr/>
        </p:nvGrpSpPr>
        <p:grpSpPr>
          <a:xfrm>
            <a:off x="0" y="1"/>
            <a:ext cx="3207026" cy="2729947"/>
            <a:chOff x="-6630" y="-1035"/>
            <a:chExt cx="6844752" cy="6860071"/>
          </a:xfrm>
        </p:grpSpPr>
        <p:sp>
          <p:nvSpPr>
            <p:cNvPr id="266" name="Google Shape;266;p34"/>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C4E2FC">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34"/>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8EC5F7">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34"/>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56A9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69" name="Google Shape;269;p34"/>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270" name="Google Shape;270;p34"/>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pic>
        <p:nvPicPr>
          <p:cNvPr id="271" name="Google Shape;271;p34"/>
          <p:cNvPicPr preferRelativeResize="0"/>
          <p:nvPr/>
        </p:nvPicPr>
        <p:blipFill rotWithShape="1">
          <a:blip r:embed="rId3">
            <a:alphaModFix/>
          </a:blip>
          <a:srcRect b="0" l="0" r="0" t="0"/>
          <a:stretch/>
        </p:blipFill>
        <p:spPr>
          <a:xfrm>
            <a:off x="696049" y="2501153"/>
            <a:ext cx="10451563" cy="340210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5"/>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277" name="Google Shape;277;p35"/>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grpSp>
        <p:nvGrpSpPr>
          <p:cNvPr id="278" name="Google Shape;278;p35"/>
          <p:cNvGrpSpPr/>
          <p:nvPr/>
        </p:nvGrpSpPr>
        <p:grpSpPr>
          <a:xfrm flipH="1">
            <a:off x="8984974" y="0"/>
            <a:ext cx="3207026" cy="2729947"/>
            <a:chOff x="-6630" y="-1035"/>
            <a:chExt cx="6844752" cy="6860071"/>
          </a:xfrm>
        </p:grpSpPr>
        <p:sp>
          <p:nvSpPr>
            <p:cNvPr id="279" name="Google Shape;279;p35"/>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C4E2FC">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35"/>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8EC5F7">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 name="Google Shape;281;p35"/>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56A9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82" name="Google Shape;282;p35"/>
          <p:cNvGrpSpPr/>
          <p:nvPr/>
        </p:nvGrpSpPr>
        <p:grpSpPr>
          <a:xfrm>
            <a:off x="3876671" y="1955965"/>
            <a:ext cx="4279900" cy="4278313"/>
            <a:chOff x="943" y="1000"/>
            <a:chExt cx="2696" cy="2695"/>
          </a:xfrm>
        </p:grpSpPr>
        <p:sp>
          <p:nvSpPr>
            <p:cNvPr id="283" name="Google Shape;283;p35"/>
            <p:cNvSpPr/>
            <p:nvPr/>
          </p:nvSpPr>
          <p:spPr>
            <a:xfrm>
              <a:off x="2362" y="1002"/>
              <a:ext cx="1277" cy="1544"/>
            </a:xfrm>
            <a:custGeom>
              <a:rect b="b" l="l" r="r" t="t"/>
              <a:pathLst>
                <a:path extrusionOk="0" h="652" w="539">
                  <a:moveTo>
                    <a:pt x="0" y="322"/>
                  </a:moveTo>
                  <a:cubicBezTo>
                    <a:pt x="122" y="337"/>
                    <a:pt x="216" y="439"/>
                    <a:pt x="218" y="564"/>
                  </a:cubicBezTo>
                  <a:cubicBezTo>
                    <a:pt x="379" y="652"/>
                    <a:pt x="379" y="652"/>
                    <a:pt x="379" y="652"/>
                  </a:cubicBezTo>
                  <a:cubicBezTo>
                    <a:pt x="539" y="564"/>
                    <a:pt x="539" y="564"/>
                    <a:pt x="539" y="564"/>
                  </a:cubicBezTo>
                  <a:cubicBezTo>
                    <a:pt x="536" y="263"/>
                    <a:pt x="300" y="17"/>
                    <a:pt x="2" y="0"/>
                  </a:cubicBezTo>
                  <a:cubicBezTo>
                    <a:pt x="89" y="158"/>
                    <a:pt x="89" y="158"/>
                    <a:pt x="89" y="158"/>
                  </a:cubicBezTo>
                  <a:lnTo>
                    <a:pt x="0" y="322"/>
                  </a:lnTo>
                  <a:close/>
                </a:path>
              </a:pathLst>
            </a:custGeom>
            <a:solidFill>
              <a:srgbClr val="0075A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284" name="Google Shape;284;p35"/>
            <p:cNvSpPr/>
            <p:nvPr/>
          </p:nvSpPr>
          <p:spPr>
            <a:xfrm>
              <a:off x="943" y="1000"/>
              <a:ext cx="1545" cy="1276"/>
            </a:xfrm>
            <a:custGeom>
              <a:rect b="b" l="l" r="r" t="t"/>
              <a:pathLst>
                <a:path extrusionOk="0" h="539" w="652">
                  <a:moveTo>
                    <a:pt x="322" y="539"/>
                  </a:moveTo>
                  <a:cubicBezTo>
                    <a:pt x="337" y="417"/>
                    <a:pt x="439" y="323"/>
                    <a:pt x="564" y="321"/>
                  </a:cubicBezTo>
                  <a:cubicBezTo>
                    <a:pt x="652" y="160"/>
                    <a:pt x="652" y="160"/>
                    <a:pt x="652" y="160"/>
                  </a:cubicBezTo>
                  <a:cubicBezTo>
                    <a:pt x="564" y="0"/>
                    <a:pt x="564" y="0"/>
                    <a:pt x="564" y="0"/>
                  </a:cubicBezTo>
                  <a:cubicBezTo>
                    <a:pt x="263" y="3"/>
                    <a:pt x="17" y="239"/>
                    <a:pt x="0" y="537"/>
                  </a:cubicBezTo>
                  <a:cubicBezTo>
                    <a:pt x="159" y="450"/>
                    <a:pt x="159" y="450"/>
                    <a:pt x="159" y="450"/>
                  </a:cubicBezTo>
                  <a:lnTo>
                    <a:pt x="322" y="539"/>
                  </a:lnTo>
                  <a:close/>
                </a:path>
              </a:pathLst>
            </a:custGeom>
            <a:solidFill>
              <a:schemeClr val="accent1"/>
            </a:solidFill>
            <a:ln>
              <a:noFill/>
            </a:ln>
            <a:effectLst>
              <a:outerShdw blurRad="571500" rotWithShape="0" algn="ctr" dir="5400000" dist="50800">
                <a:srgbClr val="000000">
                  <a:alpha val="42745"/>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285" name="Google Shape;285;p35"/>
            <p:cNvSpPr/>
            <p:nvPr/>
          </p:nvSpPr>
          <p:spPr>
            <a:xfrm>
              <a:off x="2092" y="2421"/>
              <a:ext cx="1544" cy="1274"/>
            </a:xfrm>
            <a:custGeom>
              <a:rect b="b" l="l" r="r" t="t"/>
              <a:pathLst>
                <a:path extrusionOk="0" h="538" w="652">
                  <a:moveTo>
                    <a:pt x="652" y="2"/>
                  </a:moveTo>
                  <a:cubicBezTo>
                    <a:pt x="494" y="89"/>
                    <a:pt x="494" y="89"/>
                    <a:pt x="494" y="89"/>
                  </a:cubicBezTo>
                  <a:cubicBezTo>
                    <a:pt x="330" y="0"/>
                    <a:pt x="330" y="0"/>
                    <a:pt x="330" y="0"/>
                  </a:cubicBezTo>
                  <a:cubicBezTo>
                    <a:pt x="315" y="122"/>
                    <a:pt x="213" y="216"/>
                    <a:pt x="88" y="218"/>
                  </a:cubicBezTo>
                  <a:cubicBezTo>
                    <a:pt x="0" y="379"/>
                    <a:pt x="0" y="379"/>
                    <a:pt x="0" y="379"/>
                  </a:cubicBezTo>
                  <a:cubicBezTo>
                    <a:pt x="88" y="538"/>
                    <a:pt x="88" y="538"/>
                    <a:pt x="88" y="538"/>
                  </a:cubicBezTo>
                  <a:cubicBezTo>
                    <a:pt x="389" y="536"/>
                    <a:pt x="635" y="300"/>
                    <a:pt x="652" y="2"/>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286" name="Google Shape;286;p35"/>
            <p:cNvSpPr/>
            <p:nvPr/>
          </p:nvSpPr>
          <p:spPr>
            <a:xfrm>
              <a:off x="943" y="2151"/>
              <a:ext cx="1275" cy="1544"/>
            </a:xfrm>
            <a:custGeom>
              <a:rect b="b" l="l" r="r" t="t"/>
              <a:pathLst>
                <a:path extrusionOk="0" h="652" w="538">
                  <a:moveTo>
                    <a:pt x="538" y="330"/>
                  </a:moveTo>
                  <a:cubicBezTo>
                    <a:pt x="416" y="315"/>
                    <a:pt x="322" y="213"/>
                    <a:pt x="320" y="88"/>
                  </a:cubicBezTo>
                  <a:cubicBezTo>
                    <a:pt x="159" y="0"/>
                    <a:pt x="159" y="0"/>
                    <a:pt x="159" y="0"/>
                  </a:cubicBezTo>
                  <a:cubicBezTo>
                    <a:pt x="0" y="88"/>
                    <a:pt x="0" y="88"/>
                    <a:pt x="0" y="88"/>
                  </a:cubicBezTo>
                  <a:cubicBezTo>
                    <a:pt x="2" y="389"/>
                    <a:pt x="238" y="635"/>
                    <a:pt x="536" y="652"/>
                  </a:cubicBezTo>
                  <a:cubicBezTo>
                    <a:pt x="449" y="493"/>
                    <a:pt x="449" y="493"/>
                    <a:pt x="449" y="493"/>
                  </a:cubicBezTo>
                  <a:lnTo>
                    <a:pt x="538" y="33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grpSp>
      <p:sp>
        <p:nvSpPr>
          <p:cNvPr id="287" name="Google Shape;287;p35"/>
          <p:cNvSpPr/>
          <p:nvPr/>
        </p:nvSpPr>
        <p:spPr>
          <a:xfrm>
            <a:off x="654943" y="2347627"/>
            <a:ext cx="2198417" cy="715581"/>
          </a:xfrm>
          <a:prstGeom prst="rect">
            <a:avLst/>
          </a:prstGeom>
          <a:noFill/>
          <a:ln>
            <a:noFill/>
          </a:ln>
        </p:spPr>
        <p:txBody>
          <a:bodyPr anchorCtr="0" anchor="t" bIns="45700" lIns="91425" spcFirstLastPara="1" rIns="91425" wrap="square" tIns="45700">
            <a:noAutofit/>
          </a:bodyPr>
          <a:lstStyle/>
          <a:p>
            <a:pPr indent="0" lvl="0" marL="0" marR="0" rtl="0" algn="r">
              <a:lnSpc>
                <a:spcPct val="150000"/>
              </a:lnSpc>
              <a:spcBef>
                <a:spcPts val="0"/>
              </a:spcBef>
              <a:spcAft>
                <a:spcPts val="0"/>
              </a:spcAft>
              <a:buNone/>
            </a:pPr>
            <a:r>
              <a:rPr i="0" lang="en-US" sz="900">
                <a:solidFill>
                  <a:schemeClr val="dk1"/>
                </a:solidFill>
                <a:latin typeface="Lato"/>
                <a:ea typeface="Lato"/>
                <a:cs typeface="Lato"/>
                <a:sym typeface="Lato"/>
              </a:rPr>
              <a:t>lacus nulla a c, lorem ipsum dolor sit amet netus nibo libero vivamus, dolot ri ametsiterjser</a:t>
            </a:r>
            <a:endParaRPr sz="900">
              <a:solidFill>
                <a:schemeClr val="dk1"/>
              </a:solidFill>
              <a:latin typeface="Lato"/>
              <a:ea typeface="Lato"/>
              <a:cs typeface="Lato"/>
              <a:sym typeface="Lato"/>
            </a:endParaRPr>
          </a:p>
        </p:txBody>
      </p:sp>
      <p:sp>
        <p:nvSpPr>
          <p:cNvPr id="288" name="Google Shape;288;p35"/>
          <p:cNvSpPr/>
          <p:nvPr/>
        </p:nvSpPr>
        <p:spPr>
          <a:xfrm>
            <a:off x="654943" y="3702707"/>
            <a:ext cx="2198417" cy="715581"/>
          </a:xfrm>
          <a:prstGeom prst="rect">
            <a:avLst/>
          </a:prstGeom>
          <a:noFill/>
          <a:ln>
            <a:noFill/>
          </a:ln>
        </p:spPr>
        <p:txBody>
          <a:bodyPr anchorCtr="0" anchor="t" bIns="45700" lIns="91425" spcFirstLastPara="1" rIns="91425" wrap="square" tIns="45700">
            <a:noAutofit/>
          </a:bodyPr>
          <a:lstStyle/>
          <a:p>
            <a:pPr indent="0" lvl="0" marL="0" marR="0" rtl="0" algn="r">
              <a:lnSpc>
                <a:spcPct val="150000"/>
              </a:lnSpc>
              <a:spcBef>
                <a:spcPts val="0"/>
              </a:spcBef>
              <a:spcAft>
                <a:spcPts val="0"/>
              </a:spcAft>
              <a:buNone/>
            </a:pPr>
            <a:r>
              <a:rPr i="0" lang="en-US" sz="900">
                <a:solidFill>
                  <a:schemeClr val="dk1"/>
                </a:solidFill>
                <a:latin typeface="Lato"/>
                <a:ea typeface="Lato"/>
                <a:cs typeface="Lato"/>
                <a:sym typeface="Lato"/>
              </a:rPr>
              <a:t>lacus nulla a c, lorem ipsum dolor sit amet netus nibo libero vivamus, dolot ri ametsiterjser</a:t>
            </a:r>
            <a:endParaRPr sz="900">
              <a:solidFill>
                <a:schemeClr val="dk1"/>
              </a:solidFill>
              <a:latin typeface="Lato"/>
              <a:ea typeface="Lato"/>
              <a:cs typeface="Lato"/>
              <a:sym typeface="Lato"/>
            </a:endParaRPr>
          </a:p>
        </p:txBody>
      </p:sp>
      <p:sp>
        <p:nvSpPr>
          <p:cNvPr id="289" name="Google Shape;289;p35"/>
          <p:cNvSpPr/>
          <p:nvPr/>
        </p:nvSpPr>
        <p:spPr>
          <a:xfrm>
            <a:off x="654943" y="5116541"/>
            <a:ext cx="2198417" cy="715581"/>
          </a:xfrm>
          <a:prstGeom prst="rect">
            <a:avLst/>
          </a:prstGeom>
          <a:noFill/>
          <a:ln>
            <a:noFill/>
          </a:ln>
        </p:spPr>
        <p:txBody>
          <a:bodyPr anchorCtr="0" anchor="t" bIns="45700" lIns="91425" spcFirstLastPara="1" rIns="91425" wrap="square" tIns="45700">
            <a:noAutofit/>
          </a:bodyPr>
          <a:lstStyle/>
          <a:p>
            <a:pPr indent="0" lvl="0" marL="0" marR="0" rtl="0" algn="r">
              <a:lnSpc>
                <a:spcPct val="150000"/>
              </a:lnSpc>
              <a:spcBef>
                <a:spcPts val="0"/>
              </a:spcBef>
              <a:spcAft>
                <a:spcPts val="0"/>
              </a:spcAft>
              <a:buNone/>
            </a:pPr>
            <a:r>
              <a:rPr i="0" lang="en-US" sz="900">
                <a:solidFill>
                  <a:schemeClr val="dk1"/>
                </a:solidFill>
                <a:latin typeface="Lato"/>
                <a:ea typeface="Lato"/>
                <a:cs typeface="Lato"/>
                <a:sym typeface="Lato"/>
              </a:rPr>
              <a:t>lacus nulla a c, lorem ipsum dolor sit amet netus nibo libero vivamus, dolot ri ametsiterjser</a:t>
            </a:r>
            <a:endParaRPr sz="900">
              <a:solidFill>
                <a:schemeClr val="dk1"/>
              </a:solidFill>
              <a:latin typeface="Lato"/>
              <a:ea typeface="Lato"/>
              <a:cs typeface="Lato"/>
              <a:sym typeface="Lato"/>
            </a:endParaRPr>
          </a:p>
        </p:txBody>
      </p:sp>
      <p:sp>
        <p:nvSpPr>
          <p:cNvPr id="290" name="Google Shape;290;p35"/>
          <p:cNvSpPr/>
          <p:nvPr/>
        </p:nvSpPr>
        <p:spPr>
          <a:xfrm>
            <a:off x="9039472" y="5131055"/>
            <a:ext cx="2198417" cy="71558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i="0" lang="en-US" sz="900">
                <a:solidFill>
                  <a:schemeClr val="dk1"/>
                </a:solidFill>
                <a:latin typeface="Lato"/>
                <a:ea typeface="Lato"/>
                <a:cs typeface="Lato"/>
                <a:sym typeface="Lato"/>
              </a:rPr>
              <a:t>lacus nulla a c, lorem ipsum dolor sit amet netus nibo libero vivamus, dolot ri ametsiterjser</a:t>
            </a:r>
            <a:endParaRPr sz="900">
              <a:solidFill>
                <a:schemeClr val="dk1"/>
              </a:solidFill>
              <a:latin typeface="Lato"/>
              <a:ea typeface="Lato"/>
              <a:cs typeface="Lato"/>
              <a:sym typeface="Lato"/>
            </a:endParaRPr>
          </a:p>
        </p:txBody>
      </p:sp>
      <p:sp>
        <p:nvSpPr>
          <p:cNvPr id="291" name="Google Shape;291;p35"/>
          <p:cNvSpPr/>
          <p:nvPr/>
        </p:nvSpPr>
        <p:spPr>
          <a:xfrm>
            <a:off x="9039472" y="3747614"/>
            <a:ext cx="2198417" cy="688202"/>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i="0" lang="en-US" sz="900">
                <a:solidFill>
                  <a:schemeClr val="dk1"/>
                </a:solidFill>
                <a:latin typeface="Lato"/>
                <a:ea typeface="Lato"/>
                <a:cs typeface="Lato"/>
                <a:sym typeface="Lato"/>
              </a:rPr>
              <a:t>lacus nulla a c, lorem ipsum dolor sit amet netus nibo libero vivamus, dolot ri ametsiterjser</a:t>
            </a:r>
            <a:endParaRPr sz="900">
              <a:solidFill>
                <a:schemeClr val="dk1"/>
              </a:solidFill>
              <a:latin typeface="Lato"/>
              <a:ea typeface="Lato"/>
              <a:cs typeface="Lato"/>
              <a:sym typeface="Lato"/>
            </a:endParaRPr>
          </a:p>
        </p:txBody>
      </p:sp>
      <p:sp>
        <p:nvSpPr>
          <p:cNvPr id="292" name="Google Shape;292;p35"/>
          <p:cNvSpPr/>
          <p:nvPr/>
        </p:nvSpPr>
        <p:spPr>
          <a:xfrm>
            <a:off x="9039471" y="2379215"/>
            <a:ext cx="2198417" cy="688202"/>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i="0" lang="en-US" sz="900">
                <a:solidFill>
                  <a:schemeClr val="dk1"/>
                </a:solidFill>
                <a:latin typeface="Lato"/>
                <a:ea typeface="Lato"/>
                <a:cs typeface="Lato"/>
                <a:sym typeface="Lato"/>
              </a:rPr>
              <a:t>lacus nulla a c, lorem ipsum dolor sit amet netus nibo libero vivamus, dolot ri ametsiterjser</a:t>
            </a:r>
            <a:endParaRPr sz="900">
              <a:solidFill>
                <a:schemeClr val="dk1"/>
              </a:solidFill>
              <a:latin typeface="Lato"/>
              <a:ea typeface="Lato"/>
              <a:cs typeface="Lato"/>
              <a:sym typeface="Lato"/>
            </a:endParaRPr>
          </a:p>
        </p:txBody>
      </p:sp>
      <p:sp>
        <p:nvSpPr>
          <p:cNvPr id="293" name="Google Shape;293;p35"/>
          <p:cNvSpPr/>
          <p:nvPr/>
        </p:nvSpPr>
        <p:spPr>
          <a:xfrm>
            <a:off x="3062545" y="2542042"/>
            <a:ext cx="396000" cy="396000"/>
          </a:xfrm>
          <a:custGeom>
            <a:rect b="b" l="l" r="r" t="t"/>
            <a:pathLst>
              <a:path extrusionOk="0" h="21600" w="2160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dk1"/>
          </a:solidFill>
          <a:ln cap="flat" cmpd="sng" w="12700">
            <a:solidFill>
              <a:schemeClr val="dk1"/>
            </a:solidFill>
            <a:prstDash val="solid"/>
            <a:miter lim="400000"/>
            <a:headEnd len="sm" w="sm" type="none"/>
            <a:tailEnd len="sm" w="sm" type="none"/>
          </a:ln>
        </p:spPr>
        <p:txBody>
          <a:bodyPr anchorCtr="0" anchor="ctr" bIns="38075" lIns="38075" spcFirstLastPara="1" rIns="38075" wrap="square" tIns="38075">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294" name="Google Shape;294;p35"/>
          <p:cNvSpPr/>
          <p:nvPr/>
        </p:nvSpPr>
        <p:spPr>
          <a:xfrm>
            <a:off x="3058775" y="3897122"/>
            <a:ext cx="396000" cy="396000"/>
          </a:xfrm>
          <a:custGeom>
            <a:rect b="b" l="l" r="r" t="t"/>
            <a:pathLst>
              <a:path extrusionOk="0" h="21600" w="2160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7E9532"/>
          </a:solidFill>
          <a:ln cap="flat" cmpd="sng" w="12700">
            <a:solidFill>
              <a:schemeClr val="dk1"/>
            </a:solidFill>
            <a:prstDash val="solid"/>
            <a:miter lim="400000"/>
            <a:headEnd len="sm" w="sm" type="none"/>
            <a:tailEnd len="sm" w="sm" type="none"/>
          </a:ln>
        </p:spPr>
        <p:txBody>
          <a:bodyPr anchorCtr="0" anchor="ctr" bIns="38075" lIns="38075" spcFirstLastPara="1" rIns="38075" wrap="square" tIns="38075">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295" name="Google Shape;295;p35"/>
          <p:cNvSpPr/>
          <p:nvPr/>
        </p:nvSpPr>
        <p:spPr>
          <a:xfrm>
            <a:off x="3058775" y="5308109"/>
            <a:ext cx="396000" cy="396000"/>
          </a:xfrm>
          <a:custGeom>
            <a:rect b="b" l="l" r="r" t="t"/>
            <a:pathLst>
              <a:path extrusionOk="0" h="21600" w="2160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7E9532"/>
          </a:solidFill>
          <a:ln cap="flat" cmpd="sng" w="12700">
            <a:solidFill>
              <a:schemeClr val="dk1"/>
            </a:solidFill>
            <a:prstDash val="solid"/>
            <a:miter lim="400000"/>
            <a:headEnd len="sm" w="sm" type="none"/>
            <a:tailEnd len="sm" w="sm" type="none"/>
          </a:ln>
        </p:spPr>
        <p:txBody>
          <a:bodyPr anchorCtr="0" anchor="ctr" bIns="38075" lIns="38075" spcFirstLastPara="1" rIns="38075" wrap="square" tIns="38075">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296" name="Google Shape;296;p35"/>
          <p:cNvSpPr/>
          <p:nvPr/>
        </p:nvSpPr>
        <p:spPr>
          <a:xfrm>
            <a:off x="8476348" y="2538669"/>
            <a:ext cx="396000" cy="396000"/>
          </a:xfrm>
          <a:custGeom>
            <a:rect b="b" l="l" r="r" t="t"/>
            <a:pathLst>
              <a:path extrusionOk="0" h="21600" w="2160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7E9532"/>
          </a:solidFill>
          <a:ln cap="flat" cmpd="sng" w="12700">
            <a:solidFill>
              <a:schemeClr val="dk1"/>
            </a:solidFill>
            <a:prstDash val="solid"/>
            <a:miter lim="400000"/>
            <a:headEnd len="sm" w="sm" type="none"/>
            <a:tailEnd len="sm" w="sm" type="none"/>
          </a:ln>
        </p:spPr>
        <p:txBody>
          <a:bodyPr anchorCtr="0" anchor="ctr" bIns="38075" lIns="38075" spcFirstLastPara="1" rIns="38075" wrap="square" tIns="38075">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297" name="Google Shape;297;p35"/>
          <p:cNvSpPr/>
          <p:nvPr/>
        </p:nvSpPr>
        <p:spPr>
          <a:xfrm>
            <a:off x="8472578" y="3893749"/>
            <a:ext cx="396000" cy="396000"/>
          </a:xfrm>
          <a:custGeom>
            <a:rect b="b" l="l" r="r" t="t"/>
            <a:pathLst>
              <a:path extrusionOk="0" h="21600" w="2160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7E9532"/>
          </a:solidFill>
          <a:ln cap="flat" cmpd="sng" w="12700">
            <a:solidFill>
              <a:schemeClr val="dk1"/>
            </a:solidFill>
            <a:prstDash val="solid"/>
            <a:miter lim="400000"/>
            <a:headEnd len="sm" w="sm" type="none"/>
            <a:tailEnd len="sm" w="sm" type="none"/>
          </a:ln>
        </p:spPr>
        <p:txBody>
          <a:bodyPr anchorCtr="0" anchor="ctr" bIns="38075" lIns="38075" spcFirstLastPara="1" rIns="38075" wrap="square" tIns="38075">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298" name="Google Shape;298;p35"/>
          <p:cNvSpPr/>
          <p:nvPr/>
        </p:nvSpPr>
        <p:spPr>
          <a:xfrm>
            <a:off x="8472578" y="5304736"/>
            <a:ext cx="396000" cy="396000"/>
          </a:xfrm>
          <a:custGeom>
            <a:rect b="b" l="l" r="r" t="t"/>
            <a:pathLst>
              <a:path extrusionOk="0" h="21600" w="2160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7E9532"/>
          </a:solidFill>
          <a:ln cap="flat" cmpd="sng" w="12700">
            <a:solidFill>
              <a:schemeClr val="dk1"/>
            </a:solidFill>
            <a:prstDash val="solid"/>
            <a:miter lim="400000"/>
            <a:headEnd len="sm" w="sm" type="none"/>
            <a:tailEnd len="sm" w="sm" type="none"/>
          </a:ln>
        </p:spPr>
        <p:txBody>
          <a:bodyPr anchorCtr="0" anchor="ctr" bIns="38075" lIns="38075" spcFirstLastPara="1" rIns="38075" wrap="square" tIns="38075">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299" name="Google Shape;299;p35"/>
          <p:cNvSpPr/>
          <p:nvPr/>
        </p:nvSpPr>
        <p:spPr>
          <a:xfrm>
            <a:off x="5420982" y="3528152"/>
            <a:ext cx="1136977" cy="1136977"/>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Lato"/>
              <a:ea typeface="Lato"/>
              <a:cs typeface="Lato"/>
              <a:sym typeface="Lato"/>
            </a:endParaRPr>
          </a:p>
        </p:txBody>
      </p:sp>
      <p:sp>
        <p:nvSpPr>
          <p:cNvPr id="300" name="Google Shape;300;p35"/>
          <p:cNvSpPr/>
          <p:nvPr/>
        </p:nvSpPr>
        <p:spPr>
          <a:xfrm>
            <a:off x="4544996" y="4769387"/>
            <a:ext cx="478556" cy="478681"/>
          </a:xfrm>
          <a:custGeom>
            <a:rect b="b" l="l" r="r" t="t"/>
            <a:pathLst>
              <a:path extrusionOk="0" h="120000" w="120000">
                <a:moveTo>
                  <a:pt x="115665" y="96157"/>
                </a:moveTo>
                <a:lnTo>
                  <a:pt x="115665" y="96157"/>
                </a:lnTo>
                <a:cubicBezTo>
                  <a:pt x="62660" y="118423"/>
                  <a:pt x="62660" y="118423"/>
                  <a:pt x="62660" y="118423"/>
                </a:cubicBezTo>
                <a:cubicBezTo>
                  <a:pt x="61280" y="119802"/>
                  <a:pt x="61280" y="119802"/>
                  <a:pt x="59901" y="119802"/>
                </a:cubicBezTo>
                <a:cubicBezTo>
                  <a:pt x="58522" y="119802"/>
                  <a:pt x="58522" y="119802"/>
                  <a:pt x="57142" y="118423"/>
                </a:cubicBezTo>
                <a:cubicBezTo>
                  <a:pt x="4137" y="96157"/>
                  <a:pt x="4137" y="96157"/>
                  <a:pt x="4137" y="96157"/>
                </a:cubicBezTo>
                <a:cubicBezTo>
                  <a:pt x="1379" y="96157"/>
                  <a:pt x="0" y="93399"/>
                  <a:pt x="0" y="92019"/>
                </a:cubicBezTo>
                <a:cubicBezTo>
                  <a:pt x="0" y="5714"/>
                  <a:pt x="0" y="5714"/>
                  <a:pt x="0" y="5714"/>
                </a:cubicBezTo>
                <a:cubicBezTo>
                  <a:pt x="0" y="2955"/>
                  <a:pt x="2758" y="0"/>
                  <a:pt x="5517" y="0"/>
                </a:cubicBezTo>
                <a:cubicBezTo>
                  <a:pt x="6896" y="0"/>
                  <a:pt x="6896" y="0"/>
                  <a:pt x="8275" y="1576"/>
                </a:cubicBezTo>
                <a:cubicBezTo>
                  <a:pt x="59901" y="22463"/>
                  <a:pt x="59901" y="22463"/>
                  <a:pt x="59901" y="22463"/>
                </a:cubicBezTo>
                <a:cubicBezTo>
                  <a:pt x="111330" y="1576"/>
                  <a:pt x="111330" y="1576"/>
                  <a:pt x="111330" y="1576"/>
                </a:cubicBezTo>
                <a:cubicBezTo>
                  <a:pt x="112709" y="0"/>
                  <a:pt x="112709" y="0"/>
                  <a:pt x="114088" y="0"/>
                </a:cubicBezTo>
                <a:cubicBezTo>
                  <a:pt x="117044" y="0"/>
                  <a:pt x="119802" y="2955"/>
                  <a:pt x="119802" y="5714"/>
                </a:cubicBezTo>
                <a:cubicBezTo>
                  <a:pt x="119802" y="92019"/>
                  <a:pt x="119802" y="92019"/>
                  <a:pt x="119802" y="92019"/>
                </a:cubicBezTo>
                <a:cubicBezTo>
                  <a:pt x="119802" y="93399"/>
                  <a:pt x="118423" y="96157"/>
                  <a:pt x="115665" y="96157"/>
                </a:cubicBezTo>
                <a:close/>
                <a:moveTo>
                  <a:pt x="54384" y="32118"/>
                </a:moveTo>
                <a:lnTo>
                  <a:pt x="54384" y="32118"/>
                </a:lnTo>
                <a:cubicBezTo>
                  <a:pt x="11034" y="13990"/>
                  <a:pt x="11034" y="13990"/>
                  <a:pt x="11034" y="13990"/>
                </a:cubicBezTo>
                <a:cubicBezTo>
                  <a:pt x="11034" y="87881"/>
                  <a:pt x="11034" y="87881"/>
                  <a:pt x="11034" y="87881"/>
                </a:cubicBezTo>
                <a:cubicBezTo>
                  <a:pt x="54384" y="106009"/>
                  <a:pt x="54384" y="106009"/>
                  <a:pt x="54384" y="106009"/>
                </a:cubicBezTo>
                <a:lnTo>
                  <a:pt x="54384" y="32118"/>
                </a:lnTo>
                <a:close/>
                <a:moveTo>
                  <a:pt x="108571" y="13990"/>
                </a:moveTo>
                <a:lnTo>
                  <a:pt x="108571" y="13990"/>
                </a:lnTo>
                <a:cubicBezTo>
                  <a:pt x="65418" y="32118"/>
                  <a:pt x="65418" y="32118"/>
                  <a:pt x="65418" y="32118"/>
                </a:cubicBezTo>
                <a:cubicBezTo>
                  <a:pt x="65418" y="106009"/>
                  <a:pt x="65418" y="106009"/>
                  <a:pt x="65418" y="106009"/>
                </a:cubicBezTo>
                <a:cubicBezTo>
                  <a:pt x="108571" y="87881"/>
                  <a:pt x="108571" y="87881"/>
                  <a:pt x="108571" y="87881"/>
                </a:cubicBezTo>
                <a:lnTo>
                  <a:pt x="108571" y="13990"/>
                </a:lnTo>
                <a:close/>
                <a:moveTo>
                  <a:pt x="73891" y="40591"/>
                </a:moveTo>
                <a:lnTo>
                  <a:pt x="73891" y="40591"/>
                </a:lnTo>
                <a:cubicBezTo>
                  <a:pt x="94581" y="30738"/>
                  <a:pt x="94581" y="30738"/>
                  <a:pt x="94581" y="30738"/>
                </a:cubicBezTo>
                <a:cubicBezTo>
                  <a:pt x="96157" y="30738"/>
                  <a:pt x="96157" y="30738"/>
                  <a:pt x="97536" y="30738"/>
                </a:cubicBezTo>
                <a:cubicBezTo>
                  <a:pt x="100295" y="30738"/>
                  <a:pt x="103054" y="32118"/>
                  <a:pt x="103054" y="36256"/>
                </a:cubicBezTo>
                <a:cubicBezTo>
                  <a:pt x="103054" y="37635"/>
                  <a:pt x="101674" y="40591"/>
                  <a:pt x="98916" y="40591"/>
                </a:cubicBezTo>
                <a:cubicBezTo>
                  <a:pt x="79408" y="50246"/>
                  <a:pt x="79408" y="50246"/>
                  <a:pt x="79408" y="50246"/>
                </a:cubicBezTo>
                <a:cubicBezTo>
                  <a:pt x="78029" y="50246"/>
                  <a:pt x="78029" y="50246"/>
                  <a:pt x="76650" y="50246"/>
                </a:cubicBezTo>
                <a:cubicBezTo>
                  <a:pt x="73891" y="50246"/>
                  <a:pt x="70935" y="48866"/>
                  <a:pt x="70935" y="44729"/>
                </a:cubicBezTo>
                <a:cubicBezTo>
                  <a:pt x="70935" y="43349"/>
                  <a:pt x="72315" y="40591"/>
                  <a:pt x="73891" y="40591"/>
                </a:cubicBezTo>
                <a:close/>
                <a:moveTo>
                  <a:pt x="73891" y="59901"/>
                </a:moveTo>
                <a:lnTo>
                  <a:pt x="73891" y="59901"/>
                </a:lnTo>
                <a:cubicBezTo>
                  <a:pt x="94581" y="51625"/>
                  <a:pt x="94581" y="51625"/>
                  <a:pt x="94581" y="51625"/>
                </a:cubicBezTo>
                <a:cubicBezTo>
                  <a:pt x="96157" y="50246"/>
                  <a:pt x="96157" y="50246"/>
                  <a:pt x="97536" y="50246"/>
                </a:cubicBezTo>
                <a:cubicBezTo>
                  <a:pt x="100295" y="50246"/>
                  <a:pt x="103054" y="53004"/>
                  <a:pt x="103054" y="55763"/>
                </a:cubicBezTo>
                <a:cubicBezTo>
                  <a:pt x="103054" y="58522"/>
                  <a:pt x="101674" y="59901"/>
                  <a:pt x="98916" y="61280"/>
                </a:cubicBezTo>
                <a:cubicBezTo>
                  <a:pt x="79408" y="71133"/>
                  <a:pt x="79408" y="71133"/>
                  <a:pt x="79408" y="71133"/>
                </a:cubicBezTo>
                <a:cubicBezTo>
                  <a:pt x="78029" y="71133"/>
                  <a:pt x="78029" y="71133"/>
                  <a:pt x="76650" y="71133"/>
                </a:cubicBezTo>
                <a:cubicBezTo>
                  <a:pt x="73891" y="71133"/>
                  <a:pt x="70935" y="68374"/>
                  <a:pt x="70935" y="65615"/>
                </a:cubicBezTo>
                <a:cubicBezTo>
                  <a:pt x="70935" y="62857"/>
                  <a:pt x="72315" y="61280"/>
                  <a:pt x="73891" y="59901"/>
                </a:cubicBezTo>
                <a:close/>
                <a:moveTo>
                  <a:pt x="73891" y="80788"/>
                </a:moveTo>
                <a:lnTo>
                  <a:pt x="73891" y="80788"/>
                </a:lnTo>
                <a:cubicBezTo>
                  <a:pt x="94581" y="71133"/>
                  <a:pt x="94581" y="71133"/>
                  <a:pt x="94581" y="71133"/>
                </a:cubicBezTo>
                <a:cubicBezTo>
                  <a:pt x="96157" y="71133"/>
                  <a:pt x="96157" y="71133"/>
                  <a:pt x="97536" y="71133"/>
                </a:cubicBezTo>
                <a:cubicBezTo>
                  <a:pt x="100295" y="71133"/>
                  <a:pt x="103054" y="73891"/>
                  <a:pt x="103054" y="76650"/>
                </a:cubicBezTo>
                <a:cubicBezTo>
                  <a:pt x="103054" y="79408"/>
                  <a:pt x="101674" y="80788"/>
                  <a:pt x="98916" y="82167"/>
                </a:cubicBezTo>
                <a:cubicBezTo>
                  <a:pt x="79408" y="90640"/>
                  <a:pt x="79408" y="90640"/>
                  <a:pt x="79408" y="90640"/>
                </a:cubicBezTo>
                <a:cubicBezTo>
                  <a:pt x="78029" y="92019"/>
                  <a:pt x="78029" y="92019"/>
                  <a:pt x="76650" y="92019"/>
                </a:cubicBezTo>
                <a:cubicBezTo>
                  <a:pt x="73891" y="92019"/>
                  <a:pt x="70935" y="89261"/>
                  <a:pt x="70935" y="86502"/>
                </a:cubicBezTo>
                <a:cubicBezTo>
                  <a:pt x="70935" y="83743"/>
                  <a:pt x="72315" y="82167"/>
                  <a:pt x="73891" y="80788"/>
                </a:cubicBezTo>
                <a:close/>
                <a:moveTo>
                  <a:pt x="22266" y="30738"/>
                </a:moveTo>
                <a:lnTo>
                  <a:pt x="22266" y="30738"/>
                </a:lnTo>
                <a:cubicBezTo>
                  <a:pt x="23645" y="30738"/>
                  <a:pt x="23645" y="30738"/>
                  <a:pt x="25024" y="30738"/>
                </a:cubicBezTo>
                <a:cubicBezTo>
                  <a:pt x="45911" y="40591"/>
                  <a:pt x="45911" y="40591"/>
                  <a:pt x="45911" y="40591"/>
                </a:cubicBezTo>
                <a:cubicBezTo>
                  <a:pt x="47290" y="40591"/>
                  <a:pt x="48669" y="43349"/>
                  <a:pt x="48669" y="44729"/>
                </a:cubicBezTo>
                <a:cubicBezTo>
                  <a:pt x="48669" y="48866"/>
                  <a:pt x="45911" y="50246"/>
                  <a:pt x="43152" y="50246"/>
                </a:cubicBezTo>
                <a:cubicBezTo>
                  <a:pt x="41773" y="50246"/>
                  <a:pt x="41773" y="50246"/>
                  <a:pt x="40394" y="50246"/>
                </a:cubicBezTo>
                <a:cubicBezTo>
                  <a:pt x="20886" y="40591"/>
                  <a:pt x="20886" y="40591"/>
                  <a:pt x="20886" y="40591"/>
                </a:cubicBezTo>
                <a:cubicBezTo>
                  <a:pt x="18128" y="40591"/>
                  <a:pt x="16748" y="37635"/>
                  <a:pt x="16748" y="36256"/>
                </a:cubicBezTo>
                <a:cubicBezTo>
                  <a:pt x="16748" y="32118"/>
                  <a:pt x="19507" y="30738"/>
                  <a:pt x="22266" y="30738"/>
                </a:cubicBezTo>
                <a:close/>
                <a:moveTo>
                  <a:pt x="22266" y="50246"/>
                </a:moveTo>
                <a:lnTo>
                  <a:pt x="22266" y="50246"/>
                </a:lnTo>
                <a:cubicBezTo>
                  <a:pt x="23645" y="50246"/>
                  <a:pt x="23645" y="50246"/>
                  <a:pt x="25024" y="51625"/>
                </a:cubicBezTo>
                <a:cubicBezTo>
                  <a:pt x="45911" y="59901"/>
                  <a:pt x="45911" y="59901"/>
                  <a:pt x="45911" y="59901"/>
                </a:cubicBezTo>
                <a:cubicBezTo>
                  <a:pt x="47290" y="61280"/>
                  <a:pt x="48669" y="62857"/>
                  <a:pt x="48669" y="65615"/>
                </a:cubicBezTo>
                <a:cubicBezTo>
                  <a:pt x="48669" y="68374"/>
                  <a:pt x="45911" y="71133"/>
                  <a:pt x="43152" y="71133"/>
                </a:cubicBezTo>
                <a:cubicBezTo>
                  <a:pt x="41773" y="71133"/>
                  <a:pt x="41773" y="71133"/>
                  <a:pt x="40394" y="71133"/>
                </a:cubicBezTo>
                <a:cubicBezTo>
                  <a:pt x="20886" y="61280"/>
                  <a:pt x="20886" y="61280"/>
                  <a:pt x="20886" y="61280"/>
                </a:cubicBezTo>
                <a:cubicBezTo>
                  <a:pt x="18128" y="59901"/>
                  <a:pt x="16748" y="58522"/>
                  <a:pt x="16748" y="55763"/>
                </a:cubicBezTo>
                <a:cubicBezTo>
                  <a:pt x="16748" y="53004"/>
                  <a:pt x="19507" y="50246"/>
                  <a:pt x="22266" y="50246"/>
                </a:cubicBezTo>
                <a:close/>
                <a:moveTo>
                  <a:pt x="22266" y="71133"/>
                </a:moveTo>
                <a:lnTo>
                  <a:pt x="22266" y="71133"/>
                </a:lnTo>
                <a:cubicBezTo>
                  <a:pt x="23645" y="71133"/>
                  <a:pt x="23645" y="71133"/>
                  <a:pt x="25024" y="71133"/>
                </a:cubicBezTo>
                <a:cubicBezTo>
                  <a:pt x="45911" y="80788"/>
                  <a:pt x="45911" y="80788"/>
                  <a:pt x="45911" y="80788"/>
                </a:cubicBezTo>
                <a:cubicBezTo>
                  <a:pt x="47290" y="82167"/>
                  <a:pt x="48669" y="83743"/>
                  <a:pt x="48669" y="86502"/>
                </a:cubicBezTo>
                <a:cubicBezTo>
                  <a:pt x="48669" y="89261"/>
                  <a:pt x="45911" y="92019"/>
                  <a:pt x="43152" y="92019"/>
                </a:cubicBezTo>
                <a:cubicBezTo>
                  <a:pt x="41773" y="92019"/>
                  <a:pt x="41773" y="92019"/>
                  <a:pt x="40394" y="90640"/>
                </a:cubicBezTo>
                <a:cubicBezTo>
                  <a:pt x="20886" y="82167"/>
                  <a:pt x="20886" y="82167"/>
                  <a:pt x="20886" y="82167"/>
                </a:cubicBezTo>
                <a:cubicBezTo>
                  <a:pt x="18128" y="80788"/>
                  <a:pt x="16748" y="79408"/>
                  <a:pt x="16748" y="76650"/>
                </a:cubicBezTo>
                <a:cubicBezTo>
                  <a:pt x="16748" y="73891"/>
                  <a:pt x="19507" y="71133"/>
                  <a:pt x="22266" y="71133"/>
                </a:cubicBezTo>
                <a:close/>
              </a:path>
            </a:pathLst>
          </a:custGeom>
          <a:solidFill>
            <a:schemeClr val="lt1"/>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301" name="Google Shape;301;p35"/>
          <p:cNvSpPr/>
          <p:nvPr/>
        </p:nvSpPr>
        <p:spPr>
          <a:xfrm>
            <a:off x="4839105" y="2691821"/>
            <a:ext cx="455845" cy="455966"/>
          </a:xfrm>
          <a:custGeom>
            <a:rect b="b" l="l" r="r" t="t"/>
            <a:pathLst>
              <a:path extrusionOk="0" h="120000" w="120000">
                <a:moveTo>
                  <a:pt x="118344" y="19001"/>
                </a:moveTo>
                <a:lnTo>
                  <a:pt x="118344" y="19001"/>
                </a:lnTo>
                <a:cubicBezTo>
                  <a:pt x="105310" y="30774"/>
                  <a:pt x="105310" y="30774"/>
                  <a:pt x="105310" y="30774"/>
                </a:cubicBezTo>
                <a:cubicBezTo>
                  <a:pt x="89172" y="14664"/>
                  <a:pt x="89172" y="14664"/>
                  <a:pt x="89172" y="14664"/>
                </a:cubicBezTo>
                <a:cubicBezTo>
                  <a:pt x="100965" y="1445"/>
                  <a:pt x="100965" y="1445"/>
                  <a:pt x="100965" y="1445"/>
                </a:cubicBezTo>
                <a:cubicBezTo>
                  <a:pt x="103862" y="0"/>
                  <a:pt x="106758" y="0"/>
                  <a:pt x="109655" y="1445"/>
                </a:cubicBezTo>
                <a:cubicBezTo>
                  <a:pt x="118344" y="10327"/>
                  <a:pt x="118344" y="10327"/>
                  <a:pt x="118344" y="10327"/>
                </a:cubicBezTo>
                <a:cubicBezTo>
                  <a:pt x="119793" y="13218"/>
                  <a:pt x="119793" y="16110"/>
                  <a:pt x="118344" y="19001"/>
                </a:cubicBezTo>
                <a:close/>
                <a:moveTo>
                  <a:pt x="30620" y="71669"/>
                </a:moveTo>
                <a:lnTo>
                  <a:pt x="30620" y="71669"/>
                </a:lnTo>
                <a:cubicBezTo>
                  <a:pt x="48206" y="87573"/>
                  <a:pt x="48206" y="87573"/>
                  <a:pt x="48206" y="87573"/>
                </a:cubicBezTo>
                <a:cubicBezTo>
                  <a:pt x="26275" y="93562"/>
                  <a:pt x="26275" y="93562"/>
                  <a:pt x="26275" y="93562"/>
                </a:cubicBezTo>
                <a:lnTo>
                  <a:pt x="30620" y="71669"/>
                </a:lnTo>
                <a:close/>
                <a:moveTo>
                  <a:pt x="100965" y="35111"/>
                </a:moveTo>
                <a:lnTo>
                  <a:pt x="100965" y="35111"/>
                </a:lnTo>
                <a:cubicBezTo>
                  <a:pt x="52551" y="84681"/>
                  <a:pt x="52551" y="84681"/>
                  <a:pt x="52551" y="84681"/>
                </a:cubicBezTo>
                <a:cubicBezTo>
                  <a:pt x="34965" y="67125"/>
                  <a:pt x="34965" y="67125"/>
                  <a:pt x="34965" y="67125"/>
                </a:cubicBezTo>
                <a:cubicBezTo>
                  <a:pt x="84827" y="19001"/>
                  <a:pt x="84827" y="19001"/>
                  <a:pt x="84827" y="19001"/>
                </a:cubicBezTo>
                <a:lnTo>
                  <a:pt x="100965" y="35111"/>
                </a:lnTo>
                <a:close/>
                <a:moveTo>
                  <a:pt x="11586" y="17555"/>
                </a:moveTo>
                <a:lnTo>
                  <a:pt x="11586" y="17555"/>
                </a:lnTo>
                <a:cubicBezTo>
                  <a:pt x="11586" y="108020"/>
                  <a:pt x="11586" y="108020"/>
                  <a:pt x="11586" y="108020"/>
                </a:cubicBezTo>
                <a:cubicBezTo>
                  <a:pt x="102413" y="108020"/>
                  <a:pt x="102413" y="108020"/>
                  <a:pt x="102413" y="108020"/>
                </a:cubicBezTo>
                <a:cubicBezTo>
                  <a:pt x="102413" y="42340"/>
                  <a:pt x="102413" y="42340"/>
                  <a:pt x="102413" y="42340"/>
                </a:cubicBezTo>
                <a:cubicBezTo>
                  <a:pt x="114000" y="30774"/>
                  <a:pt x="114000" y="30774"/>
                  <a:pt x="114000" y="30774"/>
                </a:cubicBezTo>
                <a:cubicBezTo>
                  <a:pt x="114000" y="114010"/>
                  <a:pt x="114000" y="114010"/>
                  <a:pt x="114000" y="114010"/>
                </a:cubicBezTo>
                <a:cubicBezTo>
                  <a:pt x="114000" y="116901"/>
                  <a:pt x="111103" y="119793"/>
                  <a:pt x="108206" y="119793"/>
                </a:cubicBezTo>
                <a:cubicBezTo>
                  <a:pt x="5793" y="119793"/>
                  <a:pt x="5793" y="119793"/>
                  <a:pt x="5793" y="119793"/>
                </a:cubicBezTo>
                <a:cubicBezTo>
                  <a:pt x="2896" y="119793"/>
                  <a:pt x="0" y="116901"/>
                  <a:pt x="0" y="114010"/>
                </a:cubicBezTo>
                <a:cubicBezTo>
                  <a:pt x="0" y="11772"/>
                  <a:pt x="0" y="11772"/>
                  <a:pt x="0" y="11772"/>
                </a:cubicBezTo>
                <a:cubicBezTo>
                  <a:pt x="0" y="8881"/>
                  <a:pt x="2896" y="5783"/>
                  <a:pt x="5793" y="5783"/>
                </a:cubicBezTo>
                <a:cubicBezTo>
                  <a:pt x="89172" y="5783"/>
                  <a:pt x="89172" y="5783"/>
                  <a:pt x="89172" y="5783"/>
                </a:cubicBezTo>
                <a:cubicBezTo>
                  <a:pt x="77586" y="17555"/>
                  <a:pt x="77586" y="17555"/>
                  <a:pt x="77586" y="17555"/>
                </a:cubicBezTo>
                <a:lnTo>
                  <a:pt x="11586" y="17555"/>
                </a:lnTo>
                <a:close/>
              </a:path>
            </a:pathLst>
          </a:custGeom>
          <a:solidFill>
            <a:schemeClr val="lt1"/>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302" name="Google Shape;302;p35"/>
          <p:cNvSpPr/>
          <p:nvPr/>
        </p:nvSpPr>
        <p:spPr>
          <a:xfrm>
            <a:off x="7035201" y="2968790"/>
            <a:ext cx="512412" cy="497733"/>
          </a:xfrm>
          <a:custGeom>
            <a:rect b="b" l="l" r="r" t="t"/>
            <a:pathLst>
              <a:path extrusionOk="0" h="120000" w="120000">
                <a:moveTo>
                  <a:pt x="58485" y="17059"/>
                </a:moveTo>
                <a:lnTo>
                  <a:pt x="58485" y="17059"/>
                </a:lnTo>
                <a:cubicBezTo>
                  <a:pt x="44479" y="17059"/>
                  <a:pt x="33312" y="31405"/>
                  <a:pt x="33312" y="45557"/>
                </a:cubicBezTo>
                <a:cubicBezTo>
                  <a:pt x="33312" y="59903"/>
                  <a:pt x="44479" y="71147"/>
                  <a:pt x="58485" y="71147"/>
                </a:cubicBezTo>
                <a:cubicBezTo>
                  <a:pt x="72492" y="71147"/>
                  <a:pt x="86309" y="59903"/>
                  <a:pt x="86309" y="45557"/>
                </a:cubicBezTo>
                <a:cubicBezTo>
                  <a:pt x="86309" y="31405"/>
                  <a:pt x="72492" y="17059"/>
                  <a:pt x="58485" y="17059"/>
                </a:cubicBezTo>
                <a:close/>
                <a:moveTo>
                  <a:pt x="58485" y="62617"/>
                </a:moveTo>
                <a:lnTo>
                  <a:pt x="58485" y="62617"/>
                </a:lnTo>
                <a:cubicBezTo>
                  <a:pt x="50157" y="62617"/>
                  <a:pt x="41829" y="54087"/>
                  <a:pt x="41829" y="45557"/>
                </a:cubicBezTo>
                <a:cubicBezTo>
                  <a:pt x="41829" y="34119"/>
                  <a:pt x="50157" y="25589"/>
                  <a:pt x="58485" y="25589"/>
                </a:cubicBezTo>
                <a:cubicBezTo>
                  <a:pt x="69652" y="25589"/>
                  <a:pt x="77981" y="34119"/>
                  <a:pt x="77981" y="45557"/>
                </a:cubicBezTo>
                <a:cubicBezTo>
                  <a:pt x="77981" y="54087"/>
                  <a:pt x="69652" y="62617"/>
                  <a:pt x="58485" y="62617"/>
                </a:cubicBezTo>
                <a:close/>
                <a:moveTo>
                  <a:pt x="100315" y="65525"/>
                </a:moveTo>
                <a:lnTo>
                  <a:pt x="100315" y="65525"/>
                </a:lnTo>
                <a:cubicBezTo>
                  <a:pt x="102965" y="59903"/>
                  <a:pt x="105804" y="51179"/>
                  <a:pt x="105804" y="45557"/>
                </a:cubicBezTo>
                <a:cubicBezTo>
                  <a:pt x="105804" y="19967"/>
                  <a:pt x="83470" y="0"/>
                  <a:pt x="58485" y="0"/>
                </a:cubicBezTo>
                <a:cubicBezTo>
                  <a:pt x="33312" y="0"/>
                  <a:pt x="13817" y="19967"/>
                  <a:pt x="13817" y="45557"/>
                </a:cubicBezTo>
                <a:cubicBezTo>
                  <a:pt x="13817" y="51179"/>
                  <a:pt x="16656" y="59903"/>
                  <a:pt x="19495" y="65525"/>
                </a:cubicBezTo>
                <a:cubicBezTo>
                  <a:pt x="0" y="96930"/>
                  <a:pt x="0" y="96930"/>
                  <a:pt x="0" y="96930"/>
                </a:cubicBezTo>
                <a:cubicBezTo>
                  <a:pt x="0" y="96930"/>
                  <a:pt x="10977" y="99838"/>
                  <a:pt x="22145" y="102746"/>
                </a:cubicBezTo>
                <a:cubicBezTo>
                  <a:pt x="30662" y="111276"/>
                  <a:pt x="38990" y="119806"/>
                  <a:pt x="38990" y="119806"/>
                </a:cubicBezTo>
                <a:cubicBezTo>
                  <a:pt x="55646" y="91308"/>
                  <a:pt x="55646" y="91308"/>
                  <a:pt x="55646" y="91308"/>
                </a:cubicBezTo>
                <a:cubicBezTo>
                  <a:pt x="58485" y="91308"/>
                  <a:pt x="58485" y="91308"/>
                  <a:pt x="58485" y="91308"/>
                </a:cubicBezTo>
                <a:cubicBezTo>
                  <a:pt x="61324" y="91308"/>
                  <a:pt x="61324" y="91308"/>
                  <a:pt x="61324" y="91308"/>
                </a:cubicBezTo>
                <a:cubicBezTo>
                  <a:pt x="77981" y="119806"/>
                  <a:pt x="77981" y="119806"/>
                  <a:pt x="77981" y="119806"/>
                </a:cubicBezTo>
                <a:cubicBezTo>
                  <a:pt x="77981" y="119806"/>
                  <a:pt x="86309" y="111276"/>
                  <a:pt x="94637" y="102746"/>
                </a:cubicBezTo>
                <a:cubicBezTo>
                  <a:pt x="105804" y="99838"/>
                  <a:pt x="119810" y="96930"/>
                  <a:pt x="119810" y="96930"/>
                </a:cubicBezTo>
                <a:lnTo>
                  <a:pt x="100315" y="65525"/>
                </a:lnTo>
                <a:close/>
                <a:moveTo>
                  <a:pt x="38990" y="105460"/>
                </a:moveTo>
                <a:lnTo>
                  <a:pt x="38990" y="105460"/>
                </a:lnTo>
                <a:cubicBezTo>
                  <a:pt x="38990" y="105460"/>
                  <a:pt x="33312" y="102746"/>
                  <a:pt x="27823" y="96930"/>
                </a:cubicBezTo>
                <a:cubicBezTo>
                  <a:pt x="19495" y="94022"/>
                  <a:pt x="10977" y="91308"/>
                  <a:pt x="10977" y="91308"/>
                </a:cubicBezTo>
                <a:cubicBezTo>
                  <a:pt x="22145" y="74054"/>
                  <a:pt x="22145" y="74054"/>
                  <a:pt x="22145" y="74054"/>
                </a:cubicBezTo>
                <a:cubicBezTo>
                  <a:pt x="27823" y="79870"/>
                  <a:pt x="38990" y="88400"/>
                  <a:pt x="47318" y="88400"/>
                </a:cubicBezTo>
                <a:lnTo>
                  <a:pt x="38990" y="105460"/>
                </a:lnTo>
                <a:close/>
                <a:moveTo>
                  <a:pt x="58485" y="82584"/>
                </a:moveTo>
                <a:lnTo>
                  <a:pt x="58485" y="82584"/>
                </a:lnTo>
                <a:cubicBezTo>
                  <a:pt x="38990" y="82584"/>
                  <a:pt x="22145" y="65525"/>
                  <a:pt x="22145" y="45557"/>
                </a:cubicBezTo>
                <a:cubicBezTo>
                  <a:pt x="22145" y="22681"/>
                  <a:pt x="38990" y="5621"/>
                  <a:pt x="58485" y="5621"/>
                </a:cubicBezTo>
                <a:cubicBezTo>
                  <a:pt x="80630" y="5621"/>
                  <a:pt x="97476" y="22681"/>
                  <a:pt x="97476" y="45557"/>
                </a:cubicBezTo>
                <a:cubicBezTo>
                  <a:pt x="97476" y="65525"/>
                  <a:pt x="80630" y="82584"/>
                  <a:pt x="58485" y="82584"/>
                </a:cubicBezTo>
                <a:close/>
                <a:moveTo>
                  <a:pt x="91798" y="96930"/>
                </a:moveTo>
                <a:lnTo>
                  <a:pt x="91798" y="96930"/>
                </a:lnTo>
                <a:cubicBezTo>
                  <a:pt x="86309" y="102746"/>
                  <a:pt x="80630" y="105460"/>
                  <a:pt x="80630" y="105460"/>
                </a:cubicBezTo>
                <a:cubicBezTo>
                  <a:pt x="69652" y="88400"/>
                  <a:pt x="69652" y="88400"/>
                  <a:pt x="69652" y="88400"/>
                </a:cubicBezTo>
                <a:cubicBezTo>
                  <a:pt x="80630" y="88400"/>
                  <a:pt x="89148" y="79870"/>
                  <a:pt x="94637" y="74054"/>
                </a:cubicBezTo>
                <a:cubicBezTo>
                  <a:pt x="105804" y="91308"/>
                  <a:pt x="105804" y="91308"/>
                  <a:pt x="105804" y="91308"/>
                </a:cubicBezTo>
                <a:cubicBezTo>
                  <a:pt x="105804" y="91308"/>
                  <a:pt x="100315" y="94022"/>
                  <a:pt x="91798" y="96930"/>
                </a:cubicBezTo>
                <a:close/>
              </a:path>
            </a:pathLst>
          </a:custGeom>
          <a:solidFill>
            <a:schemeClr val="lt1"/>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303" name="Google Shape;303;p35"/>
          <p:cNvSpPr/>
          <p:nvPr/>
        </p:nvSpPr>
        <p:spPr>
          <a:xfrm>
            <a:off x="6697852" y="5025460"/>
            <a:ext cx="445101" cy="445216"/>
          </a:xfrm>
          <a:custGeom>
            <a:rect b="b" l="l" r="r" t="t"/>
            <a:pathLst>
              <a:path extrusionOk="0" h="120000" w="120000">
                <a:moveTo>
                  <a:pt x="59718" y="0"/>
                </a:moveTo>
                <a:lnTo>
                  <a:pt x="59718" y="0"/>
                </a:lnTo>
                <a:cubicBezTo>
                  <a:pt x="27323" y="0"/>
                  <a:pt x="0" y="27323"/>
                  <a:pt x="0" y="59999"/>
                </a:cubicBezTo>
                <a:cubicBezTo>
                  <a:pt x="0" y="94647"/>
                  <a:pt x="27323" y="119718"/>
                  <a:pt x="59718" y="119718"/>
                </a:cubicBezTo>
                <a:cubicBezTo>
                  <a:pt x="92112" y="119718"/>
                  <a:pt x="119718" y="94647"/>
                  <a:pt x="119718" y="59999"/>
                </a:cubicBezTo>
                <a:cubicBezTo>
                  <a:pt x="119718" y="27323"/>
                  <a:pt x="92112" y="0"/>
                  <a:pt x="59718" y="0"/>
                </a:cubicBezTo>
                <a:close/>
                <a:moveTo>
                  <a:pt x="64507" y="109859"/>
                </a:moveTo>
                <a:lnTo>
                  <a:pt x="64507" y="109859"/>
                </a:lnTo>
                <a:cubicBezTo>
                  <a:pt x="64507" y="82253"/>
                  <a:pt x="64507" y="82253"/>
                  <a:pt x="64507" y="82253"/>
                </a:cubicBezTo>
                <a:cubicBezTo>
                  <a:pt x="54647" y="82253"/>
                  <a:pt x="54647" y="82253"/>
                  <a:pt x="54647" y="82253"/>
                </a:cubicBezTo>
                <a:cubicBezTo>
                  <a:pt x="54647" y="109859"/>
                  <a:pt x="54647" y="109859"/>
                  <a:pt x="54647" y="109859"/>
                </a:cubicBezTo>
                <a:cubicBezTo>
                  <a:pt x="32112" y="107042"/>
                  <a:pt x="12394" y="87323"/>
                  <a:pt x="9859" y="64788"/>
                </a:cubicBezTo>
                <a:cubicBezTo>
                  <a:pt x="37183" y="64788"/>
                  <a:pt x="37183" y="64788"/>
                  <a:pt x="37183" y="64788"/>
                </a:cubicBezTo>
                <a:cubicBezTo>
                  <a:pt x="37183" y="54929"/>
                  <a:pt x="37183" y="54929"/>
                  <a:pt x="37183" y="54929"/>
                </a:cubicBezTo>
                <a:cubicBezTo>
                  <a:pt x="9859" y="54929"/>
                  <a:pt x="9859" y="54929"/>
                  <a:pt x="9859" y="54929"/>
                </a:cubicBezTo>
                <a:cubicBezTo>
                  <a:pt x="12394" y="32394"/>
                  <a:pt x="32112" y="14929"/>
                  <a:pt x="54647" y="12394"/>
                </a:cubicBezTo>
                <a:cubicBezTo>
                  <a:pt x="54647" y="40000"/>
                  <a:pt x="54647" y="40000"/>
                  <a:pt x="54647" y="40000"/>
                </a:cubicBezTo>
                <a:cubicBezTo>
                  <a:pt x="64507" y="40000"/>
                  <a:pt x="64507" y="40000"/>
                  <a:pt x="64507" y="40000"/>
                </a:cubicBezTo>
                <a:cubicBezTo>
                  <a:pt x="64507" y="12394"/>
                  <a:pt x="64507" y="12394"/>
                  <a:pt x="64507" y="12394"/>
                </a:cubicBezTo>
                <a:cubicBezTo>
                  <a:pt x="87323" y="14929"/>
                  <a:pt x="107042" y="32394"/>
                  <a:pt x="107042" y="54929"/>
                </a:cubicBezTo>
                <a:cubicBezTo>
                  <a:pt x="82253" y="54929"/>
                  <a:pt x="82253" y="54929"/>
                  <a:pt x="82253" y="54929"/>
                </a:cubicBezTo>
                <a:cubicBezTo>
                  <a:pt x="82253" y="64788"/>
                  <a:pt x="82253" y="64788"/>
                  <a:pt x="82253" y="64788"/>
                </a:cubicBezTo>
                <a:cubicBezTo>
                  <a:pt x="107042" y="64788"/>
                  <a:pt x="107042" y="64788"/>
                  <a:pt x="107042" y="64788"/>
                </a:cubicBezTo>
                <a:cubicBezTo>
                  <a:pt x="107042" y="87323"/>
                  <a:pt x="87323" y="107042"/>
                  <a:pt x="64507" y="109859"/>
                </a:cubicBezTo>
                <a:close/>
              </a:path>
            </a:pathLst>
          </a:custGeom>
          <a:solidFill>
            <a:schemeClr val="lt1"/>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6"/>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309" name="Google Shape;309;p36"/>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grpSp>
        <p:nvGrpSpPr>
          <p:cNvPr id="310" name="Google Shape;310;p36"/>
          <p:cNvGrpSpPr/>
          <p:nvPr/>
        </p:nvGrpSpPr>
        <p:grpSpPr>
          <a:xfrm>
            <a:off x="0" y="1"/>
            <a:ext cx="3207026" cy="2729947"/>
            <a:chOff x="-6630" y="-1035"/>
            <a:chExt cx="6844752" cy="6860071"/>
          </a:xfrm>
        </p:grpSpPr>
        <p:sp>
          <p:nvSpPr>
            <p:cNvPr id="311" name="Google Shape;311;p36"/>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C4E2FC">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36"/>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8EC5F7">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36"/>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56A9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14" name="Google Shape;314;p36"/>
          <p:cNvSpPr/>
          <p:nvPr/>
        </p:nvSpPr>
        <p:spPr>
          <a:xfrm>
            <a:off x="4932777" y="3117828"/>
            <a:ext cx="2352576" cy="553998"/>
          </a:xfrm>
          <a:prstGeom prst="rect">
            <a:avLst/>
          </a:prstGeom>
          <a:noFill/>
          <a:ln>
            <a:noFill/>
          </a:ln>
        </p:spPr>
        <p:txBody>
          <a:bodyPr anchorCtr="0" anchor="t" bIns="45700" lIns="91425" spcFirstLastPara="1" rIns="91425" wrap="square" tIns="45700">
            <a:noAutofit/>
          </a:bodyPr>
          <a:lstStyle/>
          <a:p>
            <a:pPr indent="0" lvl="0" marL="0" marR="0" rtl="0" algn="ctr">
              <a:lnSpc>
                <a:spcPct val="169523"/>
              </a:lnSpc>
              <a:spcBef>
                <a:spcPts val="0"/>
              </a:spcBef>
              <a:spcAft>
                <a:spcPts val="0"/>
              </a:spcAft>
              <a:buNone/>
            </a:pPr>
            <a:r>
              <a:rPr lang="en-US" sz="1050">
                <a:solidFill>
                  <a:schemeClr val="dk1"/>
                </a:solidFill>
                <a:latin typeface="Lato"/>
                <a:ea typeface="Lato"/>
                <a:cs typeface="Lato"/>
                <a:sym typeface="Lato"/>
              </a:rPr>
              <a:t>Lorem Ipsum simply dummy text of the printing.</a:t>
            </a:r>
            <a:endParaRPr/>
          </a:p>
        </p:txBody>
      </p:sp>
      <p:sp>
        <p:nvSpPr>
          <p:cNvPr id="315" name="Google Shape;315;p36"/>
          <p:cNvSpPr/>
          <p:nvPr/>
        </p:nvSpPr>
        <p:spPr>
          <a:xfrm>
            <a:off x="4543424" y="2832244"/>
            <a:ext cx="3131278" cy="303673"/>
          </a:xfrm>
          <a:prstGeom prst="rect">
            <a:avLst/>
          </a:prstGeom>
          <a:noFill/>
          <a:ln>
            <a:noFill/>
          </a:ln>
        </p:spPr>
        <p:txBody>
          <a:bodyPr anchorCtr="0" anchor="t" bIns="45700" lIns="91425" spcFirstLastPara="1" rIns="91425" wrap="square" tIns="45700">
            <a:noAutofit/>
          </a:bodyPr>
          <a:lstStyle/>
          <a:p>
            <a:pPr indent="0" lvl="0" marL="0" marR="0" rtl="0" algn="ctr">
              <a:lnSpc>
                <a:spcPct val="127142"/>
              </a:lnSpc>
              <a:spcBef>
                <a:spcPts val="0"/>
              </a:spcBef>
              <a:spcAft>
                <a:spcPts val="0"/>
              </a:spcAft>
              <a:buNone/>
            </a:pPr>
            <a:r>
              <a:rPr lang="en-US" sz="1400">
                <a:solidFill>
                  <a:schemeClr val="dk1"/>
                </a:solidFill>
                <a:latin typeface="Lato"/>
                <a:ea typeface="Lato"/>
                <a:cs typeface="Lato"/>
                <a:sym typeface="Lato"/>
              </a:rPr>
              <a:t>Title Here</a:t>
            </a:r>
            <a:endParaRPr sz="1400">
              <a:solidFill>
                <a:schemeClr val="dk1"/>
              </a:solidFill>
              <a:latin typeface="Lato"/>
              <a:ea typeface="Lato"/>
              <a:cs typeface="Lato"/>
              <a:sym typeface="Lato"/>
            </a:endParaRPr>
          </a:p>
        </p:txBody>
      </p:sp>
      <p:sp>
        <p:nvSpPr>
          <p:cNvPr id="316" name="Google Shape;316;p36"/>
          <p:cNvSpPr/>
          <p:nvPr/>
        </p:nvSpPr>
        <p:spPr>
          <a:xfrm>
            <a:off x="5686766" y="1816818"/>
            <a:ext cx="844595" cy="844595"/>
          </a:xfrm>
          <a:prstGeom prst="roundRect">
            <a:avLst>
              <a:gd fmla="val 29868" name="adj"/>
            </a:avLst>
          </a:prstGeom>
          <a:solidFill>
            <a:schemeClr val="accent2"/>
          </a:solidFill>
          <a:ln>
            <a:noFill/>
          </a:ln>
        </p:spPr>
        <p:txBody>
          <a:bodyPr anchorCtr="0" anchor="ctr" bIns="45700" lIns="91425" spcFirstLastPara="1" rIns="91425" wrap="square" tIns="143975">
            <a:noAutofit/>
          </a:bodyPr>
          <a:lstStyle/>
          <a:p>
            <a:pPr indent="0" lvl="0" marL="0" marR="0" rtl="0" algn="ctr">
              <a:spcBef>
                <a:spcPts val="0"/>
              </a:spcBef>
              <a:spcAft>
                <a:spcPts val="0"/>
              </a:spcAft>
              <a:buNone/>
            </a:pPr>
            <a:r>
              <a:rPr lang="en-US" sz="2800">
                <a:solidFill>
                  <a:srgbClr val="E5E5E5"/>
                </a:solidFill>
                <a:latin typeface="Lato"/>
                <a:ea typeface="Lato"/>
                <a:cs typeface="Lato"/>
                <a:sym typeface="Lato"/>
              </a:rPr>
              <a:t>l</a:t>
            </a:r>
            <a:endParaRPr sz="2800">
              <a:solidFill>
                <a:srgbClr val="E5E5E5"/>
              </a:solidFill>
              <a:latin typeface="Lato"/>
              <a:ea typeface="Lato"/>
              <a:cs typeface="Lato"/>
              <a:sym typeface="Lato"/>
            </a:endParaRPr>
          </a:p>
        </p:txBody>
      </p:sp>
      <p:sp>
        <p:nvSpPr>
          <p:cNvPr id="317" name="Google Shape;317;p36"/>
          <p:cNvSpPr/>
          <p:nvPr/>
        </p:nvSpPr>
        <p:spPr>
          <a:xfrm>
            <a:off x="8406969" y="3117828"/>
            <a:ext cx="2352576" cy="553998"/>
          </a:xfrm>
          <a:prstGeom prst="rect">
            <a:avLst/>
          </a:prstGeom>
          <a:noFill/>
          <a:ln>
            <a:noFill/>
          </a:ln>
        </p:spPr>
        <p:txBody>
          <a:bodyPr anchorCtr="0" anchor="t" bIns="45700" lIns="91425" spcFirstLastPara="1" rIns="91425" wrap="square" tIns="45700">
            <a:noAutofit/>
          </a:bodyPr>
          <a:lstStyle/>
          <a:p>
            <a:pPr indent="0" lvl="0" marL="0" marR="0" rtl="0" algn="ctr">
              <a:lnSpc>
                <a:spcPct val="169523"/>
              </a:lnSpc>
              <a:spcBef>
                <a:spcPts val="0"/>
              </a:spcBef>
              <a:spcAft>
                <a:spcPts val="0"/>
              </a:spcAft>
              <a:buNone/>
            </a:pPr>
            <a:r>
              <a:rPr lang="en-US" sz="1050">
                <a:solidFill>
                  <a:schemeClr val="dk1"/>
                </a:solidFill>
                <a:latin typeface="Lato"/>
                <a:ea typeface="Lato"/>
                <a:cs typeface="Lato"/>
                <a:sym typeface="Lato"/>
              </a:rPr>
              <a:t>Lorem Ipsum simply dummy text of the printing.</a:t>
            </a:r>
            <a:endParaRPr/>
          </a:p>
        </p:txBody>
      </p:sp>
      <p:sp>
        <p:nvSpPr>
          <p:cNvPr id="318" name="Google Shape;318;p36"/>
          <p:cNvSpPr/>
          <p:nvPr/>
        </p:nvSpPr>
        <p:spPr>
          <a:xfrm>
            <a:off x="8017616" y="2832244"/>
            <a:ext cx="3131278" cy="303673"/>
          </a:xfrm>
          <a:prstGeom prst="rect">
            <a:avLst/>
          </a:prstGeom>
          <a:noFill/>
          <a:ln>
            <a:noFill/>
          </a:ln>
        </p:spPr>
        <p:txBody>
          <a:bodyPr anchorCtr="0" anchor="t" bIns="45700" lIns="91425" spcFirstLastPara="1" rIns="91425" wrap="square" tIns="45700">
            <a:noAutofit/>
          </a:bodyPr>
          <a:lstStyle/>
          <a:p>
            <a:pPr indent="0" lvl="0" marL="0" marR="0" rtl="0" algn="ctr">
              <a:lnSpc>
                <a:spcPct val="127142"/>
              </a:lnSpc>
              <a:spcBef>
                <a:spcPts val="0"/>
              </a:spcBef>
              <a:spcAft>
                <a:spcPts val="0"/>
              </a:spcAft>
              <a:buNone/>
            </a:pPr>
            <a:r>
              <a:rPr lang="en-US" sz="1400">
                <a:solidFill>
                  <a:schemeClr val="dk1"/>
                </a:solidFill>
                <a:latin typeface="Lato"/>
                <a:ea typeface="Lato"/>
                <a:cs typeface="Lato"/>
                <a:sym typeface="Lato"/>
              </a:rPr>
              <a:t>Title Here</a:t>
            </a:r>
            <a:endParaRPr sz="1400">
              <a:solidFill>
                <a:schemeClr val="dk1"/>
              </a:solidFill>
              <a:latin typeface="Lato"/>
              <a:ea typeface="Lato"/>
              <a:cs typeface="Lato"/>
              <a:sym typeface="Lato"/>
            </a:endParaRPr>
          </a:p>
        </p:txBody>
      </p:sp>
      <p:sp>
        <p:nvSpPr>
          <p:cNvPr id="319" name="Google Shape;319;p36"/>
          <p:cNvSpPr/>
          <p:nvPr/>
        </p:nvSpPr>
        <p:spPr>
          <a:xfrm>
            <a:off x="9160957" y="1816818"/>
            <a:ext cx="844595" cy="844595"/>
          </a:xfrm>
          <a:prstGeom prst="roundRect">
            <a:avLst>
              <a:gd fmla="val 29868" name="adj"/>
            </a:avLst>
          </a:prstGeom>
          <a:solidFill>
            <a:schemeClr val="accent3"/>
          </a:solidFill>
          <a:ln>
            <a:noFill/>
          </a:ln>
        </p:spPr>
        <p:txBody>
          <a:bodyPr anchorCtr="0" anchor="ctr" bIns="45700" lIns="91425" spcFirstLastPara="1" rIns="91425" wrap="square" tIns="143975">
            <a:noAutofit/>
          </a:bodyPr>
          <a:lstStyle/>
          <a:p>
            <a:pPr indent="0" lvl="0" marL="0" marR="0" rtl="0" algn="ctr">
              <a:spcBef>
                <a:spcPts val="0"/>
              </a:spcBef>
              <a:spcAft>
                <a:spcPts val="0"/>
              </a:spcAft>
              <a:buNone/>
            </a:pPr>
            <a:r>
              <a:rPr lang="en-US" sz="2800">
                <a:solidFill>
                  <a:srgbClr val="E5E5E5"/>
                </a:solidFill>
                <a:latin typeface="Lato"/>
                <a:ea typeface="Lato"/>
                <a:cs typeface="Lato"/>
                <a:sym typeface="Lato"/>
              </a:rPr>
              <a:t>1</a:t>
            </a:r>
            <a:endParaRPr sz="2800">
              <a:solidFill>
                <a:srgbClr val="E5E5E5"/>
              </a:solidFill>
              <a:latin typeface="Lato"/>
              <a:ea typeface="Lato"/>
              <a:cs typeface="Lato"/>
              <a:sym typeface="Lato"/>
            </a:endParaRPr>
          </a:p>
        </p:txBody>
      </p:sp>
      <p:sp>
        <p:nvSpPr>
          <p:cNvPr id="320" name="Google Shape;320;p36"/>
          <p:cNvSpPr/>
          <p:nvPr/>
        </p:nvSpPr>
        <p:spPr>
          <a:xfrm>
            <a:off x="4932777" y="5410007"/>
            <a:ext cx="2352576" cy="553998"/>
          </a:xfrm>
          <a:prstGeom prst="rect">
            <a:avLst/>
          </a:prstGeom>
          <a:noFill/>
          <a:ln>
            <a:noFill/>
          </a:ln>
        </p:spPr>
        <p:txBody>
          <a:bodyPr anchorCtr="0" anchor="t" bIns="45700" lIns="91425" spcFirstLastPara="1" rIns="91425" wrap="square" tIns="45700">
            <a:noAutofit/>
          </a:bodyPr>
          <a:lstStyle/>
          <a:p>
            <a:pPr indent="0" lvl="0" marL="0" marR="0" rtl="0" algn="ctr">
              <a:lnSpc>
                <a:spcPct val="169523"/>
              </a:lnSpc>
              <a:spcBef>
                <a:spcPts val="0"/>
              </a:spcBef>
              <a:spcAft>
                <a:spcPts val="0"/>
              </a:spcAft>
              <a:buNone/>
            </a:pPr>
            <a:r>
              <a:rPr lang="en-US" sz="1050">
                <a:solidFill>
                  <a:schemeClr val="dk1"/>
                </a:solidFill>
                <a:latin typeface="Lato"/>
                <a:ea typeface="Lato"/>
                <a:cs typeface="Lato"/>
                <a:sym typeface="Lato"/>
              </a:rPr>
              <a:t>Lorem Ipsum simply dummy text of the printing.</a:t>
            </a:r>
            <a:endParaRPr/>
          </a:p>
        </p:txBody>
      </p:sp>
      <p:sp>
        <p:nvSpPr>
          <p:cNvPr id="321" name="Google Shape;321;p36"/>
          <p:cNvSpPr/>
          <p:nvPr/>
        </p:nvSpPr>
        <p:spPr>
          <a:xfrm>
            <a:off x="4543424" y="5124424"/>
            <a:ext cx="3131278" cy="303673"/>
          </a:xfrm>
          <a:prstGeom prst="rect">
            <a:avLst/>
          </a:prstGeom>
          <a:noFill/>
          <a:ln>
            <a:noFill/>
          </a:ln>
        </p:spPr>
        <p:txBody>
          <a:bodyPr anchorCtr="0" anchor="t" bIns="45700" lIns="91425" spcFirstLastPara="1" rIns="91425" wrap="square" tIns="45700">
            <a:noAutofit/>
          </a:bodyPr>
          <a:lstStyle/>
          <a:p>
            <a:pPr indent="0" lvl="0" marL="0" marR="0" rtl="0" algn="ctr">
              <a:lnSpc>
                <a:spcPct val="127142"/>
              </a:lnSpc>
              <a:spcBef>
                <a:spcPts val="0"/>
              </a:spcBef>
              <a:spcAft>
                <a:spcPts val="0"/>
              </a:spcAft>
              <a:buNone/>
            </a:pPr>
            <a:r>
              <a:rPr lang="en-US" sz="1400">
                <a:solidFill>
                  <a:schemeClr val="dk1"/>
                </a:solidFill>
                <a:latin typeface="Lato"/>
                <a:ea typeface="Lato"/>
                <a:cs typeface="Lato"/>
                <a:sym typeface="Lato"/>
              </a:rPr>
              <a:t>Title Here</a:t>
            </a:r>
            <a:endParaRPr sz="1400">
              <a:solidFill>
                <a:schemeClr val="dk1"/>
              </a:solidFill>
              <a:latin typeface="Lato"/>
              <a:ea typeface="Lato"/>
              <a:cs typeface="Lato"/>
              <a:sym typeface="Lato"/>
            </a:endParaRPr>
          </a:p>
        </p:txBody>
      </p:sp>
      <p:sp>
        <p:nvSpPr>
          <p:cNvPr id="322" name="Google Shape;322;p36"/>
          <p:cNvSpPr/>
          <p:nvPr/>
        </p:nvSpPr>
        <p:spPr>
          <a:xfrm>
            <a:off x="5686766" y="4108997"/>
            <a:ext cx="844595" cy="844595"/>
          </a:xfrm>
          <a:prstGeom prst="roundRect">
            <a:avLst>
              <a:gd fmla="val 29868" name="adj"/>
            </a:avLst>
          </a:prstGeom>
          <a:solidFill>
            <a:schemeClr val="accent5"/>
          </a:solidFill>
          <a:ln>
            <a:noFill/>
          </a:ln>
        </p:spPr>
        <p:txBody>
          <a:bodyPr anchorCtr="0" anchor="ctr" bIns="45700" lIns="91425" spcFirstLastPara="1" rIns="91425" wrap="square" tIns="143975">
            <a:noAutofit/>
          </a:bodyPr>
          <a:lstStyle/>
          <a:p>
            <a:pPr indent="0" lvl="0" marL="0" marR="0" rtl="0" algn="ctr">
              <a:spcBef>
                <a:spcPts val="0"/>
              </a:spcBef>
              <a:spcAft>
                <a:spcPts val="0"/>
              </a:spcAft>
              <a:buNone/>
            </a:pPr>
            <a:r>
              <a:rPr lang="en-US" sz="4000">
                <a:solidFill>
                  <a:srgbClr val="E5E5E5"/>
                </a:solidFill>
                <a:latin typeface="Lato"/>
                <a:ea typeface="Lato"/>
                <a:cs typeface="Lato"/>
                <a:sym typeface="Lato"/>
              </a:rPr>
              <a:t>!</a:t>
            </a:r>
            <a:endParaRPr sz="4000">
              <a:solidFill>
                <a:srgbClr val="E5E5E5"/>
              </a:solidFill>
              <a:latin typeface="Lato"/>
              <a:ea typeface="Lato"/>
              <a:cs typeface="Lato"/>
              <a:sym typeface="Lato"/>
            </a:endParaRPr>
          </a:p>
        </p:txBody>
      </p:sp>
      <p:sp>
        <p:nvSpPr>
          <p:cNvPr id="323" name="Google Shape;323;p36"/>
          <p:cNvSpPr/>
          <p:nvPr/>
        </p:nvSpPr>
        <p:spPr>
          <a:xfrm>
            <a:off x="8406969" y="5410007"/>
            <a:ext cx="2352576" cy="553998"/>
          </a:xfrm>
          <a:prstGeom prst="rect">
            <a:avLst/>
          </a:prstGeom>
          <a:noFill/>
          <a:ln>
            <a:noFill/>
          </a:ln>
        </p:spPr>
        <p:txBody>
          <a:bodyPr anchorCtr="0" anchor="t" bIns="45700" lIns="91425" spcFirstLastPara="1" rIns="91425" wrap="square" tIns="45700">
            <a:noAutofit/>
          </a:bodyPr>
          <a:lstStyle/>
          <a:p>
            <a:pPr indent="0" lvl="0" marL="0" marR="0" rtl="0" algn="ctr">
              <a:lnSpc>
                <a:spcPct val="169523"/>
              </a:lnSpc>
              <a:spcBef>
                <a:spcPts val="0"/>
              </a:spcBef>
              <a:spcAft>
                <a:spcPts val="0"/>
              </a:spcAft>
              <a:buNone/>
            </a:pPr>
            <a:r>
              <a:rPr lang="en-US" sz="1050">
                <a:solidFill>
                  <a:schemeClr val="dk1"/>
                </a:solidFill>
                <a:latin typeface="Lato"/>
                <a:ea typeface="Lato"/>
                <a:cs typeface="Lato"/>
                <a:sym typeface="Lato"/>
              </a:rPr>
              <a:t>Lorem Ipsum simply dummy text of the printing.</a:t>
            </a:r>
            <a:endParaRPr/>
          </a:p>
        </p:txBody>
      </p:sp>
      <p:sp>
        <p:nvSpPr>
          <p:cNvPr id="324" name="Google Shape;324;p36"/>
          <p:cNvSpPr/>
          <p:nvPr/>
        </p:nvSpPr>
        <p:spPr>
          <a:xfrm>
            <a:off x="8017616" y="5124424"/>
            <a:ext cx="3131278" cy="323165"/>
          </a:xfrm>
          <a:prstGeom prst="rect">
            <a:avLst/>
          </a:prstGeom>
          <a:noFill/>
          <a:ln>
            <a:noFill/>
          </a:ln>
        </p:spPr>
        <p:txBody>
          <a:bodyPr anchorCtr="0" anchor="t" bIns="45700" lIns="91425" spcFirstLastPara="1" rIns="91425" wrap="square" tIns="45700">
            <a:noAutofit/>
          </a:bodyPr>
          <a:lstStyle/>
          <a:p>
            <a:pPr indent="0" lvl="0" marL="0" marR="0" rtl="0" algn="ctr">
              <a:lnSpc>
                <a:spcPct val="127142"/>
              </a:lnSpc>
              <a:spcBef>
                <a:spcPts val="0"/>
              </a:spcBef>
              <a:spcAft>
                <a:spcPts val="0"/>
              </a:spcAft>
              <a:buNone/>
            </a:pPr>
            <a:r>
              <a:rPr lang="en-US" sz="1400">
                <a:solidFill>
                  <a:schemeClr val="dk1"/>
                </a:solidFill>
                <a:latin typeface="Lato"/>
                <a:ea typeface="Lato"/>
                <a:cs typeface="Lato"/>
                <a:sym typeface="Lato"/>
              </a:rPr>
              <a:t>Title Here</a:t>
            </a:r>
            <a:endParaRPr sz="1400">
              <a:solidFill>
                <a:schemeClr val="dk1"/>
              </a:solidFill>
              <a:latin typeface="Lato"/>
              <a:ea typeface="Lato"/>
              <a:cs typeface="Lato"/>
              <a:sym typeface="Lato"/>
            </a:endParaRPr>
          </a:p>
        </p:txBody>
      </p:sp>
      <p:sp>
        <p:nvSpPr>
          <p:cNvPr id="325" name="Google Shape;325;p36"/>
          <p:cNvSpPr/>
          <p:nvPr/>
        </p:nvSpPr>
        <p:spPr>
          <a:xfrm>
            <a:off x="9160957" y="4108997"/>
            <a:ext cx="844595" cy="844595"/>
          </a:xfrm>
          <a:prstGeom prst="roundRect">
            <a:avLst>
              <a:gd fmla="val 29868" name="adj"/>
            </a:avLst>
          </a:prstGeom>
          <a:solidFill>
            <a:schemeClr val="accent4"/>
          </a:solidFill>
          <a:ln>
            <a:noFill/>
          </a:ln>
        </p:spPr>
        <p:txBody>
          <a:bodyPr anchorCtr="0" anchor="ctr" bIns="45700" lIns="91425" spcFirstLastPara="1" rIns="91425" wrap="square" tIns="143975">
            <a:noAutofit/>
          </a:bodyPr>
          <a:lstStyle/>
          <a:p>
            <a:pPr indent="0" lvl="0" marL="0" marR="0" rtl="0" algn="ctr">
              <a:spcBef>
                <a:spcPts val="0"/>
              </a:spcBef>
              <a:spcAft>
                <a:spcPts val="0"/>
              </a:spcAft>
              <a:buNone/>
            </a:pPr>
            <a:r>
              <a:rPr lang="en-US" sz="4000">
                <a:solidFill>
                  <a:srgbClr val="E5E5E5"/>
                </a:solidFill>
                <a:latin typeface="Lato"/>
                <a:ea typeface="Lato"/>
                <a:cs typeface="Lato"/>
                <a:sym typeface="Lato"/>
              </a:rPr>
              <a:t>d</a:t>
            </a:r>
            <a:endParaRPr sz="4000">
              <a:solidFill>
                <a:srgbClr val="E5E5E5"/>
              </a:solidFill>
              <a:latin typeface="Lato"/>
              <a:ea typeface="Lato"/>
              <a:cs typeface="Lato"/>
              <a:sym typeface="Lato"/>
            </a:endParaRPr>
          </a:p>
        </p:txBody>
      </p:sp>
      <p:sp>
        <p:nvSpPr>
          <p:cNvPr id="326" name="Google Shape;326;p36"/>
          <p:cNvSpPr/>
          <p:nvPr/>
        </p:nvSpPr>
        <p:spPr>
          <a:xfrm>
            <a:off x="1458585" y="3117828"/>
            <a:ext cx="2352576" cy="553998"/>
          </a:xfrm>
          <a:prstGeom prst="rect">
            <a:avLst/>
          </a:prstGeom>
          <a:noFill/>
          <a:ln>
            <a:noFill/>
          </a:ln>
        </p:spPr>
        <p:txBody>
          <a:bodyPr anchorCtr="0" anchor="t" bIns="45700" lIns="91425" spcFirstLastPara="1" rIns="91425" wrap="square" tIns="45700">
            <a:noAutofit/>
          </a:bodyPr>
          <a:lstStyle/>
          <a:p>
            <a:pPr indent="0" lvl="0" marL="0" marR="0" rtl="0" algn="ctr">
              <a:lnSpc>
                <a:spcPct val="169523"/>
              </a:lnSpc>
              <a:spcBef>
                <a:spcPts val="0"/>
              </a:spcBef>
              <a:spcAft>
                <a:spcPts val="0"/>
              </a:spcAft>
              <a:buNone/>
            </a:pPr>
            <a:r>
              <a:rPr lang="en-US" sz="1050">
                <a:solidFill>
                  <a:schemeClr val="dk1"/>
                </a:solidFill>
                <a:latin typeface="Lato"/>
                <a:ea typeface="Lato"/>
                <a:cs typeface="Lato"/>
                <a:sym typeface="Lato"/>
              </a:rPr>
              <a:t>Lorem Ipsum simply dummy text of the printing.</a:t>
            </a:r>
            <a:endParaRPr/>
          </a:p>
        </p:txBody>
      </p:sp>
      <p:sp>
        <p:nvSpPr>
          <p:cNvPr id="327" name="Google Shape;327;p36"/>
          <p:cNvSpPr/>
          <p:nvPr/>
        </p:nvSpPr>
        <p:spPr>
          <a:xfrm>
            <a:off x="1069233" y="2832244"/>
            <a:ext cx="3131278" cy="303673"/>
          </a:xfrm>
          <a:prstGeom prst="rect">
            <a:avLst/>
          </a:prstGeom>
          <a:noFill/>
          <a:ln>
            <a:noFill/>
          </a:ln>
        </p:spPr>
        <p:txBody>
          <a:bodyPr anchorCtr="0" anchor="t" bIns="45700" lIns="91425" spcFirstLastPara="1" rIns="91425" wrap="square" tIns="45700">
            <a:noAutofit/>
          </a:bodyPr>
          <a:lstStyle/>
          <a:p>
            <a:pPr indent="0" lvl="0" marL="0" marR="0" rtl="0" algn="ctr">
              <a:lnSpc>
                <a:spcPct val="127142"/>
              </a:lnSpc>
              <a:spcBef>
                <a:spcPts val="0"/>
              </a:spcBef>
              <a:spcAft>
                <a:spcPts val="0"/>
              </a:spcAft>
              <a:buNone/>
            </a:pPr>
            <a:r>
              <a:rPr lang="en-US" sz="1400">
                <a:solidFill>
                  <a:schemeClr val="dk1"/>
                </a:solidFill>
                <a:latin typeface="Lato"/>
                <a:ea typeface="Lato"/>
                <a:cs typeface="Lato"/>
                <a:sym typeface="Lato"/>
              </a:rPr>
              <a:t>Title Here</a:t>
            </a:r>
            <a:endParaRPr sz="1400">
              <a:solidFill>
                <a:schemeClr val="dk1"/>
              </a:solidFill>
              <a:latin typeface="Lato"/>
              <a:ea typeface="Lato"/>
              <a:cs typeface="Lato"/>
              <a:sym typeface="Lato"/>
            </a:endParaRPr>
          </a:p>
        </p:txBody>
      </p:sp>
      <p:sp>
        <p:nvSpPr>
          <p:cNvPr id="328" name="Google Shape;328;p36"/>
          <p:cNvSpPr/>
          <p:nvPr/>
        </p:nvSpPr>
        <p:spPr>
          <a:xfrm>
            <a:off x="2212574" y="1816818"/>
            <a:ext cx="844595" cy="844595"/>
          </a:xfrm>
          <a:prstGeom prst="roundRect">
            <a:avLst>
              <a:gd fmla="val 29868" name="adj"/>
            </a:avLst>
          </a:prstGeom>
          <a:solidFill>
            <a:schemeClr val="accent1"/>
          </a:solidFill>
          <a:ln>
            <a:noFill/>
          </a:ln>
        </p:spPr>
        <p:txBody>
          <a:bodyPr anchorCtr="0" anchor="ctr" bIns="45700" lIns="91425" spcFirstLastPara="1" rIns="91425" wrap="square" tIns="143975">
            <a:noAutofit/>
          </a:bodyPr>
          <a:lstStyle/>
          <a:p>
            <a:pPr indent="0" lvl="0" marL="0" marR="0" rtl="0" algn="ctr">
              <a:spcBef>
                <a:spcPts val="0"/>
              </a:spcBef>
              <a:spcAft>
                <a:spcPts val="0"/>
              </a:spcAft>
              <a:buNone/>
            </a:pPr>
            <a:r>
              <a:rPr lang="en-US" sz="2800">
                <a:solidFill>
                  <a:srgbClr val="E5E5E5"/>
                </a:solidFill>
                <a:latin typeface="Lato"/>
                <a:ea typeface="Lato"/>
                <a:cs typeface="Lato"/>
                <a:sym typeface="Lato"/>
              </a:rPr>
              <a:t>B</a:t>
            </a:r>
            <a:endParaRPr sz="2800">
              <a:solidFill>
                <a:srgbClr val="E5E5E5"/>
              </a:solidFill>
              <a:latin typeface="Lato"/>
              <a:ea typeface="Lato"/>
              <a:cs typeface="Lato"/>
              <a:sym typeface="Lato"/>
            </a:endParaRPr>
          </a:p>
        </p:txBody>
      </p:sp>
      <p:sp>
        <p:nvSpPr>
          <p:cNvPr id="329" name="Google Shape;329;p36"/>
          <p:cNvSpPr/>
          <p:nvPr/>
        </p:nvSpPr>
        <p:spPr>
          <a:xfrm>
            <a:off x="1458585" y="5410007"/>
            <a:ext cx="2352576" cy="553998"/>
          </a:xfrm>
          <a:prstGeom prst="rect">
            <a:avLst/>
          </a:prstGeom>
          <a:noFill/>
          <a:ln>
            <a:noFill/>
          </a:ln>
        </p:spPr>
        <p:txBody>
          <a:bodyPr anchorCtr="0" anchor="t" bIns="45700" lIns="91425" spcFirstLastPara="1" rIns="91425" wrap="square" tIns="45700">
            <a:noAutofit/>
          </a:bodyPr>
          <a:lstStyle/>
          <a:p>
            <a:pPr indent="0" lvl="0" marL="0" marR="0" rtl="0" algn="ctr">
              <a:lnSpc>
                <a:spcPct val="169523"/>
              </a:lnSpc>
              <a:spcBef>
                <a:spcPts val="0"/>
              </a:spcBef>
              <a:spcAft>
                <a:spcPts val="0"/>
              </a:spcAft>
              <a:buNone/>
            </a:pPr>
            <a:r>
              <a:rPr lang="en-US" sz="1050">
                <a:solidFill>
                  <a:schemeClr val="dk1"/>
                </a:solidFill>
                <a:latin typeface="Lato"/>
                <a:ea typeface="Lato"/>
                <a:cs typeface="Lato"/>
                <a:sym typeface="Lato"/>
              </a:rPr>
              <a:t>Lorem Ipsum simply dummy text of the printing.</a:t>
            </a:r>
            <a:endParaRPr/>
          </a:p>
        </p:txBody>
      </p:sp>
      <p:sp>
        <p:nvSpPr>
          <p:cNvPr id="330" name="Google Shape;330;p36"/>
          <p:cNvSpPr/>
          <p:nvPr/>
        </p:nvSpPr>
        <p:spPr>
          <a:xfrm>
            <a:off x="1069233" y="5124424"/>
            <a:ext cx="3131278" cy="303673"/>
          </a:xfrm>
          <a:prstGeom prst="rect">
            <a:avLst/>
          </a:prstGeom>
          <a:noFill/>
          <a:ln>
            <a:noFill/>
          </a:ln>
        </p:spPr>
        <p:txBody>
          <a:bodyPr anchorCtr="0" anchor="t" bIns="45700" lIns="91425" spcFirstLastPara="1" rIns="91425" wrap="square" tIns="45700">
            <a:noAutofit/>
          </a:bodyPr>
          <a:lstStyle/>
          <a:p>
            <a:pPr indent="0" lvl="0" marL="0" marR="0" rtl="0" algn="ctr">
              <a:lnSpc>
                <a:spcPct val="127142"/>
              </a:lnSpc>
              <a:spcBef>
                <a:spcPts val="0"/>
              </a:spcBef>
              <a:spcAft>
                <a:spcPts val="0"/>
              </a:spcAft>
              <a:buNone/>
            </a:pPr>
            <a:r>
              <a:rPr lang="en-US" sz="1400">
                <a:solidFill>
                  <a:schemeClr val="dk1"/>
                </a:solidFill>
                <a:latin typeface="Lato"/>
                <a:ea typeface="Lato"/>
                <a:cs typeface="Lato"/>
                <a:sym typeface="Lato"/>
              </a:rPr>
              <a:t>Title Here</a:t>
            </a:r>
            <a:endParaRPr sz="1400">
              <a:solidFill>
                <a:schemeClr val="dk1"/>
              </a:solidFill>
              <a:latin typeface="Lato"/>
              <a:ea typeface="Lato"/>
              <a:cs typeface="Lato"/>
              <a:sym typeface="Lato"/>
            </a:endParaRPr>
          </a:p>
        </p:txBody>
      </p:sp>
      <p:sp>
        <p:nvSpPr>
          <p:cNvPr id="331" name="Google Shape;331;p36"/>
          <p:cNvSpPr/>
          <p:nvPr/>
        </p:nvSpPr>
        <p:spPr>
          <a:xfrm>
            <a:off x="2212574" y="4108997"/>
            <a:ext cx="844595" cy="844595"/>
          </a:xfrm>
          <a:prstGeom prst="roundRect">
            <a:avLst>
              <a:gd fmla="val 29868" name="adj"/>
            </a:avLst>
          </a:prstGeom>
          <a:solidFill>
            <a:schemeClr val="accent6"/>
          </a:solidFill>
          <a:ln>
            <a:noFill/>
          </a:ln>
        </p:spPr>
        <p:txBody>
          <a:bodyPr anchorCtr="0" anchor="ctr" bIns="45700" lIns="91425" spcFirstLastPara="1" rIns="91425" wrap="square" tIns="143975">
            <a:noAutofit/>
          </a:bodyPr>
          <a:lstStyle/>
          <a:p>
            <a:pPr indent="0" lvl="0" marL="0" marR="0" rtl="0" algn="ctr">
              <a:spcBef>
                <a:spcPts val="0"/>
              </a:spcBef>
              <a:spcAft>
                <a:spcPts val="0"/>
              </a:spcAft>
              <a:buNone/>
            </a:pPr>
            <a:r>
              <a:rPr lang="en-US" sz="4000">
                <a:solidFill>
                  <a:srgbClr val="E5E5E5"/>
                </a:solidFill>
                <a:latin typeface="Lato"/>
                <a:ea typeface="Lato"/>
                <a:cs typeface="Lato"/>
                <a:sym typeface="Lato"/>
              </a:rPr>
              <a:t>t</a:t>
            </a:r>
            <a:endParaRPr sz="4000">
              <a:solidFill>
                <a:srgbClr val="E5E5E5"/>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37"/>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337" name="Google Shape;337;p37"/>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grpSp>
        <p:nvGrpSpPr>
          <p:cNvPr id="338" name="Google Shape;338;p37"/>
          <p:cNvGrpSpPr/>
          <p:nvPr/>
        </p:nvGrpSpPr>
        <p:grpSpPr>
          <a:xfrm flipH="1">
            <a:off x="8984974" y="0"/>
            <a:ext cx="3207026" cy="2729947"/>
            <a:chOff x="-6630" y="-1035"/>
            <a:chExt cx="6844752" cy="6860071"/>
          </a:xfrm>
        </p:grpSpPr>
        <p:sp>
          <p:nvSpPr>
            <p:cNvPr id="339" name="Google Shape;339;p37"/>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C4E2FC">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37"/>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8EC5F7">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37"/>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56A9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42" name="Google Shape;342;p37"/>
          <p:cNvSpPr/>
          <p:nvPr/>
        </p:nvSpPr>
        <p:spPr>
          <a:xfrm>
            <a:off x="2722157" y="3342659"/>
            <a:ext cx="6620102" cy="732973"/>
          </a:xfrm>
          <a:prstGeom prst="homePlat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Lato"/>
              <a:ea typeface="Lato"/>
              <a:cs typeface="Lato"/>
              <a:sym typeface="Lato"/>
            </a:endParaRPr>
          </a:p>
        </p:txBody>
      </p:sp>
      <p:sp>
        <p:nvSpPr>
          <p:cNvPr id="343" name="Google Shape;343;p37"/>
          <p:cNvSpPr/>
          <p:nvPr/>
        </p:nvSpPr>
        <p:spPr>
          <a:xfrm>
            <a:off x="2722155" y="4042956"/>
            <a:ext cx="7356485" cy="732973"/>
          </a:xfrm>
          <a:prstGeom prst="homePlate">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Lato"/>
              <a:ea typeface="Lato"/>
              <a:cs typeface="Lato"/>
              <a:sym typeface="Lato"/>
            </a:endParaRPr>
          </a:p>
        </p:txBody>
      </p:sp>
      <p:sp>
        <p:nvSpPr>
          <p:cNvPr id="344" name="Google Shape;344;p37"/>
          <p:cNvSpPr/>
          <p:nvPr/>
        </p:nvSpPr>
        <p:spPr>
          <a:xfrm>
            <a:off x="2722155" y="4767244"/>
            <a:ext cx="5313017" cy="732973"/>
          </a:xfrm>
          <a:prstGeom prst="homePlate">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Lato"/>
              <a:ea typeface="Lato"/>
              <a:cs typeface="Lato"/>
              <a:sym typeface="Lato"/>
            </a:endParaRPr>
          </a:p>
        </p:txBody>
      </p:sp>
      <p:sp>
        <p:nvSpPr>
          <p:cNvPr id="345" name="Google Shape;345;p37"/>
          <p:cNvSpPr/>
          <p:nvPr/>
        </p:nvSpPr>
        <p:spPr>
          <a:xfrm>
            <a:off x="2722156" y="2626672"/>
            <a:ext cx="8625015" cy="732973"/>
          </a:xfrm>
          <a:prstGeom prst="homePlat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Lato"/>
              <a:ea typeface="Lato"/>
              <a:cs typeface="Lato"/>
              <a:sym typeface="Lato"/>
            </a:endParaRPr>
          </a:p>
        </p:txBody>
      </p:sp>
      <p:grpSp>
        <p:nvGrpSpPr>
          <p:cNvPr id="346" name="Google Shape;346;p37"/>
          <p:cNvGrpSpPr/>
          <p:nvPr/>
        </p:nvGrpSpPr>
        <p:grpSpPr>
          <a:xfrm>
            <a:off x="1307653" y="1459515"/>
            <a:ext cx="1428175" cy="5202149"/>
            <a:chOff x="2897280" y="214999"/>
            <a:chExt cx="1065120" cy="4867342"/>
          </a:xfrm>
        </p:grpSpPr>
        <p:grpSp>
          <p:nvGrpSpPr>
            <p:cNvPr id="347" name="Google Shape;347;p37"/>
            <p:cNvGrpSpPr/>
            <p:nvPr/>
          </p:nvGrpSpPr>
          <p:grpSpPr>
            <a:xfrm>
              <a:off x="2897280" y="214999"/>
              <a:ext cx="1065120" cy="2439102"/>
              <a:chOff x="2897280" y="204839"/>
              <a:chExt cx="1065120" cy="2439102"/>
            </a:xfrm>
          </p:grpSpPr>
          <p:sp>
            <p:nvSpPr>
              <p:cNvPr id="348" name="Google Shape;348;p37"/>
              <p:cNvSpPr/>
              <p:nvPr/>
            </p:nvSpPr>
            <p:spPr>
              <a:xfrm flipH="1">
                <a:off x="2897280" y="204839"/>
                <a:ext cx="1065120" cy="2439102"/>
              </a:xfrm>
              <a:custGeom>
                <a:rect b="b" l="l" r="r" t="t"/>
                <a:pathLst>
                  <a:path extrusionOk="0" h="10000" w="10000">
                    <a:moveTo>
                      <a:pt x="18" y="4474"/>
                    </a:moveTo>
                    <a:lnTo>
                      <a:pt x="10000" y="0"/>
                    </a:lnTo>
                    <a:lnTo>
                      <a:pt x="10000" y="10000"/>
                    </a:lnTo>
                    <a:lnTo>
                      <a:pt x="0" y="10000"/>
                    </a:lnTo>
                    <a:lnTo>
                      <a:pt x="18" y="4474"/>
                    </a:lnTo>
                    <a:close/>
                  </a:path>
                </a:pathLst>
              </a:custGeom>
              <a:solidFill>
                <a:srgbClr val="0B539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Lato"/>
                  <a:ea typeface="Lato"/>
                  <a:cs typeface="Lato"/>
                  <a:sym typeface="Lato"/>
                </a:endParaRPr>
              </a:p>
            </p:txBody>
          </p:sp>
          <p:sp>
            <p:nvSpPr>
              <p:cNvPr id="349" name="Google Shape;349;p37"/>
              <p:cNvSpPr/>
              <p:nvPr/>
            </p:nvSpPr>
            <p:spPr>
              <a:xfrm flipH="1">
                <a:off x="2897280" y="1424459"/>
                <a:ext cx="1065120" cy="1219482"/>
              </a:xfrm>
              <a:custGeom>
                <a:rect b="b" l="l" r="r" t="t"/>
                <a:pathLst>
                  <a:path extrusionOk="0" h="10000" w="10000">
                    <a:moveTo>
                      <a:pt x="18" y="4474"/>
                    </a:moveTo>
                    <a:lnTo>
                      <a:pt x="10000" y="0"/>
                    </a:lnTo>
                    <a:lnTo>
                      <a:pt x="10000" y="10000"/>
                    </a:lnTo>
                    <a:lnTo>
                      <a:pt x="0" y="10000"/>
                    </a:lnTo>
                    <a:lnTo>
                      <a:pt x="18" y="4474"/>
                    </a:lnTo>
                    <a:close/>
                  </a:path>
                </a:pathLst>
              </a:custGeom>
              <a:solidFill>
                <a:srgbClr val="0075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Lato"/>
                  <a:ea typeface="Lato"/>
                  <a:cs typeface="Lato"/>
                  <a:sym typeface="Lato"/>
                </a:endParaRPr>
              </a:p>
            </p:txBody>
          </p:sp>
        </p:grpSp>
        <p:grpSp>
          <p:nvGrpSpPr>
            <p:cNvPr id="350" name="Google Shape;350;p37"/>
            <p:cNvGrpSpPr/>
            <p:nvPr/>
          </p:nvGrpSpPr>
          <p:grpSpPr>
            <a:xfrm flipH="1" rot="10800000">
              <a:off x="2897280" y="2643239"/>
              <a:ext cx="1065120" cy="2439102"/>
              <a:chOff x="2897280" y="204839"/>
              <a:chExt cx="1065120" cy="2439102"/>
            </a:xfrm>
          </p:grpSpPr>
          <p:sp>
            <p:nvSpPr>
              <p:cNvPr id="351" name="Google Shape;351;p37"/>
              <p:cNvSpPr/>
              <p:nvPr/>
            </p:nvSpPr>
            <p:spPr>
              <a:xfrm flipH="1">
                <a:off x="2897280" y="204839"/>
                <a:ext cx="1065120" cy="2439102"/>
              </a:xfrm>
              <a:custGeom>
                <a:rect b="b" l="l" r="r" t="t"/>
                <a:pathLst>
                  <a:path extrusionOk="0" h="10000" w="10000">
                    <a:moveTo>
                      <a:pt x="18" y="4474"/>
                    </a:moveTo>
                    <a:lnTo>
                      <a:pt x="10000" y="0"/>
                    </a:lnTo>
                    <a:lnTo>
                      <a:pt x="10000" y="10000"/>
                    </a:lnTo>
                    <a:lnTo>
                      <a:pt x="0" y="10000"/>
                    </a:lnTo>
                    <a:lnTo>
                      <a:pt x="18" y="4474"/>
                    </a:lnTo>
                    <a:close/>
                  </a:path>
                </a:pathLst>
              </a:custGeom>
              <a:solidFill>
                <a:srgbClr val="0B9B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Lato"/>
                  <a:ea typeface="Lato"/>
                  <a:cs typeface="Lato"/>
                  <a:sym typeface="Lato"/>
                </a:endParaRPr>
              </a:p>
            </p:txBody>
          </p:sp>
          <p:sp>
            <p:nvSpPr>
              <p:cNvPr id="352" name="Google Shape;352;p37"/>
              <p:cNvSpPr/>
              <p:nvPr/>
            </p:nvSpPr>
            <p:spPr>
              <a:xfrm flipH="1">
                <a:off x="2897280" y="1424459"/>
                <a:ext cx="1065120" cy="1219482"/>
              </a:xfrm>
              <a:custGeom>
                <a:rect b="b" l="l" r="r" t="t"/>
                <a:pathLst>
                  <a:path extrusionOk="0" h="10000" w="10000">
                    <a:moveTo>
                      <a:pt x="18" y="4474"/>
                    </a:moveTo>
                    <a:lnTo>
                      <a:pt x="10000" y="0"/>
                    </a:lnTo>
                    <a:lnTo>
                      <a:pt x="10000" y="10000"/>
                    </a:lnTo>
                    <a:lnTo>
                      <a:pt x="0" y="10000"/>
                    </a:lnTo>
                    <a:lnTo>
                      <a:pt x="18" y="4474"/>
                    </a:lnTo>
                    <a:close/>
                  </a:path>
                </a:pathLst>
              </a:custGeom>
              <a:solidFill>
                <a:srgbClr val="089C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Lato"/>
                  <a:ea typeface="Lato"/>
                  <a:cs typeface="Lato"/>
                  <a:sym typeface="Lato"/>
                </a:endParaRPr>
              </a:p>
            </p:txBody>
          </p:sp>
        </p:grpSp>
      </p:grpSp>
      <p:sp>
        <p:nvSpPr>
          <p:cNvPr id="353" name="Google Shape;353;p37"/>
          <p:cNvSpPr/>
          <p:nvPr/>
        </p:nvSpPr>
        <p:spPr>
          <a:xfrm>
            <a:off x="0" y="2751703"/>
            <a:ext cx="1325532" cy="1322847"/>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Lato"/>
              <a:ea typeface="Lato"/>
              <a:cs typeface="Lato"/>
              <a:sym typeface="Lato"/>
            </a:endParaRPr>
          </a:p>
        </p:txBody>
      </p:sp>
      <p:sp>
        <p:nvSpPr>
          <p:cNvPr id="354" name="Google Shape;354;p37"/>
          <p:cNvSpPr/>
          <p:nvPr/>
        </p:nvSpPr>
        <p:spPr>
          <a:xfrm>
            <a:off x="0" y="4030547"/>
            <a:ext cx="1325532" cy="1322847"/>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Lato"/>
              <a:ea typeface="Lato"/>
              <a:cs typeface="Lato"/>
              <a:sym typeface="Lato"/>
            </a:endParaRPr>
          </a:p>
        </p:txBody>
      </p:sp>
      <p:sp>
        <p:nvSpPr>
          <p:cNvPr id="355" name="Google Shape;355;p37"/>
          <p:cNvSpPr/>
          <p:nvPr/>
        </p:nvSpPr>
        <p:spPr>
          <a:xfrm>
            <a:off x="0" y="5345668"/>
            <a:ext cx="1325532" cy="1322847"/>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Lato"/>
              <a:ea typeface="Lato"/>
              <a:cs typeface="Lato"/>
              <a:sym typeface="Lato"/>
            </a:endParaRPr>
          </a:p>
        </p:txBody>
      </p:sp>
      <p:sp>
        <p:nvSpPr>
          <p:cNvPr id="356" name="Google Shape;356;p37"/>
          <p:cNvSpPr/>
          <p:nvPr/>
        </p:nvSpPr>
        <p:spPr>
          <a:xfrm>
            <a:off x="0" y="1459515"/>
            <a:ext cx="1325532" cy="132284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Lato"/>
              <a:ea typeface="Lato"/>
              <a:cs typeface="Lato"/>
              <a:sym typeface="Lato"/>
            </a:endParaRPr>
          </a:p>
        </p:txBody>
      </p:sp>
      <p:sp>
        <p:nvSpPr>
          <p:cNvPr id="357" name="Google Shape;357;p37"/>
          <p:cNvSpPr/>
          <p:nvPr/>
        </p:nvSpPr>
        <p:spPr>
          <a:xfrm>
            <a:off x="7310967" y="3509089"/>
            <a:ext cx="2005393" cy="400110"/>
          </a:xfrm>
          <a:prstGeom prst="rect">
            <a:avLst/>
          </a:prstGeom>
          <a:noFill/>
          <a:ln>
            <a:noFill/>
          </a:ln>
        </p:spPr>
        <p:txBody>
          <a:bodyPr anchorCtr="0" anchor="ctr" bIns="45700" lIns="91425" spcFirstLastPara="1" rIns="365750" wrap="square" tIns="45700">
            <a:noAutofit/>
          </a:bodyPr>
          <a:lstStyle/>
          <a:p>
            <a:pPr indent="0" lvl="0" marL="0" marR="0" rtl="0" algn="r">
              <a:spcBef>
                <a:spcPts val="0"/>
              </a:spcBef>
              <a:spcAft>
                <a:spcPts val="0"/>
              </a:spcAft>
              <a:buNone/>
            </a:pPr>
            <a:r>
              <a:rPr lang="en-US" sz="2000">
                <a:solidFill>
                  <a:schemeClr val="lt1"/>
                </a:solidFill>
                <a:latin typeface="Lato"/>
                <a:ea typeface="Lato"/>
                <a:cs typeface="Lato"/>
                <a:sym typeface="Lato"/>
              </a:rPr>
              <a:t>60%</a:t>
            </a:r>
            <a:endParaRPr/>
          </a:p>
        </p:txBody>
      </p:sp>
      <p:sp>
        <p:nvSpPr>
          <p:cNvPr id="358" name="Google Shape;358;p37"/>
          <p:cNvSpPr/>
          <p:nvPr/>
        </p:nvSpPr>
        <p:spPr>
          <a:xfrm>
            <a:off x="8043218" y="4217681"/>
            <a:ext cx="2005393" cy="400110"/>
          </a:xfrm>
          <a:prstGeom prst="rect">
            <a:avLst/>
          </a:prstGeom>
          <a:noFill/>
          <a:ln>
            <a:noFill/>
          </a:ln>
        </p:spPr>
        <p:txBody>
          <a:bodyPr anchorCtr="0" anchor="ctr" bIns="45700" lIns="91425" spcFirstLastPara="1" rIns="365750" wrap="square" tIns="45700">
            <a:noAutofit/>
          </a:bodyPr>
          <a:lstStyle/>
          <a:p>
            <a:pPr indent="0" lvl="0" marL="0" marR="0" rtl="0" algn="r">
              <a:spcBef>
                <a:spcPts val="0"/>
              </a:spcBef>
              <a:spcAft>
                <a:spcPts val="0"/>
              </a:spcAft>
              <a:buNone/>
            </a:pPr>
            <a:r>
              <a:rPr lang="en-US" sz="2000">
                <a:solidFill>
                  <a:schemeClr val="lt1"/>
                </a:solidFill>
                <a:latin typeface="Lato"/>
                <a:ea typeface="Lato"/>
                <a:cs typeface="Lato"/>
                <a:sym typeface="Lato"/>
              </a:rPr>
              <a:t>75%</a:t>
            </a:r>
            <a:endParaRPr/>
          </a:p>
        </p:txBody>
      </p:sp>
      <p:sp>
        <p:nvSpPr>
          <p:cNvPr id="359" name="Google Shape;359;p37"/>
          <p:cNvSpPr/>
          <p:nvPr/>
        </p:nvSpPr>
        <p:spPr>
          <a:xfrm>
            <a:off x="6011218" y="4933675"/>
            <a:ext cx="2005393" cy="400110"/>
          </a:xfrm>
          <a:prstGeom prst="rect">
            <a:avLst/>
          </a:prstGeom>
          <a:noFill/>
          <a:ln>
            <a:noFill/>
          </a:ln>
        </p:spPr>
        <p:txBody>
          <a:bodyPr anchorCtr="0" anchor="ctr" bIns="45700" lIns="91425" spcFirstLastPara="1" rIns="365750" wrap="square" tIns="45700">
            <a:noAutofit/>
          </a:bodyPr>
          <a:lstStyle/>
          <a:p>
            <a:pPr indent="0" lvl="0" marL="0" marR="0" rtl="0" algn="r">
              <a:spcBef>
                <a:spcPts val="0"/>
              </a:spcBef>
              <a:spcAft>
                <a:spcPts val="0"/>
              </a:spcAft>
              <a:buNone/>
            </a:pPr>
            <a:r>
              <a:rPr lang="en-US" sz="2000">
                <a:solidFill>
                  <a:schemeClr val="lt1"/>
                </a:solidFill>
                <a:latin typeface="Lato"/>
                <a:ea typeface="Lato"/>
                <a:cs typeface="Lato"/>
                <a:sym typeface="Lato"/>
              </a:rPr>
              <a:t>45%</a:t>
            </a:r>
            <a:endParaRPr/>
          </a:p>
        </p:txBody>
      </p:sp>
      <p:sp>
        <p:nvSpPr>
          <p:cNvPr id="360" name="Google Shape;360;p37"/>
          <p:cNvSpPr/>
          <p:nvPr/>
        </p:nvSpPr>
        <p:spPr>
          <a:xfrm>
            <a:off x="9304628" y="2793103"/>
            <a:ext cx="2005393" cy="400110"/>
          </a:xfrm>
          <a:prstGeom prst="rect">
            <a:avLst/>
          </a:prstGeom>
          <a:noFill/>
          <a:ln>
            <a:noFill/>
          </a:ln>
        </p:spPr>
        <p:txBody>
          <a:bodyPr anchorCtr="0" anchor="ctr" bIns="45700" lIns="91425" spcFirstLastPara="1" rIns="365750" wrap="square" tIns="45700">
            <a:noAutofit/>
          </a:bodyPr>
          <a:lstStyle/>
          <a:p>
            <a:pPr indent="0" lvl="0" marL="0" marR="0" rtl="0" algn="r">
              <a:spcBef>
                <a:spcPts val="0"/>
              </a:spcBef>
              <a:spcAft>
                <a:spcPts val="0"/>
              </a:spcAft>
              <a:buNone/>
            </a:pPr>
            <a:r>
              <a:rPr lang="en-US" sz="2000">
                <a:solidFill>
                  <a:schemeClr val="lt1"/>
                </a:solidFill>
                <a:latin typeface="Lato"/>
                <a:ea typeface="Lato"/>
                <a:cs typeface="Lato"/>
                <a:sym typeface="Lato"/>
              </a:rPr>
              <a:t>90%</a:t>
            </a:r>
            <a:endParaRPr/>
          </a:p>
        </p:txBody>
      </p:sp>
      <p:sp>
        <p:nvSpPr>
          <p:cNvPr id="361" name="Google Shape;361;p37"/>
          <p:cNvSpPr/>
          <p:nvPr/>
        </p:nvSpPr>
        <p:spPr>
          <a:xfrm>
            <a:off x="3599895" y="2679994"/>
            <a:ext cx="3473896" cy="458587"/>
          </a:xfrm>
          <a:prstGeom prst="rect">
            <a:avLst/>
          </a:prstGeom>
          <a:noFill/>
          <a:ln>
            <a:noFill/>
          </a:ln>
        </p:spPr>
        <p:txBody>
          <a:bodyPr anchorCtr="0" anchor="t" bIns="45700" lIns="0" spcFirstLastPara="1" rIns="0" wrap="square" tIns="45700">
            <a:noAutofit/>
          </a:bodyPr>
          <a:lstStyle/>
          <a:p>
            <a:pPr indent="0" lvl="0" marL="0" marR="0" rtl="0" algn="l">
              <a:lnSpc>
                <a:spcPct val="85000"/>
              </a:lnSpc>
              <a:spcBef>
                <a:spcPts val="0"/>
              </a:spcBef>
              <a:spcAft>
                <a:spcPts val="0"/>
              </a:spcAft>
              <a:buNone/>
            </a:pPr>
            <a:r>
              <a:rPr lang="en-US" sz="1600">
                <a:solidFill>
                  <a:srgbClr val="FFFFFF"/>
                </a:solidFill>
                <a:latin typeface="Lato"/>
                <a:ea typeface="Lato"/>
                <a:cs typeface="Lato"/>
                <a:sym typeface="Lato"/>
              </a:rPr>
              <a:t>Creative</a:t>
            </a:r>
            <a:endParaRPr/>
          </a:p>
          <a:p>
            <a:pPr indent="0" lvl="0" marL="0" marR="0" rtl="0" algn="l">
              <a:lnSpc>
                <a:spcPct val="85000"/>
              </a:lnSpc>
              <a:spcBef>
                <a:spcPts val="0"/>
              </a:spcBef>
              <a:spcAft>
                <a:spcPts val="0"/>
              </a:spcAft>
              <a:buNone/>
            </a:pPr>
            <a:r>
              <a:rPr lang="en-US" sz="1100">
                <a:solidFill>
                  <a:srgbClr val="FFFFFF"/>
                </a:solidFill>
                <a:latin typeface="Lato"/>
                <a:ea typeface="Lato"/>
                <a:cs typeface="Lato"/>
                <a:sym typeface="Lato"/>
              </a:rPr>
              <a:t>Lorem ipsum dolor sit amet</a:t>
            </a:r>
            <a:endParaRPr/>
          </a:p>
        </p:txBody>
      </p:sp>
      <p:sp>
        <p:nvSpPr>
          <p:cNvPr id="362" name="Google Shape;362;p37"/>
          <p:cNvSpPr/>
          <p:nvPr/>
        </p:nvSpPr>
        <p:spPr>
          <a:xfrm>
            <a:off x="3599895" y="3395980"/>
            <a:ext cx="3473896" cy="458587"/>
          </a:xfrm>
          <a:prstGeom prst="rect">
            <a:avLst/>
          </a:prstGeom>
          <a:noFill/>
          <a:ln>
            <a:noFill/>
          </a:ln>
        </p:spPr>
        <p:txBody>
          <a:bodyPr anchorCtr="0" anchor="t" bIns="45700" lIns="0" spcFirstLastPara="1" rIns="0" wrap="square" tIns="45700">
            <a:noAutofit/>
          </a:bodyPr>
          <a:lstStyle/>
          <a:p>
            <a:pPr indent="0" lvl="0" marL="0" marR="0" rtl="0" algn="l">
              <a:lnSpc>
                <a:spcPct val="85000"/>
              </a:lnSpc>
              <a:spcBef>
                <a:spcPts val="0"/>
              </a:spcBef>
              <a:spcAft>
                <a:spcPts val="0"/>
              </a:spcAft>
              <a:buNone/>
            </a:pPr>
            <a:r>
              <a:rPr lang="en-US" sz="1600">
                <a:solidFill>
                  <a:srgbClr val="FFFFFF"/>
                </a:solidFill>
                <a:latin typeface="Lato"/>
                <a:ea typeface="Lato"/>
                <a:cs typeface="Lato"/>
                <a:sym typeface="Lato"/>
              </a:rPr>
              <a:t>Creative</a:t>
            </a:r>
            <a:endParaRPr/>
          </a:p>
          <a:p>
            <a:pPr indent="0" lvl="0" marL="0" marR="0" rtl="0" algn="l">
              <a:lnSpc>
                <a:spcPct val="85000"/>
              </a:lnSpc>
              <a:spcBef>
                <a:spcPts val="0"/>
              </a:spcBef>
              <a:spcAft>
                <a:spcPts val="0"/>
              </a:spcAft>
              <a:buNone/>
            </a:pPr>
            <a:r>
              <a:rPr lang="en-US" sz="1100">
                <a:solidFill>
                  <a:srgbClr val="FFFFFF"/>
                </a:solidFill>
                <a:latin typeface="Lato"/>
                <a:ea typeface="Lato"/>
                <a:cs typeface="Lato"/>
                <a:sym typeface="Lato"/>
              </a:rPr>
              <a:t>Lorem ipsum dolor sit amet</a:t>
            </a:r>
            <a:endParaRPr/>
          </a:p>
        </p:txBody>
      </p:sp>
      <p:sp>
        <p:nvSpPr>
          <p:cNvPr id="363" name="Google Shape;363;p37"/>
          <p:cNvSpPr/>
          <p:nvPr/>
        </p:nvSpPr>
        <p:spPr>
          <a:xfrm>
            <a:off x="3599895" y="4096278"/>
            <a:ext cx="3473896" cy="458587"/>
          </a:xfrm>
          <a:prstGeom prst="rect">
            <a:avLst/>
          </a:prstGeom>
          <a:noFill/>
          <a:ln>
            <a:noFill/>
          </a:ln>
        </p:spPr>
        <p:txBody>
          <a:bodyPr anchorCtr="0" anchor="t" bIns="45700" lIns="0" spcFirstLastPara="1" rIns="0" wrap="square" tIns="45700">
            <a:noAutofit/>
          </a:bodyPr>
          <a:lstStyle/>
          <a:p>
            <a:pPr indent="0" lvl="0" marL="0" marR="0" rtl="0" algn="l">
              <a:lnSpc>
                <a:spcPct val="85000"/>
              </a:lnSpc>
              <a:spcBef>
                <a:spcPts val="0"/>
              </a:spcBef>
              <a:spcAft>
                <a:spcPts val="0"/>
              </a:spcAft>
              <a:buNone/>
            </a:pPr>
            <a:r>
              <a:rPr lang="en-US" sz="1600">
                <a:solidFill>
                  <a:srgbClr val="FFFFFF"/>
                </a:solidFill>
                <a:latin typeface="Lato"/>
                <a:ea typeface="Lato"/>
                <a:cs typeface="Lato"/>
                <a:sym typeface="Lato"/>
              </a:rPr>
              <a:t>Creative</a:t>
            </a:r>
            <a:endParaRPr/>
          </a:p>
          <a:p>
            <a:pPr indent="0" lvl="0" marL="0" marR="0" rtl="0" algn="l">
              <a:lnSpc>
                <a:spcPct val="85000"/>
              </a:lnSpc>
              <a:spcBef>
                <a:spcPts val="0"/>
              </a:spcBef>
              <a:spcAft>
                <a:spcPts val="0"/>
              </a:spcAft>
              <a:buNone/>
            </a:pPr>
            <a:r>
              <a:rPr lang="en-US" sz="1100">
                <a:solidFill>
                  <a:srgbClr val="FFFFFF"/>
                </a:solidFill>
                <a:latin typeface="Lato"/>
                <a:ea typeface="Lato"/>
                <a:cs typeface="Lato"/>
                <a:sym typeface="Lato"/>
              </a:rPr>
              <a:t>Lorem ipsum dolor sit amet</a:t>
            </a:r>
            <a:endParaRPr/>
          </a:p>
        </p:txBody>
      </p:sp>
      <p:sp>
        <p:nvSpPr>
          <p:cNvPr id="364" name="Google Shape;364;p37"/>
          <p:cNvSpPr/>
          <p:nvPr/>
        </p:nvSpPr>
        <p:spPr>
          <a:xfrm>
            <a:off x="3599895" y="4820566"/>
            <a:ext cx="3473896" cy="458587"/>
          </a:xfrm>
          <a:prstGeom prst="rect">
            <a:avLst/>
          </a:prstGeom>
          <a:noFill/>
          <a:ln>
            <a:noFill/>
          </a:ln>
        </p:spPr>
        <p:txBody>
          <a:bodyPr anchorCtr="0" anchor="t" bIns="45700" lIns="0" spcFirstLastPara="1" rIns="0" wrap="square" tIns="45700">
            <a:noAutofit/>
          </a:bodyPr>
          <a:lstStyle/>
          <a:p>
            <a:pPr indent="0" lvl="0" marL="0" marR="0" rtl="0" algn="l">
              <a:lnSpc>
                <a:spcPct val="85000"/>
              </a:lnSpc>
              <a:spcBef>
                <a:spcPts val="0"/>
              </a:spcBef>
              <a:spcAft>
                <a:spcPts val="0"/>
              </a:spcAft>
              <a:buNone/>
            </a:pPr>
            <a:r>
              <a:rPr lang="en-US" sz="1600">
                <a:solidFill>
                  <a:srgbClr val="FFFFFF"/>
                </a:solidFill>
                <a:latin typeface="Lato"/>
                <a:ea typeface="Lato"/>
                <a:cs typeface="Lato"/>
                <a:sym typeface="Lato"/>
              </a:rPr>
              <a:t>Creative</a:t>
            </a:r>
            <a:endParaRPr/>
          </a:p>
          <a:p>
            <a:pPr indent="0" lvl="0" marL="0" marR="0" rtl="0" algn="l">
              <a:lnSpc>
                <a:spcPct val="85000"/>
              </a:lnSpc>
              <a:spcBef>
                <a:spcPts val="0"/>
              </a:spcBef>
              <a:spcAft>
                <a:spcPts val="0"/>
              </a:spcAft>
              <a:buNone/>
            </a:pPr>
            <a:r>
              <a:rPr lang="en-US" sz="1100">
                <a:solidFill>
                  <a:srgbClr val="FFFFFF"/>
                </a:solidFill>
                <a:latin typeface="Lato"/>
                <a:ea typeface="Lato"/>
                <a:cs typeface="Lato"/>
                <a:sym typeface="Lato"/>
              </a:rPr>
              <a:t>Lorem ipsum dolor sit amet</a:t>
            </a:r>
            <a:endParaRPr/>
          </a:p>
        </p:txBody>
      </p:sp>
      <p:pic>
        <p:nvPicPr>
          <p:cNvPr id="365" name="Google Shape;365;p37"/>
          <p:cNvPicPr preferRelativeResize="0"/>
          <p:nvPr/>
        </p:nvPicPr>
        <p:blipFill rotWithShape="1">
          <a:blip r:embed="rId3">
            <a:alphaModFix/>
          </a:blip>
          <a:srcRect b="0" l="0" r="0" t="0"/>
          <a:stretch/>
        </p:blipFill>
        <p:spPr>
          <a:xfrm>
            <a:off x="202438" y="1906824"/>
            <a:ext cx="980940" cy="434651"/>
          </a:xfrm>
          <a:prstGeom prst="rect">
            <a:avLst/>
          </a:prstGeom>
          <a:noFill/>
          <a:ln>
            <a:noFill/>
          </a:ln>
        </p:spPr>
      </p:pic>
      <p:pic>
        <p:nvPicPr>
          <p:cNvPr id="366" name="Google Shape;366;p37"/>
          <p:cNvPicPr preferRelativeResize="0"/>
          <p:nvPr/>
        </p:nvPicPr>
        <p:blipFill rotWithShape="1">
          <a:blip r:embed="rId4">
            <a:alphaModFix/>
          </a:blip>
          <a:srcRect b="0" l="0" r="0" t="0"/>
          <a:stretch/>
        </p:blipFill>
        <p:spPr>
          <a:xfrm>
            <a:off x="359089" y="4393036"/>
            <a:ext cx="710744" cy="498883"/>
          </a:xfrm>
          <a:prstGeom prst="rect">
            <a:avLst/>
          </a:prstGeom>
          <a:noFill/>
          <a:ln>
            <a:noFill/>
          </a:ln>
        </p:spPr>
      </p:pic>
      <p:sp>
        <p:nvSpPr>
          <p:cNvPr id="367" name="Google Shape;367;p37"/>
          <p:cNvSpPr/>
          <p:nvPr/>
        </p:nvSpPr>
        <p:spPr>
          <a:xfrm>
            <a:off x="472470" y="3100851"/>
            <a:ext cx="423061" cy="547688"/>
          </a:xfrm>
          <a:custGeom>
            <a:rect b="b" l="l" r="r" t="t"/>
            <a:pathLst>
              <a:path extrusionOk="0" h="549" w="422">
                <a:moveTo>
                  <a:pt x="422" y="171"/>
                </a:moveTo>
                <a:cubicBezTo>
                  <a:pt x="422" y="68"/>
                  <a:pt x="422" y="68"/>
                  <a:pt x="422" y="68"/>
                </a:cubicBezTo>
                <a:cubicBezTo>
                  <a:pt x="422" y="24"/>
                  <a:pt x="314" y="0"/>
                  <a:pt x="211" y="0"/>
                </a:cubicBezTo>
                <a:cubicBezTo>
                  <a:pt x="109" y="0"/>
                  <a:pt x="0" y="24"/>
                  <a:pt x="0" y="68"/>
                </a:cubicBezTo>
                <a:cubicBezTo>
                  <a:pt x="0" y="171"/>
                  <a:pt x="0" y="171"/>
                  <a:pt x="0" y="171"/>
                </a:cubicBezTo>
                <a:cubicBezTo>
                  <a:pt x="0" y="181"/>
                  <a:pt x="6" y="189"/>
                  <a:pt x="14" y="197"/>
                </a:cubicBezTo>
                <a:cubicBezTo>
                  <a:pt x="5" y="205"/>
                  <a:pt x="0" y="213"/>
                  <a:pt x="0" y="222"/>
                </a:cubicBezTo>
                <a:cubicBezTo>
                  <a:pt x="0" y="326"/>
                  <a:pt x="0" y="326"/>
                  <a:pt x="0" y="326"/>
                </a:cubicBezTo>
                <a:cubicBezTo>
                  <a:pt x="0" y="335"/>
                  <a:pt x="6" y="344"/>
                  <a:pt x="14" y="352"/>
                </a:cubicBezTo>
                <a:cubicBezTo>
                  <a:pt x="5" y="359"/>
                  <a:pt x="0" y="368"/>
                  <a:pt x="0" y="377"/>
                </a:cubicBezTo>
                <a:cubicBezTo>
                  <a:pt x="0" y="481"/>
                  <a:pt x="0" y="481"/>
                  <a:pt x="0" y="481"/>
                </a:cubicBezTo>
                <a:cubicBezTo>
                  <a:pt x="0" y="525"/>
                  <a:pt x="109" y="549"/>
                  <a:pt x="211" y="549"/>
                </a:cubicBezTo>
                <a:cubicBezTo>
                  <a:pt x="314" y="549"/>
                  <a:pt x="422" y="525"/>
                  <a:pt x="422" y="481"/>
                </a:cubicBezTo>
                <a:cubicBezTo>
                  <a:pt x="422" y="377"/>
                  <a:pt x="422" y="377"/>
                  <a:pt x="422" y="377"/>
                </a:cubicBezTo>
                <a:cubicBezTo>
                  <a:pt x="422" y="368"/>
                  <a:pt x="418" y="359"/>
                  <a:pt x="408" y="352"/>
                </a:cubicBezTo>
                <a:cubicBezTo>
                  <a:pt x="417" y="344"/>
                  <a:pt x="422" y="335"/>
                  <a:pt x="422" y="326"/>
                </a:cubicBezTo>
                <a:cubicBezTo>
                  <a:pt x="422" y="222"/>
                  <a:pt x="422" y="222"/>
                  <a:pt x="422" y="222"/>
                </a:cubicBezTo>
                <a:cubicBezTo>
                  <a:pt x="422" y="213"/>
                  <a:pt x="418" y="205"/>
                  <a:pt x="408" y="197"/>
                </a:cubicBezTo>
                <a:cubicBezTo>
                  <a:pt x="417" y="189"/>
                  <a:pt x="422" y="181"/>
                  <a:pt x="422" y="171"/>
                </a:cubicBezTo>
                <a:moveTo>
                  <a:pt x="394" y="190"/>
                </a:moveTo>
                <a:cubicBezTo>
                  <a:pt x="393" y="191"/>
                  <a:pt x="393" y="191"/>
                  <a:pt x="392" y="192"/>
                </a:cubicBezTo>
                <a:cubicBezTo>
                  <a:pt x="363" y="210"/>
                  <a:pt x="296" y="225"/>
                  <a:pt x="211" y="225"/>
                </a:cubicBezTo>
                <a:cubicBezTo>
                  <a:pt x="126" y="225"/>
                  <a:pt x="60" y="210"/>
                  <a:pt x="31" y="192"/>
                </a:cubicBezTo>
                <a:cubicBezTo>
                  <a:pt x="30" y="191"/>
                  <a:pt x="29" y="191"/>
                  <a:pt x="29" y="190"/>
                </a:cubicBezTo>
                <a:cubicBezTo>
                  <a:pt x="19" y="184"/>
                  <a:pt x="14" y="178"/>
                  <a:pt x="14" y="171"/>
                </a:cubicBezTo>
                <a:cubicBezTo>
                  <a:pt x="14" y="94"/>
                  <a:pt x="14" y="94"/>
                  <a:pt x="14" y="94"/>
                </a:cubicBezTo>
                <a:cubicBezTo>
                  <a:pt x="47" y="121"/>
                  <a:pt x="131" y="136"/>
                  <a:pt x="211" y="136"/>
                </a:cubicBezTo>
                <a:cubicBezTo>
                  <a:pt x="292" y="136"/>
                  <a:pt x="376" y="121"/>
                  <a:pt x="408" y="94"/>
                </a:cubicBezTo>
                <a:cubicBezTo>
                  <a:pt x="408" y="171"/>
                  <a:pt x="408" y="171"/>
                  <a:pt x="408" y="171"/>
                </a:cubicBezTo>
                <a:cubicBezTo>
                  <a:pt x="408" y="178"/>
                  <a:pt x="403" y="184"/>
                  <a:pt x="394" y="190"/>
                </a:cubicBezTo>
                <a:moveTo>
                  <a:pt x="211" y="14"/>
                </a:moveTo>
                <a:cubicBezTo>
                  <a:pt x="327" y="14"/>
                  <a:pt x="408" y="42"/>
                  <a:pt x="408" y="68"/>
                </a:cubicBezTo>
                <a:cubicBezTo>
                  <a:pt x="408" y="93"/>
                  <a:pt x="327" y="122"/>
                  <a:pt x="211" y="122"/>
                </a:cubicBezTo>
                <a:cubicBezTo>
                  <a:pt x="95" y="122"/>
                  <a:pt x="14" y="93"/>
                  <a:pt x="14" y="68"/>
                </a:cubicBezTo>
                <a:cubicBezTo>
                  <a:pt x="14" y="42"/>
                  <a:pt x="95" y="14"/>
                  <a:pt x="211" y="14"/>
                </a:cubicBezTo>
                <a:moveTo>
                  <a:pt x="394" y="345"/>
                </a:moveTo>
                <a:cubicBezTo>
                  <a:pt x="393" y="345"/>
                  <a:pt x="393" y="346"/>
                  <a:pt x="392" y="346"/>
                </a:cubicBezTo>
                <a:cubicBezTo>
                  <a:pt x="363" y="365"/>
                  <a:pt x="297" y="380"/>
                  <a:pt x="211" y="380"/>
                </a:cubicBezTo>
                <a:cubicBezTo>
                  <a:pt x="126" y="380"/>
                  <a:pt x="60" y="365"/>
                  <a:pt x="31" y="346"/>
                </a:cubicBezTo>
                <a:cubicBezTo>
                  <a:pt x="30" y="346"/>
                  <a:pt x="29" y="345"/>
                  <a:pt x="29" y="345"/>
                </a:cubicBezTo>
                <a:cubicBezTo>
                  <a:pt x="20" y="339"/>
                  <a:pt x="14" y="332"/>
                  <a:pt x="14" y="326"/>
                </a:cubicBezTo>
                <a:cubicBezTo>
                  <a:pt x="14" y="248"/>
                  <a:pt x="14" y="248"/>
                  <a:pt x="14" y="248"/>
                </a:cubicBezTo>
                <a:cubicBezTo>
                  <a:pt x="47" y="276"/>
                  <a:pt x="131" y="290"/>
                  <a:pt x="211" y="290"/>
                </a:cubicBezTo>
                <a:cubicBezTo>
                  <a:pt x="292" y="290"/>
                  <a:pt x="376" y="276"/>
                  <a:pt x="408" y="248"/>
                </a:cubicBezTo>
                <a:cubicBezTo>
                  <a:pt x="408" y="326"/>
                  <a:pt x="408" y="326"/>
                  <a:pt x="408" y="326"/>
                </a:cubicBezTo>
                <a:cubicBezTo>
                  <a:pt x="408" y="332"/>
                  <a:pt x="403" y="339"/>
                  <a:pt x="394" y="345"/>
                </a:cubicBezTo>
                <a:moveTo>
                  <a:pt x="211" y="535"/>
                </a:moveTo>
                <a:cubicBezTo>
                  <a:pt x="95" y="535"/>
                  <a:pt x="14" y="506"/>
                  <a:pt x="14" y="481"/>
                </a:cubicBezTo>
                <a:cubicBezTo>
                  <a:pt x="14" y="403"/>
                  <a:pt x="14" y="403"/>
                  <a:pt x="14" y="403"/>
                </a:cubicBezTo>
                <a:cubicBezTo>
                  <a:pt x="47" y="430"/>
                  <a:pt x="131" y="445"/>
                  <a:pt x="211" y="445"/>
                </a:cubicBezTo>
                <a:cubicBezTo>
                  <a:pt x="292" y="445"/>
                  <a:pt x="376" y="430"/>
                  <a:pt x="408" y="403"/>
                </a:cubicBezTo>
                <a:cubicBezTo>
                  <a:pt x="408" y="481"/>
                  <a:pt x="408" y="481"/>
                  <a:pt x="408" y="481"/>
                </a:cubicBezTo>
                <a:cubicBezTo>
                  <a:pt x="408" y="506"/>
                  <a:pt x="327" y="535"/>
                  <a:pt x="211" y="535"/>
                </a:cubicBezTo>
                <a:moveTo>
                  <a:pt x="408" y="377"/>
                </a:moveTo>
                <a:cubicBezTo>
                  <a:pt x="408" y="403"/>
                  <a:pt x="327" y="431"/>
                  <a:pt x="211" y="431"/>
                </a:cubicBezTo>
                <a:cubicBezTo>
                  <a:pt x="95" y="431"/>
                  <a:pt x="14" y="403"/>
                  <a:pt x="14" y="377"/>
                </a:cubicBezTo>
                <a:cubicBezTo>
                  <a:pt x="14" y="370"/>
                  <a:pt x="20" y="364"/>
                  <a:pt x="26" y="360"/>
                </a:cubicBezTo>
                <a:cubicBezTo>
                  <a:pt x="65" y="382"/>
                  <a:pt x="140" y="394"/>
                  <a:pt x="211" y="394"/>
                </a:cubicBezTo>
                <a:cubicBezTo>
                  <a:pt x="283" y="394"/>
                  <a:pt x="358" y="382"/>
                  <a:pt x="396" y="360"/>
                </a:cubicBezTo>
                <a:cubicBezTo>
                  <a:pt x="402" y="364"/>
                  <a:pt x="408" y="370"/>
                  <a:pt x="408" y="377"/>
                </a:cubicBezTo>
                <a:moveTo>
                  <a:pt x="408" y="222"/>
                </a:moveTo>
                <a:cubicBezTo>
                  <a:pt x="408" y="248"/>
                  <a:pt x="327" y="276"/>
                  <a:pt x="211" y="276"/>
                </a:cubicBezTo>
                <a:cubicBezTo>
                  <a:pt x="95" y="276"/>
                  <a:pt x="14" y="248"/>
                  <a:pt x="14" y="222"/>
                </a:cubicBezTo>
                <a:cubicBezTo>
                  <a:pt x="14" y="216"/>
                  <a:pt x="20" y="210"/>
                  <a:pt x="26" y="205"/>
                </a:cubicBezTo>
                <a:cubicBezTo>
                  <a:pt x="65" y="228"/>
                  <a:pt x="140" y="239"/>
                  <a:pt x="211" y="239"/>
                </a:cubicBezTo>
                <a:cubicBezTo>
                  <a:pt x="283" y="239"/>
                  <a:pt x="358" y="228"/>
                  <a:pt x="397" y="205"/>
                </a:cubicBezTo>
                <a:cubicBezTo>
                  <a:pt x="403" y="210"/>
                  <a:pt x="408" y="216"/>
                  <a:pt x="408" y="222"/>
                </a:cubicBezTo>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Lato"/>
              <a:ea typeface="Lato"/>
              <a:cs typeface="Lato"/>
              <a:sym typeface="Lato"/>
            </a:endParaRPr>
          </a:p>
        </p:txBody>
      </p:sp>
      <p:grpSp>
        <p:nvGrpSpPr>
          <p:cNvPr id="368" name="Google Shape;368;p37"/>
          <p:cNvGrpSpPr/>
          <p:nvPr/>
        </p:nvGrpSpPr>
        <p:grpSpPr>
          <a:xfrm>
            <a:off x="472470" y="5668214"/>
            <a:ext cx="579514" cy="574675"/>
            <a:chOff x="6816631" y="2127157"/>
            <a:chExt cx="576262" cy="574675"/>
          </a:xfrm>
        </p:grpSpPr>
        <p:sp>
          <p:nvSpPr>
            <p:cNvPr id="369" name="Google Shape;369;p37"/>
            <p:cNvSpPr/>
            <p:nvPr/>
          </p:nvSpPr>
          <p:spPr>
            <a:xfrm>
              <a:off x="6816631" y="2127157"/>
              <a:ext cx="576262" cy="574675"/>
            </a:xfrm>
            <a:custGeom>
              <a:rect b="b" l="l" r="r" t="t"/>
              <a:pathLst>
                <a:path extrusionOk="0" h="577" w="578">
                  <a:moveTo>
                    <a:pt x="576" y="490"/>
                  </a:moveTo>
                  <a:cubicBezTo>
                    <a:pt x="442" y="357"/>
                    <a:pt x="442" y="357"/>
                    <a:pt x="442" y="357"/>
                  </a:cubicBezTo>
                  <a:cubicBezTo>
                    <a:pt x="440" y="354"/>
                    <a:pt x="435" y="354"/>
                    <a:pt x="432" y="357"/>
                  </a:cubicBezTo>
                  <a:cubicBezTo>
                    <a:pt x="400" y="389"/>
                    <a:pt x="400" y="389"/>
                    <a:pt x="400" y="389"/>
                  </a:cubicBezTo>
                  <a:cubicBezTo>
                    <a:pt x="370" y="360"/>
                    <a:pt x="370" y="360"/>
                    <a:pt x="370" y="360"/>
                  </a:cubicBezTo>
                  <a:cubicBezTo>
                    <a:pt x="436" y="294"/>
                    <a:pt x="436" y="294"/>
                    <a:pt x="436" y="294"/>
                  </a:cubicBezTo>
                  <a:cubicBezTo>
                    <a:pt x="478" y="252"/>
                    <a:pt x="478" y="184"/>
                    <a:pt x="436" y="142"/>
                  </a:cubicBezTo>
                  <a:cubicBezTo>
                    <a:pt x="416" y="122"/>
                    <a:pt x="389" y="111"/>
                    <a:pt x="360" y="111"/>
                  </a:cubicBezTo>
                  <a:cubicBezTo>
                    <a:pt x="332" y="111"/>
                    <a:pt x="305" y="122"/>
                    <a:pt x="284" y="142"/>
                  </a:cubicBezTo>
                  <a:cubicBezTo>
                    <a:pt x="219" y="208"/>
                    <a:pt x="219" y="208"/>
                    <a:pt x="219" y="208"/>
                  </a:cubicBezTo>
                  <a:cubicBezTo>
                    <a:pt x="189" y="178"/>
                    <a:pt x="189" y="178"/>
                    <a:pt x="189" y="178"/>
                  </a:cubicBezTo>
                  <a:cubicBezTo>
                    <a:pt x="221" y="146"/>
                    <a:pt x="221" y="146"/>
                    <a:pt x="221" y="146"/>
                  </a:cubicBezTo>
                  <a:cubicBezTo>
                    <a:pt x="224" y="143"/>
                    <a:pt x="224" y="139"/>
                    <a:pt x="221" y="136"/>
                  </a:cubicBezTo>
                  <a:cubicBezTo>
                    <a:pt x="88" y="2"/>
                    <a:pt x="88" y="2"/>
                    <a:pt x="88" y="2"/>
                  </a:cubicBezTo>
                  <a:cubicBezTo>
                    <a:pt x="85" y="0"/>
                    <a:pt x="81" y="0"/>
                    <a:pt x="78" y="2"/>
                  </a:cubicBezTo>
                  <a:cubicBezTo>
                    <a:pt x="3" y="77"/>
                    <a:pt x="3" y="77"/>
                    <a:pt x="3" y="77"/>
                  </a:cubicBezTo>
                  <a:cubicBezTo>
                    <a:pt x="0" y="80"/>
                    <a:pt x="0" y="85"/>
                    <a:pt x="3" y="87"/>
                  </a:cubicBezTo>
                  <a:cubicBezTo>
                    <a:pt x="136" y="221"/>
                    <a:pt x="136" y="221"/>
                    <a:pt x="136" y="221"/>
                  </a:cubicBezTo>
                  <a:cubicBezTo>
                    <a:pt x="138" y="222"/>
                    <a:pt x="140" y="223"/>
                    <a:pt x="141" y="223"/>
                  </a:cubicBezTo>
                  <a:cubicBezTo>
                    <a:pt x="143" y="223"/>
                    <a:pt x="145" y="222"/>
                    <a:pt x="146" y="221"/>
                  </a:cubicBezTo>
                  <a:cubicBezTo>
                    <a:pt x="179" y="188"/>
                    <a:pt x="179" y="188"/>
                    <a:pt x="179" y="188"/>
                  </a:cubicBezTo>
                  <a:cubicBezTo>
                    <a:pt x="209" y="218"/>
                    <a:pt x="209" y="218"/>
                    <a:pt x="209" y="218"/>
                  </a:cubicBezTo>
                  <a:cubicBezTo>
                    <a:pt x="156" y="270"/>
                    <a:pt x="156" y="270"/>
                    <a:pt x="156" y="270"/>
                  </a:cubicBezTo>
                  <a:cubicBezTo>
                    <a:pt x="154" y="273"/>
                    <a:pt x="154" y="277"/>
                    <a:pt x="156" y="280"/>
                  </a:cubicBezTo>
                  <a:cubicBezTo>
                    <a:pt x="190" y="314"/>
                    <a:pt x="190" y="314"/>
                    <a:pt x="190" y="314"/>
                  </a:cubicBezTo>
                  <a:cubicBezTo>
                    <a:pt x="180" y="311"/>
                    <a:pt x="171" y="310"/>
                    <a:pt x="161" y="310"/>
                  </a:cubicBezTo>
                  <a:cubicBezTo>
                    <a:pt x="133" y="310"/>
                    <a:pt x="106" y="321"/>
                    <a:pt x="85" y="341"/>
                  </a:cubicBezTo>
                  <a:cubicBezTo>
                    <a:pt x="83" y="344"/>
                    <a:pt x="83" y="348"/>
                    <a:pt x="85" y="351"/>
                  </a:cubicBezTo>
                  <a:cubicBezTo>
                    <a:pt x="227" y="493"/>
                    <a:pt x="227" y="493"/>
                    <a:pt x="227" y="493"/>
                  </a:cubicBezTo>
                  <a:cubicBezTo>
                    <a:pt x="228" y="494"/>
                    <a:pt x="230" y="495"/>
                    <a:pt x="232" y="495"/>
                  </a:cubicBezTo>
                  <a:cubicBezTo>
                    <a:pt x="234" y="495"/>
                    <a:pt x="236" y="494"/>
                    <a:pt x="237" y="493"/>
                  </a:cubicBezTo>
                  <a:cubicBezTo>
                    <a:pt x="257" y="473"/>
                    <a:pt x="268" y="446"/>
                    <a:pt x="268" y="417"/>
                  </a:cubicBezTo>
                  <a:cubicBezTo>
                    <a:pt x="268" y="407"/>
                    <a:pt x="267" y="398"/>
                    <a:pt x="265" y="389"/>
                  </a:cubicBezTo>
                  <a:cubicBezTo>
                    <a:pt x="298" y="422"/>
                    <a:pt x="298" y="422"/>
                    <a:pt x="298" y="422"/>
                  </a:cubicBezTo>
                  <a:cubicBezTo>
                    <a:pt x="299" y="423"/>
                    <a:pt x="301" y="424"/>
                    <a:pt x="303" y="424"/>
                  </a:cubicBezTo>
                  <a:cubicBezTo>
                    <a:pt x="305" y="424"/>
                    <a:pt x="307" y="423"/>
                    <a:pt x="308" y="422"/>
                  </a:cubicBezTo>
                  <a:cubicBezTo>
                    <a:pt x="360" y="370"/>
                    <a:pt x="360" y="370"/>
                    <a:pt x="360" y="370"/>
                  </a:cubicBezTo>
                  <a:cubicBezTo>
                    <a:pt x="390" y="399"/>
                    <a:pt x="390" y="399"/>
                    <a:pt x="390" y="399"/>
                  </a:cubicBezTo>
                  <a:cubicBezTo>
                    <a:pt x="357" y="432"/>
                    <a:pt x="357" y="432"/>
                    <a:pt x="357" y="432"/>
                  </a:cubicBezTo>
                  <a:cubicBezTo>
                    <a:pt x="356" y="433"/>
                    <a:pt x="355" y="435"/>
                    <a:pt x="355" y="437"/>
                  </a:cubicBezTo>
                  <a:cubicBezTo>
                    <a:pt x="355" y="439"/>
                    <a:pt x="356" y="440"/>
                    <a:pt x="357" y="442"/>
                  </a:cubicBezTo>
                  <a:cubicBezTo>
                    <a:pt x="491" y="575"/>
                    <a:pt x="491" y="575"/>
                    <a:pt x="491" y="575"/>
                  </a:cubicBezTo>
                  <a:cubicBezTo>
                    <a:pt x="492" y="576"/>
                    <a:pt x="494" y="577"/>
                    <a:pt x="496" y="577"/>
                  </a:cubicBezTo>
                  <a:cubicBezTo>
                    <a:pt x="498" y="577"/>
                    <a:pt x="499" y="576"/>
                    <a:pt x="501" y="575"/>
                  </a:cubicBezTo>
                  <a:cubicBezTo>
                    <a:pt x="576" y="500"/>
                    <a:pt x="576" y="500"/>
                    <a:pt x="576" y="500"/>
                  </a:cubicBezTo>
                  <a:cubicBezTo>
                    <a:pt x="577" y="499"/>
                    <a:pt x="578" y="497"/>
                    <a:pt x="578" y="495"/>
                  </a:cubicBezTo>
                  <a:cubicBezTo>
                    <a:pt x="578" y="493"/>
                    <a:pt x="577" y="492"/>
                    <a:pt x="576" y="490"/>
                  </a:cubicBezTo>
                  <a:moveTo>
                    <a:pt x="141" y="206"/>
                  </a:moveTo>
                  <a:cubicBezTo>
                    <a:pt x="18" y="82"/>
                    <a:pt x="18" y="82"/>
                    <a:pt x="18" y="82"/>
                  </a:cubicBezTo>
                  <a:cubicBezTo>
                    <a:pt x="83" y="17"/>
                    <a:pt x="83" y="17"/>
                    <a:pt x="83" y="17"/>
                  </a:cubicBezTo>
                  <a:cubicBezTo>
                    <a:pt x="207" y="141"/>
                    <a:pt x="207" y="141"/>
                    <a:pt x="207" y="141"/>
                  </a:cubicBezTo>
                  <a:cubicBezTo>
                    <a:pt x="174" y="173"/>
                    <a:pt x="174" y="173"/>
                    <a:pt x="174" y="173"/>
                  </a:cubicBezTo>
                  <a:cubicBezTo>
                    <a:pt x="174" y="173"/>
                    <a:pt x="174" y="173"/>
                    <a:pt x="174" y="173"/>
                  </a:cubicBezTo>
                  <a:cubicBezTo>
                    <a:pt x="174" y="173"/>
                    <a:pt x="174" y="173"/>
                    <a:pt x="174" y="173"/>
                  </a:cubicBezTo>
                  <a:lnTo>
                    <a:pt x="141" y="206"/>
                  </a:lnTo>
                  <a:close/>
                  <a:moveTo>
                    <a:pt x="232" y="478"/>
                  </a:moveTo>
                  <a:cubicBezTo>
                    <a:pt x="100" y="346"/>
                    <a:pt x="100" y="346"/>
                    <a:pt x="100" y="346"/>
                  </a:cubicBezTo>
                  <a:cubicBezTo>
                    <a:pt x="117" y="332"/>
                    <a:pt x="139" y="324"/>
                    <a:pt x="161" y="324"/>
                  </a:cubicBezTo>
                  <a:cubicBezTo>
                    <a:pt x="186" y="324"/>
                    <a:pt x="210" y="333"/>
                    <a:pt x="227" y="351"/>
                  </a:cubicBezTo>
                  <a:cubicBezTo>
                    <a:pt x="245" y="369"/>
                    <a:pt x="254" y="392"/>
                    <a:pt x="254" y="417"/>
                  </a:cubicBezTo>
                  <a:cubicBezTo>
                    <a:pt x="254" y="440"/>
                    <a:pt x="246" y="461"/>
                    <a:pt x="232" y="478"/>
                  </a:cubicBezTo>
                  <a:moveTo>
                    <a:pt x="303" y="407"/>
                  </a:moveTo>
                  <a:cubicBezTo>
                    <a:pt x="171" y="275"/>
                    <a:pt x="171" y="275"/>
                    <a:pt x="171" y="275"/>
                  </a:cubicBezTo>
                  <a:cubicBezTo>
                    <a:pt x="294" y="152"/>
                    <a:pt x="294" y="152"/>
                    <a:pt x="294" y="152"/>
                  </a:cubicBezTo>
                  <a:cubicBezTo>
                    <a:pt x="312" y="134"/>
                    <a:pt x="335" y="125"/>
                    <a:pt x="360" y="125"/>
                  </a:cubicBezTo>
                  <a:cubicBezTo>
                    <a:pt x="385" y="125"/>
                    <a:pt x="409" y="134"/>
                    <a:pt x="426" y="152"/>
                  </a:cubicBezTo>
                  <a:cubicBezTo>
                    <a:pt x="463" y="188"/>
                    <a:pt x="463" y="247"/>
                    <a:pt x="426" y="284"/>
                  </a:cubicBezTo>
                  <a:cubicBezTo>
                    <a:pt x="355" y="355"/>
                    <a:pt x="355" y="355"/>
                    <a:pt x="355" y="355"/>
                  </a:cubicBezTo>
                  <a:cubicBezTo>
                    <a:pt x="355" y="355"/>
                    <a:pt x="355" y="355"/>
                    <a:pt x="355" y="355"/>
                  </a:cubicBezTo>
                  <a:cubicBezTo>
                    <a:pt x="355" y="355"/>
                    <a:pt x="355" y="355"/>
                    <a:pt x="355" y="355"/>
                  </a:cubicBezTo>
                  <a:lnTo>
                    <a:pt x="303" y="407"/>
                  </a:lnTo>
                  <a:close/>
                  <a:moveTo>
                    <a:pt x="496" y="560"/>
                  </a:moveTo>
                  <a:cubicBezTo>
                    <a:pt x="372" y="437"/>
                    <a:pt x="372" y="437"/>
                    <a:pt x="372" y="437"/>
                  </a:cubicBezTo>
                  <a:cubicBezTo>
                    <a:pt x="437" y="372"/>
                    <a:pt x="437" y="372"/>
                    <a:pt x="437" y="372"/>
                  </a:cubicBezTo>
                  <a:cubicBezTo>
                    <a:pt x="561" y="495"/>
                    <a:pt x="561" y="495"/>
                    <a:pt x="561" y="495"/>
                  </a:cubicBezTo>
                  <a:lnTo>
                    <a:pt x="496" y="56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Lato"/>
                <a:ea typeface="Lato"/>
                <a:cs typeface="Lato"/>
                <a:sym typeface="Lato"/>
              </a:endParaRPr>
            </a:p>
          </p:txBody>
        </p:sp>
        <p:sp>
          <p:nvSpPr>
            <p:cNvPr id="370" name="Google Shape;370;p37"/>
            <p:cNvSpPr/>
            <p:nvPr/>
          </p:nvSpPr>
          <p:spPr>
            <a:xfrm>
              <a:off x="6870606" y="2516094"/>
              <a:ext cx="133350" cy="133350"/>
            </a:xfrm>
            <a:custGeom>
              <a:rect b="b" l="l" r="r" t="t"/>
              <a:pathLst>
                <a:path extrusionOk="0" h="134" w="134">
                  <a:moveTo>
                    <a:pt x="127" y="120"/>
                  </a:moveTo>
                  <a:cubicBezTo>
                    <a:pt x="97" y="119"/>
                    <a:pt x="69" y="107"/>
                    <a:pt x="48" y="86"/>
                  </a:cubicBezTo>
                  <a:cubicBezTo>
                    <a:pt x="27" y="65"/>
                    <a:pt x="15" y="37"/>
                    <a:pt x="14" y="7"/>
                  </a:cubicBezTo>
                  <a:cubicBezTo>
                    <a:pt x="14" y="3"/>
                    <a:pt x="11" y="0"/>
                    <a:pt x="7" y="0"/>
                  </a:cubicBezTo>
                  <a:cubicBezTo>
                    <a:pt x="3" y="0"/>
                    <a:pt x="0" y="3"/>
                    <a:pt x="0" y="7"/>
                  </a:cubicBezTo>
                  <a:cubicBezTo>
                    <a:pt x="1" y="41"/>
                    <a:pt x="15" y="72"/>
                    <a:pt x="38" y="96"/>
                  </a:cubicBezTo>
                  <a:cubicBezTo>
                    <a:pt x="62" y="120"/>
                    <a:pt x="94" y="133"/>
                    <a:pt x="127" y="134"/>
                  </a:cubicBezTo>
                  <a:cubicBezTo>
                    <a:pt x="127" y="134"/>
                    <a:pt x="127" y="134"/>
                    <a:pt x="127" y="134"/>
                  </a:cubicBezTo>
                  <a:cubicBezTo>
                    <a:pt x="131" y="134"/>
                    <a:pt x="134" y="131"/>
                    <a:pt x="134" y="127"/>
                  </a:cubicBezTo>
                  <a:cubicBezTo>
                    <a:pt x="134" y="123"/>
                    <a:pt x="131" y="120"/>
                    <a:pt x="127" y="120"/>
                  </a:cubicBezTo>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Lato"/>
                <a:ea typeface="Lato"/>
                <a:cs typeface="Lato"/>
                <a:sym typeface="Lato"/>
              </a:endParaRPr>
            </a:p>
          </p:txBody>
        </p:sp>
        <p:sp>
          <p:nvSpPr>
            <p:cNvPr id="371" name="Google Shape;371;p37"/>
            <p:cNvSpPr/>
            <p:nvPr/>
          </p:nvSpPr>
          <p:spPr>
            <a:xfrm>
              <a:off x="6834094" y="2517682"/>
              <a:ext cx="169862" cy="168275"/>
            </a:xfrm>
            <a:custGeom>
              <a:rect b="b" l="l" r="r" t="t"/>
              <a:pathLst>
                <a:path extrusionOk="0" h="170" w="170">
                  <a:moveTo>
                    <a:pt x="164" y="156"/>
                  </a:moveTo>
                  <a:cubicBezTo>
                    <a:pt x="124" y="155"/>
                    <a:pt x="87" y="139"/>
                    <a:pt x="59" y="111"/>
                  </a:cubicBezTo>
                  <a:cubicBezTo>
                    <a:pt x="31" y="83"/>
                    <a:pt x="15" y="46"/>
                    <a:pt x="14" y="7"/>
                  </a:cubicBezTo>
                  <a:cubicBezTo>
                    <a:pt x="14" y="3"/>
                    <a:pt x="11" y="0"/>
                    <a:pt x="7" y="0"/>
                  </a:cubicBezTo>
                  <a:cubicBezTo>
                    <a:pt x="7" y="0"/>
                    <a:pt x="7" y="0"/>
                    <a:pt x="7" y="0"/>
                  </a:cubicBezTo>
                  <a:cubicBezTo>
                    <a:pt x="3" y="0"/>
                    <a:pt x="0" y="3"/>
                    <a:pt x="0" y="7"/>
                  </a:cubicBezTo>
                  <a:cubicBezTo>
                    <a:pt x="1" y="50"/>
                    <a:pt x="18" y="91"/>
                    <a:pt x="49" y="121"/>
                  </a:cubicBezTo>
                  <a:cubicBezTo>
                    <a:pt x="79" y="152"/>
                    <a:pt x="120" y="169"/>
                    <a:pt x="163" y="170"/>
                  </a:cubicBezTo>
                  <a:cubicBezTo>
                    <a:pt x="163" y="170"/>
                    <a:pt x="163" y="170"/>
                    <a:pt x="163" y="170"/>
                  </a:cubicBezTo>
                  <a:cubicBezTo>
                    <a:pt x="167" y="170"/>
                    <a:pt x="170" y="167"/>
                    <a:pt x="170" y="163"/>
                  </a:cubicBezTo>
                  <a:cubicBezTo>
                    <a:pt x="170" y="159"/>
                    <a:pt x="167" y="156"/>
                    <a:pt x="164" y="156"/>
                  </a:cubicBezTo>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Lato"/>
                <a:ea typeface="Lato"/>
                <a:cs typeface="Lato"/>
                <a:sym typeface="Lato"/>
              </a:endParaRPr>
            </a:p>
          </p:txBody>
        </p:sp>
        <p:sp>
          <p:nvSpPr>
            <p:cNvPr id="372" name="Google Shape;372;p37"/>
            <p:cNvSpPr/>
            <p:nvPr/>
          </p:nvSpPr>
          <p:spPr>
            <a:xfrm>
              <a:off x="6908706" y="2514507"/>
              <a:ext cx="96837" cy="98425"/>
            </a:xfrm>
            <a:custGeom>
              <a:rect b="b" l="l" r="r" t="t"/>
              <a:pathLst>
                <a:path extrusionOk="0" h="98" w="98">
                  <a:moveTo>
                    <a:pt x="91" y="84"/>
                  </a:moveTo>
                  <a:cubicBezTo>
                    <a:pt x="71" y="83"/>
                    <a:pt x="52" y="75"/>
                    <a:pt x="38" y="61"/>
                  </a:cubicBezTo>
                  <a:cubicBezTo>
                    <a:pt x="23" y="46"/>
                    <a:pt x="15" y="27"/>
                    <a:pt x="15" y="7"/>
                  </a:cubicBezTo>
                  <a:cubicBezTo>
                    <a:pt x="14" y="3"/>
                    <a:pt x="11" y="0"/>
                    <a:pt x="8" y="0"/>
                  </a:cubicBezTo>
                  <a:cubicBezTo>
                    <a:pt x="7" y="0"/>
                    <a:pt x="7" y="0"/>
                    <a:pt x="7" y="0"/>
                  </a:cubicBezTo>
                  <a:cubicBezTo>
                    <a:pt x="3" y="0"/>
                    <a:pt x="0" y="3"/>
                    <a:pt x="1" y="7"/>
                  </a:cubicBezTo>
                  <a:cubicBezTo>
                    <a:pt x="1" y="31"/>
                    <a:pt x="11" y="54"/>
                    <a:pt x="28" y="71"/>
                  </a:cubicBezTo>
                  <a:cubicBezTo>
                    <a:pt x="45" y="87"/>
                    <a:pt x="67" y="97"/>
                    <a:pt x="91" y="98"/>
                  </a:cubicBezTo>
                  <a:cubicBezTo>
                    <a:pt x="91" y="98"/>
                    <a:pt x="91" y="98"/>
                    <a:pt x="91" y="98"/>
                  </a:cubicBezTo>
                  <a:cubicBezTo>
                    <a:pt x="95" y="98"/>
                    <a:pt x="98" y="95"/>
                    <a:pt x="98" y="91"/>
                  </a:cubicBezTo>
                  <a:cubicBezTo>
                    <a:pt x="98" y="87"/>
                    <a:pt x="95" y="84"/>
                    <a:pt x="91" y="84"/>
                  </a:cubicBezTo>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Lato"/>
                <a:ea typeface="Lato"/>
                <a:cs typeface="Lato"/>
                <a:sym typeface="Lato"/>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20"/>
          <p:cNvSpPr/>
          <p:nvPr/>
        </p:nvSpPr>
        <p:spPr>
          <a:xfrm>
            <a:off x="5996079" y="0"/>
            <a:ext cx="4101509" cy="4898571"/>
          </a:xfrm>
          <a:custGeom>
            <a:rect b="b" l="l" r="r" t="t"/>
            <a:pathLst>
              <a:path extrusionOk="0" h="4898571" w="4101509">
                <a:moveTo>
                  <a:pt x="0" y="0"/>
                </a:moveTo>
                <a:lnTo>
                  <a:pt x="4101509" y="0"/>
                </a:lnTo>
                <a:lnTo>
                  <a:pt x="4101509" y="4898571"/>
                </a:lnTo>
                <a:lnTo>
                  <a:pt x="0" y="4898571"/>
                </a:lnTo>
                <a:close/>
              </a:path>
            </a:pathLst>
          </a:custGeom>
          <a:solidFill>
            <a:schemeClr val="accent1"/>
          </a:solidFill>
          <a:ln cap="flat" cmpd="sng" w="12700">
            <a:solidFill>
              <a:srgbClr val="0A51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8" name="Google Shape;88;p20"/>
          <p:cNvSpPr/>
          <p:nvPr/>
        </p:nvSpPr>
        <p:spPr>
          <a:xfrm>
            <a:off x="613125" y="933301"/>
            <a:ext cx="4925592" cy="13234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4000" u="none" cap="none" strike="noStrike">
                <a:solidFill>
                  <a:schemeClr val="accent3"/>
                </a:solidFill>
                <a:latin typeface="Montserrat"/>
                <a:ea typeface="Montserrat"/>
                <a:cs typeface="Montserrat"/>
                <a:sym typeface="Montserrat"/>
              </a:rPr>
              <a:t>Kondo</a:t>
            </a:r>
            <a:endParaRPr/>
          </a:p>
          <a:p>
            <a:pPr indent="0" lvl="0" marL="0" marR="0" rtl="0" algn="l">
              <a:spcBef>
                <a:spcPts val="0"/>
              </a:spcBef>
              <a:spcAft>
                <a:spcPts val="0"/>
              </a:spcAft>
              <a:buNone/>
            </a:pPr>
            <a:r>
              <a:rPr lang="en-US" sz="4000">
                <a:solidFill>
                  <a:srgbClr val="3F3F3F"/>
                </a:solidFill>
                <a:latin typeface="Montserrat"/>
                <a:ea typeface="Montserrat"/>
                <a:cs typeface="Montserrat"/>
                <a:sym typeface="Montserrat"/>
              </a:rPr>
              <a:t>Presentation</a:t>
            </a:r>
            <a:endParaRPr sz="4000">
              <a:solidFill>
                <a:srgbClr val="3F3F3F"/>
              </a:solidFill>
              <a:latin typeface="Montserrat"/>
              <a:ea typeface="Montserrat"/>
              <a:cs typeface="Montserrat"/>
              <a:sym typeface="Montserrat"/>
            </a:endParaRPr>
          </a:p>
        </p:txBody>
      </p:sp>
      <p:sp>
        <p:nvSpPr>
          <p:cNvPr id="89" name="Google Shape;89;p20"/>
          <p:cNvSpPr txBox="1"/>
          <p:nvPr/>
        </p:nvSpPr>
        <p:spPr>
          <a:xfrm>
            <a:off x="666808" y="2590362"/>
            <a:ext cx="4035821" cy="1061829"/>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1050">
                <a:solidFill>
                  <a:srgbClr val="A5A5A5"/>
                </a:solidFill>
                <a:latin typeface="Lato"/>
                <a:ea typeface="Lato"/>
                <a:cs typeface="Lato"/>
                <a:sym typeface="Lato"/>
              </a:rPr>
              <a:t>Lorem ipsum dolor sit amet, cons ectetur adipis cing elit, sed do eiusmod tempor incidi dunt ut labore et dolore magna aliqua. sit amet, conse ctetur adipi scing elit. sed do eiusmod tempor incid. do eiusmod tempor incidi</a:t>
            </a:r>
            <a:endParaRPr sz="1050">
              <a:solidFill>
                <a:srgbClr val="A5A5A5"/>
              </a:solidFill>
              <a:latin typeface="Lato"/>
              <a:ea typeface="Lato"/>
              <a:cs typeface="Lato"/>
              <a:sym typeface="Lato"/>
            </a:endParaRPr>
          </a:p>
        </p:txBody>
      </p:sp>
      <p:grpSp>
        <p:nvGrpSpPr>
          <p:cNvPr id="90" name="Google Shape;90;p20"/>
          <p:cNvGrpSpPr/>
          <p:nvPr/>
        </p:nvGrpSpPr>
        <p:grpSpPr>
          <a:xfrm>
            <a:off x="666808" y="4302062"/>
            <a:ext cx="4532081" cy="2039110"/>
            <a:chOff x="666808" y="4209297"/>
            <a:chExt cx="4532081" cy="2039110"/>
          </a:xfrm>
        </p:grpSpPr>
        <p:sp>
          <p:nvSpPr>
            <p:cNvPr id="91" name="Google Shape;91;p20"/>
            <p:cNvSpPr/>
            <p:nvPr/>
          </p:nvSpPr>
          <p:spPr>
            <a:xfrm>
              <a:off x="666808" y="4209297"/>
              <a:ext cx="4532081" cy="2039110"/>
            </a:xfrm>
            <a:prstGeom prst="snip1Rect">
              <a:avLst>
                <a:gd fmla="val 16667"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sp>
          <p:nvSpPr>
            <p:cNvPr id="92" name="Google Shape;92;p20"/>
            <p:cNvSpPr/>
            <p:nvPr/>
          </p:nvSpPr>
          <p:spPr>
            <a:xfrm>
              <a:off x="1005175" y="4538524"/>
              <a:ext cx="417546" cy="420295"/>
            </a:xfrm>
            <a:custGeom>
              <a:rect b="b" l="l" r="r" t="t"/>
              <a:pathLst>
                <a:path extrusionOk="0" h="4129" w="4102">
                  <a:moveTo>
                    <a:pt x="3426" y="2666"/>
                  </a:moveTo>
                  <a:lnTo>
                    <a:pt x="3407" y="2767"/>
                  </a:lnTo>
                  <a:lnTo>
                    <a:pt x="3383" y="2869"/>
                  </a:lnTo>
                  <a:lnTo>
                    <a:pt x="3356" y="2971"/>
                  </a:lnTo>
                  <a:lnTo>
                    <a:pt x="3325" y="3071"/>
                  </a:lnTo>
                  <a:lnTo>
                    <a:pt x="3289" y="3170"/>
                  </a:lnTo>
                  <a:lnTo>
                    <a:pt x="3248" y="3267"/>
                  </a:lnTo>
                  <a:lnTo>
                    <a:pt x="3288" y="3215"/>
                  </a:lnTo>
                  <a:lnTo>
                    <a:pt x="3322" y="3162"/>
                  </a:lnTo>
                  <a:lnTo>
                    <a:pt x="3354" y="3104"/>
                  </a:lnTo>
                  <a:lnTo>
                    <a:pt x="3379" y="3044"/>
                  </a:lnTo>
                  <a:lnTo>
                    <a:pt x="3399" y="2981"/>
                  </a:lnTo>
                  <a:lnTo>
                    <a:pt x="3414" y="2917"/>
                  </a:lnTo>
                  <a:lnTo>
                    <a:pt x="3423" y="2850"/>
                  </a:lnTo>
                  <a:lnTo>
                    <a:pt x="3426" y="2780"/>
                  </a:lnTo>
                  <a:lnTo>
                    <a:pt x="3426" y="2666"/>
                  </a:lnTo>
                  <a:close/>
                  <a:moveTo>
                    <a:pt x="3063" y="1917"/>
                  </a:moveTo>
                  <a:lnTo>
                    <a:pt x="3021" y="1961"/>
                  </a:lnTo>
                  <a:lnTo>
                    <a:pt x="2976" y="2003"/>
                  </a:lnTo>
                  <a:lnTo>
                    <a:pt x="2925" y="2040"/>
                  </a:lnTo>
                  <a:lnTo>
                    <a:pt x="2872" y="2074"/>
                  </a:lnTo>
                  <a:lnTo>
                    <a:pt x="2817" y="2104"/>
                  </a:lnTo>
                  <a:lnTo>
                    <a:pt x="2757" y="2132"/>
                  </a:lnTo>
                  <a:lnTo>
                    <a:pt x="2695" y="2157"/>
                  </a:lnTo>
                  <a:lnTo>
                    <a:pt x="2631" y="2180"/>
                  </a:lnTo>
                  <a:lnTo>
                    <a:pt x="2565" y="2202"/>
                  </a:lnTo>
                  <a:lnTo>
                    <a:pt x="2498" y="2222"/>
                  </a:lnTo>
                  <a:lnTo>
                    <a:pt x="2430" y="2240"/>
                  </a:lnTo>
                  <a:lnTo>
                    <a:pt x="2360" y="2257"/>
                  </a:lnTo>
                  <a:lnTo>
                    <a:pt x="2291" y="2274"/>
                  </a:lnTo>
                  <a:lnTo>
                    <a:pt x="2221" y="2290"/>
                  </a:lnTo>
                  <a:lnTo>
                    <a:pt x="2151" y="2307"/>
                  </a:lnTo>
                  <a:lnTo>
                    <a:pt x="2080" y="2323"/>
                  </a:lnTo>
                  <a:lnTo>
                    <a:pt x="2010" y="2341"/>
                  </a:lnTo>
                  <a:lnTo>
                    <a:pt x="1941" y="2360"/>
                  </a:lnTo>
                  <a:lnTo>
                    <a:pt x="1874" y="2380"/>
                  </a:lnTo>
                  <a:lnTo>
                    <a:pt x="1808" y="2402"/>
                  </a:lnTo>
                  <a:lnTo>
                    <a:pt x="1746" y="2426"/>
                  </a:lnTo>
                  <a:lnTo>
                    <a:pt x="1687" y="2451"/>
                  </a:lnTo>
                  <a:lnTo>
                    <a:pt x="1633" y="2480"/>
                  </a:lnTo>
                  <a:lnTo>
                    <a:pt x="1581" y="2512"/>
                  </a:lnTo>
                  <a:lnTo>
                    <a:pt x="1535" y="2546"/>
                  </a:lnTo>
                  <a:lnTo>
                    <a:pt x="1496" y="2583"/>
                  </a:lnTo>
                  <a:lnTo>
                    <a:pt x="1463" y="2623"/>
                  </a:lnTo>
                  <a:lnTo>
                    <a:pt x="1433" y="2666"/>
                  </a:lnTo>
                  <a:lnTo>
                    <a:pt x="1408" y="2713"/>
                  </a:lnTo>
                  <a:lnTo>
                    <a:pt x="1387" y="2762"/>
                  </a:lnTo>
                  <a:lnTo>
                    <a:pt x="1370" y="2814"/>
                  </a:lnTo>
                  <a:lnTo>
                    <a:pt x="1356" y="2867"/>
                  </a:lnTo>
                  <a:lnTo>
                    <a:pt x="1345" y="2922"/>
                  </a:lnTo>
                  <a:lnTo>
                    <a:pt x="1337" y="2976"/>
                  </a:lnTo>
                  <a:lnTo>
                    <a:pt x="1332" y="3033"/>
                  </a:lnTo>
                  <a:lnTo>
                    <a:pt x="1329" y="3089"/>
                  </a:lnTo>
                  <a:lnTo>
                    <a:pt x="1328" y="3144"/>
                  </a:lnTo>
                  <a:lnTo>
                    <a:pt x="1329" y="3200"/>
                  </a:lnTo>
                  <a:lnTo>
                    <a:pt x="1333" y="3253"/>
                  </a:lnTo>
                  <a:lnTo>
                    <a:pt x="1337" y="3306"/>
                  </a:lnTo>
                  <a:lnTo>
                    <a:pt x="1348" y="3327"/>
                  </a:lnTo>
                  <a:lnTo>
                    <a:pt x="1396" y="3408"/>
                  </a:lnTo>
                  <a:lnTo>
                    <a:pt x="1446" y="3482"/>
                  </a:lnTo>
                  <a:lnTo>
                    <a:pt x="1496" y="3551"/>
                  </a:lnTo>
                  <a:lnTo>
                    <a:pt x="1548" y="3614"/>
                  </a:lnTo>
                  <a:lnTo>
                    <a:pt x="1601" y="3671"/>
                  </a:lnTo>
                  <a:lnTo>
                    <a:pt x="1653" y="3721"/>
                  </a:lnTo>
                  <a:lnTo>
                    <a:pt x="1705" y="3767"/>
                  </a:lnTo>
                  <a:lnTo>
                    <a:pt x="1755" y="3809"/>
                  </a:lnTo>
                  <a:lnTo>
                    <a:pt x="1804" y="3844"/>
                  </a:lnTo>
                  <a:lnTo>
                    <a:pt x="1852" y="3877"/>
                  </a:lnTo>
                  <a:lnTo>
                    <a:pt x="1898" y="3904"/>
                  </a:lnTo>
                  <a:lnTo>
                    <a:pt x="1941" y="3928"/>
                  </a:lnTo>
                  <a:lnTo>
                    <a:pt x="1991" y="3951"/>
                  </a:lnTo>
                  <a:lnTo>
                    <a:pt x="2043" y="3970"/>
                  </a:lnTo>
                  <a:lnTo>
                    <a:pt x="2098" y="3982"/>
                  </a:lnTo>
                  <a:lnTo>
                    <a:pt x="2152" y="3990"/>
                  </a:lnTo>
                  <a:lnTo>
                    <a:pt x="2208" y="3994"/>
                  </a:lnTo>
                  <a:lnTo>
                    <a:pt x="2262" y="3990"/>
                  </a:lnTo>
                  <a:lnTo>
                    <a:pt x="2316" y="3982"/>
                  </a:lnTo>
                  <a:lnTo>
                    <a:pt x="2371" y="3970"/>
                  </a:lnTo>
                  <a:lnTo>
                    <a:pt x="2422" y="3951"/>
                  </a:lnTo>
                  <a:lnTo>
                    <a:pt x="2473" y="3928"/>
                  </a:lnTo>
                  <a:lnTo>
                    <a:pt x="2525" y="3899"/>
                  </a:lnTo>
                  <a:lnTo>
                    <a:pt x="2579" y="3864"/>
                  </a:lnTo>
                  <a:lnTo>
                    <a:pt x="2637" y="3824"/>
                  </a:lnTo>
                  <a:lnTo>
                    <a:pt x="2698" y="3777"/>
                  </a:lnTo>
                  <a:lnTo>
                    <a:pt x="2760" y="3723"/>
                  </a:lnTo>
                  <a:lnTo>
                    <a:pt x="2673" y="3727"/>
                  </a:lnTo>
                  <a:lnTo>
                    <a:pt x="2574" y="3727"/>
                  </a:lnTo>
                  <a:lnTo>
                    <a:pt x="2556" y="3765"/>
                  </a:lnTo>
                  <a:lnTo>
                    <a:pt x="2534" y="3799"/>
                  </a:lnTo>
                  <a:lnTo>
                    <a:pt x="2506" y="3829"/>
                  </a:lnTo>
                  <a:lnTo>
                    <a:pt x="2474" y="3856"/>
                  </a:lnTo>
                  <a:lnTo>
                    <a:pt x="2439" y="3877"/>
                  </a:lnTo>
                  <a:lnTo>
                    <a:pt x="2401" y="3892"/>
                  </a:lnTo>
                  <a:lnTo>
                    <a:pt x="2359" y="3902"/>
                  </a:lnTo>
                  <a:lnTo>
                    <a:pt x="2316" y="3906"/>
                  </a:lnTo>
                  <a:lnTo>
                    <a:pt x="2055" y="3906"/>
                  </a:lnTo>
                  <a:lnTo>
                    <a:pt x="2009" y="3902"/>
                  </a:lnTo>
                  <a:lnTo>
                    <a:pt x="1967" y="3892"/>
                  </a:lnTo>
                  <a:lnTo>
                    <a:pt x="1928" y="3876"/>
                  </a:lnTo>
                  <a:lnTo>
                    <a:pt x="1892" y="3853"/>
                  </a:lnTo>
                  <a:lnTo>
                    <a:pt x="1860" y="3825"/>
                  </a:lnTo>
                  <a:lnTo>
                    <a:pt x="1832" y="3794"/>
                  </a:lnTo>
                  <a:lnTo>
                    <a:pt x="1810" y="3757"/>
                  </a:lnTo>
                  <a:lnTo>
                    <a:pt x="1793" y="3718"/>
                  </a:lnTo>
                  <a:lnTo>
                    <a:pt x="1783" y="3675"/>
                  </a:lnTo>
                  <a:lnTo>
                    <a:pt x="1779" y="3630"/>
                  </a:lnTo>
                  <a:lnTo>
                    <a:pt x="1783" y="3586"/>
                  </a:lnTo>
                  <a:lnTo>
                    <a:pt x="1793" y="3543"/>
                  </a:lnTo>
                  <a:lnTo>
                    <a:pt x="1810" y="3504"/>
                  </a:lnTo>
                  <a:lnTo>
                    <a:pt x="1832" y="3468"/>
                  </a:lnTo>
                  <a:lnTo>
                    <a:pt x="1860" y="3435"/>
                  </a:lnTo>
                  <a:lnTo>
                    <a:pt x="1892" y="3408"/>
                  </a:lnTo>
                  <a:lnTo>
                    <a:pt x="1928" y="3386"/>
                  </a:lnTo>
                  <a:lnTo>
                    <a:pt x="1967" y="3370"/>
                  </a:lnTo>
                  <a:lnTo>
                    <a:pt x="2009" y="3358"/>
                  </a:lnTo>
                  <a:lnTo>
                    <a:pt x="2055" y="3354"/>
                  </a:lnTo>
                  <a:lnTo>
                    <a:pt x="2316" y="3354"/>
                  </a:lnTo>
                  <a:lnTo>
                    <a:pt x="2359" y="3358"/>
                  </a:lnTo>
                  <a:lnTo>
                    <a:pt x="2401" y="3368"/>
                  </a:lnTo>
                  <a:lnTo>
                    <a:pt x="2439" y="3384"/>
                  </a:lnTo>
                  <a:lnTo>
                    <a:pt x="2474" y="3405"/>
                  </a:lnTo>
                  <a:lnTo>
                    <a:pt x="2506" y="3432"/>
                  </a:lnTo>
                  <a:lnTo>
                    <a:pt x="2534" y="3462"/>
                  </a:lnTo>
                  <a:lnTo>
                    <a:pt x="2556" y="3496"/>
                  </a:lnTo>
                  <a:lnTo>
                    <a:pt x="2574" y="3534"/>
                  </a:lnTo>
                  <a:lnTo>
                    <a:pt x="2673" y="3534"/>
                  </a:lnTo>
                  <a:lnTo>
                    <a:pt x="2737" y="3532"/>
                  </a:lnTo>
                  <a:lnTo>
                    <a:pt x="2800" y="3524"/>
                  </a:lnTo>
                  <a:lnTo>
                    <a:pt x="2861" y="3511"/>
                  </a:lnTo>
                  <a:lnTo>
                    <a:pt x="2919" y="3492"/>
                  </a:lnTo>
                  <a:lnTo>
                    <a:pt x="2976" y="3471"/>
                  </a:lnTo>
                  <a:lnTo>
                    <a:pt x="3021" y="3401"/>
                  </a:lnTo>
                  <a:lnTo>
                    <a:pt x="3066" y="3327"/>
                  </a:lnTo>
                  <a:lnTo>
                    <a:pt x="3112" y="3238"/>
                  </a:lnTo>
                  <a:lnTo>
                    <a:pt x="3153" y="3146"/>
                  </a:lnTo>
                  <a:lnTo>
                    <a:pt x="3188" y="3051"/>
                  </a:lnTo>
                  <a:lnTo>
                    <a:pt x="3220" y="2953"/>
                  </a:lnTo>
                  <a:lnTo>
                    <a:pt x="3246" y="2853"/>
                  </a:lnTo>
                  <a:lnTo>
                    <a:pt x="3269" y="2755"/>
                  </a:lnTo>
                  <a:lnTo>
                    <a:pt x="3267" y="2756"/>
                  </a:lnTo>
                  <a:lnTo>
                    <a:pt x="3265" y="2757"/>
                  </a:lnTo>
                  <a:lnTo>
                    <a:pt x="3249" y="2764"/>
                  </a:lnTo>
                  <a:lnTo>
                    <a:pt x="3232" y="2765"/>
                  </a:lnTo>
                  <a:lnTo>
                    <a:pt x="3217" y="2764"/>
                  </a:lnTo>
                  <a:lnTo>
                    <a:pt x="3202" y="2757"/>
                  </a:lnTo>
                  <a:lnTo>
                    <a:pt x="3188" y="2748"/>
                  </a:lnTo>
                  <a:lnTo>
                    <a:pt x="3176" y="2733"/>
                  </a:lnTo>
                  <a:lnTo>
                    <a:pt x="3168" y="2714"/>
                  </a:lnTo>
                  <a:lnTo>
                    <a:pt x="3165" y="2695"/>
                  </a:lnTo>
                  <a:lnTo>
                    <a:pt x="3169" y="2675"/>
                  </a:lnTo>
                  <a:lnTo>
                    <a:pt x="3170" y="2671"/>
                  </a:lnTo>
                  <a:lnTo>
                    <a:pt x="3173" y="2661"/>
                  </a:lnTo>
                  <a:lnTo>
                    <a:pt x="3178" y="2645"/>
                  </a:lnTo>
                  <a:lnTo>
                    <a:pt x="3183" y="2623"/>
                  </a:lnTo>
                  <a:lnTo>
                    <a:pt x="3189" y="2596"/>
                  </a:lnTo>
                  <a:lnTo>
                    <a:pt x="3196" y="2565"/>
                  </a:lnTo>
                  <a:lnTo>
                    <a:pt x="3201" y="2528"/>
                  </a:lnTo>
                  <a:lnTo>
                    <a:pt x="3206" y="2489"/>
                  </a:lnTo>
                  <a:lnTo>
                    <a:pt x="3211" y="2445"/>
                  </a:lnTo>
                  <a:lnTo>
                    <a:pt x="3213" y="2398"/>
                  </a:lnTo>
                  <a:lnTo>
                    <a:pt x="3213" y="2348"/>
                  </a:lnTo>
                  <a:lnTo>
                    <a:pt x="3212" y="2295"/>
                  </a:lnTo>
                  <a:lnTo>
                    <a:pt x="3207" y="2241"/>
                  </a:lnTo>
                  <a:lnTo>
                    <a:pt x="3200" y="2184"/>
                  </a:lnTo>
                  <a:lnTo>
                    <a:pt x="3188" y="2126"/>
                  </a:lnTo>
                  <a:lnTo>
                    <a:pt x="3177" y="2084"/>
                  </a:lnTo>
                  <a:lnTo>
                    <a:pt x="3160" y="2046"/>
                  </a:lnTo>
                  <a:lnTo>
                    <a:pt x="3140" y="2009"/>
                  </a:lnTo>
                  <a:lnTo>
                    <a:pt x="3117" y="1976"/>
                  </a:lnTo>
                  <a:lnTo>
                    <a:pt x="3091" y="1945"/>
                  </a:lnTo>
                  <a:lnTo>
                    <a:pt x="3063" y="1917"/>
                  </a:lnTo>
                  <a:close/>
                  <a:moveTo>
                    <a:pt x="2051" y="192"/>
                  </a:moveTo>
                  <a:lnTo>
                    <a:pt x="1949" y="196"/>
                  </a:lnTo>
                  <a:lnTo>
                    <a:pt x="1847" y="206"/>
                  </a:lnTo>
                  <a:lnTo>
                    <a:pt x="1749" y="224"/>
                  </a:lnTo>
                  <a:lnTo>
                    <a:pt x="1653" y="248"/>
                  </a:lnTo>
                  <a:lnTo>
                    <a:pt x="1559" y="279"/>
                  </a:lnTo>
                  <a:lnTo>
                    <a:pt x="1470" y="316"/>
                  </a:lnTo>
                  <a:lnTo>
                    <a:pt x="1382" y="359"/>
                  </a:lnTo>
                  <a:lnTo>
                    <a:pt x="1298" y="407"/>
                  </a:lnTo>
                  <a:lnTo>
                    <a:pt x="1218" y="462"/>
                  </a:lnTo>
                  <a:lnTo>
                    <a:pt x="1142" y="520"/>
                  </a:lnTo>
                  <a:lnTo>
                    <a:pt x="1070" y="584"/>
                  </a:lnTo>
                  <a:lnTo>
                    <a:pt x="1002" y="653"/>
                  </a:lnTo>
                  <a:lnTo>
                    <a:pt x="939" y="725"/>
                  </a:lnTo>
                  <a:lnTo>
                    <a:pt x="882" y="802"/>
                  </a:lnTo>
                  <a:lnTo>
                    <a:pt x="829" y="883"/>
                  </a:lnTo>
                  <a:lnTo>
                    <a:pt x="781" y="968"/>
                  </a:lnTo>
                  <a:lnTo>
                    <a:pt x="739" y="1056"/>
                  </a:lnTo>
                  <a:lnTo>
                    <a:pt x="797" y="983"/>
                  </a:lnTo>
                  <a:lnTo>
                    <a:pt x="858" y="917"/>
                  </a:lnTo>
                  <a:lnTo>
                    <a:pt x="920" y="856"/>
                  </a:lnTo>
                  <a:lnTo>
                    <a:pt x="983" y="801"/>
                  </a:lnTo>
                  <a:lnTo>
                    <a:pt x="1046" y="751"/>
                  </a:lnTo>
                  <a:lnTo>
                    <a:pt x="1108" y="707"/>
                  </a:lnTo>
                  <a:lnTo>
                    <a:pt x="1170" y="668"/>
                  </a:lnTo>
                  <a:lnTo>
                    <a:pt x="1230" y="634"/>
                  </a:lnTo>
                  <a:lnTo>
                    <a:pt x="1285" y="603"/>
                  </a:lnTo>
                  <a:lnTo>
                    <a:pt x="1338" y="578"/>
                  </a:lnTo>
                  <a:lnTo>
                    <a:pt x="1387" y="557"/>
                  </a:lnTo>
                  <a:lnTo>
                    <a:pt x="1432" y="539"/>
                  </a:lnTo>
                  <a:lnTo>
                    <a:pt x="1547" y="497"/>
                  </a:lnTo>
                  <a:lnTo>
                    <a:pt x="1660" y="464"/>
                  </a:lnTo>
                  <a:lnTo>
                    <a:pt x="1773" y="438"/>
                  </a:lnTo>
                  <a:lnTo>
                    <a:pt x="1884" y="419"/>
                  </a:lnTo>
                  <a:lnTo>
                    <a:pt x="1991" y="407"/>
                  </a:lnTo>
                  <a:lnTo>
                    <a:pt x="2098" y="403"/>
                  </a:lnTo>
                  <a:lnTo>
                    <a:pt x="2184" y="406"/>
                  </a:lnTo>
                  <a:lnTo>
                    <a:pt x="2264" y="414"/>
                  </a:lnTo>
                  <a:lnTo>
                    <a:pt x="2342" y="425"/>
                  </a:lnTo>
                  <a:lnTo>
                    <a:pt x="2414" y="440"/>
                  </a:lnTo>
                  <a:lnTo>
                    <a:pt x="2483" y="458"/>
                  </a:lnTo>
                  <a:lnTo>
                    <a:pt x="2548" y="479"/>
                  </a:lnTo>
                  <a:lnTo>
                    <a:pt x="2607" y="503"/>
                  </a:lnTo>
                  <a:lnTo>
                    <a:pt x="2664" y="529"/>
                  </a:lnTo>
                  <a:lnTo>
                    <a:pt x="2716" y="555"/>
                  </a:lnTo>
                  <a:lnTo>
                    <a:pt x="2765" y="583"/>
                  </a:lnTo>
                  <a:lnTo>
                    <a:pt x="2809" y="612"/>
                  </a:lnTo>
                  <a:lnTo>
                    <a:pt x="2850" y="641"/>
                  </a:lnTo>
                  <a:lnTo>
                    <a:pt x="2886" y="669"/>
                  </a:lnTo>
                  <a:lnTo>
                    <a:pt x="2919" y="697"/>
                  </a:lnTo>
                  <a:lnTo>
                    <a:pt x="2947" y="722"/>
                  </a:lnTo>
                  <a:lnTo>
                    <a:pt x="2972" y="746"/>
                  </a:lnTo>
                  <a:lnTo>
                    <a:pt x="2994" y="769"/>
                  </a:lnTo>
                  <a:lnTo>
                    <a:pt x="3011" y="788"/>
                  </a:lnTo>
                  <a:lnTo>
                    <a:pt x="3025" y="805"/>
                  </a:lnTo>
                  <a:lnTo>
                    <a:pt x="3035" y="817"/>
                  </a:lnTo>
                  <a:lnTo>
                    <a:pt x="3042" y="825"/>
                  </a:lnTo>
                  <a:lnTo>
                    <a:pt x="3049" y="834"/>
                  </a:lnTo>
                  <a:lnTo>
                    <a:pt x="3061" y="849"/>
                  </a:lnTo>
                  <a:lnTo>
                    <a:pt x="3074" y="868"/>
                  </a:lnTo>
                  <a:lnTo>
                    <a:pt x="3092" y="893"/>
                  </a:lnTo>
                  <a:lnTo>
                    <a:pt x="3110" y="922"/>
                  </a:lnTo>
                  <a:lnTo>
                    <a:pt x="3130" y="956"/>
                  </a:lnTo>
                  <a:lnTo>
                    <a:pt x="3149" y="994"/>
                  </a:lnTo>
                  <a:lnTo>
                    <a:pt x="3169" y="1037"/>
                  </a:lnTo>
                  <a:lnTo>
                    <a:pt x="3187" y="1086"/>
                  </a:lnTo>
                  <a:lnTo>
                    <a:pt x="3232" y="1098"/>
                  </a:lnTo>
                  <a:lnTo>
                    <a:pt x="3279" y="1117"/>
                  </a:lnTo>
                  <a:lnTo>
                    <a:pt x="3326" y="1142"/>
                  </a:lnTo>
                  <a:lnTo>
                    <a:pt x="3374" y="1175"/>
                  </a:lnTo>
                  <a:lnTo>
                    <a:pt x="3421" y="1216"/>
                  </a:lnTo>
                  <a:lnTo>
                    <a:pt x="3388" y="1120"/>
                  </a:lnTo>
                  <a:lnTo>
                    <a:pt x="3349" y="1025"/>
                  </a:lnTo>
                  <a:lnTo>
                    <a:pt x="3303" y="935"/>
                  </a:lnTo>
                  <a:lnTo>
                    <a:pt x="3251" y="849"/>
                  </a:lnTo>
                  <a:lnTo>
                    <a:pt x="3194" y="765"/>
                  </a:lnTo>
                  <a:lnTo>
                    <a:pt x="3131" y="688"/>
                  </a:lnTo>
                  <a:lnTo>
                    <a:pt x="3063" y="615"/>
                  </a:lnTo>
                  <a:lnTo>
                    <a:pt x="2990" y="545"/>
                  </a:lnTo>
                  <a:lnTo>
                    <a:pt x="2913" y="482"/>
                  </a:lnTo>
                  <a:lnTo>
                    <a:pt x="2831" y="424"/>
                  </a:lnTo>
                  <a:lnTo>
                    <a:pt x="2745" y="372"/>
                  </a:lnTo>
                  <a:lnTo>
                    <a:pt x="2655" y="326"/>
                  </a:lnTo>
                  <a:lnTo>
                    <a:pt x="2561" y="286"/>
                  </a:lnTo>
                  <a:lnTo>
                    <a:pt x="2464" y="253"/>
                  </a:lnTo>
                  <a:lnTo>
                    <a:pt x="2366" y="226"/>
                  </a:lnTo>
                  <a:lnTo>
                    <a:pt x="2263" y="207"/>
                  </a:lnTo>
                  <a:lnTo>
                    <a:pt x="2158" y="196"/>
                  </a:lnTo>
                  <a:lnTo>
                    <a:pt x="2051" y="192"/>
                  </a:lnTo>
                  <a:close/>
                  <a:moveTo>
                    <a:pt x="2051" y="0"/>
                  </a:moveTo>
                  <a:lnTo>
                    <a:pt x="2051" y="0"/>
                  </a:lnTo>
                  <a:lnTo>
                    <a:pt x="2162" y="4"/>
                  </a:lnTo>
                  <a:lnTo>
                    <a:pt x="2271" y="15"/>
                  </a:lnTo>
                  <a:lnTo>
                    <a:pt x="2377" y="33"/>
                  </a:lnTo>
                  <a:lnTo>
                    <a:pt x="2482" y="58"/>
                  </a:lnTo>
                  <a:lnTo>
                    <a:pt x="2583" y="90"/>
                  </a:lnTo>
                  <a:lnTo>
                    <a:pt x="2681" y="128"/>
                  </a:lnTo>
                  <a:lnTo>
                    <a:pt x="2776" y="172"/>
                  </a:lnTo>
                  <a:lnTo>
                    <a:pt x="2868" y="221"/>
                  </a:lnTo>
                  <a:lnTo>
                    <a:pt x="2957" y="277"/>
                  </a:lnTo>
                  <a:lnTo>
                    <a:pt x="3040" y="339"/>
                  </a:lnTo>
                  <a:lnTo>
                    <a:pt x="3120" y="405"/>
                  </a:lnTo>
                  <a:lnTo>
                    <a:pt x="3196" y="476"/>
                  </a:lnTo>
                  <a:lnTo>
                    <a:pt x="3268" y="552"/>
                  </a:lnTo>
                  <a:lnTo>
                    <a:pt x="3333" y="631"/>
                  </a:lnTo>
                  <a:lnTo>
                    <a:pt x="3394" y="716"/>
                  </a:lnTo>
                  <a:lnTo>
                    <a:pt x="3450" y="805"/>
                  </a:lnTo>
                  <a:lnTo>
                    <a:pt x="3500" y="896"/>
                  </a:lnTo>
                  <a:lnTo>
                    <a:pt x="3543" y="992"/>
                  </a:lnTo>
                  <a:lnTo>
                    <a:pt x="3581" y="1091"/>
                  </a:lnTo>
                  <a:lnTo>
                    <a:pt x="3613" y="1192"/>
                  </a:lnTo>
                  <a:lnTo>
                    <a:pt x="3638" y="1296"/>
                  </a:lnTo>
                  <a:lnTo>
                    <a:pt x="3657" y="1402"/>
                  </a:lnTo>
                  <a:lnTo>
                    <a:pt x="3667" y="1512"/>
                  </a:lnTo>
                  <a:lnTo>
                    <a:pt x="3671" y="1622"/>
                  </a:lnTo>
                  <a:lnTo>
                    <a:pt x="3671" y="1682"/>
                  </a:lnTo>
                  <a:lnTo>
                    <a:pt x="3730" y="1682"/>
                  </a:lnTo>
                  <a:lnTo>
                    <a:pt x="3780" y="1685"/>
                  </a:lnTo>
                  <a:lnTo>
                    <a:pt x="3829" y="1695"/>
                  </a:lnTo>
                  <a:lnTo>
                    <a:pt x="3874" y="1711"/>
                  </a:lnTo>
                  <a:lnTo>
                    <a:pt x="3917" y="1733"/>
                  </a:lnTo>
                  <a:lnTo>
                    <a:pt x="3958" y="1760"/>
                  </a:lnTo>
                  <a:lnTo>
                    <a:pt x="3993" y="1792"/>
                  </a:lnTo>
                  <a:lnTo>
                    <a:pt x="4025" y="1827"/>
                  </a:lnTo>
                  <a:lnTo>
                    <a:pt x="4051" y="1866"/>
                  </a:lnTo>
                  <a:lnTo>
                    <a:pt x="4073" y="1909"/>
                  </a:lnTo>
                  <a:lnTo>
                    <a:pt x="4089" y="1956"/>
                  </a:lnTo>
                  <a:lnTo>
                    <a:pt x="4099" y="2004"/>
                  </a:lnTo>
                  <a:lnTo>
                    <a:pt x="4102" y="2055"/>
                  </a:lnTo>
                  <a:lnTo>
                    <a:pt x="4102" y="2600"/>
                  </a:lnTo>
                  <a:lnTo>
                    <a:pt x="4099" y="2651"/>
                  </a:lnTo>
                  <a:lnTo>
                    <a:pt x="4089" y="2700"/>
                  </a:lnTo>
                  <a:lnTo>
                    <a:pt x="4073" y="2746"/>
                  </a:lnTo>
                  <a:lnTo>
                    <a:pt x="4051" y="2789"/>
                  </a:lnTo>
                  <a:lnTo>
                    <a:pt x="4025" y="2828"/>
                  </a:lnTo>
                  <a:lnTo>
                    <a:pt x="3993" y="2865"/>
                  </a:lnTo>
                  <a:lnTo>
                    <a:pt x="3958" y="2896"/>
                  </a:lnTo>
                  <a:lnTo>
                    <a:pt x="3917" y="2923"/>
                  </a:lnTo>
                  <a:lnTo>
                    <a:pt x="3874" y="2944"/>
                  </a:lnTo>
                  <a:lnTo>
                    <a:pt x="3829" y="2960"/>
                  </a:lnTo>
                  <a:lnTo>
                    <a:pt x="3780" y="2970"/>
                  </a:lnTo>
                  <a:lnTo>
                    <a:pt x="3730" y="2974"/>
                  </a:lnTo>
                  <a:lnTo>
                    <a:pt x="3598" y="2974"/>
                  </a:lnTo>
                  <a:lnTo>
                    <a:pt x="3577" y="3053"/>
                  </a:lnTo>
                  <a:lnTo>
                    <a:pt x="3551" y="3129"/>
                  </a:lnTo>
                  <a:lnTo>
                    <a:pt x="3518" y="3203"/>
                  </a:lnTo>
                  <a:lnTo>
                    <a:pt x="3480" y="3272"/>
                  </a:lnTo>
                  <a:lnTo>
                    <a:pt x="3435" y="3339"/>
                  </a:lnTo>
                  <a:lnTo>
                    <a:pt x="3385" y="3401"/>
                  </a:lnTo>
                  <a:lnTo>
                    <a:pt x="3331" y="3458"/>
                  </a:lnTo>
                  <a:lnTo>
                    <a:pt x="3272" y="3511"/>
                  </a:lnTo>
                  <a:lnTo>
                    <a:pt x="3208" y="3560"/>
                  </a:lnTo>
                  <a:lnTo>
                    <a:pt x="3141" y="3603"/>
                  </a:lnTo>
                  <a:lnTo>
                    <a:pt x="3071" y="3639"/>
                  </a:lnTo>
                  <a:lnTo>
                    <a:pt x="2996" y="3670"/>
                  </a:lnTo>
                  <a:lnTo>
                    <a:pt x="2935" y="3739"/>
                  </a:lnTo>
                  <a:lnTo>
                    <a:pt x="2875" y="3801"/>
                  </a:lnTo>
                  <a:lnTo>
                    <a:pt x="2814" y="3857"/>
                  </a:lnTo>
                  <a:lnTo>
                    <a:pt x="2753" y="3906"/>
                  </a:lnTo>
                  <a:lnTo>
                    <a:pt x="2695" y="3949"/>
                  </a:lnTo>
                  <a:lnTo>
                    <a:pt x="2640" y="3987"/>
                  </a:lnTo>
                  <a:lnTo>
                    <a:pt x="2585" y="4020"/>
                  </a:lnTo>
                  <a:lnTo>
                    <a:pt x="2535" y="4048"/>
                  </a:lnTo>
                  <a:lnTo>
                    <a:pt x="2473" y="4077"/>
                  </a:lnTo>
                  <a:lnTo>
                    <a:pt x="2409" y="4100"/>
                  </a:lnTo>
                  <a:lnTo>
                    <a:pt x="2343" y="4116"/>
                  </a:lnTo>
                  <a:lnTo>
                    <a:pt x="2276" y="4125"/>
                  </a:lnTo>
                  <a:lnTo>
                    <a:pt x="2208" y="4129"/>
                  </a:lnTo>
                  <a:lnTo>
                    <a:pt x="2138" y="4125"/>
                  </a:lnTo>
                  <a:lnTo>
                    <a:pt x="2071" y="4116"/>
                  </a:lnTo>
                  <a:lnTo>
                    <a:pt x="2005" y="4100"/>
                  </a:lnTo>
                  <a:lnTo>
                    <a:pt x="1941" y="4077"/>
                  </a:lnTo>
                  <a:lnTo>
                    <a:pt x="1879" y="4048"/>
                  </a:lnTo>
                  <a:lnTo>
                    <a:pt x="1826" y="4019"/>
                  </a:lnTo>
                  <a:lnTo>
                    <a:pt x="1769" y="3985"/>
                  </a:lnTo>
                  <a:lnTo>
                    <a:pt x="1710" y="3944"/>
                  </a:lnTo>
                  <a:lnTo>
                    <a:pt x="1649" y="3897"/>
                  </a:lnTo>
                  <a:lnTo>
                    <a:pt x="1586" y="3844"/>
                  </a:lnTo>
                  <a:lnTo>
                    <a:pt x="1523" y="3785"/>
                  </a:lnTo>
                  <a:lnTo>
                    <a:pt x="1458" y="3718"/>
                  </a:lnTo>
                  <a:lnTo>
                    <a:pt x="1395" y="3642"/>
                  </a:lnTo>
                  <a:lnTo>
                    <a:pt x="1400" y="3662"/>
                  </a:lnTo>
                  <a:lnTo>
                    <a:pt x="1404" y="3675"/>
                  </a:lnTo>
                  <a:lnTo>
                    <a:pt x="1408" y="3687"/>
                  </a:lnTo>
                  <a:lnTo>
                    <a:pt x="1409" y="3700"/>
                  </a:lnTo>
                  <a:lnTo>
                    <a:pt x="1405" y="3721"/>
                  </a:lnTo>
                  <a:lnTo>
                    <a:pt x="1396" y="3740"/>
                  </a:lnTo>
                  <a:lnTo>
                    <a:pt x="1381" y="3754"/>
                  </a:lnTo>
                  <a:lnTo>
                    <a:pt x="1362" y="3765"/>
                  </a:lnTo>
                  <a:lnTo>
                    <a:pt x="1341" y="3768"/>
                  </a:lnTo>
                  <a:lnTo>
                    <a:pt x="1341" y="3768"/>
                  </a:lnTo>
                  <a:lnTo>
                    <a:pt x="1324" y="3766"/>
                  </a:lnTo>
                  <a:lnTo>
                    <a:pt x="1309" y="3761"/>
                  </a:lnTo>
                  <a:lnTo>
                    <a:pt x="1295" y="3751"/>
                  </a:lnTo>
                  <a:lnTo>
                    <a:pt x="1290" y="3746"/>
                  </a:lnTo>
                  <a:lnTo>
                    <a:pt x="1279" y="3735"/>
                  </a:lnTo>
                  <a:lnTo>
                    <a:pt x="1264" y="3721"/>
                  </a:lnTo>
                  <a:lnTo>
                    <a:pt x="1245" y="3702"/>
                  </a:lnTo>
                  <a:lnTo>
                    <a:pt x="1222" y="3680"/>
                  </a:lnTo>
                  <a:lnTo>
                    <a:pt x="1197" y="3653"/>
                  </a:lnTo>
                  <a:lnTo>
                    <a:pt x="1168" y="3623"/>
                  </a:lnTo>
                  <a:lnTo>
                    <a:pt x="1135" y="3589"/>
                  </a:lnTo>
                  <a:lnTo>
                    <a:pt x="1102" y="3551"/>
                  </a:lnTo>
                  <a:lnTo>
                    <a:pt x="1065" y="3509"/>
                  </a:lnTo>
                  <a:lnTo>
                    <a:pt x="1027" y="3463"/>
                  </a:lnTo>
                  <a:lnTo>
                    <a:pt x="988" y="3415"/>
                  </a:lnTo>
                  <a:lnTo>
                    <a:pt x="949" y="3363"/>
                  </a:lnTo>
                  <a:lnTo>
                    <a:pt x="907" y="3308"/>
                  </a:lnTo>
                  <a:lnTo>
                    <a:pt x="867" y="3249"/>
                  </a:lnTo>
                  <a:lnTo>
                    <a:pt x="825" y="3189"/>
                  </a:lnTo>
                  <a:lnTo>
                    <a:pt x="785" y="3124"/>
                  </a:lnTo>
                  <a:lnTo>
                    <a:pt x="744" y="3057"/>
                  </a:lnTo>
                  <a:lnTo>
                    <a:pt x="706" y="2988"/>
                  </a:lnTo>
                  <a:lnTo>
                    <a:pt x="668" y="2915"/>
                  </a:lnTo>
                  <a:lnTo>
                    <a:pt x="657" y="2934"/>
                  </a:lnTo>
                  <a:lnTo>
                    <a:pt x="642" y="2951"/>
                  </a:lnTo>
                  <a:lnTo>
                    <a:pt x="624" y="2963"/>
                  </a:lnTo>
                  <a:lnTo>
                    <a:pt x="603" y="2971"/>
                  </a:lnTo>
                  <a:lnTo>
                    <a:pt x="580" y="2974"/>
                  </a:lnTo>
                  <a:lnTo>
                    <a:pt x="373" y="2974"/>
                  </a:lnTo>
                  <a:lnTo>
                    <a:pt x="322" y="2970"/>
                  </a:lnTo>
                  <a:lnTo>
                    <a:pt x="273" y="2960"/>
                  </a:lnTo>
                  <a:lnTo>
                    <a:pt x="227" y="2944"/>
                  </a:lnTo>
                  <a:lnTo>
                    <a:pt x="184" y="2923"/>
                  </a:lnTo>
                  <a:lnTo>
                    <a:pt x="145" y="2896"/>
                  </a:lnTo>
                  <a:lnTo>
                    <a:pt x="109" y="2865"/>
                  </a:lnTo>
                  <a:lnTo>
                    <a:pt x="77" y="2828"/>
                  </a:lnTo>
                  <a:lnTo>
                    <a:pt x="51" y="2789"/>
                  </a:lnTo>
                  <a:lnTo>
                    <a:pt x="29" y="2746"/>
                  </a:lnTo>
                  <a:lnTo>
                    <a:pt x="14" y="2700"/>
                  </a:lnTo>
                  <a:lnTo>
                    <a:pt x="4" y="2651"/>
                  </a:lnTo>
                  <a:lnTo>
                    <a:pt x="0" y="2600"/>
                  </a:lnTo>
                  <a:lnTo>
                    <a:pt x="0" y="2055"/>
                  </a:lnTo>
                  <a:lnTo>
                    <a:pt x="4" y="2004"/>
                  </a:lnTo>
                  <a:lnTo>
                    <a:pt x="14" y="1956"/>
                  </a:lnTo>
                  <a:lnTo>
                    <a:pt x="29" y="1909"/>
                  </a:lnTo>
                  <a:lnTo>
                    <a:pt x="51" y="1866"/>
                  </a:lnTo>
                  <a:lnTo>
                    <a:pt x="77" y="1827"/>
                  </a:lnTo>
                  <a:lnTo>
                    <a:pt x="109" y="1792"/>
                  </a:lnTo>
                  <a:lnTo>
                    <a:pt x="145" y="1760"/>
                  </a:lnTo>
                  <a:lnTo>
                    <a:pt x="184" y="1733"/>
                  </a:lnTo>
                  <a:lnTo>
                    <a:pt x="227" y="1711"/>
                  </a:lnTo>
                  <a:lnTo>
                    <a:pt x="273" y="1695"/>
                  </a:lnTo>
                  <a:lnTo>
                    <a:pt x="322" y="1685"/>
                  </a:lnTo>
                  <a:lnTo>
                    <a:pt x="373" y="1682"/>
                  </a:lnTo>
                  <a:lnTo>
                    <a:pt x="431" y="1682"/>
                  </a:lnTo>
                  <a:lnTo>
                    <a:pt x="431" y="1622"/>
                  </a:lnTo>
                  <a:lnTo>
                    <a:pt x="435" y="1512"/>
                  </a:lnTo>
                  <a:lnTo>
                    <a:pt x="446" y="1402"/>
                  </a:lnTo>
                  <a:lnTo>
                    <a:pt x="464" y="1296"/>
                  </a:lnTo>
                  <a:lnTo>
                    <a:pt x="489" y="1192"/>
                  </a:lnTo>
                  <a:lnTo>
                    <a:pt x="521" y="1091"/>
                  </a:lnTo>
                  <a:lnTo>
                    <a:pt x="559" y="992"/>
                  </a:lnTo>
                  <a:lnTo>
                    <a:pt x="603" y="896"/>
                  </a:lnTo>
                  <a:lnTo>
                    <a:pt x="652" y="805"/>
                  </a:lnTo>
                  <a:lnTo>
                    <a:pt x="708" y="716"/>
                  </a:lnTo>
                  <a:lnTo>
                    <a:pt x="768" y="631"/>
                  </a:lnTo>
                  <a:lnTo>
                    <a:pt x="835" y="552"/>
                  </a:lnTo>
                  <a:lnTo>
                    <a:pt x="906" y="476"/>
                  </a:lnTo>
                  <a:lnTo>
                    <a:pt x="982" y="405"/>
                  </a:lnTo>
                  <a:lnTo>
                    <a:pt x="1061" y="339"/>
                  </a:lnTo>
                  <a:lnTo>
                    <a:pt x="1146" y="277"/>
                  </a:lnTo>
                  <a:lnTo>
                    <a:pt x="1235" y="221"/>
                  </a:lnTo>
                  <a:lnTo>
                    <a:pt x="1326" y="172"/>
                  </a:lnTo>
                  <a:lnTo>
                    <a:pt x="1422" y="128"/>
                  </a:lnTo>
                  <a:lnTo>
                    <a:pt x="1519" y="90"/>
                  </a:lnTo>
                  <a:lnTo>
                    <a:pt x="1621" y="58"/>
                  </a:lnTo>
                  <a:lnTo>
                    <a:pt x="1725" y="33"/>
                  </a:lnTo>
                  <a:lnTo>
                    <a:pt x="1831" y="15"/>
                  </a:lnTo>
                  <a:lnTo>
                    <a:pt x="1940" y="4"/>
                  </a:lnTo>
                  <a:lnTo>
                    <a:pt x="2051"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A5A5A5"/>
                </a:solidFill>
                <a:latin typeface="Lato"/>
                <a:ea typeface="Lato"/>
                <a:cs typeface="Lato"/>
                <a:sym typeface="Lato"/>
              </a:endParaRPr>
            </a:p>
          </p:txBody>
        </p:sp>
        <p:sp>
          <p:nvSpPr>
            <p:cNvPr id="93" name="Google Shape;93;p20"/>
            <p:cNvSpPr/>
            <p:nvPr/>
          </p:nvSpPr>
          <p:spPr>
            <a:xfrm>
              <a:off x="1057511" y="5515108"/>
              <a:ext cx="287843" cy="337795"/>
            </a:xfrm>
            <a:custGeom>
              <a:rect b="b" l="l" r="r" t="t"/>
              <a:pathLst>
                <a:path extrusionOk="0" h="5464" w="4656">
                  <a:moveTo>
                    <a:pt x="1893" y="2076"/>
                  </a:moveTo>
                  <a:lnTo>
                    <a:pt x="2764" y="2076"/>
                  </a:lnTo>
                  <a:lnTo>
                    <a:pt x="2764" y="2791"/>
                  </a:lnTo>
                  <a:lnTo>
                    <a:pt x="2767" y="2796"/>
                  </a:lnTo>
                  <a:lnTo>
                    <a:pt x="2774" y="2808"/>
                  </a:lnTo>
                  <a:lnTo>
                    <a:pt x="2785" y="2826"/>
                  </a:lnTo>
                  <a:lnTo>
                    <a:pt x="2800" y="2852"/>
                  </a:lnTo>
                  <a:lnTo>
                    <a:pt x="2820" y="2886"/>
                  </a:lnTo>
                  <a:lnTo>
                    <a:pt x="2843" y="2924"/>
                  </a:lnTo>
                  <a:lnTo>
                    <a:pt x="2872" y="2968"/>
                  </a:lnTo>
                  <a:lnTo>
                    <a:pt x="2901" y="3017"/>
                  </a:lnTo>
                  <a:lnTo>
                    <a:pt x="2933" y="3071"/>
                  </a:lnTo>
                  <a:lnTo>
                    <a:pt x="2969" y="3129"/>
                  </a:lnTo>
                  <a:lnTo>
                    <a:pt x="3008" y="3192"/>
                  </a:lnTo>
                  <a:lnTo>
                    <a:pt x="3047" y="3259"/>
                  </a:lnTo>
                  <a:lnTo>
                    <a:pt x="3089" y="3328"/>
                  </a:lnTo>
                  <a:lnTo>
                    <a:pt x="3134" y="3400"/>
                  </a:lnTo>
                  <a:lnTo>
                    <a:pt x="3178" y="3474"/>
                  </a:lnTo>
                  <a:lnTo>
                    <a:pt x="3225" y="3550"/>
                  </a:lnTo>
                  <a:lnTo>
                    <a:pt x="3271" y="3628"/>
                  </a:lnTo>
                  <a:lnTo>
                    <a:pt x="3319" y="3708"/>
                  </a:lnTo>
                  <a:lnTo>
                    <a:pt x="3368" y="3788"/>
                  </a:lnTo>
                  <a:lnTo>
                    <a:pt x="3416" y="3867"/>
                  </a:lnTo>
                  <a:lnTo>
                    <a:pt x="3464" y="3945"/>
                  </a:lnTo>
                  <a:lnTo>
                    <a:pt x="3512" y="4025"/>
                  </a:lnTo>
                  <a:lnTo>
                    <a:pt x="3558" y="4103"/>
                  </a:lnTo>
                  <a:lnTo>
                    <a:pt x="3605" y="4179"/>
                  </a:lnTo>
                  <a:lnTo>
                    <a:pt x="3650" y="4254"/>
                  </a:lnTo>
                  <a:lnTo>
                    <a:pt x="3694" y="4325"/>
                  </a:lnTo>
                  <a:lnTo>
                    <a:pt x="3736" y="4394"/>
                  </a:lnTo>
                  <a:lnTo>
                    <a:pt x="3776" y="4461"/>
                  </a:lnTo>
                  <a:lnTo>
                    <a:pt x="3814" y="4524"/>
                  </a:lnTo>
                  <a:lnTo>
                    <a:pt x="3850" y="4584"/>
                  </a:lnTo>
                  <a:lnTo>
                    <a:pt x="3883" y="4638"/>
                  </a:lnTo>
                  <a:lnTo>
                    <a:pt x="3913" y="4688"/>
                  </a:lnTo>
                  <a:lnTo>
                    <a:pt x="3940" y="4733"/>
                  </a:lnTo>
                  <a:lnTo>
                    <a:pt x="3963" y="4771"/>
                  </a:lnTo>
                  <a:lnTo>
                    <a:pt x="3983" y="4804"/>
                  </a:lnTo>
                  <a:lnTo>
                    <a:pt x="3999" y="4831"/>
                  </a:lnTo>
                  <a:lnTo>
                    <a:pt x="4011" y="4849"/>
                  </a:lnTo>
                  <a:lnTo>
                    <a:pt x="4018" y="4862"/>
                  </a:lnTo>
                  <a:lnTo>
                    <a:pt x="4021" y="4865"/>
                  </a:lnTo>
                  <a:lnTo>
                    <a:pt x="4011" y="4867"/>
                  </a:lnTo>
                  <a:lnTo>
                    <a:pt x="3999" y="4867"/>
                  </a:lnTo>
                  <a:lnTo>
                    <a:pt x="3993" y="4867"/>
                  </a:lnTo>
                  <a:lnTo>
                    <a:pt x="3975" y="4867"/>
                  </a:lnTo>
                  <a:lnTo>
                    <a:pt x="3943" y="4867"/>
                  </a:lnTo>
                  <a:lnTo>
                    <a:pt x="3900" y="4867"/>
                  </a:lnTo>
                  <a:lnTo>
                    <a:pt x="3849" y="4867"/>
                  </a:lnTo>
                  <a:lnTo>
                    <a:pt x="3786" y="4867"/>
                  </a:lnTo>
                  <a:lnTo>
                    <a:pt x="3714" y="4867"/>
                  </a:lnTo>
                  <a:lnTo>
                    <a:pt x="3633" y="4867"/>
                  </a:lnTo>
                  <a:lnTo>
                    <a:pt x="3545" y="4867"/>
                  </a:lnTo>
                  <a:lnTo>
                    <a:pt x="3450" y="4867"/>
                  </a:lnTo>
                  <a:lnTo>
                    <a:pt x="3349" y="4867"/>
                  </a:lnTo>
                  <a:lnTo>
                    <a:pt x="3241" y="4867"/>
                  </a:lnTo>
                  <a:lnTo>
                    <a:pt x="3129" y="4867"/>
                  </a:lnTo>
                  <a:lnTo>
                    <a:pt x="3013" y="4867"/>
                  </a:lnTo>
                  <a:lnTo>
                    <a:pt x="2891" y="4867"/>
                  </a:lnTo>
                  <a:lnTo>
                    <a:pt x="2767" y="4867"/>
                  </a:lnTo>
                  <a:lnTo>
                    <a:pt x="2641" y="4867"/>
                  </a:lnTo>
                  <a:lnTo>
                    <a:pt x="2513" y="4867"/>
                  </a:lnTo>
                  <a:lnTo>
                    <a:pt x="2386" y="4867"/>
                  </a:lnTo>
                  <a:lnTo>
                    <a:pt x="2256" y="4867"/>
                  </a:lnTo>
                  <a:lnTo>
                    <a:pt x="2127" y="4867"/>
                  </a:lnTo>
                  <a:lnTo>
                    <a:pt x="1999" y="4867"/>
                  </a:lnTo>
                  <a:lnTo>
                    <a:pt x="1873" y="4867"/>
                  </a:lnTo>
                  <a:lnTo>
                    <a:pt x="1749" y="4867"/>
                  </a:lnTo>
                  <a:lnTo>
                    <a:pt x="1629" y="4867"/>
                  </a:lnTo>
                  <a:lnTo>
                    <a:pt x="1511" y="4867"/>
                  </a:lnTo>
                  <a:lnTo>
                    <a:pt x="1399" y="4867"/>
                  </a:lnTo>
                  <a:lnTo>
                    <a:pt x="1291" y="4867"/>
                  </a:lnTo>
                  <a:lnTo>
                    <a:pt x="1190" y="4867"/>
                  </a:lnTo>
                  <a:lnTo>
                    <a:pt x="1093" y="4867"/>
                  </a:lnTo>
                  <a:lnTo>
                    <a:pt x="1006" y="4867"/>
                  </a:lnTo>
                  <a:lnTo>
                    <a:pt x="926" y="4867"/>
                  </a:lnTo>
                  <a:lnTo>
                    <a:pt x="853" y="4867"/>
                  </a:lnTo>
                  <a:lnTo>
                    <a:pt x="790" y="4867"/>
                  </a:lnTo>
                  <a:lnTo>
                    <a:pt x="737" y="4865"/>
                  </a:lnTo>
                  <a:lnTo>
                    <a:pt x="695" y="4865"/>
                  </a:lnTo>
                  <a:lnTo>
                    <a:pt x="664" y="4865"/>
                  </a:lnTo>
                  <a:lnTo>
                    <a:pt x="644" y="4865"/>
                  </a:lnTo>
                  <a:lnTo>
                    <a:pt x="637" y="4865"/>
                  </a:lnTo>
                  <a:lnTo>
                    <a:pt x="639" y="4862"/>
                  </a:lnTo>
                  <a:lnTo>
                    <a:pt x="647" y="4849"/>
                  </a:lnTo>
                  <a:lnTo>
                    <a:pt x="659" y="4831"/>
                  </a:lnTo>
                  <a:lnTo>
                    <a:pt x="674" y="4804"/>
                  </a:lnTo>
                  <a:lnTo>
                    <a:pt x="694" y="4771"/>
                  </a:lnTo>
                  <a:lnTo>
                    <a:pt x="719" y="4733"/>
                  </a:lnTo>
                  <a:lnTo>
                    <a:pt x="745" y="4688"/>
                  </a:lnTo>
                  <a:lnTo>
                    <a:pt x="775" y="4638"/>
                  </a:lnTo>
                  <a:lnTo>
                    <a:pt x="808" y="4584"/>
                  </a:lnTo>
                  <a:lnTo>
                    <a:pt x="843" y="4524"/>
                  </a:lnTo>
                  <a:lnTo>
                    <a:pt x="881" y="4461"/>
                  </a:lnTo>
                  <a:lnTo>
                    <a:pt x="923" y="4394"/>
                  </a:lnTo>
                  <a:lnTo>
                    <a:pt x="964" y="4326"/>
                  </a:lnTo>
                  <a:lnTo>
                    <a:pt x="1007" y="4254"/>
                  </a:lnTo>
                  <a:lnTo>
                    <a:pt x="1054" y="4179"/>
                  </a:lnTo>
                  <a:lnTo>
                    <a:pt x="1098" y="4103"/>
                  </a:lnTo>
                  <a:lnTo>
                    <a:pt x="1147" y="4025"/>
                  </a:lnTo>
                  <a:lnTo>
                    <a:pt x="1195" y="3947"/>
                  </a:lnTo>
                  <a:lnTo>
                    <a:pt x="1243" y="3867"/>
                  </a:lnTo>
                  <a:lnTo>
                    <a:pt x="1291" y="3788"/>
                  </a:lnTo>
                  <a:lnTo>
                    <a:pt x="1339" y="3708"/>
                  </a:lnTo>
                  <a:lnTo>
                    <a:pt x="1387" y="3628"/>
                  </a:lnTo>
                  <a:lnTo>
                    <a:pt x="1433" y="3550"/>
                  </a:lnTo>
                  <a:lnTo>
                    <a:pt x="1480" y="3474"/>
                  </a:lnTo>
                  <a:lnTo>
                    <a:pt x="1525" y="3400"/>
                  </a:lnTo>
                  <a:lnTo>
                    <a:pt x="1568" y="3328"/>
                  </a:lnTo>
                  <a:lnTo>
                    <a:pt x="1611" y="3259"/>
                  </a:lnTo>
                  <a:lnTo>
                    <a:pt x="1651" y="3192"/>
                  </a:lnTo>
                  <a:lnTo>
                    <a:pt x="1689" y="3129"/>
                  </a:lnTo>
                  <a:lnTo>
                    <a:pt x="1724" y="3071"/>
                  </a:lnTo>
                  <a:lnTo>
                    <a:pt x="1757" y="3017"/>
                  </a:lnTo>
                  <a:lnTo>
                    <a:pt x="1787" y="2968"/>
                  </a:lnTo>
                  <a:lnTo>
                    <a:pt x="1813" y="2924"/>
                  </a:lnTo>
                  <a:lnTo>
                    <a:pt x="1837" y="2886"/>
                  </a:lnTo>
                  <a:lnTo>
                    <a:pt x="1856" y="2852"/>
                  </a:lnTo>
                  <a:lnTo>
                    <a:pt x="1873" y="2826"/>
                  </a:lnTo>
                  <a:lnTo>
                    <a:pt x="1885" y="2808"/>
                  </a:lnTo>
                  <a:lnTo>
                    <a:pt x="1891" y="2796"/>
                  </a:lnTo>
                  <a:lnTo>
                    <a:pt x="1893" y="2791"/>
                  </a:lnTo>
                  <a:lnTo>
                    <a:pt x="1893" y="2076"/>
                  </a:lnTo>
                  <a:close/>
                  <a:moveTo>
                    <a:pt x="1637" y="252"/>
                  </a:moveTo>
                  <a:lnTo>
                    <a:pt x="1637" y="2720"/>
                  </a:lnTo>
                  <a:lnTo>
                    <a:pt x="428" y="4715"/>
                  </a:lnTo>
                  <a:lnTo>
                    <a:pt x="397" y="4771"/>
                  </a:lnTo>
                  <a:lnTo>
                    <a:pt x="374" y="4822"/>
                  </a:lnTo>
                  <a:lnTo>
                    <a:pt x="357" y="4869"/>
                  </a:lnTo>
                  <a:lnTo>
                    <a:pt x="347" y="4912"/>
                  </a:lnTo>
                  <a:lnTo>
                    <a:pt x="342" y="4948"/>
                  </a:lnTo>
                  <a:lnTo>
                    <a:pt x="342" y="4978"/>
                  </a:lnTo>
                  <a:lnTo>
                    <a:pt x="347" y="5005"/>
                  </a:lnTo>
                  <a:lnTo>
                    <a:pt x="355" y="5025"/>
                  </a:lnTo>
                  <a:lnTo>
                    <a:pt x="369" y="5041"/>
                  </a:lnTo>
                  <a:lnTo>
                    <a:pt x="388" y="5059"/>
                  </a:lnTo>
                  <a:lnTo>
                    <a:pt x="415" y="5076"/>
                  </a:lnTo>
                  <a:lnTo>
                    <a:pt x="448" y="5091"/>
                  </a:lnTo>
                  <a:lnTo>
                    <a:pt x="490" y="5104"/>
                  </a:lnTo>
                  <a:lnTo>
                    <a:pt x="538" y="5114"/>
                  </a:lnTo>
                  <a:lnTo>
                    <a:pt x="594" y="5121"/>
                  </a:lnTo>
                  <a:lnTo>
                    <a:pt x="659" y="5122"/>
                  </a:lnTo>
                  <a:lnTo>
                    <a:pt x="3999" y="5122"/>
                  </a:lnTo>
                  <a:lnTo>
                    <a:pt x="4064" y="5121"/>
                  </a:lnTo>
                  <a:lnTo>
                    <a:pt x="4121" y="5114"/>
                  </a:lnTo>
                  <a:lnTo>
                    <a:pt x="4169" y="5104"/>
                  </a:lnTo>
                  <a:lnTo>
                    <a:pt x="4210" y="5091"/>
                  </a:lnTo>
                  <a:lnTo>
                    <a:pt x="4243" y="5076"/>
                  </a:lnTo>
                  <a:lnTo>
                    <a:pt x="4270" y="5059"/>
                  </a:lnTo>
                  <a:lnTo>
                    <a:pt x="4290" y="5041"/>
                  </a:lnTo>
                  <a:lnTo>
                    <a:pt x="4303" y="5025"/>
                  </a:lnTo>
                  <a:lnTo>
                    <a:pt x="4310" y="5005"/>
                  </a:lnTo>
                  <a:lnTo>
                    <a:pt x="4315" y="4978"/>
                  </a:lnTo>
                  <a:lnTo>
                    <a:pt x="4316" y="4948"/>
                  </a:lnTo>
                  <a:lnTo>
                    <a:pt x="4311" y="4912"/>
                  </a:lnTo>
                  <a:lnTo>
                    <a:pt x="4301" y="4869"/>
                  </a:lnTo>
                  <a:lnTo>
                    <a:pt x="4285" y="4822"/>
                  </a:lnTo>
                  <a:lnTo>
                    <a:pt x="4262" y="4771"/>
                  </a:lnTo>
                  <a:lnTo>
                    <a:pt x="4230" y="4715"/>
                  </a:lnTo>
                  <a:lnTo>
                    <a:pt x="3021" y="2720"/>
                  </a:lnTo>
                  <a:lnTo>
                    <a:pt x="3021" y="1819"/>
                  </a:lnTo>
                  <a:lnTo>
                    <a:pt x="3019" y="1819"/>
                  </a:lnTo>
                  <a:lnTo>
                    <a:pt x="3019" y="252"/>
                  </a:lnTo>
                  <a:lnTo>
                    <a:pt x="1637" y="252"/>
                  </a:lnTo>
                  <a:close/>
                  <a:moveTo>
                    <a:pt x="1045" y="0"/>
                  </a:moveTo>
                  <a:lnTo>
                    <a:pt x="3600" y="0"/>
                  </a:lnTo>
                  <a:lnTo>
                    <a:pt x="3600" y="470"/>
                  </a:lnTo>
                  <a:lnTo>
                    <a:pt x="3361" y="470"/>
                  </a:lnTo>
                  <a:lnTo>
                    <a:pt x="3361" y="2625"/>
                  </a:lnTo>
                  <a:lnTo>
                    <a:pt x="4522" y="4537"/>
                  </a:lnTo>
                  <a:lnTo>
                    <a:pt x="4565" y="4618"/>
                  </a:lnTo>
                  <a:lnTo>
                    <a:pt x="4602" y="4695"/>
                  </a:lnTo>
                  <a:lnTo>
                    <a:pt x="4628" y="4771"/>
                  </a:lnTo>
                  <a:lnTo>
                    <a:pt x="4646" y="4844"/>
                  </a:lnTo>
                  <a:lnTo>
                    <a:pt x="4655" y="4915"/>
                  </a:lnTo>
                  <a:lnTo>
                    <a:pt x="4656" y="4983"/>
                  </a:lnTo>
                  <a:lnTo>
                    <a:pt x="4650" y="5046"/>
                  </a:lnTo>
                  <a:lnTo>
                    <a:pt x="4636" y="5107"/>
                  </a:lnTo>
                  <a:lnTo>
                    <a:pt x="4613" y="5166"/>
                  </a:lnTo>
                  <a:lnTo>
                    <a:pt x="4583" y="5219"/>
                  </a:lnTo>
                  <a:lnTo>
                    <a:pt x="4547" y="5267"/>
                  </a:lnTo>
                  <a:lnTo>
                    <a:pt x="4502" y="5310"/>
                  </a:lnTo>
                  <a:lnTo>
                    <a:pt x="4451" y="5350"/>
                  </a:lnTo>
                  <a:lnTo>
                    <a:pt x="4391" y="5383"/>
                  </a:lnTo>
                  <a:lnTo>
                    <a:pt x="4326" y="5411"/>
                  </a:lnTo>
                  <a:lnTo>
                    <a:pt x="4253" y="5434"/>
                  </a:lnTo>
                  <a:lnTo>
                    <a:pt x="4175" y="5451"/>
                  </a:lnTo>
                  <a:lnTo>
                    <a:pt x="4091" y="5461"/>
                  </a:lnTo>
                  <a:lnTo>
                    <a:pt x="3999" y="5464"/>
                  </a:lnTo>
                  <a:lnTo>
                    <a:pt x="659" y="5464"/>
                  </a:lnTo>
                  <a:lnTo>
                    <a:pt x="568" y="5461"/>
                  </a:lnTo>
                  <a:lnTo>
                    <a:pt x="483" y="5451"/>
                  </a:lnTo>
                  <a:lnTo>
                    <a:pt x="403" y="5434"/>
                  </a:lnTo>
                  <a:lnTo>
                    <a:pt x="332" y="5411"/>
                  </a:lnTo>
                  <a:lnTo>
                    <a:pt x="266" y="5383"/>
                  </a:lnTo>
                  <a:lnTo>
                    <a:pt x="208" y="5350"/>
                  </a:lnTo>
                  <a:lnTo>
                    <a:pt x="156" y="5310"/>
                  </a:lnTo>
                  <a:lnTo>
                    <a:pt x="111" y="5267"/>
                  </a:lnTo>
                  <a:lnTo>
                    <a:pt x="73" y="5219"/>
                  </a:lnTo>
                  <a:lnTo>
                    <a:pt x="43" y="5166"/>
                  </a:lnTo>
                  <a:lnTo>
                    <a:pt x="22" y="5107"/>
                  </a:lnTo>
                  <a:lnTo>
                    <a:pt x="7" y="5046"/>
                  </a:lnTo>
                  <a:lnTo>
                    <a:pt x="0" y="4983"/>
                  </a:lnTo>
                  <a:lnTo>
                    <a:pt x="2" y="4915"/>
                  </a:lnTo>
                  <a:lnTo>
                    <a:pt x="12" y="4844"/>
                  </a:lnTo>
                  <a:lnTo>
                    <a:pt x="30" y="4771"/>
                  </a:lnTo>
                  <a:lnTo>
                    <a:pt x="57" y="4695"/>
                  </a:lnTo>
                  <a:lnTo>
                    <a:pt x="92" y="4618"/>
                  </a:lnTo>
                  <a:lnTo>
                    <a:pt x="136" y="4537"/>
                  </a:lnTo>
                  <a:lnTo>
                    <a:pt x="1296" y="2625"/>
                  </a:lnTo>
                  <a:lnTo>
                    <a:pt x="1296" y="470"/>
                  </a:lnTo>
                  <a:lnTo>
                    <a:pt x="1045" y="470"/>
                  </a:lnTo>
                  <a:lnTo>
                    <a:pt x="1045"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A5A5A5"/>
                </a:solidFill>
                <a:latin typeface="Lato"/>
                <a:ea typeface="Lato"/>
                <a:cs typeface="Lato"/>
                <a:sym typeface="Lato"/>
              </a:endParaRPr>
            </a:p>
          </p:txBody>
        </p:sp>
        <p:sp>
          <p:nvSpPr>
            <p:cNvPr id="94" name="Google Shape;94;p20"/>
            <p:cNvSpPr/>
            <p:nvPr/>
          </p:nvSpPr>
          <p:spPr>
            <a:xfrm>
              <a:off x="1626563" y="4409616"/>
              <a:ext cx="3351817" cy="600164"/>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100">
                  <a:solidFill>
                    <a:schemeClr val="lt1"/>
                  </a:solidFill>
                  <a:latin typeface="Lato"/>
                  <a:ea typeface="Lato"/>
                  <a:cs typeface="Lato"/>
                  <a:sym typeface="Lato"/>
                </a:rPr>
                <a:t>Neque porro quis quam est, qui dolorem ipsum quia dolor sit amet. Neque porro</a:t>
              </a:r>
              <a:endParaRPr sz="1100">
                <a:solidFill>
                  <a:schemeClr val="lt1"/>
                </a:solidFill>
                <a:latin typeface="Lato"/>
                <a:ea typeface="Lato"/>
                <a:cs typeface="Lato"/>
                <a:sym typeface="Lato"/>
              </a:endParaRPr>
            </a:p>
          </p:txBody>
        </p:sp>
        <p:sp>
          <p:nvSpPr>
            <p:cNvPr id="95" name="Google Shape;95;p20"/>
            <p:cNvSpPr/>
            <p:nvPr/>
          </p:nvSpPr>
          <p:spPr>
            <a:xfrm>
              <a:off x="1626563" y="5365245"/>
              <a:ext cx="3351817" cy="600164"/>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100">
                  <a:solidFill>
                    <a:schemeClr val="lt1"/>
                  </a:solidFill>
                  <a:latin typeface="Lato"/>
                  <a:ea typeface="Lato"/>
                  <a:cs typeface="Lato"/>
                  <a:sym typeface="Lato"/>
                </a:rPr>
                <a:t>Neque porro quis quam est, qui dolorem ipsum quia dolor sit amet. Neque porro</a:t>
              </a:r>
              <a:endParaRPr sz="1100">
                <a:solidFill>
                  <a:schemeClr val="lt1"/>
                </a:solidFill>
                <a:latin typeface="Lato"/>
                <a:ea typeface="Lato"/>
                <a:cs typeface="Lato"/>
                <a:sym typeface="Lato"/>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38"/>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378" name="Google Shape;378;p38"/>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grpSp>
        <p:nvGrpSpPr>
          <p:cNvPr id="379" name="Google Shape;379;p38"/>
          <p:cNvGrpSpPr/>
          <p:nvPr/>
        </p:nvGrpSpPr>
        <p:grpSpPr>
          <a:xfrm>
            <a:off x="0" y="1"/>
            <a:ext cx="3207026" cy="2729947"/>
            <a:chOff x="-6630" y="-1035"/>
            <a:chExt cx="6844752" cy="6860071"/>
          </a:xfrm>
        </p:grpSpPr>
        <p:sp>
          <p:nvSpPr>
            <p:cNvPr id="380" name="Google Shape;380;p38"/>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C4E2FC">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38"/>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8EC5F7">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38"/>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56A9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83" name="Google Shape;383;p38"/>
          <p:cNvSpPr txBox="1"/>
          <p:nvPr/>
        </p:nvSpPr>
        <p:spPr>
          <a:xfrm>
            <a:off x="1960792" y="1916531"/>
            <a:ext cx="1800000" cy="26161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100">
                <a:solidFill>
                  <a:schemeClr val="dk1"/>
                </a:solidFill>
                <a:latin typeface="Lato"/>
                <a:ea typeface="Lato"/>
                <a:cs typeface="Lato"/>
                <a:sym typeface="Lato"/>
              </a:rPr>
              <a:t>BUSINESS</a:t>
            </a:r>
            <a:endParaRPr/>
          </a:p>
        </p:txBody>
      </p:sp>
      <p:sp>
        <p:nvSpPr>
          <p:cNvPr id="384" name="Google Shape;384;p38"/>
          <p:cNvSpPr txBox="1"/>
          <p:nvPr/>
        </p:nvSpPr>
        <p:spPr>
          <a:xfrm>
            <a:off x="1960793" y="2173944"/>
            <a:ext cx="1836000" cy="5760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800">
                <a:solidFill>
                  <a:srgbClr val="7F7F7F"/>
                </a:solidFill>
                <a:latin typeface="Lato"/>
                <a:ea typeface="Lato"/>
                <a:cs typeface="Lato"/>
                <a:sym typeface="Lato"/>
              </a:rPr>
              <a:t>All the Lorem Ipsum generator on the Internet tend to repeat predefined chunks as necessa.</a:t>
            </a:r>
            <a:endParaRPr/>
          </a:p>
        </p:txBody>
      </p:sp>
      <p:sp>
        <p:nvSpPr>
          <p:cNvPr id="385" name="Google Shape;385;p38"/>
          <p:cNvSpPr txBox="1"/>
          <p:nvPr/>
        </p:nvSpPr>
        <p:spPr>
          <a:xfrm>
            <a:off x="8314809" y="1916531"/>
            <a:ext cx="1800000" cy="26161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lang="en-US" sz="1100">
                <a:solidFill>
                  <a:schemeClr val="dk1"/>
                </a:solidFill>
                <a:latin typeface="Lato"/>
                <a:ea typeface="Lato"/>
                <a:cs typeface="Lato"/>
                <a:sym typeface="Lato"/>
              </a:rPr>
              <a:t>MARKETING</a:t>
            </a:r>
            <a:endParaRPr/>
          </a:p>
        </p:txBody>
      </p:sp>
      <p:sp>
        <p:nvSpPr>
          <p:cNvPr id="386" name="Google Shape;386;p38"/>
          <p:cNvSpPr txBox="1"/>
          <p:nvPr/>
        </p:nvSpPr>
        <p:spPr>
          <a:xfrm>
            <a:off x="8278809" y="2173944"/>
            <a:ext cx="1836000" cy="576000"/>
          </a:xfrm>
          <a:prstGeom prst="rect">
            <a:avLst/>
          </a:prstGeom>
          <a:noFill/>
          <a:ln>
            <a:noFill/>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en-US" sz="800">
                <a:solidFill>
                  <a:srgbClr val="7F7F7F"/>
                </a:solidFill>
                <a:latin typeface="Lato"/>
                <a:ea typeface="Lato"/>
                <a:cs typeface="Lato"/>
                <a:sym typeface="Lato"/>
              </a:rPr>
              <a:t>It uses a dictionary of over 200 Latin words, combine with a handful of model sentence.</a:t>
            </a:r>
            <a:endParaRPr/>
          </a:p>
        </p:txBody>
      </p:sp>
      <p:sp>
        <p:nvSpPr>
          <p:cNvPr id="387" name="Google Shape;387;p38"/>
          <p:cNvSpPr txBox="1"/>
          <p:nvPr/>
        </p:nvSpPr>
        <p:spPr>
          <a:xfrm>
            <a:off x="1960792" y="3452981"/>
            <a:ext cx="1800000" cy="26161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100">
                <a:solidFill>
                  <a:schemeClr val="dk1"/>
                </a:solidFill>
                <a:latin typeface="Lato"/>
                <a:ea typeface="Lato"/>
                <a:cs typeface="Lato"/>
                <a:sym typeface="Lato"/>
              </a:rPr>
              <a:t>MEETING</a:t>
            </a:r>
            <a:endParaRPr/>
          </a:p>
        </p:txBody>
      </p:sp>
      <p:sp>
        <p:nvSpPr>
          <p:cNvPr id="388" name="Google Shape;388;p38"/>
          <p:cNvSpPr txBox="1"/>
          <p:nvPr/>
        </p:nvSpPr>
        <p:spPr>
          <a:xfrm>
            <a:off x="1960793" y="3710394"/>
            <a:ext cx="1836000" cy="5760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800">
                <a:solidFill>
                  <a:srgbClr val="7F7F7F"/>
                </a:solidFill>
                <a:latin typeface="Lato"/>
                <a:ea typeface="Lato"/>
                <a:cs typeface="Lato"/>
                <a:sym typeface="Lato"/>
              </a:rPr>
              <a:t>It is a long established fact that a reader will be distracted by the readable content of a page</a:t>
            </a:r>
            <a:endParaRPr/>
          </a:p>
        </p:txBody>
      </p:sp>
      <p:sp>
        <p:nvSpPr>
          <p:cNvPr id="389" name="Google Shape;389;p38"/>
          <p:cNvSpPr txBox="1"/>
          <p:nvPr/>
        </p:nvSpPr>
        <p:spPr>
          <a:xfrm>
            <a:off x="8314809" y="3452981"/>
            <a:ext cx="1800000" cy="26161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lang="en-US" sz="1100">
                <a:solidFill>
                  <a:schemeClr val="dk1"/>
                </a:solidFill>
                <a:latin typeface="Lato"/>
                <a:ea typeface="Lato"/>
                <a:cs typeface="Lato"/>
                <a:sym typeface="Lato"/>
              </a:rPr>
              <a:t>PRESENTATION</a:t>
            </a:r>
            <a:endParaRPr/>
          </a:p>
        </p:txBody>
      </p:sp>
      <p:sp>
        <p:nvSpPr>
          <p:cNvPr id="390" name="Google Shape;390;p38"/>
          <p:cNvSpPr txBox="1"/>
          <p:nvPr/>
        </p:nvSpPr>
        <p:spPr>
          <a:xfrm>
            <a:off x="8278809" y="3710394"/>
            <a:ext cx="1836000" cy="576000"/>
          </a:xfrm>
          <a:prstGeom prst="rect">
            <a:avLst/>
          </a:prstGeom>
          <a:noFill/>
          <a:ln>
            <a:noFill/>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en-US" sz="800">
                <a:solidFill>
                  <a:srgbClr val="7F7F7F"/>
                </a:solidFill>
                <a:latin typeface="Lato"/>
                <a:ea typeface="Lato"/>
                <a:cs typeface="Lato"/>
                <a:sym typeface="Lato"/>
              </a:rPr>
              <a:t>When an unknown printer took a galley of type and scrambled it to make a type.</a:t>
            </a:r>
            <a:endParaRPr/>
          </a:p>
        </p:txBody>
      </p:sp>
      <p:sp>
        <p:nvSpPr>
          <p:cNvPr id="391" name="Google Shape;391;p38"/>
          <p:cNvSpPr/>
          <p:nvPr/>
        </p:nvSpPr>
        <p:spPr>
          <a:xfrm>
            <a:off x="4454728" y="1779299"/>
            <a:ext cx="1431274" cy="1107876"/>
          </a:xfrm>
          <a:custGeom>
            <a:rect b="b" l="l" r="r" t="t"/>
            <a:pathLst>
              <a:path extrusionOk="0" h="1038" w="1341">
                <a:moveTo>
                  <a:pt x="1341" y="1038"/>
                </a:moveTo>
                <a:lnTo>
                  <a:pt x="367" y="1038"/>
                </a:lnTo>
                <a:lnTo>
                  <a:pt x="367" y="854"/>
                </a:lnTo>
                <a:lnTo>
                  <a:pt x="311" y="854"/>
                </a:lnTo>
                <a:lnTo>
                  <a:pt x="311" y="939"/>
                </a:lnTo>
                <a:lnTo>
                  <a:pt x="0" y="515"/>
                </a:lnTo>
                <a:lnTo>
                  <a:pt x="311" y="92"/>
                </a:lnTo>
                <a:lnTo>
                  <a:pt x="311" y="183"/>
                </a:lnTo>
                <a:lnTo>
                  <a:pt x="367" y="183"/>
                </a:lnTo>
                <a:lnTo>
                  <a:pt x="367" y="0"/>
                </a:lnTo>
                <a:lnTo>
                  <a:pt x="367" y="0"/>
                </a:lnTo>
                <a:lnTo>
                  <a:pt x="367" y="0"/>
                </a:lnTo>
                <a:lnTo>
                  <a:pt x="1341" y="0"/>
                </a:lnTo>
                <a:lnTo>
                  <a:pt x="1341" y="1038"/>
                </a:lnTo>
                <a:close/>
              </a:path>
            </a:pathLst>
          </a:custGeom>
          <a:solidFill>
            <a:schemeClr val="accent1"/>
          </a:solidFill>
          <a:ln>
            <a:noFill/>
          </a:ln>
          <a:effectLst>
            <a:outerShdw blurRad="279400" rotWithShape="0" algn="ctr" dir="5400000" dist="50800">
              <a:srgbClr val="000000">
                <a:alpha val="42745"/>
              </a:srgbClr>
            </a:outerShdw>
          </a:effectLst>
        </p:spPr>
        <p:txBody>
          <a:bodyPr anchorCtr="0" anchor="ctr" bIns="41050" lIns="82100" spcFirstLastPara="1" rIns="82100" wrap="square" tIns="41050">
            <a:noAutofit/>
          </a:bodyPr>
          <a:lstStyle/>
          <a:p>
            <a:pPr indent="0" lvl="0" marL="0" marR="0" rtl="0" algn="ctr">
              <a:lnSpc>
                <a:spcPct val="90000"/>
              </a:lnSpc>
              <a:spcBef>
                <a:spcPts val="0"/>
              </a:spcBef>
              <a:spcAft>
                <a:spcPts val="0"/>
              </a:spcAft>
              <a:buNone/>
            </a:pPr>
            <a:r>
              <a:t/>
            </a:r>
            <a:endParaRPr sz="2000">
              <a:solidFill>
                <a:schemeClr val="dk1"/>
              </a:solidFill>
              <a:latin typeface="Lato"/>
              <a:ea typeface="Lato"/>
              <a:cs typeface="Lato"/>
              <a:sym typeface="Lato"/>
            </a:endParaRPr>
          </a:p>
        </p:txBody>
      </p:sp>
      <p:sp>
        <p:nvSpPr>
          <p:cNvPr id="392" name="Google Shape;392;p38"/>
          <p:cNvSpPr/>
          <p:nvPr/>
        </p:nvSpPr>
        <p:spPr>
          <a:xfrm>
            <a:off x="6189601" y="1779299"/>
            <a:ext cx="1431274" cy="1107876"/>
          </a:xfrm>
          <a:custGeom>
            <a:rect b="b" l="l" r="r" t="t"/>
            <a:pathLst>
              <a:path extrusionOk="0" h="1038" w="1341">
                <a:moveTo>
                  <a:pt x="0" y="1038"/>
                </a:moveTo>
                <a:lnTo>
                  <a:pt x="967" y="1038"/>
                </a:lnTo>
                <a:lnTo>
                  <a:pt x="967" y="854"/>
                </a:lnTo>
                <a:lnTo>
                  <a:pt x="1023" y="854"/>
                </a:lnTo>
                <a:lnTo>
                  <a:pt x="1023" y="939"/>
                </a:lnTo>
                <a:lnTo>
                  <a:pt x="1341" y="515"/>
                </a:lnTo>
                <a:lnTo>
                  <a:pt x="1023" y="92"/>
                </a:lnTo>
                <a:lnTo>
                  <a:pt x="1023" y="183"/>
                </a:lnTo>
                <a:lnTo>
                  <a:pt x="967" y="183"/>
                </a:lnTo>
                <a:lnTo>
                  <a:pt x="967" y="0"/>
                </a:lnTo>
                <a:lnTo>
                  <a:pt x="967" y="0"/>
                </a:lnTo>
                <a:lnTo>
                  <a:pt x="967" y="0"/>
                </a:lnTo>
                <a:lnTo>
                  <a:pt x="0" y="0"/>
                </a:lnTo>
                <a:lnTo>
                  <a:pt x="0" y="1038"/>
                </a:lnTo>
                <a:close/>
              </a:path>
            </a:pathLst>
          </a:custGeom>
          <a:solidFill>
            <a:schemeClr val="accent2"/>
          </a:solidFill>
          <a:ln>
            <a:noFill/>
          </a:ln>
          <a:effectLst>
            <a:outerShdw blurRad="279400" rotWithShape="0" algn="ctr" dir="5400000" dist="50800">
              <a:srgbClr val="000000">
                <a:alpha val="42745"/>
              </a:srgbClr>
            </a:outerShdw>
          </a:effectLst>
        </p:spPr>
        <p:txBody>
          <a:bodyPr anchorCtr="0" anchor="ctr" bIns="41050" lIns="82100" spcFirstLastPara="1" rIns="82100" wrap="square" tIns="41050">
            <a:noAutofit/>
          </a:bodyPr>
          <a:lstStyle/>
          <a:p>
            <a:pPr indent="0" lvl="0" marL="0" marR="0" rtl="0" algn="ctr">
              <a:lnSpc>
                <a:spcPct val="90000"/>
              </a:lnSpc>
              <a:spcBef>
                <a:spcPts val="0"/>
              </a:spcBef>
              <a:spcAft>
                <a:spcPts val="0"/>
              </a:spcAft>
              <a:buNone/>
            </a:pPr>
            <a:r>
              <a:t/>
            </a:r>
            <a:endParaRPr sz="2000">
              <a:solidFill>
                <a:schemeClr val="dk1"/>
              </a:solidFill>
              <a:latin typeface="Lato"/>
              <a:ea typeface="Lato"/>
              <a:cs typeface="Lato"/>
              <a:sym typeface="Lato"/>
            </a:endParaRPr>
          </a:p>
        </p:txBody>
      </p:sp>
      <p:sp>
        <p:nvSpPr>
          <p:cNvPr id="393" name="Google Shape;393;p38"/>
          <p:cNvSpPr/>
          <p:nvPr/>
        </p:nvSpPr>
        <p:spPr>
          <a:xfrm>
            <a:off x="4454728" y="3315749"/>
            <a:ext cx="1431274" cy="1107876"/>
          </a:xfrm>
          <a:custGeom>
            <a:rect b="b" l="l" r="r" t="t"/>
            <a:pathLst>
              <a:path extrusionOk="0" h="1038" w="1341">
                <a:moveTo>
                  <a:pt x="1341" y="1038"/>
                </a:moveTo>
                <a:lnTo>
                  <a:pt x="367" y="1038"/>
                </a:lnTo>
                <a:lnTo>
                  <a:pt x="367" y="861"/>
                </a:lnTo>
                <a:lnTo>
                  <a:pt x="311" y="861"/>
                </a:lnTo>
                <a:lnTo>
                  <a:pt x="311" y="946"/>
                </a:lnTo>
                <a:lnTo>
                  <a:pt x="0" y="523"/>
                </a:lnTo>
                <a:lnTo>
                  <a:pt x="311" y="99"/>
                </a:lnTo>
                <a:lnTo>
                  <a:pt x="311" y="184"/>
                </a:lnTo>
                <a:lnTo>
                  <a:pt x="367" y="184"/>
                </a:lnTo>
                <a:lnTo>
                  <a:pt x="367" y="0"/>
                </a:lnTo>
                <a:lnTo>
                  <a:pt x="367" y="0"/>
                </a:lnTo>
                <a:lnTo>
                  <a:pt x="367" y="0"/>
                </a:lnTo>
                <a:lnTo>
                  <a:pt x="1341" y="0"/>
                </a:lnTo>
                <a:lnTo>
                  <a:pt x="1341" y="1038"/>
                </a:lnTo>
                <a:close/>
              </a:path>
            </a:pathLst>
          </a:custGeom>
          <a:solidFill>
            <a:schemeClr val="accent2"/>
          </a:solidFill>
          <a:ln>
            <a:noFill/>
          </a:ln>
          <a:effectLst>
            <a:outerShdw blurRad="279400" rotWithShape="0" algn="ctr" dir="5400000" dist="50800">
              <a:srgbClr val="000000">
                <a:alpha val="42745"/>
              </a:srgbClr>
            </a:outerShdw>
          </a:effectLst>
        </p:spPr>
        <p:txBody>
          <a:bodyPr anchorCtr="0" anchor="ctr" bIns="41050" lIns="82100" spcFirstLastPara="1" rIns="82100" wrap="square" tIns="41050">
            <a:noAutofit/>
          </a:bodyPr>
          <a:lstStyle/>
          <a:p>
            <a:pPr indent="0" lvl="0" marL="0" marR="0" rtl="0" algn="ctr">
              <a:lnSpc>
                <a:spcPct val="90000"/>
              </a:lnSpc>
              <a:spcBef>
                <a:spcPts val="0"/>
              </a:spcBef>
              <a:spcAft>
                <a:spcPts val="0"/>
              </a:spcAft>
              <a:buNone/>
            </a:pPr>
            <a:r>
              <a:t/>
            </a:r>
            <a:endParaRPr sz="2000">
              <a:solidFill>
                <a:schemeClr val="dk1"/>
              </a:solidFill>
              <a:latin typeface="Lato"/>
              <a:ea typeface="Lato"/>
              <a:cs typeface="Lato"/>
              <a:sym typeface="Lato"/>
            </a:endParaRPr>
          </a:p>
        </p:txBody>
      </p:sp>
      <p:sp>
        <p:nvSpPr>
          <p:cNvPr id="394" name="Google Shape;394;p38"/>
          <p:cNvSpPr/>
          <p:nvPr/>
        </p:nvSpPr>
        <p:spPr>
          <a:xfrm>
            <a:off x="6189601" y="3315749"/>
            <a:ext cx="1431274" cy="1107876"/>
          </a:xfrm>
          <a:custGeom>
            <a:rect b="b" l="l" r="r" t="t"/>
            <a:pathLst>
              <a:path extrusionOk="0" h="1038" w="1341">
                <a:moveTo>
                  <a:pt x="0" y="1038"/>
                </a:moveTo>
                <a:lnTo>
                  <a:pt x="967" y="1038"/>
                </a:lnTo>
                <a:lnTo>
                  <a:pt x="967" y="861"/>
                </a:lnTo>
                <a:lnTo>
                  <a:pt x="1023" y="861"/>
                </a:lnTo>
                <a:lnTo>
                  <a:pt x="1023" y="946"/>
                </a:lnTo>
                <a:lnTo>
                  <a:pt x="1341" y="523"/>
                </a:lnTo>
                <a:lnTo>
                  <a:pt x="1023" y="99"/>
                </a:lnTo>
                <a:lnTo>
                  <a:pt x="1023" y="184"/>
                </a:lnTo>
                <a:lnTo>
                  <a:pt x="967" y="184"/>
                </a:lnTo>
                <a:lnTo>
                  <a:pt x="967" y="0"/>
                </a:lnTo>
                <a:lnTo>
                  <a:pt x="967" y="0"/>
                </a:lnTo>
                <a:lnTo>
                  <a:pt x="967" y="0"/>
                </a:lnTo>
                <a:lnTo>
                  <a:pt x="0" y="0"/>
                </a:lnTo>
                <a:lnTo>
                  <a:pt x="0" y="1038"/>
                </a:lnTo>
                <a:close/>
              </a:path>
            </a:pathLst>
          </a:custGeom>
          <a:solidFill>
            <a:schemeClr val="accent1"/>
          </a:solidFill>
          <a:ln>
            <a:noFill/>
          </a:ln>
          <a:effectLst>
            <a:outerShdw blurRad="279400" rotWithShape="0" algn="ctr" dir="5400000" dist="50800">
              <a:srgbClr val="000000">
                <a:alpha val="42745"/>
              </a:srgbClr>
            </a:outerShdw>
          </a:effectLst>
        </p:spPr>
        <p:txBody>
          <a:bodyPr anchorCtr="0" anchor="ctr" bIns="41050" lIns="82100" spcFirstLastPara="1" rIns="82100" wrap="square" tIns="41050">
            <a:noAutofit/>
          </a:bodyPr>
          <a:lstStyle/>
          <a:p>
            <a:pPr indent="0" lvl="0" marL="0" marR="0" rtl="0" algn="ctr">
              <a:lnSpc>
                <a:spcPct val="90000"/>
              </a:lnSpc>
              <a:spcBef>
                <a:spcPts val="0"/>
              </a:spcBef>
              <a:spcAft>
                <a:spcPts val="0"/>
              </a:spcAft>
              <a:buNone/>
            </a:pPr>
            <a:r>
              <a:t/>
            </a:r>
            <a:endParaRPr sz="2000">
              <a:solidFill>
                <a:schemeClr val="dk1"/>
              </a:solidFill>
              <a:latin typeface="Lato"/>
              <a:ea typeface="Lato"/>
              <a:cs typeface="Lato"/>
              <a:sym typeface="Lato"/>
            </a:endParaRPr>
          </a:p>
        </p:txBody>
      </p:sp>
      <p:sp>
        <p:nvSpPr>
          <p:cNvPr id="395" name="Google Shape;395;p38"/>
          <p:cNvSpPr/>
          <p:nvPr/>
        </p:nvSpPr>
        <p:spPr>
          <a:xfrm>
            <a:off x="4454727" y="4852114"/>
            <a:ext cx="1431274" cy="1106808"/>
          </a:xfrm>
          <a:custGeom>
            <a:rect b="b" l="l" r="r" t="t"/>
            <a:pathLst>
              <a:path extrusionOk="0" h="1037" w="1341">
                <a:moveTo>
                  <a:pt x="1341" y="1037"/>
                </a:moveTo>
                <a:lnTo>
                  <a:pt x="367" y="1037"/>
                </a:lnTo>
                <a:lnTo>
                  <a:pt x="367" y="854"/>
                </a:lnTo>
                <a:lnTo>
                  <a:pt x="311" y="854"/>
                </a:lnTo>
                <a:lnTo>
                  <a:pt x="311" y="946"/>
                </a:lnTo>
                <a:lnTo>
                  <a:pt x="0" y="515"/>
                </a:lnTo>
                <a:lnTo>
                  <a:pt x="311" y="98"/>
                </a:lnTo>
                <a:lnTo>
                  <a:pt x="311" y="183"/>
                </a:lnTo>
                <a:lnTo>
                  <a:pt x="367" y="183"/>
                </a:lnTo>
                <a:lnTo>
                  <a:pt x="367" y="0"/>
                </a:lnTo>
                <a:lnTo>
                  <a:pt x="367" y="0"/>
                </a:lnTo>
                <a:lnTo>
                  <a:pt x="367" y="0"/>
                </a:lnTo>
                <a:lnTo>
                  <a:pt x="1341" y="0"/>
                </a:lnTo>
                <a:lnTo>
                  <a:pt x="1341" y="1037"/>
                </a:lnTo>
                <a:close/>
              </a:path>
            </a:pathLst>
          </a:custGeom>
          <a:solidFill>
            <a:schemeClr val="accent1"/>
          </a:solidFill>
          <a:ln>
            <a:noFill/>
          </a:ln>
          <a:effectLst>
            <a:outerShdw blurRad="279400" rotWithShape="0" algn="ctr" dir="5400000" dist="50800">
              <a:srgbClr val="000000">
                <a:alpha val="42745"/>
              </a:srgbClr>
            </a:outerShdw>
          </a:effectLst>
        </p:spPr>
        <p:txBody>
          <a:bodyPr anchorCtr="0" anchor="ctr" bIns="41050" lIns="82100" spcFirstLastPara="1" rIns="82100" wrap="square" tIns="41050">
            <a:noAutofit/>
          </a:bodyPr>
          <a:lstStyle/>
          <a:p>
            <a:pPr indent="0" lvl="0" marL="0" marR="0" rtl="0" algn="ctr">
              <a:lnSpc>
                <a:spcPct val="90000"/>
              </a:lnSpc>
              <a:spcBef>
                <a:spcPts val="0"/>
              </a:spcBef>
              <a:spcAft>
                <a:spcPts val="0"/>
              </a:spcAft>
              <a:buNone/>
            </a:pPr>
            <a:r>
              <a:t/>
            </a:r>
            <a:endParaRPr sz="2000">
              <a:solidFill>
                <a:schemeClr val="dk1"/>
              </a:solidFill>
              <a:latin typeface="Lato"/>
              <a:ea typeface="Lato"/>
              <a:cs typeface="Lato"/>
              <a:sym typeface="Lato"/>
            </a:endParaRPr>
          </a:p>
        </p:txBody>
      </p:sp>
      <p:sp>
        <p:nvSpPr>
          <p:cNvPr id="396" name="Google Shape;396;p38"/>
          <p:cNvSpPr/>
          <p:nvPr/>
        </p:nvSpPr>
        <p:spPr>
          <a:xfrm>
            <a:off x="6189600" y="4852114"/>
            <a:ext cx="1431274" cy="1106808"/>
          </a:xfrm>
          <a:custGeom>
            <a:rect b="b" l="l" r="r" t="t"/>
            <a:pathLst>
              <a:path extrusionOk="0" h="1037" w="1341">
                <a:moveTo>
                  <a:pt x="0" y="1037"/>
                </a:moveTo>
                <a:lnTo>
                  <a:pt x="967" y="1037"/>
                </a:lnTo>
                <a:lnTo>
                  <a:pt x="967" y="854"/>
                </a:lnTo>
                <a:lnTo>
                  <a:pt x="1023" y="854"/>
                </a:lnTo>
                <a:lnTo>
                  <a:pt x="1023" y="946"/>
                </a:lnTo>
                <a:lnTo>
                  <a:pt x="1341" y="515"/>
                </a:lnTo>
                <a:lnTo>
                  <a:pt x="1023" y="98"/>
                </a:lnTo>
                <a:lnTo>
                  <a:pt x="1023" y="183"/>
                </a:lnTo>
                <a:lnTo>
                  <a:pt x="967" y="183"/>
                </a:lnTo>
                <a:lnTo>
                  <a:pt x="967" y="0"/>
                </a:lnTo>
                <a:lnTo>
                  <a:pt x="967" y="0"/>
                </a:lnTo>
                <a:lnTo>
                  <a:pt x="967" y="0"/>
                </a:lnTo>
                <a:lnTo>
                  <a:pt x="0" y="0"/>
                </a:lnTo>
                <a:lnTo>
                  <a:pt x="0" y="1037"/>
                </a:lnTo>
                <a:close/>
              </a:path>
            </a:pathLst>
          </a:custGeom>
          <a:solidFill>
            <a:schemeClr val="accent2"/>
          </a:solidFill>
          <a:ln>
            <a:noFill/>
          </a:ln>
          <a:effectLst>
            <a:outerShdw blurRad="279400" rotWithShape="0" algn="ctr" dir="5400000" dist="50800">
              <a:srgbClr val="000000">
                <a:alpha val="42745"/>
              </a:srgbClr>
            </a:outerShdw>
          </a:effectLst>
        </p:spPr>
        <p:txBody>
          <a:bodyPr anchorCtr="0" anchor="ctr" bIns="41050" lIns="82100" spcFirstLastPara="1" rIns="82100" wrap="square" tIns="41050">
            <a:noAutofit/>
          </a:bodyPr>
          <a:lstStyle/>
          <a:p>
            <a:pPr indent="0" lvl="0" marL="0" marR="0" rtl="0" algn="ctr">
              <a:lnSpc>
                <a:spcPct val="90000"/>
              </a:lnSpc>
              <a:spcBef>
                <a:spcPts val="0"/>
              </a:spcBef>
              <a:spcAft>
                <a:spcPts val="0"/>
              </a:spcAft>
              <a:buNone/>
            </a:pPr>
            <a:r>
              <a:t/>
            </a:r>
            <a:endParaRPr sz="2000">
              <a:solidFill>
                <a:schemeClr val="dk1"/>
              </a:solidFill>
              <a:latin typeface="Lato"/>
              <a:ea typeface="Lato"/>
              <a:cs typeface="Lato"/>
              <a:sym typeface="Lato"/>
            </a:endParaRPr>
          </a:p>
        </p:txBody>
      </p:sp>
      <p:sp>
        <p:nvSpPr>
          <p:cNvPr id="397" name="Google Shape;397;p38"/>
          <p:cNvSpPr txBox="1"/>
          <p:nvPr/>
        </p:nvSpPr>
        <p:spPr>
          <a:xfrm>
            <a:off x="1960792" y="4988812"/>
            <a:ext cx="1800000" cy="26161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100">
                <a:solidFill>
                  <a:schemeClr val="dk1"/>
                </a:solidFill>
                <a:latin typeface="Lato"/>
                <a:ea typeface="Lato"/>
                <a:cs typeface="Lato"/>
                <a:sym typeface="Lato"/>
              </a:rPr>
              <a:t>SURVEY TEAM</a:t>
            </a:r>
            <a:endParaRPr/>
          </a:p>
        </p:txBody>
      </p:sp>
      <p:sp>
        <p:nvSpPr>
          <p:cNvPr id="398" name="Google Shape;398;p38"/>
          <p:cNvSpPr txBox="1"/>
          <p:nvPr/>
        </p:nvSpPr>
        <p:spPr>
          <a:xfrm>
            <a:off x="1960793" y="5246225"/>
            <a:ext cx="1836000" cy="5760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800">
                <a:solidFill>
                  <a:srgbClr val="7F7F7F"/>
                </a:solidFill>
                <a:latin typeface="Lato"/>
                <a:ea typeface="Lato"/>
                <a:cs typeface="Lato"/>
                <a:sym typeface="Lato"/>
              </a:rPr>
              <a:t>Centuries, but also the leap </a:t>
            </a:r>
            <a:br>
              <a:rPr lang="en-US" sz="800">
                <a:solidFill>
                  <a:srgbClr val="7F7F7F"/>
                </a:solidFill>
                <a:latin typeface="Lato"/>
                <a:ea typeface="Lato"/>
                <a:cs typeface="Lato"/>
                <a:sym typeface="Lato"/>
              </a:rPr>
            </a:br>
            <a:r>
              <a:rPr lang="en-US" sz="800">
                <a:solidFill>
                  <a:srgbClr val="7F7F7F"/>
                </a:solidFill>
                <a:latin typeface="Lato"/>
                <a:ea typeface="Lato"/>
                <a:cs typeface="Lato"/>
                <a:sym typeface="Lato"/>
              </a:rPr>
              <a:t>into electronic typesetting, remain essentially and more.</a:t>
            </a:r>
            <a:endParaRPr/>
          </a:p>
        </p:txBody>
      </p:sp>
      <p:sp>
        <p:nvSpPr>
          <p:cNvPr id="399" name="Google Shape;399;p38"/>
          <p:cNvSpPr txBox="1"/>
          <p:nvPr/>
        </p:nvSpPr>
        <p:spPr>
          <a:xfrm>
            <a:off x="8314809" y="4988812"/>
            <a:ext cx="1800000" cy="26161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lang="en-US" sz="1100">
                <a:solidFill>
                  <a:schemeClr val="dk1"/>
                </a:solidFill>
                <a:latin typeface="Lato"/>
                <a:ea typeface="Lato"/>
                <a:cs typeface="Lato"/>
                <a:sym typeface="Lato"/>
              </a:rPr>
              <a:t>RESULTS</a:t>
            </a:r>
            <a:endParaRPr/>
          </a:p>
        </p:txBody>
      </p:sp>
      <p:sp>
        <p:nvSpPr>
          <p:cNvPr id="400" name="Google Shape;400;p38"/>
          <p:cNvSpPr txBox="1"/>
          <p:nvPr/>
        </p:nvSpPr>
        <p:spPr>
          <a:xfrm>
            <a:off x="8278809" y="5246225"/>
            <a:ext cx="1836000" cy="576000"/>
          </a:xfrm>
          <a:prstGeom prst="rect">
            <a:avLst/>
          </a:prstGeom>
          <a:noFill/>
          <a:ln>
            <a:noFill/>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en-US" sz="800">
                <a:solidFill>
                  <a:srgbClr val="7F7F7F"/>
                </a:solidFill>
                <a:latin typeface="Lato"/>
                <a:ea typeface="Lato"/>
                <a:cs typeface="Lato"/>
                <a:sym typeface="Lato"/>
              </a:rPr>
              <a:t>There are many variat of passages of Lorem Ipsum available, but the majority.</a:t>
            </a:r>
            <a:endParaRPr/>
          </a:p>
        </p:txBody>
      </p:sp>
      <p:sp>
        <p:nvSpPr>
          <p:cNvPr id="401" name="Google Shape;401;p38"/>
          <p:cNvSpPr/>
          <p:nvPr/>
        </p:nvSpPr>
        <p:spPr>
          <a:xfrm>
            <a:off x="5167097" y="3674533"/>
            <a:ext cx="356284" cy="390308"/>
          </a:xfrm>
          <a:custGeom>
            <a:rect b="b" l="l" r="r" t="t"/>
            <a:pathLst>
              <a:path extrusionOk="0" h="58" w="53">
                <a:moveTo>
                  <a:pt x="52" y="0"/>
                </a:moveTo>
                <a:cubicBezTo>
                  <a:pt x="52" y="0"/>
                  <a:pt x="52" y="0"/>
                  <a:pt x="52" y="0"/>
                </a:cubicBezTo>
                <a:cubicBezTo>
                  <a:pt x="52" y="0"/>
                  <a:pt x="52" y="0"/>
                  <a:pt x="52" y="0"/>
                </a:cubicBezTo>
                <a:cubicBezTo>
                  <a:pt x="17" y="5"/>
                  <a:pt x="17" y="5"/>
                  <a:pt x="17" y="5"/>
                </a:cubicBezTo>
                <a:cubicBezTo>
                  <a:pt x="17" y="5"/>
                  <a:pt x="17" y="5"/>
                  <a:pt x="17" y="5"/>
                </a:cubicBezTo>
                <a:cubicBezTo>
                  <a:pt x="16" y="5"/>
                  <a:pt x="16" y="6"/>
                  <a:pt x="16" y="6"/>
                </a:cubicBezTo>
                <a:cubicBezTo>
                  <a:pt x="16" y="46"/>
                  <a:pt x="16" y="46"/>
                  <a:pt x="16" y="46"/>
                </a:cubicBezTo>
                <a:cubicBezTo>
                  <a:pt x="15" y="46"/>
                  <a:pt x="14" y="45"/>
                  <a:pt x="12" y="45"/>
                </a:cubicBezTo>
                <a:cubicBezTo>
                  <a:pt x="7" y="45"/>
                  <a:pt x="7" y="45"/>
                  <a:pt x="7" y="45"/>
                </a:cubicBezTo>
                <a:cubicBezTo>
                  <a:pt x="3" y="45"/>
                  <a:pt x="0" y="48"/>
                  <a:pt x="0" y="52"/>
                </a:cubicBezTo>
                <a:cubicBezTo>
                  <a:pt x="0" y="55"/>
                  <a:pt x="3" y="58"/>
                  <a:pt x="7" y="58"/>
                </a:cubicBezTo>
                <a:cubicBezTo>
                  <a:pt x="12" y="58"/>
                  <a:pt x="12" y="58"/>
                  <a:pt x="12" y="58"/>
                </a:cubicBezTo>
                <a:cubicBezTo>
                  <a:pt x="16" y="58"/>
                  <a:pt x="19" y="55"/>
                  <a:pt x="19" y="52"/>
                </a:cubicBezTo>
                <a:cubicBezTo>
                  <a:pt x="19" y="21"/>
                  <a:pt x="19" y="21"/>
                  <a:pt x="19" y="21"/>
                </a:cubicBezTo>
                <a:cubicBezTo>
                  <a:pt x="51" y="16"/>
                  <a:pt x="51" y="16"/>
                  <a:pt x="51" y="16"/>
                </a:cubicBezTo>
                <a:cubicBezTo>
                  <a:pt x="51" y="38"/>
                  <a:pt x="51" y="38"/>
                  <a:pt x="51" y="38"/>
                </a:cubicBezTo>
                <a:cubicBezTo>
                  <a:pt x="50" y="38"/>
                  <a:pt x="48" y="37"/>
                  <a:pt x="47" y="37"/>
                </a:cubicBezTo>
                <a:cubicBezTo>
                  <a:pt x="41" y="37"/>
                  <a:pt x="41" y="37"/>
                  <a:pt x="41" y="37"/>
                </a:cubicBezTo>
                <a:cubicBezTo>
                  <a:pt x="38" y="37"/>
                  <a:pt x="35" y="40"/>
                  <a:pt x="35" y="44"/>
                </a:cubicBezTo>
                <a:cubicBezTo>
                  <a:pt x="35" y="47"/>
                  <a:pt x="38" y="50"/>
                  <a:pt x="41" y="50"/>
                </a:cubicBezTo>
                <a:cubicBezTo>
                  <a:pt x="47" y="50"/>
                  <a:pt x="47" y="50"/>
                  <a:pt x="47" y="50"/>
                </a:cubicBezTo>
                <a:cubicBezTo>
                  <a:pt x="50" y="50"/>
                  <a:pt x="53" y="47"/>
                  <a:pt x="53" y="44"/>
                </a:cubicBezTo>
                <a:cubicBezTo>
                  <a:pt x="53" y="1"/>
                  <a:pt x="53" y="1"/>
                  <a:pt x="53" y="1"/>
                </a:cubicBezTo>
                <a:cubicBezTo>
                  <a:pt x="53" y="0"/>
                  <a:pt x="53" y="0"/>
                  <a:pt x="52" y="0"/>
                </a:cubicBezTo>
                <a:close/>
                <a:moveTo>
                  <a:pt x="12" y="56"/>
                </a:moveTo>
                <a:cubicBezTo>
                  <a:pt x="7" y="56"/>
                  <a:pt x="7" y="56"/>
                  <a:pt x="7" y="56"/>
                </a:cubicBezTo>
                <a:cubicBezTo>
                  <a:pt x="4" y="56"/>
                  <a:pt x="3" y="54"/>
                  <a:pt x="3" y="52"/>
                </a:cubicBezTo>
                <a:cubicBezTo>
                  <a:pt x="3" y="49"/>
                  <a:pt x="4" y="48"/>
                  <a:pt x="7" y="48"/>
                </a:cubicBezTo>
                <a:cubicBezTo>
                  <a:pt x="12" y="48"/>
                  <a:pt x="12" y="48"/>
                  <a:pt x="12" y="48"/>
                </a:cubicBezTo>
                <a:cubicBezTo>
                  <a:pt x="14" y="48"/>
                  <a:pt x="16" y="49"/>
                  <a:pt x="16" y="52"/>
                </a:cubicBezTo>
                <a:cubicBezTo>
                  <a:pt x="16" y="54"/>
                  <a:pt x="14" y="56"/>
                  <a:pt x="12" y="56"/>
                </a:cubicBezTo>
                <a:close/>
                <a:moveTo>
                  <a:pt x="47" y="48"/>
                </a:moveTo>
                <a:cubicBezTo>
                  <a:pt x="41" y="48"/>
                  <a:pt x="41" y="48"/>
                  <a:pt x="41" y="48"/>
                </a:cubicBezTo>
                <a:cubicBezTo>
                  <a:pt x="39" y="48"/>
                  <a:pt x="37" y="46"/>
                  <a:pt x="37" y="44"/>
                </a:cubicBezTo>
                <a:cubicBezTo>
                  <a:pt x="37" y="41"/>
                  <a:pt x="39" y="40"/>
                  <a:pt x="41" y="40"/>
                </a:cubicBezTo>
                <a:cubicBezTo>
                  <a:pt x="47" y="40"/>
                  <a:pt x="47" y="40"/>
                  <a:pt x="47" y="40"/>
                </a:cubicBezTo>
                <a:cubicBezTo>
                  <a:pt x="49" y="40"/>
                  <a:pt x="51" y="41"/>
                  <a:pt x="51" y="44"/>
                </a:cubicBezTo>
                <a:cubicBezTo>
                  <a:pt x="51" y="46"/>
                  <a:pt x="49" y="48"/>
                  <a:pt x="47" y="48"/>
                </a:cubicBezTo>
                <a:close/>
                <a:moveTo>
                  <a:pt x="51" y="13"/>
                </a:moveTo>
                <a:cubicBezTo>
                  <a:pt x="19" y="18"/>
                  <a:pt x="19" y="18"/>
                  <a:pt x="19" y="18"/>
                </a:cubicBezTo>
                <a:cubicBezTo>
                  <a:pt x="19" y="7"/>
                  <a:pt x="19" y="7"/>
                  <a:pt x="19" y="7"/>
                </a:cubicBezTo>
                <a:cubicBezTo>
                  <a:pt x="51" y="3"/>
                  <a:pt x="51" y="3"/>
                  <a:pt x="51" y="3"/>
                </a:cubicBezTo>
                <a:lnTo>
                  <a:pt x="51" y="1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02" name="Google Shape;402;p38"/>
          <p:cNvSpPr/>
          <p:nvPr/>
        </p:nvSpPr>
        <p:spPr>
          <a:xfrm>
            <a:off x="6511982" y="3674533"/>
            <a:ext cx="398314" cy="390308"/>
          </a:xfrm>
          <a:custGeom>
            <a:rect b="b" l="l" r="r" t="t"/>
            <a:pathLst>
              <a:path extrusionOk="0" h="195" w="199">
                <a:moveTo>
                  <a:pt x="199" y="70"/>
                </a:moveTo>
                <a:lnTo>
                  <a:pt x="128" y="70"/>
                </a:lnTo>
                <a:lnTo>
                  <a:pt x="101" y="0"/>
                </a:lnTo>
                <a:lnTo>
                  <a:pt x="74" y="70"/>
                </a:lnTo>
                <a:lnTo>
                  <a:pt x="0" y="70"/>
                </a:lnTo>
                <a:lnTo>
                  <a:pt x="61" y="114"/>
                </a:lnTo>
                <a:lnTo>
                  <a:pt x="34" y="195"/>
                </a:lnTo>
                <a:lnTo>
                  <a:pt x="101" y="148"/>
                </a:lnTo>
                <a:lnTo>
                  <a:pt x="169" y="195"/>
                </a:lnTo>
                <a:lnTo>
                  <a:pt x="142" y="114"/>
                </a:lnTo>
                <a:lnTo>
                  <a:pt x="199" y="70"/>
                </a:lnTo>
                <a:close/>
                <a:moveTo>
                  <a:pt x="148" y="171"/>
                </a:moveTo>
                <a:lnTo>
                  <a:pt x="105" y="141"/>
                </a:lnTo>
                <a:lnTo>
                  <a:pt x="101" y="134"/>
                </a:lnTo>
                <a:lnTo>
                  <a:pt x="95" y="141"/>
                </a:lnTo>
                <a:lnTo>
                  <a:pt x="51" y="171"/>
                </a:lnTo>
                <a:lnTo>
                  <a:pt x="68" y="118"/>
                </a:lnTo>
                <a:lnTo>
                  <a:pt x="71" y="111"/>
                </a:lnTo>
                <a:lnTo>
                  <a:pt x="64" y="107"/>
                </a:lnTo>
                <a:lnTo>
                  <a:pt x="27" y="81"/>
                </a:lnTo>
                <a:lnTo>
                  <a:pt x="81" y="81"/>
                </a:lnTo>
                <a:lnTo>
                  <a:pt x="81" y="74"/>
                </a:lnTo>
                <a:lnTo>
                  <a:pt x="101" y="23"/>
                </a:lnTo>
                <a:lnTo>
                  <a:pt x="118" y="74"/>
                </a:lnTo>
                <a:lnTo>
                  <a:pt x="122" y="81"/>
                </a:lnTo>
                <a:lnTo>
                  <a:pt x="172" y="81"/>
                </a:lnTo>
                <a:lnTo>
                  <a:pt x="135" y="107"/>
                </a:lnTo>
                <a:lnTo>
                  <a:pt x="132" y="111"/>
                </a:lnTo>
                <a:lnTo>
                  <a:pt x="148" y="171"/>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03" name="Google Shape;403;p38"/>
          <p:cNvSpPr/>
          <p:nvPr/>
        </p:nvSpPr>
        <p:spPr>
          <a:xfrm>
            <a:off x="5147082" y="5210364"/>
            <a:ext cx="396314" cy="390308"/>
          </a:xfrm>
          <a:custGeom>
            <a:rect b="b" l="l" r="r" t="t"/>
            <a:pathLst>
              <a:path extrusionOk="0" h="58" w="59">
                <a:moveTo>
                  <a:pt x="13" y="39"/>
                </a:moveTo>
                <a:cubicBezTo>
                  <a:pt x="15" y="38"/>
                  <a:pt x="15" y="38"/>
                  <a:pt x="15" y="38"/>
                </a:cubicBezTo>
                <a:cubicBezTo>
                  <a:pt x="15" y="38"/>
                  <a:pt x="15" y="37"/>
                  <a:pt x="15" y="37"/>
                </a:cubicBezTo>
                <a:cubicBezTo>
                  <a:pt x="15" y="36"/>
                  <a:pt x="14" y="36"/>
                  <a:pt x="14" y="36"/>
                </a:cubicBezTo>
                <a:cubicBezTo>
                  <a:pt x="13" y="36"/>
                  <a:pt x="13" y="36"/>
                  <a:pt x="13" y="36"/>
                </a:cubicBezTo>
                <a:cubicBezTo>
                  <a:pt x="11" y="37"/>
                  <a:pt x="11" y="37"/>
                  <a:pt x="11" y="37"/>
                </a:cubicBezTo>
                <a:cubicBezTo>
                  <a:pt x="11" y="38"/>
                  <a:pt x="11" y="38"/>
                  <a:pt x="11" y="38"/>
                </a:cubicBezTo>
                <a:cubicBezTo>
                  <a:pt x="11" y="39"/>
                  <a:pt x="12" y="40"/>
                  <a:pt x="12" y="40"/>
                </a:cubicBezTo>
                <a:cubicBezTo>
                  <a:pt x="13" y="40"/>
                  <a:pt x="13" y="40"/>
                  <a:pt x="13" y="39"/>
                </a:cubicBezTo>
                <a:close/>
                <a:moveTo>
                  <a:pt x="22" y="38"/>
                </a:moveTo>
                <a:cubicBezTo>
                  <a:pt x="22" y="38"/>
                  <a:pt x="21" y="37"/>
                  <a:pt x="20" y="37"/>
                </a:cubicBezTo>
                <a:cubicBezTo>
                  <a:pt x="20" y="37"/>
                  <a:pt x="20" y="37"/>
                  <a:pt x="19" y="37"/>
                </a:cubicBezTo>
                <a:cubicBezTo>
                  <a:pt x="6" y="51"/>
                  <a:pt x="6" y="51"/>
                  <a:pt x="6" y="51"/>
                </a:cubicBezTo>
                <a:cubicBezTo>
                  <a:pt x="6" y="51"/>
                  <a:pt x="6" y="51"/>
                  <a:pt x="6" y="52"/>
                </a:cubicBezTo>
                <a:cubicBezTo>
                  <a:pt x="6" y="52"/>
                  <a:pt x="6" y="53"/>
                  <a:pt x="7" y="53"/>
                </a:cubicBezTo>
                <a:cubicBezTo>
                  <a:pt x="7" y="53"/>
                  <a:pt x="8" y="53"/>
                  <a:pt x="8" y="53"/>
                </a:cubicBezTo>
                <a:cubicBezTo>
                  <a:pt x="21" y="39"/>
                  <a:pt x="21" y="39"/>
                  <a:pt x="21" y="39"/>
                </a:cubicBezTo>
                <a:cubicBezTo>
                  <a:pt x="22" y="39"/>
                  <a:pt x="22" y="39"/>
                  <a:pt x="22" y="38"/>
                </a:cubicBezTo>
                <a:close/>
                <a:moveTo>
                  <a:pt x="22" y="44"/>
                </a:moveTo>
                <a:cubicBezTo>
                  <a:pt x="21" y="44"/>
                  <a:pt x="21" y="44"/>
                  <a:pt x="21" y="44"/>
                </a:cubicBezTo>
                <a:cubicBezTo>
                  <a:pt x="17" y="48"/>
                  <a:pt x="17" y="48"/>
                  <a:pt x="17" y="48"/>
                </a:cubicBezTo>
                <a:cubicBezTo>
                  <a:pt x="16" y="48"/>
                  <a:pt x="16" y="49"/>
                  <a:pt x="16" y="49"/>
                </a:cubicBezTo>
                <a:cubicBezTo>
                  <a:pt x="16" y="50"/>
                  <a:pt x="17" y="50"/>
                  <a:pt x="18" y="50"/>
                </a:cubicBezTo>
                <a:cubicBezTo>
                  <a:pt x="18" y="50"/>
                  <a:pt x="18" y="50"/>
                  <a:pt x="19" y="50"/>
                </a:cubicBezTo>
                <a:cubicBezTo>
                  <a:pt x="23" y="46"/>
                  <a:pt x="23" y="46"/>
                  <a:pt x="23" y="46"/>
                </a:cubicBezTo>
                <a:cubicBezTo>
                  <a:pt x="23" y="46"/>
                  <a:pt x="23" y="45"/>
                  <a:pt x="23" y="45"/>
                </a:cubicBezTo>
                <a:cubicBezTo>
                  <a:pt x="23" y="44"/>
                  <a:pt x="22" y="44"/>
                  <a:pt x="22" y="44"/>
                </a:cubicBezTo>
                <a:close/>
                <a:moveTo>
                  <a:pt x="59" y="1"/>
                </a:moveTo>
                <a:cubicBezTo>
                  <a:pt x="59" y="0"/>
                  <a:pt x="58" y="0"/>
                  <a:pt x="58" y="0"/>
                </a:cubicBezTo>
                <a:cubicBezTo>
                  <a:pt x="57" y="0"/>
                  <a:pt x="57" y="0"/>
                  <a:pt x="57" y="0"/>
                </a:cubicBezTo>
                <a:cubicBezTo>
                  <a:pt x="57" y="0"/>
                  <a:pt x="57" y="0"/>
                  <a:pt x="57" y="0"/>
                </a:cubicBezTo>
                <a:cubicBezTo>
                  <a:pt x="1" y="24"/>
                  <a:pt x="1" y="24"/>
                  <a:pt x="1" y="24"/>
                </a:cubicBezTo>
                <a:cubicBezTo>
                  <a:pt x="1" y="24"/>
                  <a:pt x="1" y="24"/>
                  <a:pt x="1" y="24"/>
                </a:cubicBezTo>
                <a:cubicBezTo>
                  <a:pt x="1" y="24"/>
                  <a:pt x="1" y="24"/>
                  <a:pt x="1" y="24"/>
                </a:cubicBezTo>
                <a:cubicBezTo>
                  <a:pt x="1" y="24"/>
                  <a:pt x="1" y="24"/>
                  <a:pt x="1" y="24"/>
                </a:cubicBezTo>
                <a:cubicBezTo>
                  <a:pt x="1" y="24"/>
                  <a:pt x="0" y="24"/>
                  <a:pt x="0" y="25"/>
                </a:cubicBezTo>
                <a:cubicBezTo>
                  <a:pt x="0" y="26"/>
                  <a:pt x="1" y="26"/>
                  <a:pt x="1" y="26"/>
                </a:cubicBezTo>
                <a:cubicBezTo>
                  <a:pt x="1" y="26"/>
                  <a:pt x="1" y="26"/>
                  <a:pt x="1" y="26"/>
                </a:cubicBezTo>
                <a:cubicBezTo>
                  <a:pt x="23" y="35"/>
                  <a:pt x="23" y="35"/>
                  <a:pt x="23" y="35"/>
                </a:cubicBezTo>
                <a:cubicBezTo>
                  <a:pt x="32" y="57"/>
                  <a:pt x="32" y="57"/>
                  <a:pt x="32" y="57"/>
                </a:cubicBezTo>
                <a:cubicBezTo>
                  <a:pt x="32" y="57"/>
                  <a:pt x="32" y="57"/>
                  <a:pt x="32" y="57"/>
                </a:cubicBezTo>
                <a:cubicBezTo>
                  <a:pt x="33" y="58"/>
                  <a:pt x="33" y="58"/>
                  <a:pt x="34" y="58"/>
                </a:cubicBezTo>
                <a:cubicBezTo>
                  <a:pt x="34" y="58"/>
                  <a:pt x="35" y="58"/>
                  <a:pt x="35" y="58"/>
                </a:cubicBezTo>
                <a:cubicBezTo>
                  <a:pt x="35" y="58"/>
                  <a:pt x="35" y="58"/>
                  <a:pt x="35" y="58"/>
                </a:cubicBezTo>
                <a:cubicBezTo>
                  <a:pt x="35" y="58"/>
                  <a:pt x="35" y="58"/>
                  <a:pt x="35" y="58"/>
                </a:cubicBezTo>
                <a:cubicBezTo>
                  <a:pt x="35" y="58"/>
                  <a:pt x="35" y="58"/>
                  <a:pt x="35" y="58"/>
                </a:cubicBezTo>
                <a:cubicBezTo>
                  <a:pt x="59" y="2"/>
                  <a:pt x="59" y="2"/>
                  <a:pt x="59" y="2"/>
                </a:cubicBezTo>
                <a:cubicBezTo>
                  <a:pt x="59" y="2"/>
                  <a:pt x="59" y="2"/>
                  <a:pt x="59" y="2"/>
                </a:cubicBezTo>
                <a:cubicBezTo>
                  <a:pt x="59" y="1"/>
                  <a:pt x="59" y="1"/>
                  <a:pt x="59" y="1"/>
                </a:cubicBezTo>
                <a:close/>
                <a:moveTo>
                  <a:pt x="5" y="25"/>
                </a:moveTo>
                <a:cubicBezTo>
                  <a:pt x="52" y="5"/>
                  <a:pt x="52" y="5"/>
                  <a:pt x="52" y="5"/>
                </a:cubicBezTo>
                <a:cubicBezTo>
                  <a:pt x="24" y="33"/>
                  <a:pt x="24" y="33"/>
                  <a:pt x="24" y="33"/>
                </a:cubicBezTo>
                <a:lnTo>
                  <a:pt x="5" y="25"/>
                </a:lnTo>
                <a:close/>
                <a:moveTo>
                  <a:pt x="34" y="54"/>
                </a:moveTo>
                <a:cubicBezTo>
                  <a:pt x="26" y="35"/>
                  <a:pt x="26" y="35"/>
                  <a:pt x="26" y="35"/>
                </a:cubicBezTo>
                <a:cubicBezTo>
                  <a:pt x="54" y="7"/>
                  <a:pt x="54" y="7"/>
                  <a:pt x="54" y="7"/>
                </a:cubicBezTo>
                <a:lnTo>
                  <a:pt x="34" y="54"/>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04" name="Google Shape;404;p38"/>
          <p:cNvSpPr/>
          <p:nvPr/>
        </p:nvSpPr>
        <p:spPr>
          <a:xfrm>
            <a:off x="5146082" y="2138083"/>
            <a:ext cx="398314" cy="390308"/>
          </a:xfrm>
          <a:custGeom>
            <a:rect b="b" l="l" r="r" t="t"/>
            <a:pathLst>
              <a:path extrusionOk="0" h="58" w="59">
                <a:moveTo>
                  <a:pt x="50" y="42"/>
                </a:moveTo>
                <a:cubicBezTo>
                  <a:pt x="32" y="42"/>
                  <a:pt x="32" y="42"/>
                  <a:pt x="32" y="42"/>
                </a:cubicBezTo>
                <a:cubicBezTo>
                  <a:pt x="32" y="40"/>
                  <a:pt x="29" y="38"/>
                  <a:pt x="27" y="38"/>
                </a:cubicBezTo>
                <a:cubicBezTo>
                  <a:pt x="25" y="38"/>
                  <a:pt x="22" y="40"/>
                  <a:pt x="22" y="42"/>
                </a:cubicBezTo>
                <a:cubicBezTo>
                  <a:pt x="10" y="42"/>
                  <a:pt x="10" y="42"/>
                  <a:pt x="10" y="42"/>
                </a:cubicBezTo>
                <a:cubicBezTo>
                  <a:pt x="9" y="42"/>
                  <a:pt x="8" y="43"/>
                  <a:pt x="8" y="44"/>
                </a:cubicBezTo>
                <a:cubicBezTo>
                  <a:pt x="8" y="44"/>
                  <a:pt x="9" y="45"/>
                  <a:pt x="10" y="45"/>
                </a:cubicBezTo>
                <a:cubicBezTo>
                  <a:pt x="22" y="45"/>
                  <a:pt x="22" y="45"/>
                  <a:pt x="22" y="45"/>
                </a:cubicBezTo>
                <a:cubicBezTo>
                  <a:pt x="22" y="47"/>
                  <a:pt x="25" y="49"/>
                  <a:pt x="27" y="49"/>
                </a:cubicBezTo>
                <a:cubicBezTo>
                  <a:pt x="29" y="49"/>
                  <a:pt x="32" y="47"/>
                  <a:pt x="32" y="45"/>
                </a:cubicBezTo>
                <a:cubicBezTo>
                  <a:pt x="50" y="45"/>
                  <a:pt x="50" y="45"/>
                  <a:pt x="50" y="45"/>
                </a:cubicBezTo>
                <a:cubicBezTo>
                  <a:pt x="50" y="45"/>
                  <a:pt x="51" y="44"/>
                  <a:pt x="51" y="44"/>
                </a:cubicBezTo>
                <a:cubicBezTo>
                  <a:pt x="51" y="43"/>
                  <a:pt x="50" y="42"/>
                  <a:pt x="50" y="42"/>
                </a:cubicBezTo>
                <a:close/>
                <a:moveTo>
                  <a:pt x="27" y="46"/>
                </a:moveTo>
                <a:cubicBezTo>
                  <a:pt x="26" y="46"/>
                  <a:pt x="24" y="45"/>
                  <a:pt x="24" y="44"/>
                </a:cubicBezTo>
                <a:cubicBezTo>
                  <a:pt x="24" y="42"/>
                  <a:pt x="26" y="41"/>
                  <a:pt x="27" y="41"/>
                </a:cubicBezTo>
                <a:cubicBezTo>
                  <a:pt x="28" y="41"/>
                  <a:pt x="30" y="42"/>
                  <a:pt x="30" y="44"/>
                </a:cubicBezTo>
                <a:cubicBezTo>
                  <a:pt x="30" y="45"/>
                  <a:pt x="28" y="46"/>
                  <a:pt x="27" y="46"/>
                </a:cubicBezTo>
                <a:close/>
                <a:moveTo>
                  <a:pt x="50" y="13"/>
                </a:moveTo>
                <a:cubicBezTo>
                  <a:pt x="27" y="13"/>
                  <a:pt x="27" y="13"/>
                  <a:pt x="27" y="13"/>
                </a:cubicBezTo>
                <a:cubicBezTo>
                  <a:pt x="26" y="11"/>
                  <a:pt x="24" y="9"/>
                  <a:pt x="22" y="9"/>
                </a:cubicBezTo>
                <a:cubicBezTo>
                  <a:pt x="19" y="9"/>
                  <a:pt x="17" y="11"/>
                  <a:pt x="17" y="13"/>
                </a:cubicBezTo>
                <a:cubicBezTo>
                  <a:pt x="10" y="13"/>
                  <a:pt x="10" y="13"/>
                  <a:pt x="10" y="13"/>
                </a:cubicBezTo>
                <a:cubicBezTo>
                  <a:pt x="9" y="13"/>
                  <a:pt x="8" y="14"/>
                  <a:pt x="8" y="14"/>
                </a:cubicBezTo>
                <a:cubicBezTo>
                  <a:pt x="8" y="15"/>
                  <a:pt x="9" y="16"/>
                  <a:pt x="10" y="16"/>
                </a:cubicBezTo>
                <a:cubicBezTo>
                  <a:pt x="17" y="16"/>
                  <a:pt x="17" y="16"/>
                  <a:pt x="17" y="16"/>
                </a:cubicBezTo>
                <a:cubicBezTo>
                  <a:pt x="17" y="18"/>
                  <a:pt x="19" y="20"/>
                  <a:pt x="22" y="20"/>
                </a:cubicBezTo>
                <a:cubicBezTo>
                  <a:pt x="24" y="20"/>
                  <a:pt x="26" y="18"/>
                  <a:pt x="27" y="16"/>
                </a:cubicBezTo>
                <a:cubicBezTo>
                  <a:pt x="50" y="16"/>
                  <a:pt x="50" y="16"/>
                  <a:pt x="50" y="16"/>
                </a:cubicBezTo>
                <a:cubicBezTo>
                  <a:pt x="50" y="16"/>
                  <a:pt x="51" y="15"/>
                  <a:pt x="51" y="14"/>
                </a:cubicBezTo>
                <a:cubicBezTo>
                  <a:pt x="51" y="14"/>
                  <a:pt x="50" y="13"/>
                  <a:pt x="50" y="13"/>
                </a:cubicBezTo>
                <a:close/>
                <a:moveTo>
                  <a:pt x="22" y="17"/>
                </a:moveTo>
                <a:cubicBezTo>
                  <a:pt x="20" y="17"/>
                  <a:pt x="19" y="16"/>
                  <a:pt x="19" y="14"/>
                </a:cubicBezTo>
                <a:cubicBezTo>
                  <a:pt x="19" y="13"/>
                  <a:pt x="20" y="12"/>
                  <a:pt x="22" y="12"/>
                </a:cubicBezTo>
                <a:cubicBezTo>
                  <a:pt x="23" y="12"/>
                  <a:pt x="24" y="13"/>
                  <a:pt x="24" y="14"/>
                </a:cubicBezTo>
                <a:cubicBezTo>
                  <a:pt x="24" y="16"/>
                  <a:pt x="23" y="17"/>
                  <a:pt x="22" y="17"/>
                </a:cubicBezTo>
                <a:close/>
                <a:moveTo>
                  <a:pt x="50" y="28"/>
                </a:moveTo>
                <a:cubicBezTo>
                  <a:pt x="45" y="28"/>
                  <a:pt x="45" y="28"/>
                  <a:pt x="45" y="28"/>
                </a:cubicBezTo>
                <a:cubicBezTo>
                  <a:pt x="45" y="25"/>
                  <a:pt x="43" y="24"/>
                  <a:pt x="40" y="24"/>
                </a:cubicBezTo>
                <a:cubicBezTo>
                  <a:pt x="38" y="24"/>
                  <a:pt x="36" y="25"/>
                  <a:pt x="35" y="28"/>
                </a:cubicBezTo>
                <a:cubicBezTo>
                  <a:pt x="10" y="28"/>
                  <a:pt x="10" y="28"/>
                  <a:pt x="10" y="28"/>
                </a:cubicBezTo>
                <a:cubicBezTo>
                  <a:pt x="9" y="28"/>
                  <a:pt x="8" y="28"/>
                  <a:pt x="8" y="29"/>
                </a:cubicBezTo>
                <a:cubicBezTo>
                  <a:pt x="8" y="30"/>
                  <a:pt x="9" y="30"/>
                  <a:pt x="10" y="30"/>
                </a:cubicBezTo>
                <a:cubicBezTo>
                  <a:pt x="35" y="30"/>
                  <a:pt x="35" y="30"/>
                  <a:pt x="35" y="30"/>
                </a:cubicBezTo>
                <a:cubicBezTo>
                  <a:pt x="36" y="33"/>
                  <a:pt x="38" y="34"/>
                  <a:pt x="40" y="34"/>
                </a:cubicBezTo>
                <a:cubicBezTo>
                  <a:pt x="43" y="34"/>
                  <a:pt x="45" y="33"/>
                  <a:pt x="45" y="30"/>
                </a:cubicBezTo>
                <a:cubicBezTo>
                  <a:pt x="50" y="30"/>
                  <a:pt x="50" y="30"/>
                  <a:pt x="50" y="30"/>
                </a:cubicBezTo>
                <a:cubicBezTo>
                  <a:pt x="50" y="30"/>
                  <a:pt x="51" y="30"/>
                  <a:pt x="51" y="29"/>
                </a:cubicBezTo>
                <a:cubicBezTo>
                  <a:pt x="51" y="28"/>
                  <a:pt x="50" y="28"/>
                  <a:pt x="50" y="28"/>
                </a:cubicBezTo>
                <a:close/>
                <a:moveTo>
                  <a:pt x="40" y="32"/>
                </a:moveTo>
                <a:cubicBezTo>
                  <a:pt x="39" y="32"/>
                  <a:pt x="38" y="30"/>
                  <a:pt x="38" y="29"/>
                </a:cubicBezTo>
                <a:cubicBezTo>
                  <a:pt x="38" y="28"/>
                  <a:pt x="39" y="26"/>
                  <a:pt x="40" y="26"/>
                </a:cubicBezTo>
                <a:cubicBezTo>
                  <a:pt x="42" y="26"/>
                  <a:pt x="43" y="28"/>
                  <a:pt x="43" y="29"/>
                </a:cubicBezTo>
                <a:cubicBezTo>
                  <a:pt x="43" y="30"/>
                  <a:pt x="42" y="32"/>
                  <a:pt x="40" y="32"/>
                </a:cubicBezTo>
                <a:close/>
                <a:moveTo>
                  <a:pt x="54" y="0"/>
                </a:moveTo>
                <a:cubicBezTo>
                  <a:pt x="6" y="0"/>
                  <a:pt x="6" y="0"/>
                  <a:pt x="6" y="0"/>
                </a:cubicBezTo>
                <a:cubicBezTo>
                  <a:pt x="3" y="0"/>
                  <a:pt x="0" y="2"/>
                  <a:pt x="0" y="5"/>
                </a:cubicBezTo>
                <a:cubicBezTo>
                  <a:pt x="0" y="53"/>
                  <a:pt x="0" y="53"/>
                  <a:pt x="0" y="53"/>
                </a:cubicBezTo>
                <a:cubicBezTo>
                  <a:pt x="0" y="56"/>
                  <a:pt x="3" y="58"/>
                  <a:pt x="6" y="58"/>
                </a:cubicBezTo>
                <a:cubicBezTo>
                  <a:pt x="54" y="58"/>
                  <a:pt x="54" y="58"/>
                  <a:pt x="54" y="58"/>
                </a:cubicBezTo>
                <a:cubicBezTo>
                  <a:pt x="57" y="58"/>
                  <a:pt x="59" y="56"/>
                  <a:pt x="59" y="53"/>
                </a:cubicBezTo>
                <a:cubicBezTo>
                  <a:pt x="59" y="5"/>
                  <a:pt x="59" y="5"/>
                  <a:pt x="59" y="5"/>
                </a:cubicBezTo>
                <a:cubicBezTo>
                  <a:pt x="59" y="2"/>
                  <a:pt x="57" y="0"/>
                  <a:pt x="54" y="0"/>
                </a:cubicBezTo>
                <a:close/>
                <a:moveTo>
                  <a:pt x="56" y="53"/>
                </a:moveTo>
                <a:cubicBezTo>
                  <a:pt x="56" y="54"/>
                  <a:pt x="55" y="56"/>
                  <a:pt x="54" y="56"/>
                </a:cubicBezTo>
                <a:cubicBezTo>
                  <a:pt x="6" y="56"/>
                  <a:pt x="6" y="56"/>
                  <a:pt x="6" y="56"/>
                </a:cubicBezTo>
                <a:cubicBezTo>
                  <a:pt x="4" y="56"/>
                  <a:pt x="3" y="54"/>
                  <a:pt x="3" y="53"/>
                </a:cubicBezTo>
                <a:cubicBezTo>
                  <a:pt x="3" y="5"/>
                  <a:pt x="3" y="5"/>
                  <a:pt x="3" y="5"/>
                </a:cubicBezTo>
                <a:cubicBezTo>
                  <a:pt x="3" y="4"/>
                  <a:pt x="4" y="2"/>
                  <a:pt x="6" y="2"/>
                </a:cubicBezTo>
                <a:cubicBezTo>
                  <a:pt x="54" y="2"/>
                  <a:pt x="54" y="2"/>
                  <a:pt x="54" y="2"/>
                </a:cubicBezTo>
                <a:cubicBezTo>
                  <a:pt x="55" y="2"/>
                  <a:pt x="56" y="4"/>
                  <a:pt x="56" y="5"/>
                </a:cubicBezTo>
                <a:lnTo>
                  <a:pt x="56" y="5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05" name="Google Shape;405;p38"/>
          <p:cNvSpPr/>
          <p:nvPr/>
        </p:nvSpPr>
        <p:spPr>
          <a:xfrm>
            <a:off x="6511982" y="2138083"/>
            <a:ext cx="398314" cy="390308"/>
          </a:xfrm>
          <a:custGeom>
            <a:rect b="b" l="l" r="r" t="t"/>
            <a:pathLst>
              <a:path extrusionOk="0" h="58" w="59">
                <a:moveTo>
                  <a:pt x="57" y="23"/>
                </a:moveTo>
                <a:cubicBezTo>
                  <a:pt x="54" y="22"/>
                  <a:pt x="54" y="22"/>
                  <a:pt x="54" y="22"/>
                </a:cubicBezTo>
                <a:cubicBezTo>
                  <a:pt x="54" y="20"/>
                  <a:pt x="53" y="18"/>
                  <a:pt x="52" y="16"/>
                </a:cubicBezTo>
                <a:cubicBezTo>
                  <a:pt x="53" y="14"/>
                  <a:pt x="53" y="14"/>
                  <a:pt x="53" y="14"/>
                </a:cubicBezTo>
                <a:cubicBezTo>
                  <a:pt x="54" y="13"/>
                  <a:pt x="54" y="12"/>
                  <a:pt x="53" y="11"/>
                </a:cubicBezTo>
                <a:cubicBezTo>
                  <a:pt x="48" y="5"/>
                  <a:pt x="48" y="5"/>
                  <a:pt x="48" y="5"/>
                </a:cubicBezTo>
                <a:cubicBezTo>
                  <a:pt x="47" y="5"/>
                  <a:pt x="47" y="5"/>
                  <a:pt x="46" y="5"/>
                </a:cubicBezTo>
                <a:cubicBezTo>
                  <a:pt x="46" y="5"/>
                  <a:pt x="45" y="5"/>
                  <a:pt x="45" y="5"/>
                </a:cubicBezTo>
                <a:cubicBezTo>
                  <a:pt x="42" y="7"/>
                  <a:pt x="42" y="7"/>
                  <a:pt x="42" y="7"/>
                </a:cubicBezTo>
                <a:cubicBezTo>
                  <a:pt x="40" y="6"/>
                  <a:pt x="38" y="5"/>
                  <a:pt x="36" y="4"/>
                </a:cubicBezTo>
                <a:cubicBezTo>
                  <a:pt x="36" y="2"/>
                  <a:pt x="36" y="2"/>
                  <a:pt x="36" y="2"/>
                </a:cubicBezTo>
                <a:cubicBezTo>
                  <a:pt x="35" y="1"/>
                  <a:pt x="35" y="0"/>
                  <a:pt x="34" y="0"/>
                </a:cubicBezTo>
                <a:cubicBezTo>
                  <a:pt x="26" y="0"/>
                  <a:pt x="26" y="0"/>
                  <a:pt x="26" y="0"/>
                </a:cubicBezTo>
                <a:cubicBezTo>
                  <a:pt x="25" y="0"/>
                  <a:pt x="24" y="1"/>
                  <a:pt x="24" y="2"/>
                </a:cubicBezTo>
                <a:cubicBezTo>
                  <a:pt x="23" y="4"/>
                  <a:pt x="23" y="4"/>
                  <a:pt x="23" y="4"/>
                </a:cubicBezTo>
                <a:cubicBezTo>
                  <a:pt x="21" y="5"/>
                  <a:pt x="19" y="6"/>
                  <a:pt x="17" y="7"/>
                </a:cubicBezTo>
                <a:cubicBezTo>
                  <a:pt x="14" y="5"/>
                  <a:pt x="14" y="5"/>
                  <a:pt x="14" y="5"/>
                </a:cubicBezTo>
                <a:cubicBezTo>
                  <a:pt x="14" y="5"/>
                  <a:pt x="13" y="5"/>
                  <a:pt x="13" y="5"/>
                </a:cubicBezTo>
                <a:cubicBezTo>
                  <a:pt x="12" y="5"/>
                  <a:pt x="12" y="5"/>
                  <a:pt x="12" y="5"/>
                </a:cubicBezTo>
                <a:cubicBezTo>
                  <a:pt x="6" y="11"/>
                  <a:pt x="6" y="11"/>
                  <a:pt x="6" y="11"/>
                </a:cubicBezTo>
                <a:cubicBezTo>
                  <a:pt x="5" y="12"/>
                  <a:pt x="6" y="13"/>
                  <a:pt x="6" y="14"/>
                </a:cubicBezTo>
                <a:cubicBezTo>
                  <a:pt x="8" y="16"/>
                  <a:pt x="8" y="16"/>
                  <a:pt x="8" y="16"/>
                </a:cubicBezTo>
                <a:cubicBezTo>
                  <a:pt x="7" y="18"/>
                  <a:pt x="6" y="20"/>
                  <a:pt x="5" y="22"/>
                </a:cubicBezTo>
                <a:cubicBezTo>
                  <a:pt x="2" y="23"/>
                  <a:pt x="2" y="23"/>
                  <a:pt x="2" y="23"/>
                </a:cubicBezTo>
                <a:cubicBezTo>
                  <a:pt x="1" y="23"/>
                  <a:pt x="0" y="24"/>
                  <a:pt x="0" y="25"/>
                </a:cubicBezTo>
                <a:cubicBezTo>
                  <a:pt x="0" y="33"/>
                  <a:pt x="0" y="33"/>
                  <a:pt x="0" y="33"/>
                </a:cubicBezTo>
                <a:cubicBezTo>
                  <a:pt x="0" y="34"/>
                  <a:pt x="1" y="35"/>
                  <a:pt x="2" y="35"/>
                </a:cubicBezTo>
                <a:cubicBezTo>
                  <a:pt x="5" y="36"/>
                  <a:pt x="5" y="36"/>
                  <a:pt x="5" y="36"/>
                </a:cubicBezTo>
                <a:cubicBezTo>
                  <a:pt x="6" y="38"/>
                  <a:pt x="7" y="40"/>
                  <a:pt x="8" y="42"/>
                </a:cubicBezTo>
                <a:cubicBezTo>
                  <a:pt x="6" y="44"/>
                  <a:pt x="6" y="44"/>
                  <a:pt x="6" y="44"/>
                </a:cubicBezTo>
                <a:cubicBezTo>
                  <a:pt x="6" y="45"/>
                  <a:pt x="5" y="46"/>
                  <a:pt x="6" y="47"/>
                </a:cubicBezTo>
                <a:cubicBezTo>
                  <a:pt x="12" y="53"/>
                  <a:pt x="12" y="53"/>
                  <a:pt x="12" y="53"/>
                </a:cubicBezTo>
                <a:cubicBezTo>
                  <a:pt x="12" y="53"/>
                  <a:pt x="12" y="53"/>
                  <a:pt x="13" y="53"/>
                </a:cubicBezTo>
                <a:cubicBezTo>
                  <a:pt x="13" y="53"/>
                  <a:pt x="14" y="53"/>
                  <a:pt x="14" y="53"/>
                </a:cubicBezTo>
                <a:cubicBezTo>
                  <a:pt x="17" y="51"/>
                  <a:pt x="17" y="51"/>
                  <a:pt x="17" y="51"/>
                </a:cubicBezTo>
                <a:cubicBezTo>
                  <a:pt x="19" y="52"/>
                  <a:pt x="21" y="53"/>
                  <a:pt x="23" y="54"/>
                </a:cubicBezTo>
                <a:cubicBezTo>
                  <a:pt x="24" y="56"/>
                  <a:pt x="24" y="56"/>
                  <a:pt x="24" y="56"/>
                </a:cubicBezTo>
                <a:cubicBezTo>
                  <a:pt x="24" y="57"/>
                  <a:pt x="25" y="58"/>
                  <a:pt x="26" y="58"/>
                </a:cubicBezTo>
                <a:cubicBezTo>
                  <a:pt x="34" y="58"/>
                  <a:pt x="34" y="58"/>
                  <a:pt x="34" y="58"/>
                </a:cubicBezTo>
                <a:cubicBezTo>
                  <a:pt x="35" y="58"/>
                  <a:pt x="35" y="57"/>
                  <a:pt x="36" y="56"/>
                </a:cubicBezTo>
                <a:cubicBezTo>
                  <a:pt x="36" y="54"/>
                  <a:pt x="36" y="54"/>
                  <a:pt x="36" y="54"/>
                </a:cubicBezTo>
                <a:cubicBezTo>
                  <a:pt x="38" y="53"/>
                  <a:pt x="40" y="52"/>
                  <a:pt x="42" y="51"/>
                </a:cubicBezTo>
                <a:cubicBezTo>
                  <a:pt x="45" y="53"/>
                  <a:pt x="45" y="53"/>
                  <a:pt x="45" y="53"/>
                </a:cubicBezTo>
                <a:cubicBezTo>
                  <a:pt x="45" y="53"/>
                  <a:pt x="46" y="53"/>
                  <a:pt x="46" y="53"/>
                </a:cubicBezTo>
                <a:cubicBezTo>
                  <a:pt x="47" y="53"/>
                  <a:pt x="47" y="53"/>
                  <a:pt x="48" y="53"/>
                </a:cubicBezTo>
                <a:cubicBezTo>
                  <a:pt x="53" y="47"/>
                  <a:pt x="53" y="47"/>
                  <a:pt x="53" y="47"/>
                </a:cubicBezTo>
                <a:cubicBezTo>
                  <a:pt x="54" y="46"/>
                  <a:pt x="54" y="45"/>
                  <a:pt x="53" y="44"/>
                </a:cubicBezTo>
                <a:cubicBezTo>
                  <a:pt x="52" y="42"/>
                  <a:pt x="52" y="42"/>
                  <a:pt x="52" y="42"/>
                </a:cubicBezTo>
                <a:cubicBezTo>
                  <a:pt x="53" y="40"/>
                  <a:pt x="54" y="38"/>
                  <a:pt x="54" y="36"/>
                </a:cubicBezTo>
                <a:cubicBezTo>
                  <a:pt x="57" y="35"/>
                  <a:pt x="57" y="35"/>
                  <a:pt x="57" y="35"/>
                </a:cubicBezTo>
                <a:cubicBezTo>
                  <a:pt x="58" y="35"/>
                  <a:pt x="59" y="34"/>
                  <a:pt x="59" y="33"/>
                </a:cubicBezTo>
                <a:cubicBezTo>
                  <a:pt x="59" y="25"/>
                  <a:pt x="59" y="25"/>
                  <a:pt x="59" y="25"/>
                </a:cubicBezTo>
                <a:cubicBezTo>
                  <a:pt x="59" y="24"/>
                  <a:pt x="58" y="23"/>
                  <a:pt x="57" y="23"/>
                </a:cubicBezTo>
                <a:close/>
                <a:moveTo>
                  <a:pt x="56" y="32"/>
                </a:moveTo>
                <a:cubicBezTo>
                  <a:pt x="56" y="32"/>
                  <a:pt x="56" y="32"/>
                  <a:pt x="56" y="32"/>
                </a:cubicBezTo>
                <a:cubicBezTo>
                  <a:pt x="54" y="33"/>
                  <a:pt x="54" y="33"/>
                  <a:pt x="54" y="33"/>
                </a:cubicBezTo>
                <a:cubicBezTo>
                  <a:pt x="53" y="33"/>
                  <a:pt x="52" y="34"/>
                  <a:pt x="52" y="35"/>
                </a:cubicBezTo>
                <a:cubicBezTo>
                  <a:pt x="51" y="37"/>
                  <a:pt x="50" y="39"/>
                  <a:pt x="49" y="40"/>
                </a:cubicBezTo>
                <a:cubicBezTo>
                  <a:pt x="49" y="41"/>
                  <a:pt x="49" y="42"/>
                  <a:pt x="49" y="43"/>
                </a:cubicBezTo>
                <a:cubicBezTo>
                  <a:pt x="51" y="46"/>
                  <a:pt x="51" y="46"/>
                  <a:pt x="51" y="46"/>
                </a:cubicBezTo>
                <a:cubicBezTo>
                  <a:pt x="46" y="50"/>
                  <a:pt x="46" y="50"/>
                  <a:pt x="46" y="50"/>
                </a:cubicBezTo>
                <a:cubicBezTo>
                  <a:pt x="46" y="50"/>
                  <a:pt x="46" y="50"/>
                  <a:pt x="46" y="50"/>
                </a:cubicBezTo>
                <a:cubicBezTo>
                  <a:pt x="44" y="49"/>
                  <a:pt x="44" y="49"/>
                  <a:pt x="44" y="49"/>
                </a:cubicBezTo>
                <a:cubicBezTo>
                  <a:pt x="43" y="48"/>
                  <a:pt x="43" y="48"/>
                  <a:pt x="42" y="48"/>
                </a:cubicBezTo>
                <a:cubicBezTo>
                  <a:pt x="42" y="48"/>
                  <a:pt x="41" y="48"/>
                  <a:pt x="41" y="49"/>
                </a:cubicBezTo>
                <a:cubicBezTo>
                  <a:pt x="39" y="50"/>
                  <a:pt x="37" y="50"/>
                  <a:pt x="36" y="51"/>
                </a:cubicBezTo>
                <a:cubicBezTo>
                  <a:pt x="35" y="51"/>
                  <a:pt x="34" y="52"/>
                  <a:pt x="34" y="53"/>
                </a:cubicBezTo>
                <a:cubicBezTo>
                  <a:pt x="33" y="56"/>
                  <a:pt x="33" y="56"/>
                  <a:pt x="33" y="56"/>
                </a:cubicBezTo>
                <a:cubicBezTo>
                  <a:pt x="33" y="56"/>
                  <a:pt x="33" y="56"/>
                  <a:pt x="33" y="56"/>
                </a:cubicBezTo>
                <a:cubicBezTo>
                  <a:pt x="26" y="56"/>
                  <a:pt x="26" y="56"/>
                  <a:pt x="26" y="56"/>
                </a:cubicBezTo>
                <a:cubicBezTo>
                  <a:pt x="26" y="53"/>
                  <a:pt x="26" y="53"/>
                  <a:pt x="26" y="53"/>
                </a:cubicBezTo>
                <a:cubicBezTo>
                  <a:pt x="25" y="52"/>
                  <a:pt x="25" y="51"/>
                  <a:pt x="24" y="51"/>
                </a:cubicBezTo>
                <a:cubicBezTo>
                  <a:pt x="22" y="50"/>
                  <a:pt x="20" y="50"/>
                  <a:pt x="18" y="49"/>
                </a:cubicBezTo>
                <a:cubicBezTo>
                  <a:pt x="18" y="48"/>
                  <a:pt x="17" y="48"/>
                  <a:pt x="17" y="48"/>
                </a:cubicBezTo>
                <a:cubicBezTo>
                  <a:pt x="16" y="48"/>
                  <a:pt x="16" y="48"/>
                  <a:pt x="16" y="49"/>
                </a:cubicBezTo>
                <a:cubicBezTo>
                  <a:pt x="13" y="50"/>
                  <a:pt x="13" y="50"/>
                  <a:pt x="13" y="50"/>
                </a:cubicBezTo>
                <a:cubicBezTo>
                  <a:pt x="13" y="50"/>
                  <a:pt x="13" y="50"/>
                  <a:pt x="13" y="50"/>
                </a:cubicBezTo>
                <a:cubicBezTo>
                  <a:pt x="8" y="46"/>
                  <a:pt x="8" y="46"/>
                  <a:pt x="8" y="46"/>
                </a:cubicBezTo>
                <a:cubicBezTo>
                  <a:pt x="10" y="43"/>
                  <a:pt x="10" y="43"/>
                  <a:pt x="10" y="43"/>
                </a:cubicBezTo>
                <a:cubicBezTo>
                  <a:pt x="10" y="42"/>
                  <a:pt x="10" y="41"/>
                  <a:pt x="10" y="40"/>
                </a:cubicBezTo>
                <a:cubicBezTo>
                  <a:pt x="9" y="39"/>
                  <a:pt x="8" y="37"/>
                  <a:pt x="8" y="35"/>
                </a:cubicBezTo>
                <a:cubicBezTo>
                  <a:pt x="7" y="34"/>
                  <a:pt x="7" y="33"/>
                  <a:pt x="6" y="33"/>
                </a:cubicBezTo>
                <a:cubicBezTo>
                  <a:pt x="3" y="32"/>
                  <a:pt x="3" y="32"/>
                  <a:pt x="3" y="32"/>
                </a:cubicBezTo>
                <a:cubicBezTo>
                  <a:pt x="3" y="32"/>
                  <a:pt x="3" y="32"/>
                  <a:pt x="3" y="32"/>
                </a:cubicBezTo>
                <a:cubicBezTo>
                  <a:pt x="3" y="26"/>
                  <a:pt x="3" y="26"/>
                  <a:pt x="3" y="26"/>
                </a:cubicBezTo>
                <a:cubicBezTo>
                  <a:pt x="6" y="25"/>
                  <a:pt x="6" y="25"/>
                  <a:pt x="6" y="25"/>
                </a:cubicBezTo>
                <a:cubicBezTo>
                  <a:pt x="7" y="25"/>
                  <a:pt x="7" y="24"/>
                  <a:pt x="8" y="23"/>
                </a:cubicBezTo>
                <a:cubicBezTo>
                  <a:pt x="8" y="21"/>
                  <a:pt x="9" y="19"/>
                  <a:pt x="10" y="18"/>
                </a:cubicBezTo>
                <a:cubicBezTo>
                  <a:pt x="10" y="17"/>
                  <a:pt x="10" y="16"/>
                  <a:pt x="10" y="15"/>
                </a:cubicBezTo>
                <a:cubicBezTo>
                  <a:pt x="8" y="12"/>
                  <a:pt x="8" y="12"/>
                  <a:pt x="8" y="12"/>
                </a:cubicBezTo>
                <a:cubicBezTo>
                  <a:pt x="8" y="12"/>
                  <a:pt x="8" y="12"/>
                  <a:pt x="8" y="12"/>
                </a:cubicBezTo>
                <a:cubicBezTo>
                  <a:pt x="13" y="8"/>
                  <a:pt x="13" y="8"/>
                  <a:pt x="13" y="8"/>
                </a:cubicBezTo>
                <a:cubicBezTo>
                  <a:pt x="16" y="9"/>
                  <a:pt x="16" y="9"/>
                  <a:pt x="16" y="9"/>
                </a:cubicBezTo>
                <a:cubicBezTo>
                  <a:pt x="16" y="10"/>
                  <a:pt x="16" y="10"/>
                  <a:pt x="17" y="10"/>
                </a:cubicBezTo>
                <a:cubicBezTo>
                  <a:pt x="17" y="10"/>
                  <a:pt x="18" y="10"/>
                  <a:pt x="18" y="9"/>
                </a:cubicBezTo>
                <a:cubicBezTo>
                  <a:pt x="20" y="8"/>
                  <a:pt x="22" y="8"/>
                  <a:pt x="24" y="7"/>
                </a:cubicBezTo>
                <a:cubicBezTo>
                  <a:pt x="25" y="7"/>
                  <a:pt x="25" y="6"/>
                  <a:pt x="26" y="5"/>
                </a:cubicBezTo>
                <a:cubicBezTo>
                  <a:pt x="26" y="2"/>
                  <a:pt x="26" y="2"/>
                  <a:pt x="26" y="2"/>
                </a:cubicBezTo>
                <a:cubicBezTo>
                  <a:pt x="33" y="2"/>
                  <a:pt x="33" y="2"/>
                  <a:pt x="33" y="2"/>
                </a:cubicBezTo>
                <a:cubicBezTo>
                  <a:pt x="33" y="2"/>
                  <a:pt x="33" y="2"/>
                  <a:pt x="33" y="2"/>
                </a:cubicBezTo>
                <a:cubicBezTo>
                  <a:pt x="34" y="5"/>
                  <a:pt x="34" y="5"/>
                  <a:pt x="34" y="5"/>
                </a:cubicBezTo>
                <a:cubicBezTo>
                  <a:pt x="34" y="6"/>
                  <a:pt x="35" y="7"/>
                  <a:pt x="36" y="7"/>
                </a:cubicBezTo>
                <a:cubicBezTo>
                  <a:pt x="37" y="8"/>
                  <a:pt x="39" y="8"/>
                  <a:pt x="41" y="9"/>
                </a:cubicBezTo>
                <a:cubicBezTo>
                  <a:pt x="41" y="10"/>
                  <a:pt x="42" y="10"/>
                  <a:pt x="42" y="10"/>
                </a:cubicBezTo>
                <a:cubicBezTo>
                  <a:pt x="43" y="10"/>
                  <a:pt x="43" y="10"/>
                  <a:pt x="44" y="9"/>
                </a:cubicBezTo>
                <a:cubicBezTo>
                  <a:pt x="46" y="8"/>
                  <a:pt x="46" y="8"/>
                  <a:pt x="46" y="8"/>
                </a:cubicBezTo>
                <a:cubicBezTo>
                  <a:pt x="51" y="12"/>
                  <a:pt x="51" y="12"/>
                  <a:pt x="51" y="12"/>
                </a:cubicBezTo>
                <a:cubicBezTo>
                  <a:pt x="51" y="12"/>
                  <a:pt x="51" y="12"/>
                  <a:pt x="51" y="13"/>
                </a:cubicBezTo>
                <a:cubicBezTo>
                  <a:pt x="49" y="15"/>
                  <a:pt x="49" y="15"/>
                  <a:pt x="49" y="15"/>
                </a:cubicBezTo>
                <a:cubicBezTo>
                  <a:pt x="49" y="16"/>
                  <a:pt x="49" y="17"/>
                  <a:pt x="49" y="18"/>
                </a:cubicBezTo>
                <a:cubicBezTo>
                  <a:pt x="50" y="19"/>
                  <a:pt x="51" y="21"/>
                  <a:pt x="52" y="23"/>
                </a:cubicBezTo>
                <a:cubicBezTo>
                  <a:pt x="52" y="24"/>
                  <a:pt x="53" y="25"/>
                  <a:pt x="54" y="25"/>
                </a:cubicBezTo>
                <a:cubicBezTo>
                  <a:pt x="56" y="26"/>
                  <a:pt x="56" y="26"/>
                  <a:pt x="56" y="26"/>
                </a:cubicBezTo>
                <a:lnTo>
                  <a:pt x="56" y="32"/>
                </a:lnTo>
                <a:close/>
                <a:moveTo>
                  <a:pt x="30" y="16"/>
                </a:moveTo>
                <a:cubicBezTo>
                  <a:pt x="22" y="16"/>
                  <a:pt x="16" y="22"/>
                  <a:pt x="16" y="29"/>
                </a:cubicBezTo>
                <a:cubicBezTo>
                  <a:pt x="16" y="36"/>
                  <a:pt x="22" y="42"/>
                  <a:pt x="30" y="42"/>
                </a:cubicBezTo>
                <a:cubicBezTo>
                  <a:pt x="37" y="42"/>
                  <a:pt x="43" y="36"/>
                  <a:pt x="43" y="29"/>
                </a:cubicBezTo>
                <a:cubicBezTo>
                  <a:pt x="43" y="22"/>
                  <a:pt x="37" y="16"/>
                  <a:pt x="30" y="16"/>
                </a:cubicBezTo>
                <a:close/>
                <a:moveTo>
                  <a:pt x="30" y="40"/>
                </a:moveTo>
                <a:cubicBezTo>
                  <a:pt x="24" y="40"/>
                  <a:pt x="19" y="35"/>
                  <a:pt x="19" y="29"/>
                </a:cubicBezTo>
                <a:cubicBezTo>
                  <a:pt x="19" y="23"/>
                  <a:pt x="24" y="18"/>
                  <a:pt x="30" y="18"/>
                </a:cubicBezTo>
                <a:cubicBezTo>
                  <a:pt x="36" y="18"/>
                  <a:pt x="40" y="23"/>
                  <a:pt x="40" y="29"/>
                </a:cubicBezTo>
                <a:cubicBezTo>
                  <a:pt x="40" y="35"/>
                  <a:pt x="36" y="40"/>
                  <a:pt x="30" y="4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06" name="Google Shape;406;p38"/>
          <p:cNvSpPr/>
          <p:nvPr/>
        </p:nvSpPr>
        <p:spPr>
          <a:xfrm>
            <a:off x="6512981" y="5243390"/>
            <a:ext cx="396316" cy="324256"/>
          </a:xfrm>
          <a:custGeom>
            <a:rect b="b" l="l" r="r" t="t"/>
            <a:pathLst>
              <a:path extrusionOk="0" h="48" w="59">
                <a:moveTo>
                  <a:pt x="56" y="5"/>
                </a:moveTo>
                <a:cubicBezTo>
                  <a:pt x="40" y="5"/>
                  <a:pt x="40" y="5"/>
                  <a:pt x="40" y="5"/>
                </a:cubicBezTo>
                <a:cubicBezTo>
                  <a:pt x="40" y="2"/>
                  <a:pt x="38" y="0"/>
                  <a:pt x="35" y="0"/>
                </a:cubicBezTo>
                <a:cubicBezTo>
                  <a:pt x="24" y="0"/>
                  <a:pt x="24" y="0"/>
                  <a:pt x="24" y="0"/>
                </a:cubicBezTo>
                <a:cubicBezTo>
                  <a:pt x="21" y="0"/>
                  <a:pt x="19" y="2"/>
                  <a:pt x="19" y="5"/>
                </a:cubicBezTo>
                <a:cubicBezTo>
                  <a:pt x="3" y="5"/>
                  <a:pt x="3" y="5"/>
                  <a:pt x="3" y="5"/>
                </a:cubicBezTo>
                <a:cubicBezTo>
                  <a:pt x="2" y="5"/>
                  <a:pt x="0" y="7"/>
                  <a:pt x="0" y="8"/>
                </a:cubicBezTo>
                <a:cubicBezTo>
                  <a:pt x="0" y="21"/>
                  <a:pt x="0" y="21"/>
                  <a:pt x="0" y="21"/>
                </a:cubicBezTo>
                <a:cubicBezTo>
                  <a:pt x="0" y="23"/>
                  <a:pt x="2" y="24"/>
                  <a:pt x="3" y="24"/>
                </a:cubicBezTo>
                <a:cubicBezTo>
                  <a:pt x="3" y="45"/>
                  <a:pt x="3" y="45"/>
                  <a:pt x="3" y="45"/>
                </a:cubicBezTo>
                <a:cubicBezTo>
                  <a:pt x="3" y="47"/>
                  <a:pt x="4" y="48"/>
                  <a:pt x="6" y="48"/>
                </a:cubicBezTo>
                <a:cubicBezTo>
                  <a:pt x="54" y="48"/>
                  <a:pt x="54" y="48"/>
                  <a:pt x="54" y="48"/>
                </a:cubicBezTo>
                <a:cubicBezTo>
                  <a:pt x="55" y="48"/>
                  <a:pt x="56" y="47"/>
                  <a:pt x="56" y="45"/>
                </a:cubicBezTo>
                <a:cubicBezTo>
                  <a:pt x="56" y="24"/>
                  <a:pt x="56" y="24"/>
                  <a:pt x="56" y="24"/>
                </a:cubicBezTo>
                <a:cubicBezTo>
                  <a:pt x="58" y="24"/>
                  <a:pt x="59" y="23"/>
                  <a:pt x="59" y="21"/>
                </a:cubicBezTo>
                <a:cubicBezTo>
                  <a:pt x="59" y="8"/>
                  <a:pt x="59" y="8"/>
                  <a:pt x="59" y="8"/>
                </a:cubicBezTo>
                <a:cubicBezTo>
                  <a:pt x="59" y="7"/>
                  <a:pt x="58" y="5"/>
                  <a:pt x="56" y="5"/>
                </a:cubicBezTo>
                <a:close/>
                <a:moveTo>
                  <a:pt x="24" y="3"/>
                </a:moveTo>
                <a:cubicBezTo>
                  <a:pt x="35" y="3"/>
                  <a:pt x="35" y="3"/>
                  <a:pt x="35" y="3"/>
                </a:cubicBezTo>
                <a:cubicBezTo>
                  <a:pt x="36" y="3"/>
                  <a:pt x="38" y="4"/>
                  <a:pt x="38" y="5"/>
                </a:cubicBezTo>
                <a:cubicBezTo>
                  <a:pt x="22" y="5"/>
                  <a:pt x="22" y="5"/>
                  <a:pt x="22" y="5"/>
                </a:cubicBezTo>
                <a:cubicBezTo>
                  <a:pt x="22" y="4"/>
                  <a:pt x="23" y="3"/>
                  <a:pt x="24" y="3"/>
                </a:cubicBezTo>
                <a:close/>
                <a:moveTo>
                  <a:pt x="54" y="45"/>
                </a:moveTo>
                <a:cubicBezTo>
                  <a:pt x="6" y="45"/>
                  <a:pt x="6" y="45"/>
                  <a:pt x="6" y="45"/>
                </a:cubicBezTo>
                <a:cubicBezTo>
                  <a:pt x="6" y="24"/>
                  <a:pt x="6" y="24"/>
                  <a:pt x="6" y="24"/>
                </a:cubicBezTo>
                <a:cubicBezTo>
                  <a:pt x="11" y="24"/>
                  <a:pt x="11" y="24"/>
                  <a:pt x="11" y="24"/>
                </a:cubicBezTo>
                <a:cubicBezTo>
                  <a:pt x="11" y="27"/>
                  <a:pt x="11" y="27"/>
                  <a:pt x="11" y="27"/>
                </a:cubicBezTo>
                <a:cubicBezTo>
                  <a:pt x="11" y="28"/>
                  <a:pt x="12" y="29"/>
                  <a:pt x="14" y="29"/>
                </a:cubicBezTo>
                <a:cubicBezTo>
                  <a:pt x="19" y="29"/>
                  <a:pt x="19" y="29"/>
                  <a:pt x="19" y="29"/>
                </a:cubicBezTo>
                <a:cubicBezTo>
                  <a:pt x="20" y="29"/>
                  <a:pt x="22" y="28"/>
                  <a:pt x="22" y="27"/>
                </a:cubicBezTo>
                <a:cubicBezTo>
                  <a:pt x="22" y="24"/>
                  <a:pt x="22" y="24"/>
                  <a:pt x="22" y="24"/>
                </a:cubicBezTo>
                <a:cubicBezTo>
                  <a:pt x="38" y="24"/>
                  <a:pt x="38" y="24"/>
                  <a:pt x="38" y="24"/>
                </a:cubicBezTo>
                <a:cubicBezTo>
                  <a:pt x="38" y="27"/>
                  <a:pt x="38" y="27"/>
                  <a:pt x="38" y="27"/>
                </a:cubicBezTo>
                <a:cubicBezTo>
                  <a:pt x="38" y="28"/>
                  <a:pt x="39" y="29"/>
                  <a:pt x="40" y="29"/>
                </a:cubicBezTo>
                <a:cubicBezTo>
                  <a:pt x="46" y="29"/>
                  <a:pt x="46" y="29"/>
                  <a:pt x="46" y="29"/>
                </a:cubicBezTo>
                <a:cubicBezTo>
                  <a:pt x="47" y="29"/>
                  <a:pt x="48" y="28"/>
                  <a:pt x="48" y="27"/>
                </a:cubicBezTo>
                <a:cubicBezTo>
                  <a:pt x="48" y="24"/>
                  <a:pt x="48" y="24"/>
                  <a:pt x="48" y="24"/>
                </a:cubicBezTo>
                <a:cubicBezTo>
                  <a:pt x="54" y="24"/>
                  <a:pt x="54" y="24"/>
                  <a:pt x="54" y="24"/>
                </a:cubicBezTo>
                <a:lnTo>
                  <a:pt x="54" y="45"/>
                </a:lnTo>
                <a:close/>
                <a:moveTo>
                  <a:pt x="14" y="27"/>
                </a:moveTo>
                <a:cubicBezTo>
                  <a:pt x="14" y="19"/>
                  <a:pt x="14" y="19"/>
                  <a:pt x="14" y="19"/>
                </a:cubicBezTo>
                <a:cubicBezTo>
                  <a:pt x="19" y="19"/>
                  <a:pt x="19" y="19"/>
                  <a:pt x="19" y="19"/>
                </a:cubicBezTo>
                <a:cubicBezTo>
                  <a:pt x="19" y="27"/>
                  <a:pt x="19" y="27"/>
                  <a:pt x="19" y="27"/>
                </a:cubicBezTo>
                <a:lnTo>
                  <a:pt x="14" y="27"/>
                </a:lnTo>
                <a:close/>
                <a:moveTo>
                  <a:pt x="40" y="27"/>
                </a:moveTo>
                <a:cubicBezTo>
                  <a:pt x="40" y="19"/>
                  <a:pt x="40" y="19"/>
                  <a:pt x="40" y="19"/>
                </a:cubicBezTo>
                <a:cubicBezTo>
                  <a:pt x="46" y="19"/>
                  <a:pt x="46" y="19"/>
                  <a:pt x="46" y="19"/>
                </a:cubicBezTo>
                <a:cubicBezTo>
                  <a:pt x="46" y="27"/>
                  <a:pt x="46" y="27"/>
                  <a:pt x="46" y="27"/>
                </a:cubicBezTo>
                <a:lnTo>
                  <a:pt x="40" y="27"/>
                </a:lnTo>
                <a:close/>
                <a:moveTo>
                  <a:pt x="56" y="21"/>
                </a:moveTo>
                <a:cubicBezTo>
                  <a:pt x="48" y="21"/>
                  <a:pt x="48" y="21"/>
                  <a:pt x="48" y="21"/>
                </a:cubicBezTo>
                <a:cubicBezTo>
                  <a:pt x="48" y="19"/>
                  <a:pt x="48" y="19"/>
                  <a:pt x="48" y="19"/>
                </a:cubicBezTo>
                <a:cubicBezTo>
                  <a:pt x="48" y="17"/>
                  <a:pt x="47" y="16"/>
                  <a:pt x="46" y="16"/>
                </a:cubicBezTo>
                <a:cubicBezTo>
                  <a:pt x="40" y="16"/>
                  <a:pt x="40" y="16"/>
                  <a:pt x="40" y="16"/>
                </a:cubicBezTo>
                <a:cubicBezTo>
                  <a:pt x="39" y="16"/>
                  <a:pt x="38" y="17"/>
                  <a:pt x="38" y="19"/>
                </a:cubicBezTo>
                <a:cubicBezTo>
                  <a:pt x="38" y="21"/>
                  <a:pt x="38" y="21"/>
                  <a:pt x="38" y="21"/>
                </a:cubicBezTo>
                <a:cubicBezTo>
                  <a:pt x="22" y="21"/>
                  <a:pt x="22" y="21"/>
                  <a:pt x="22" y="21"/>
                </a:cubicBezTo>
                <a:cubicBezTo>
                  <a:pt x="22" y="19"/>
                  <a:pt x="22" y="19"/>
                  <a:pt x="22" y="19"/>
                </a:cubicBezTo>
                <a:cubicBezTo>
                  <a:pt x="22" y="17"/>
                  <a:pt x="20" y="16"/>
                  <a:pt x="19" y="16"/>
                </a:cubicBezTo>
                <a:cubicBezTo>
                  <a:pt x="14" y="16"/>
                  <a:pt x="14" y="16"/>
                  <a:pt x="14" y="16"/>
                </a:cubicBezTo>
                <a:cubicBezTo>
                  <a:pt x="12" y="16"/>
                  <a:pt x="11" y="17"/>
                  <a:pt x="11" y="19"/>
                </a:cubicBezTo>
                <a:cubicBezTo>
                  <a:pt x="11" y="21"/>
                  <a:pt x="11" y="21"/>
                  <a:pt x="11" y="21"/>
                </a:cubicBezTo>
                <a:cubicBezTo>
                  <a:pt x="3" y="21"/>
                  <a:pt x="3" y="21"/>
                  <a:pt x="3" y="21"/>
                </a:cubicBezTo>
                <a:cubicBezTo>
                  <a:pt x="3" y="8"/>
                  <a:pt x="3" y="8"/>
                  <a:pt x="3" y="8"/>
                </a:cubicBezTo>
                <a:cubicBezTo>
                  <a:pt x="56" y="8"/>
                  <a:pt x="56" y="8"/>
                  <a:pt x="56" y="8"/>
                </a:cubicBezTo>
                <a:lnTo>
                  <a:pt x="56" y="21"/>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39"/>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412" name="Google Shape;412;p39"/>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grpSp>
        <p:nvGrpSpPr>
          <p:cNvPr id="413" name="Google Shape;413;p39"/>
          <p:cNvGrpSpPr/>
          <p:nvPr/>
        </p:nvGrpSpPr>
        <p:grpSpPr>
          <a:xfrm flipH="1">
            <a:off x="8984974" y="0"/>
            <a:ext cx="3207026" cy="2729947"/>
            <a:chOff x="-6630" y="-1035"/>
            <a:chExt cx="6844752" cy="6860071"/>
          </a:xfrm>
        </p:grpSpPr>
        <p:sp>
          <p:nvSpPr>
            <p:cNvPr id="414" name="Google Shape;414;p39"/>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C4E2FC">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5" name="Google Shape;415;p39"/>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8EC5F7">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6" name="Google Shape;416;p39"/>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56A9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7" name="Google Shape;417;p39"/>
          <p:cNvSpPr/>
          <p:nvPr/>
        </p:nvSpPr>
        <p:spPr>
          <a:xfrm>
            <a:off x="3498955" y="3482208"/>
            <a:ext cx="6466178" cy="584331"/>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Lato"/>
              <a:ea typeface="Lato"/>
              <a:cs typeface="Lato"/>
              <a:sym typeface="Lato"/>
            </a:endParaRPr>
          </a:p>
        </p:txBody>
      </p:sp>
      <p:sp>
        <p:nvSpPr>
          <p:cNvPr id="418" name="Google Shape;418;p39"/>
          <p:cNvSpPr/>
          <p:nvPr/>
        </p:nvSpPr>
        <p:spPr>
          <a:xfrm>
            <a:off x="3342534" y="4119912"/>
            <a:ext cx="5374539" cy="584331"/>
          </a:xfrm>
          <a:prstGeom prst="roundRect">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Lato"/>
              <a:ea typeface="Lato"/>
              <a:cs typeface="Lato"/>
              <a:sym typeface="Lato"/>
            </a:endParaRPr>
          </a:p>
        </p:txBody>
      </p:sp>
      <p:sp>
        <p:nvSpPr>
          <p:cNvPr id="419" name="Google Shape;419;p39"/>
          <p:cNvSpPr/>
          <p:nvPr/>
        </p:nvSpPr>
        <p:spPr>
          <a:xfrm>
            <a:off x="3603612" y="2857645"/>
            <a:ext cx="5374683" cy="584331"/>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Lato"/>
              <a:ea typeface="Lato"/>
              <a:cs typeface="Lato"/>
              <a:sym typeface="Lato"/>
            </a:endParaRPr>
          </a:p>
        </p:txBody>
      </p:sp>
      <p:grpSp>
        <p:nvGrpSpPr>
          <p:cNvPr id="420" name="Google Shape;420;p39"/>
          <p:cNvGrpSpPr/>
          <p:nvPr/>
        </p:nvGrpSpPr>
        <p:grpSpPr>
          <a:xfrm>
            <a:off x="3652043" y="2327633"/>
            <a:ext cx="2947795" cy="2947795"/>
            <a:chOff x="2580130" y="2601490"/>
            <a:chExt cx="1830587" cy="1830587"/>
          </a:xfrm>
        </p:grpSpPr>
        <p:sp>
          <p:nvSpPr>
            <p:cNvPr id="421" name="Google Shape;421;p39"/>
            <p:cNvSpPr/>
            <p:nvPr/>
          </p:nvSpPr>
          <p:spPr>
            <a:xfrm>
              <a:off x="2663336" y="2684698"/>
              <a:ext cx="1664170" cy="1664170"/>
            </a:xfrm>
            <a:prstGeom prst="pie">
              <a:avLst>
                <a:gd fmla="val 16200000" name="adj1"/>
                <a:gd fmla="val 16200000" name="adj2"/>
              </a:avLst>
            </a:prstGeom>
            <a:solidFill>
              <a:srgbClr val="19191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422" name="Google Shape;422;p39"/>
            <p:cNvSpPr/>
            <p:nvPr/>
          </p:nvSpPr>
          <p:spPr>
            <a:xfrm>
              <a:off x="2580130" y="2601490"/>
              <a:ext cx="1830587" cy="1830587"/>
            </a:xfrm>
            <a:prstGeom prst="blockArc">
              <a:avLst>
                <a:gd fmla="val 10721758" name="adj1"/>
                <a:gd fmla="val 16266017" name="adj2"/>
                <a:gd fmla="val 14559" name="adj3"/>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423" name="Google Shape;423;p39"/>
            <p:cNvSpPr/>
            <p:nvPr/>
          </p:nvSpPr>
          <p:spPr>
            <a:xfrm>
              <a:off x="2843468" y="2864830"/>
              <a:ext cx="1303909" cy="1303909"/>
            </a:xfrm>
            <a:prstGeom prst="ellipse">
              <a:avLst/>
            </a:prstGeom>
            <a:solidFill>
              <a:schemeClr val="accent1"/>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Lato"/>
                <a:ea typeface="Lato"/>
                <a:cs typeface="Lato"/>
                <a:sym typeface="Lato"/>
              </a:endParaRPr>
            </a:p>
          </p:txBody>
        </p:sp>
        <p:sp>
          <p:nvSpPr>
            <p:cNvPr id="424" name="Google Shape;424;p39"/>
            <p:cNvSpPr/>
            <p:nvPr/>
          </p:nvSpPr>
          <p:spPr>
            <a:xfrm>
              <a:off x="3005598" y="3026960"/>
              <a:ext cx="979648" cy="97964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191919"/>
                </a:solidFill>
                <a:latin typeface="Lato"/>
                <a:ea typeface="Lato"/>
                <a:cs typeface="Lato"/>
                <a:sym typeface="Lato"/>
              </a:endParaRPr>
            </a:p>
          </p:txBody>
        </p:sp>
        <p:sp>
          <p:nvSpPr>
            <p:cNvPr id="425" name="Google Shape;425;p39"/>
            <p:cNvSpPr txBox="1"/>
            <p:nvPr/>
          </p:nvSpPr>
          <p:spPr>
            <a:xfrm>
              <a:off x="3156863" y="3309590"/>
              <a:ext cx="677117" cy="40137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Lato"/>
                  <a:ea typeface="Lato"/>
                  <a:cs typeface="Lato"/>
                  <a:sym typeface="Lato"/>
                </a:rPr>
                <a:t>25%</a:t>
              </a:r>
              <a:endParaRPr/>
            </a:p>
          </p:txBody>
        </p:sp>
      </p:grpSp>
      <p:sp>
        <p:nvSpPr>
          <p:cNvPr id="426" name="Google Shape;426;p39"/>
          <p:cNvSpPr/>
          <p:nvPr/>
        </p:nvSpPr>
        <p:spPr>
          <a:xfrm flipH="1">
            <a:off x="6599122" y="2968958"/>
            <a:ext cx="2413287" cy="409078"/>
          </a:xfrm>
          <a:prstGeom prst="rect">
            <a:avLst/>
          </a:prstGeom>
          <a:noFill/>
          <a:ln>
            <a:noFill/>
          </a:ln>
        </p:spPr>
        <p:txBody>
          <a:bodyPr anchorCtr="0" anchor="t" bIns="60950" lIns="243800" spcFirstLastPara="1" rIns="243800" wrap="square" tIns="45700">
            <a:noAutofit/>
          </a:bodyPr>
          <a:lstStyle/>
          <a:p>
            <a:pPr indent="0" lvl="0" marL="0" marR="0" rtl="0" algn="l">
              <a:lnSpc>
                <a:spcPct val="89000"/>
              </a:lnSpc>
              <a:spcBef>
                <a:spcPts val="0"/>
              </a:spcBef>
              <a:spcAft>
                <a:spcPts val="0"/>
              </a:spcAft>
              <a:buNone/>
            </a:pPr>
            <a:r>
              <a:rPr lang="en-US" sz="1100">
                <a:solidFill>
                  <a:schemeClr val="lt1"/>
                </a:solidFill>
                <a:latin typeface="Lato"/>
                <a:ea typeface="Lato"/>
                <a:cs typeface="Lato"/>
                <a:sym typeface="Lato"/>
              </a:rPr>
              <a:t>Lorem ipsum dolor sit amet, consectetur adipiscing elit</a:t>
            </a:r>
            <a:endParaRPr sz="1100">
              <a:solidFill>
                <a:schemeClr val="lt1"/>
              </a:solidFill>
              <a:latin typeface="Lato"/>
              <a:ea typeface="Lato"/>
              <a:cs typeface="Lato"/>
              <a:sym typeface="Lato"/>
            </a:endParaRPr>
          </a:p>
        </p:txBody>
      </p:sp>
      <p:sp>
        <p:nvSpPr>
          <p:cNvPr id="427" name="Google Shape;427;p39"/>
          <p:cNvSpPr/>
          <p:nvPr/>
        </p:nvSpPr>
        <p:spPr>
          <a:xfrm flipH="1">
            <a:off x="7537214" y="3594897"/>
            <a:ext cx="2645485" cy="409078"/>
          </a:xfrm>
          <a:prstGeom prst="rect">
            <a:avLst/>
          </a:prstGeom>
          <a:noFill/>
          <a:ln>
            <a:noFill/>
          </a:ln>
        </p:spPr>
        <p:txBody>
          <a:bodyPr anchorCtr="0" anchor="t" bIns="60950" lIns="243800" spcFirstLastPara="1" rIns="243800" wrap="square" tIns="45700">
            <a:noAutofit/>
          </a:bodyPr>
          <a:lstStyle/>
          <a:p>
            <a:pPr indent="0" lvl="0" marL="0" marR="0" rtl="0" algn="l">
              <a:lnSpc>
                <a:spcPct val="89000"/>
              </a:lnSpc>
              <a:spcBef>
                <a:spcPts val="0"/>
              </a:spcBef>
              <a:spcAft>
                <a:spcPts val="0"/>
              </a:spcAft>
              <a:buNone/>
            </a:pPr>
            <a:r>
              <a:rPr lang="en-US" sz="1100">
                <a:solidFill>
                  <a:schemeClr val="lt1"/>
                </a:solidFill>
                <a:latin typeface="Lato"/>
                <a:ea typeface="Lato"/>
                <a:cs typeface="Lato"/>
                <a:sym typeface="Lato"/>
              </a:rPr>
              <a:t>Lorem ipsum dolor sit amet, consectetur adipiscing elit</a:t>
            </a:r>
            <a:endParaRPr sz="1100">
              <a:solidFill>
                <a:schemeClr val="lt1"/>
              </a:solidFill>
              <a:latin typeface="Lato"/>
              <a:ea typeface="Lato"/>
              <a:cs typeface="Lato"/>
              <a:sym typeface="Lato"/>
            </a:endParaRPr>
          </a:p>
        </p:txBody>
      </p:sp>
      <p:sp>
        <p:nvSpPr>
          <p:cNvPr id="428" name="Google Shape;428;p39"/>
          <p:cNvSpPr/>
          <p:nvPr/>
        </p:nvSpPr>
        <p:spPr>
          <a:xfrm flipH="1">
            <a:off x="6323163" y="4213070"/>
            <a:ext cx="2498564" cy="409078"/>
          </a:xfrm>
          <a:prstGeom prst="rect">
            <a:avLst/>
          </a:prstGeom>
          <a:noFill/>
          <a:ln>
            <a:noFill/>
          </a:ln>
        </p:spPr>
        <p:txBody>
          <a:bodyPr anchorCtr="0" anchor="t" bIns="60950" lIns="243800" spcFirstLastPara="1" rIns="243800" wrap="square" tIns="45700">
            <a:noAutofit/>
          </a:bodyPr>
          <a:lstStyle/>
          <a:p>
            <a:pPr indent="0" lvl="0" marL="0" marR="0" rtl="0" algn="l">
              <a:lnSpc>
                <a:spcPct val="89000"/>
              </a:lnSpc>
              <a:spcBef>
                <a:spcPts val="0"/>
              </a:spcBef>
              <a:spcAft>
                <a:spcPts val="0"/>
              </a:spcAft>
              <a:buNone/>
            </a:pPr>
            <a:r>
              <a:rPr lang="en-US" sz="1100">
                <a:solidFill>
                  <a:schemeClr val="lt1"/>
                </a:solidFill>
                <a:latin typeface="Lato"/>
                <a:ea typeface="Lato"/>
                <a:cs typeface="Lato"/>
                <a:sym typeface="Lato"/>
              </a:rPr>
              <a:t>Lorem ipsum dolor sit amet, consectetur adipiscing elit</a:t>
            </a:r>
            <a:endParaRPr sz="1100">
              <a:solidFill>
                <a:schemeClr val="lt1"/>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40"/>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434" name="Google Shape;434;p40"/>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grpSp>
        <p:nvGrpSpPr>
          <p:cNvPr id="435" name="Google Shape;435;p40"/>
          <p:cNvGrpSpPr/>
          <p:nvPr/>
        </p:nvGrpSpPr>
        <p:grpSpPr>
          <a:xfrm>
            <a:off x="0" y="1"/>
            <a:ext cx="3207026" cy="2729947"/>
            <a:chOff x="-6630" y="-1035"/>
            <a:chExt cx="6844752" cy="6860071"/>
          </a:xfrm>
        </p:grpSpPr>
        <p:sp>
          <p:nvSpPr>
            <p:cNvPr id="436" name="Google Shape;436;p40"/>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C4E2FC">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40"/>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8EC5F7">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40"/>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56A9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439" name="Google Shape;439;p40"/>
          <p:cNvGrpSpPr/>
          <p:nvPr/>
        </p:nvGrpSpPr>
        <p:grpSpPr>
          <a:xfrm>
            <a:off x="1081318" y="2543136"/>
            <a:ext cx="1512686" cy="1512686"/>
            <a:chOff x="2580130" y="2601490"/>
            <a:chExt cx="1830587" cy="1830587"/>
          </a:xfrm>
        </p:grpSpPr>
        <p:sp>
          <p:nvSpPr>
            <p:cNvPr id="440" name="Google Shape;440;p40"/>
            <p:cNvSpPr/>
            <p:nvPr/>
          </p:nvSpPr>
          <p:spPr>
            <a:xfrm>
              <a:off x="2663336" y="2684698"/>
              <a:ext cx="1664170" cy="1664170"/>
            </a:xfrm>
            <a:prstGeom prst="pie">
              <a:avLst>
                <a:gd fmla="val 16200000" name="adj1"/>
                <a:gd fmla="val 16200000" name="adj2"/>
              </a:avLst>
            </a:prstGeom>
            <a:solidFill>
              <a:srgbClr val="19191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441" name="Google Shape;441;p40"/>
            <p:cNvSpPr/>
            <p:nvPr/>
          </p:nvSpPr>
          <p:spPr>
            <a:xfrm>
              <a:off x="2580130" y="2601490"/>
              <a:ext cx="1830587" cy="1830587"/>
            </a:xfrm>
            <a:prstGeom prst="blockArc">
              <a:avLst>
                <a:gd fmla="val 10721758" name="adj1"/>
                <a:gd fmla="val 16266017" name="adj2"/>
                <a:gd fmla="val 14559" name="adj3"/>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442" name="Google Shape;442;p40"/>
            <p:cNvSpPr/>
            <p:nvPr/>
          </p:nvSpPr>
          <p:spPr>
            <a:xfrm>
              <a:off x="2843468" y="2864830"/>
              <a:ext cx="1303909" cy="1303909"/>
            </a:xfrm>
            <a:prstGeom prst="ellipse">
              <a:avLst/>
            </a:prstGeom>
            <a:solidFill>
              <a:schemeClr val="accent1"/>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Lato"/>
                <a:ea typeface="Lato"/>
                <a:cs typeface="Lato"/>
                <a:sym typeface="Lato"/>
              </a:endParaRPr>
            </a:p>
          </p:txBody>
        </p:sp>
        <p:sp>
          <p:nvSpPr>
            <p:cNvPr id="443" name="Google Shape;443;p40"/>
            <p:cNvSpPr/>
            <p:nvPr/>
          </p:nvSpPr>
          <p:spPr>
            <a:xfrm>
              <a:off x="3005598" y="3026960"/>
              <a:ext cx="979648" cy="97964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191919"/>
                </a:solidFill>
                <a:latin typeface="Lato"/>
                <a:ea typeface="Lato"/>
                <a:cs typeface="Lato"/>
                <a:sym typeface="Lato"/>
              </a:endParaRPr>
            </a:p>
          </p:txBody>
        </p:sp>
        <p:sp>
          <p:nvSpPr>
            <p:cNvPr id="444" name="Google Shape;444;p40"/>
            <p:cNvSpPr txBox="1"/>
            <p:nvPr/>
          </p:nvSpPr>
          <p:spPr>
            <a:xfrm>
              <a:off x="3079121" y="3275757"/>
              <a:ext cx="832599" cy="4841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Lato"/>
                  <a:ea typeface="Lato"/>
                  <a:cs typeface="Lato"/>
                  <a:sym typeface="Lato"/>
                </a:rPr>
                <a:t>25%</a:t>
              </a:r>
              <a:endParaRPr/>
            </a:p>
          </p:txBody>
        </p:sp>
      </p:grpSp>
      <p:grpSp>
        <p:nvGrpSpPr>
          <p:cNvPr id="445" name="Google Shape;445;p40"/>
          <p:cNvGrpSpPr/>
          <p:nvPr/>
        </p:nvGrpSpPr>
        <p:grpSpPr>
          <a:xfrm>
            <a:off x="3920213" y="2543136"/>
            <a:ext cx="1512686" cy="1512686"/>
            <a:chOff x="2580130" y="2601490"/>
            <a:chExt cx="1830587" cy="1830587"/>
          </a:xfrm>
        </p:grpSpPr>
        <p:sp>
          <p:nvSpPr>
            <p:cNvPr id="446" name="Google Shape;446;p40"/>
            <p:cNvSpPr/>
            <p:nvPr/>
          </p:nvSpPr>
          <p:spPr>
            <a:xfrm>
              <a:off x="2663336" y="2684698"/>
              <a:ext cx="1664170" cy="1664170"/>
            </a:xfrm>
            <a:prstGeom prst="pie">
              <a:avLst>
                <a:gd fmla="val 16200000" name="adj1"/>
                <a:gd fmla="val 16200000" name="adj2"/>
              </a:avLst>
            </a:prstGeom>
            <a:solidFill>
              <a:srgbClr val="19191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447" name="Google Shape;447;p40"/>
            <p:cNvSpPr/>
            <p:nvPr/>
          </p:nvSpPr>
          <p:spPr>
            <a:xfrm>
              <a:off x="2580130" y="2601490"/>
              <a:ext cx="1830587" cy="1830587"/>
            </a:xfrm>
            <a:prstGeom prst="blockArc">
              <a:avLst>
                <a:gd fmla="val 5343130" name="adj1"/>
                <a:gd fmla="val 16170561" name="adj2"/>
                <a:gd fmla="val 17442" name="adj3"/>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448" name="Google Shape;448;p40"/>
            <p:cNvSpPr/>
            <p:nvPr/>
          </p:nvSpPr>
          <p:spPr>
            <a:xfrm>
              <a:off x="2843468" y="2864830"/>
              <a:ext cx="1303909" cy="1303909"/>
            </a:xfrm>
            <a:prstGeom prst="ellipse">
              <a:avLst/>
            </a:prstGeom>
            <a:solidFill>
              <a:schemeClr val="accent2"/>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Lato"/>
                <a:ea typeface="Lato"/>
                <a:cs typeface="Lato"/>
                <a:sym typeface="Lato"/>
              </a:endParaRPr>
            </a:p>
          </p:txBody>
        </p:sp>
        <p:sp>
          <p:nvSpPr>
            <p:cNvPr id="449" name="Google Shape;449;p40"/>
            <p:cNvSpPr/>
            <p:nvPr/>
          </p:nvSpPr>
          <p:spPr>
            <a:xfrm>
              <a:off x="3005598" y="3026960"/>
              <a:ext cx="979648" cy="97964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191919"/>
                </a:solidFill>
                <a:latin typeface="Lato"/>
                <a:ea typeface="Lato"/>
                <a:cs typeface="Lato"/>
                <a:sym typeface="Lato"/>
              </a:endParaRPr>
            </a:p>
          </p:txBody>
        </p:sp>
        <p:sp>
          <p:nvSpPr>
            <p:cNvPr id="450" name="Google Shape;450;p40"/>
            <p:cNvSpPr txBox="1"/>
            <p:nvPr/>
          </p:nvSpPr>
          <p:spPr>
            <a:xfrm>
              <a:off x="3079122" y="3298805"/>
              <a:ext cx="832599" cy="4841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Lato"/>
                  <a:ea typeface="Lato"/>
                  <a:cs typeface="Lato"/>
                  <a:sym typeface="Lato"/>
                </a:rPr>
                <a:t>50%</a:t>
              </a:r>
              <a:endParaRPr/>
            </a:p>
          </p:txBody>
        </p:sp>
      </p:grpSp>
      <p:grpSp>
        <p:nvGrpSpPr>
          <p:cNvPr id="451" name="Google Shape;451;p40"/>
          <p:cNvGrpSpPr/>
          <p:nvPr/>
        </p:nvGrpSpPr>
        <p:grpSpPr>
          <a:xfrm>
            <a:off x="6759107" y="2543136"/>
            <a:ext cx="1512686" cy="1512686"/>
            <a:chOff x="2580130" y="2601490"/>
            <a:chExt cx="1830587" cy="1830587"/>
          </a:xfrm>
        </p:grpSpPr>
        <p:sp>
          <p:nvSpPr>
            <p:cNvPr id="452" name="Google Shape;452;p40"/>
            <p:cNvSpPr/>
            <p:nvPr/>
          </p:nvSpPr>
          <p:spPr>
            <a:xfrm>
              <a:off x="2663336" y="2684698"/>
              <a:ext cx="1664170" cy="1664170"/>
            </a:xfrm>
            <a:prstGeom prst="pie">
              <a:avLst>
                <a:gd fmla="val 16200000" name="adj1"/>
                <a:gd fmla="val 16200000" name="adj2"/>
              </a:avLst>
            </a:prstGeom>
            <a:solidFill>
              <a:srgbClr val="19191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453" name="Google Shape;453;p40"/>
            <p:cNvSpPr/>
            <p:nvPr/>
          </p:nvSpPr>
          <p:spPr>
            <a:xfrm>
              <a:off x="2580130" y="2601490"/>
              <a:ext cx="1830587" cy="1830587"/>
            </a:xfrm>
            <a:prstGeom prst="blockArc">
              <a:avLst>
                <a:gd fmla="val 6203" name="adj1"/>
                <a:gd fmla="val 16170561" name="adj2"/>
                <a:gd fmla="val 17442" name="adj3"/>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454" name="Google Shape;454;p40"/>
            <p:cNvSpPr/>
            <p:nvPr/>
          </p:nvSpPr>
          <p:spPr>
            <a:xfrm>
              <a:off x="2843468" y="2864830"/>
              <a:ext cx="1303909" cy="1303909"/>
            </a:xfrm>
            <a:prstGeom prst="ellipse">
              <a:avLst/>
            </a:prstGeom>
            <a:solidFill>
              <a:schemeClr val="accent3"/>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Lato"/>
                <a:ea typeface="Lato"/>
                <a:cs typeface="Lato"/>
                <a:sym typeface="Lato"/>
              </a:endParaRPr>
            </a:p>
          </p:txBody>
        </p:sp>
        <p:sp>
          <p:nvSpPr>
            <p:cNvPr id="455" name="Google Shape;455;p40"/>
            <p:cNvSpPr/>
            <p:nvPr/>
          </p:nvSpPr>
          <p:spPr>
            <a:xfrm>
              <a:off x="3005598" y="3026960"/>
              <a:ext cx="979648" cy="97964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191919"/>
                </a:solidFill>
                <a:latin typeface="Lato"/>
                <a:ea typeface="Lato"/>
                <a:cs typeface="Lato"/>
                <a:sym typeface="Lato"/>
              </a:endParaRPr>
            </a:p>
          </p:txBody>
        </p:sp>
        <p:sp>
          <p:nvSpPr>
            <p:cNvPr id="456" name="Google Shape;456;p40"/>
            <p:cNvSpPr txBox="1"/>
            <p:nvPr/>
          </p:nvSpPr>
          <p:spPr>
            <a:xfrm>
              <a:off x="3079122" y="3287281"/>
              <a:ext cx="832599" cy="4841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Lato"/>
                  <a:ea typeface="Lato"/>
                  <a:cs typeface="Lato"/>
                  <a:sym typeface="Lato"/>
                </a:rPr>
                <a:t>75%</a:t>
              </a:r>
              <a:endParaRPr/>
            </a:p>
          </p:txBody>
        </p:sp>
      </p:grpSp>
      <p:grpSp>
        <p:nvGrpSpPr>
          <p:cNvPr id="457" name="Google Shape;457;p40"/>
          <p:cNvGrpSpPr/>
          <p:nvPr/>
        </p:nvGrpSpPr>
        <p:grpSpPr>
          <a:xfrm>
            <a:off x="9598002" y="2543136"/>
            <a:ext cx="1512686" cy="1512686"/>
            <a:chOff x="2580130" y="2601490"/>
            <a:chExt cx="1830587" cy="1830587"/>
          </a:xfrm>
        </p:grpSpPr>
        <p:sp>
          <p:nvSpPr>
            <p:cNvPr id="458" name="Google Shape;458;p40"/>
            <p:cNvSpPr/>
            <p:nvPr/>
          </p:nvSpPr>
          <p:spPr>
            <a:xfrm>
              <a:off x="2663336" y="2684698"/>
              <a:ext cx="1664170" cy="1664170"/>
            </a:xfrm>
            <a:prstGeom prst="pie">
              <a:avLst>
                <a:gd fmla="val 16200000" name="adj1"/>
                <a:gd fmla="val 16200000" name="adj2"/>
              </a:avLst>
            </a:prstGeom>
            <a:solidFill>
              <a:srgbClr val="19191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459" name="Google Shape;459;p40"/>
            <p:cNvSpPr/>
            <p:nvPr/>
          </p:nvSpPr>
          <p:spPr>
            <a:xfrm>
              <a:off x="2580130" y="2601490"/>
              <a:ext cx="1830587" cy="1830587"/>
            </a:xfrm>
            <a:prstGeom prst="blockArc">
              <a:avLst>
                <a:gd fmla="val 17999061" name="adj1"/>
                <a:gd fmla="val 16170561" name="adj2"/>
                <a:gd fmla="val 17442" name="adj3"/>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460" name="Google Shape;460;p40"/>
            <p:cNvSpPr/>
            <p:nvPr/>
          </p:nvSpPr>
          <p:spPr>
            <a:xfrm>
              <a:off x="2843468" y="2864830"/>
              <a:ext cx="1303909" cy="1303909"/>
            </a:xfrm>
            <a:prstGeom prst="ellipse">
              <a:avLst/>
            </a:prstGeom>
            <a:solidFill>
              <a:schemeClr val="accent4"/>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Lato"/>
                <a:ea typeface="Lato"/>
                <a:cs typeface="Lato"/>
                <a:sym typeface="Lato"/>
              </a:endParaRPr>
            </a:p>
          </p:txBody>
        </p:sp>
        <p:sp>
          <p:nvSpPr>
            <p:cNvPr id="461" name="Google Shape;461;p40"/>
            <p:cNvSpPr/>
            <p:nvPr/>
          </p:nvSpPr>
          <p:spPr>
            <a:xfrm>
              <a:off x="3005598" y="3026960"/>
              <a:ext cx="979648" cy="97964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191919"/>
                </a:solidFill>
                <a:latin typeface="Lato"/>
                <a:ea typeface="Lato"/>
                <a:cs typeface="Lato"/>
                <a:sym typeface="Lato"/>
              </a:endParaRPr>
            </a:p>
          </p:txBody>
        </p:sp>
        <p:sp>
          <p:nvSpPr>
            <p:cNvPr id="462" name="Google Shape;462;p40"/>
            <p:cNvSpPr txBox="1"/>
            <p:nvPr/>
          </p:nvSpPr>
          <p:spPr>
            <a:xfrm>
              <a:off x="3079122" y="3287282"/>
              <a:ext cx="832599" cy="4841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Lato"/>
                  <a:ea typeface="Lato"/>
                  <a:cs typeface="Lato"/>
                  <a:sym typeface="Lato"/>
                </a:rPr>
                <a:t>90%</a:t>
              </a:r>
              <a:endParaRPr/>
            </a:p>
          </p:txBody>
        </p:sp>
      </p:grpSp>
      <p:sp>
        <p:nvSpPr>
          <p:cNvPr id="463" name="Google Shape;463;p40"/>
          <p:cNvSpPr/>
          <p:nvPr/>
        </p:nvSpPr>
        <p:spPr>
          <a:xfrm>
            <a:off x="506189" y="4189796"/>
            <a:ext cx="2662937" cy="612860"/>
          </a:xfrm>
          <a:prstGeom prst="rect">
            <a:avLst/>
          </a:prstGeom>
          <a:noFill/>
          <a:ln>
            <a:noFill/>
          </a:ln>
        </p:spPr>
        <p:txBody>
          <a:bodyPr anchorCtr="0" anchor="t" bIns="45700" lIns="91425" spcFirstLastPara="1" rIns="91425" wrap="square" tIns="45700">
            <a:noAutofit/>
          </a:bodyPr>
          <a:lstStyle/>
          <a:p>
            <a:pPr indent="0" lvl="0" marL="0" marR="0" rtl="0" algn="ctr">
              <a:lnSpc>
                <a:spcPct val="89000"/>
              </a:lnSpc>
              <a:spcBef>
                <a:spcPts val="0"/>
              </a:spcBef>
              <a:spcAft>
                <a:spcPts val="0"/>
              </a:spcAft>
              <a:buNone/>
            </a:pPr>
            <a:r>
              <a:rPr lang="en-US" sz="1600">
                <a:solidFill>
                  <a:schemeClr val="dk1"/>
                </a:solidFill>
                <a:latin typeface="Lato"/>
                <a:ea typeface="Lato"/>
                <a:cs typeface="Lato"/>
                <a:sym typeface="Lato"/>
              </a:rPr>
              <a:t>Option 01</a:t>
            </a:r>
            <a:endParaRPr/>
          </a:p>
          <a:p>
            <a:pPr indent="0" lvl="0" marL="0" marR="0" rtl="0" algn="ctr">
              <a:lnSpc>
                <a:spcPct val="89000"/>
              </a:lnSpc>
              <a:spcBef>
                <a:spcPts val="0"/>
              </a:spcBef>
              <a:spcAft>
                <a:spcPts val="0"/>
              </a:spcAft>
              <a:buNone/>
            </a:pPr>
            <a:r>
              <a:rPr lang="en-US" sz="1100">
                <a:solidFill>
                  <a:schemeClr val="dk1"/>
                </a:solidFill>
                <a:latin typeface="Lato"/>
                <a:ea typeface="Lato"/>
                <a:cs typeface="Lato"/>
                <a:sym typeface="Lato"/>
              </a:rPr>
              <a:t>Lorem ipsum dolor sit amet, consectetur adipiscing elit</a:t>
            </a:r>
            <a:endParaRPr/>
          </a:p>
        </p:txBody>
      </p:sp>
      <p:sp>
        <p:nvSpPr>
          <p:cNvPr id="464" name="Google Shape;464;p40"/>
          <p:cNvSpPr/>
          <p:nvPr/>
        </p:nvSpPr>
        <p:spPr>
          <a:xfrm>
            <a:off x="3345084" y="4189796"/>
            <a:ext cx="2662937" cy="612860"/>
          </a:xfrm>
          <a:prstGeom prst="rect">
            <a:avLst/>
          </a:prstGeom>
          <a:noFill/>
          <a:ln>
            <a:noFill/>
          </a:ln>
        </p:spPr>
        <p:txBody>
          <a:bodyPr anchorCtr="0" anchor="t" bIns="45700" lIns="91425" spcFirstLastPara="1" rIns="91425" wrap="square" tIns="45700">
            <a:noAutofit/>
          </a:bodyPr>
          <a:lstStyle/>
          <a:p>
            <a:pPr indent="0" lvl="0" marL="0" marR="0" rtl="0" algn="ctr">
              <a:lnSpc>
                <a:spcPct val="89000"/>
              </a:lnSpc>
              <a:spcBef>
                <a:spcPts val="0"/>
              </a:spcBef>
              <a:spcAft>
                <a:spcPts val="0"/>
              </a:spcAft>
              <a:buNone/>
            </a:pPr>
            <a:r>
              <a:rPr lang="en-US" sz="1600">
                <a:solidFill>
                  <a:schemeClr val="dk1"/>
                </a:solidFill>
                <a:latin typeface="Lato"/>
                <a:ea typeface="Lato"/>
                <a:cs typeface="Lato"/>
                <a:sym typeface="Lato"/>
              </a:rPr>
              <a:t>Option 02</a:t>
            </a:r>
            <a:endParaRPr/>
          </a:p>
          <a:p>
            <a:pPr indent="0" lvl="0" marL="0" marR="0" rtl="0" algn="ctr">
              <a:lnSpc>
                <a:spcPct val="89000"/>
              </a:lnSpc>
              <a:spcBef>
                <a:spcPts val="0"/>
              </a:spcBef>
              <a:spcAft>
                <a:spcPts val="0"/>
              </a:spcAft>
              <a:buNone/>
            </a:pPr>
            <a:r>
              <a:rPr lang="en-US" sz="1100">
                <a:solidFill>
                  <a:schemeClr val="dk1"/>
                </a:solidFill>
                <a:latin typeface="Lato"/>
                <a:ea typeface="Lato"/>
                <a:cs typeface="Lato"/>
                <a:sym typeface="Lato"/>
              </a:rPr>
              <a:t>Lorem ipsum dolor sit amet, consectetur adipiscing elit</a:t>
            </a:r>
            <a:endParaRPr/>
          </a:p>
        </p:txBody>
      </p:sp>
      <p:sp>
        <p:nvSpPr>
          <p:cNvPr id="465" name="Google Shape;465;p40"/>
          <p:cNvSpPr/>
          <p:nvPr/>
        </p:nvSpPr>
        <p:spPr>
          <a:xfrm>
            <a:off x="6183980" y="4189796"/>
            <a:ext cx="2662937" cy="612860"/>
          </a:xfrm>
          <a:prstGeom prst="rect">
            <a:avLst/>
          </a:prstGeom>
          <a:noFill/>
          <a:ln>
            <a:noFill/>
          </a:ln>
        </p:spPr>
        <p:txBody>
          <a:bodyPr anchorCtr="0" anchor="t" bIns="45700" lIns="91425" spcFirstLastPara="1" rIns="91425" wrap="square" tIns="45700">
            <a:noAutofit/>
          </a:bodyPr>
          <a:lstStyle/>
          <a:p>
            <a:pPr indent="0" lvl="0" marL="0" marR="0" rtl="0" algn="ctr">
              <a:lnSpc>
                <a:spcPct val="89000"/>
              </a:lnSpc>
              <a:spcBef>
                <a:spcPts val="0"/>
              </a:spcBef>
              <a:spcAft>
                <a:spcPts val="0"/>
              </a:spcAft>
              <a:buNone/>
            </a:pPr>
            <a:r>
              <a:rPr lang="en-US" sz="1600">
                <a:solidFill>
                  <a:schemeClr val="dk1"/>
                </a:solidFill>
                <a:latin typeface="Lato"/>
                <a:ea typeface="Lato"/>
                <a:cs typeface="Lato"/>
                <a:sym typeface="Lato"/>
              </a:rPr>
              <a:t>Option 03</a:t>
            </a:r>
            <a:endParaRPr sz="1200">
              <a:solidFill>
                <a:schemeClr val="dk1"/>
              </a:solidFill>
              <a:latin typeface="Lato"/>
              <a:ea typeface="Lato"/>
              <a:cs typeface="Lato"/>
              <a:sym typeface="Lato"/>
            </a:endParaRPr>
          </a:p>
          <a:p>
            <a:pPr indent="0" lvl="0" marL="0" marR="0" rtl="0" algn="ctr">
              <a:lnSpc>
                <a:spcPct val="89000"/>
              </a:lnSpc>
              <a:spcBef>
                <a:spcPts val="0"/>
              </a:spcBef>
              <a:spcAft>
                <a:spcPts val="0"/>
              </a:spcAft>
              <a:buNone/>
            </a:pPr>
            <a:r>
              <a:rPr lang="en-US" sz="1100">
                <a:solidFill>
                  <a:schemeClr val="dk1"/>
                </a:solidFill>
                <a:latin typeface="Lato"/>
                <a:ea typeface="Lato"/>
                <a:cs typeface="Lato"/>
                <a:sym typeface="Lato"/>
              </a:rPr>
              <a:t>Lorem ipsum dolor sit amet, consectetur adipiscing elit</a:t>
            </a:r>
            <a:endParaRPr/>
          </a:p>
        </p:txBody>
      </p:sp>
      <p:sp>
        <p:nvSpPr>
          <p:cNvPr id="466" name="Google Shape;466;p40"/>
          <p:cNvSpPr/>
          <p:nvPr/>
        </p:nvSpPr>
        <p:spPr>
          <a:xfrm>
            <a:off x="9022875" y="4189796"/>
            <a:ext cx="2662937" cy="612860"/>
          </a:xfrm>
          <a:prstGeom prst="rect">
            <a:avLst/>
          </a:prstGeom>
          <a:noFill/>
          <a:ln>
            <a:noFill/>
          </a:ln>
        </p:spPr>
        <p:txBody>
          <a:bodyPr anchorCtr="0" anchor="t" bIns="45700" lIns="91425" spcFirstLastPara="1" rIns="91425" wrap="square" tIns="45700">
            <a:noAutofit/>
          </a:bodyPr>
          <a:lstStyle/>
          <a:p>
            <a:pPr indent="0" lvl="0" marL="0" marR="0" rtl="0" algn="ctr">
              <a:lnSpc>
                <a:spcPct val="89000"/>
              </a:lnSpc>
              <a:spcBef>
                <a:spcPts val="0"/>
              </a:spcBef>
              <a:spcAft>
                <a:spcPts val="0"/>
              </a:spcAft>
              <a:buNone/>
            </a:pPr>
            <a:r>
              <a:rPr lang="en-US" sz="1600">
                <a:solidFill>
                  <a:schemeClr val="dk1"/>
                </a:solidFill>
                <a:latin typeface="Lato"/>
                <a:ea typeface="Lato"/>
                <a:cs typeface="Lato"/>
                <a:sym typeface="Lato"/>
              </a:rPr>
              <a:t>Option 04</a:t>
            </a:r>
            <a:endParaRPr sz="1200">
              <a:solidFill>
                <a:schemeClr val="dk1"/>
              </a:solidFill>
              <a:latin typeface="Lato"/>
              <a:ea typeface="Lato"/>
              <a:cs typeface="Lato"/>
              <a:sym typeface="Lato"/>
            </a:endParaRPr>
          </a:p>
          <a:p>
            <a:pPr indent="0" lvl="0" marL="0" marR="0" rtl="0" algn="ctr">
              <a:lnSpc>
                <a:spcPct val="89000"/>
              </a:lnSpc>
              <a:spcBef>
                <a:spcPts val="0"/>
              </a:spcBef>
              <a:spcAft>
                <a:spcPts val="0"/>
              </a:spcAft>
              <a:buNone/>
            </a:pPr>
            <a:r>
              <a:rPr lang="en-US" sz="1100">
                <a:solidFill>
                  <a:schemeClr val="dk1"/>
                </a:solidFill>
                <a:latin typeface="Lato"/>
                <a:ea typeface="Lato"/>
                <a:cs typeface="Lato"/>
                <a:sym typeface="Lato"/>
              </a:rPr>
              <a:t>Lorem ipsum dolor sit amet, consectetur adipiscing elit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41"/>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472" name="Google Shape;472;p41"/>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grpSp>
        <p:nvGrpSpPr>
          <p:cNvPr id="473" name="Google Shape;473;p41"/>
          <p:cNvGrpSpPr/>
          <p:nvPr/>
        </p:nvGrpSpPr>
        <p:grpSpPr>
          <a:xfrm flipH="1">
            <a:off x="8984974" y="0"/>
            <a:ext cx="3207026" cy="2729947"/>
            <a:chOff x="-6630" y="-1035"/>
            <a:chExt cx="6844752" cy="6860071"/>
          </a:xfrm>
        </p:grpSpPr>
        <p:sp>
          <p:nvSpPr>
            <p:cNvPr id="474" name="Google Shape;474;p41"/>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C4E2FC">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41"/>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8EC5F7">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41"/>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56A9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477" name="Google Shape;477;p41"/>
          <p:cNvGrpSpPr/>
          <p:nvPr/>
        </p:nvGrpSpPr>
        <p:grpSpPr>
          <a:xfrm>
            <a:off x="1248164" y="2596490"/>
            <a:ext cx="2155291" cy="3294063"/>
            <a:chOff x="1248164" y="2596490"/>
            <a:chExt cx="2155291" cy="3294063"/>
          </a:xfrm>
        </p:grpSpPr>
        <p:sp>
          <p:nvSpPr>
            <p:cNvPr id="478" name="Google Shape;478;p41"/>
            <p:cNvSpPr/>
            <p:nvPr/>
          </p:nvSpPr>
          <p:spPr>
            <a:xfrm>
              <a:off x="1467239" y="2596490"/>
              <a:ext cx="1936216" cy="3294063"/>
            </a:xfrm>
            <a:custGeom>
              <a:rect b="b" l="l" r="r" t="t"/>
              <a:pathLst>
                <a:path extrusionOk="0" h="2075" w="819">
                  <a:moveTo>
                    <a:pt x="819" y="1879"/>
                  </a:moveTo>
                  <a:lnTo>
                    <a:pt x="409" y="2075"/>
                  </a:lnTo>
                  <a:lnTo>
                    <a:pt x="0" y="1879"/>
                  </a:lnTo>
                  <a:lnTo>
                    <a:pt x="0" y="0"/>
                  </a:lnTo>
                  <a:lnTo>
                    <a:pt x="819" y="0"/>
                  </a:lnTo>
                  <a:lnTo>
                    <a:pt x="819" y="1879"/>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79" name="Google Shape;479;p41"/>
            <p:cNvSpPr/>
            <p:nvPr/>
          </p:nvSpPr>
          <p:spPr>
            <a:xfrm>
              <a:off x="1270389" y="3320391"/>
              <a:ext cx="196850" cy="273050"/>
            </a:xfrm>
            <a:custGeom>
              <a:rect b="b" l="l" r="r" t="t"/>
              <a:pathLst>
                <a:path extrusionOk="0" h="192" w="138">
                  <a:moveTo>
                    <a:pt x="0" y="87"/>
                  </a:moveTo>
                  <a:cubicBezTo>
                    <a:pt x="12" y="174"/>
                    <a:pt x="138" y="192"/>
                    <a:pt x="138" y="192"/>
                  </a:cubicBezTo>
                  <a:cubicBezTo>
                    <a:pt x="138" y="0"/>
                    <a:pt x="138" y="0"/>
                    <a:pt x="138" y="0"/>
                  </a:cubicBezTo>
                  <a:cubicBezTo>
                    <a:pt x="72" y="9"/>
                    <a:pt x="7" y="32"/>
                    <a:pt x="0" y="87"/>
                  </a:cubicBezTo>
                  <a:close/>
                </a:path>
              </a:pathLst>
            </a:custGeom>
            <a:solidFill>
              <a:srgbClr val="07376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80" name="Google Shape;480;p41"/>
            <p:cNvSpPr/>
            <p:nvPr/>
          </p:nvSpPr>
          <p:spPr>
            <a:xfrm>
              <a:off x="1248164" y="2731428"/>
              <a:ext cx="1449388" cy="712788"/>
            </a:xfrm>
            <a:custGeom>
              <a:rect b="b" l="l" r="r" t="t"/>
              <a:pathLst>
                <a:path extrusionOk="0" h="499" w="1013">
                  <a:moveTo>
                    <a:pt x="833" y="2"/>
                  </a:moveTo>
                  <a:cubicBezTo>
                    <a:pt x="640" y="2"/>
                    <a:pt x="317" y="8"/>
                    <a:pt x="292" y="7"/>
                  </a:cubicBezTo>
                  <a:cubicBezTo>
                    <a:pt x="0" y="0"/>
                    <a:pt x="14" y="102"/>
                    <a:pt x="14" y="102"/>
                  </a:cubicBezTo>
                  <a:cubicBezTo>
                    <a:pt x="14" y="482"/>
                    <a:pt x="14" y="482"/>
                    <a:pt x="14" y="482"/>
                  </a:cubicBezTo>
                  <a:cubicBezTo>
                    <a:pt x="14" y="492"/>
                    <a:pt x="14" y="492"/>
                    <a:pt x="14" y="492"/>
                  </a:cubicBezTo>
                  <a:cubicBezTo>
                    <a:pt x="14" y="494"/>
                    <a:pt x="14" y="497"/>
                    <a:pt x="15" y="499"/>
                  </a:cubicBezTo>
                  <a:cubicBezTo>
                    <a:pt x="22" y="444"/>
                    <a:pt x="87" y="421"/>
                    <a:pt x="153" y="412"/>
                  </a:cubicBezTo>
                  <a:cubicBezTo>
                    <a:pt x="197" y="406"/>
                    <a:pt x="242" y="405"/>
                    <a:pt x="271" y="405"/>
                  </a:cubicBezTo>
                  <a:cubicBezTo>
                    <a:pt x="301" y="405"/>
                    <a:pt x="644" y="406"/>
                    <a:pt x="833" y="406"/>
                  </a:cubicBezTo>
                  <a:cubicBezTo>
                    <a:pt x="1013" y="194"/>
                    <a:pt x="1013" y="194"/>
                    <a:pt x="1013" y="194"/>
                  </a:cubicBezTo>
                  <a:lnTo>
                    <a:pt x="833" y="2"/>
                  </a:lnTo>
                  <a:close/>
                </a:path>
              </a:pathLst>
            </a:custGeom>
            <a:solidFill>
              <a:srgbClr val="0B539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81" name="Google Shape;481;p41"/>
            <p:cNvSpPr/>
            <p:nvPr/>
          </p:nvSpPr>
          <p:spPr>
            <a:xfrm>
              <a:off x="1713024" y="2787699"/>
              <a:ext cx="746203" cy="369332"/>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lt1"/>
                </a:buClr>
                <a:buSzPts val="2400"/>
                <a:buFont typeface="Lato"/>
                <a:buNone/>
              </a:pPr>
              <a:r>
                <a:rPr lang="en-US" sz="2400" u="none" cap="none" strike="noStrike">
                  <a:solidFill>
                    <a:schemeClr val="lt1"/>
                  </a:solidFill>
                  <a:latin typeface="Lato"/>
                  <a:ea typeface="Lato"/>
                  <a:cs typeface="Lato"/>
                  <a:sym typeface="Lato"/>
                </a:rPr>
                <a:t>01</a:t>
              </a:r>
              <a:endParaRPr sz="1200" u="none" cap="none" strike="noStrike">
                <a:solidFill>
                  <a:schemeClr val="lt1"/>
                </a:solidFill>
                <a:latin typeface="Lato"/>
                <a:ea typeface="Lato"/>
                <a:cs typeface="Lato"/>
                <a:sym typeface="Lato"/>
              </a:endParaRPr>
            </a:p>
          </p:txBody>
        </p:sp>
        <p:sp>
          <p:nvSpPr>
            <p:cNvPr id="482" name="Google Shape;482;p41"/>
            <p:cNvSpPr txBox="1"/>
            <p:nvPr/>
          </p:nvSpPr>
          <p:spPr>
            <a:xfrm>
              <a:off x="1618268" y="3526254"/>
              <a:ext cx="154252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Lato"/>
                  <a:ea typeface="Lato"/>
                  <a:cs typeface="Lato"/>
                  <a:sym typeface="Lato"/>
                </a:rPr>
                <a:t>FIRST STEP</a:t>
              </a:r>
              <a:endParaRPr/>
            </a:p>
          </p:txBody>
        </p:sp>
        <p:sp>
          <p:nvSpPr>
            <p:cNvPr id="483" name="Google Shape;483;p41"/>
            <p:cNvSpPr txBox="1"/>
            <p:nvPr/>
          </p:nvSpPr>
          <p:spPr>
            <a:xfrm>
              <a:off x="1618268" y="3873899"/>
              <a:ext cx="1467068" cy="1277273"/>
            </a:xfrm>
            <a:prstGeom prst="rect">
              <a:avLst/>
            </a:prstGeom>
            <a:noFill/>
            <a:ln>
              <a:noFill/>
            </a:ln>
          </p:spPr>
          <p:txBody>
            <a:bodyPr anchorCtr="0" anchor="t" bIns="45700" lIns="91425" spcFirstLastPara="1" rIns="91425" wrap="square" tIns="45700">
              <a:spAutoFit/>
            </a:bodyPr>
            <a:lstStyle/>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Lorem ipsum dolor</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sit amet, consectetu </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adipiscing elit. Sed </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facilisis justo conse</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quat, tincidunt</a:t>
              </a:r>
              <a:endParaRPr sz="900">
                <a:solidFill>
                  <a:schemeClr val="lt1"/>
                </a:solidFill>
                <a:latin typeface="Lato"/>
                <a:ea typeface="Lato"/>
                <a:cs typeface="Lato"/>
                <a:sym typeface="Lato"/>
              </a:endParaRPr>
            </a:p>
          </p:txBody>
        </p:sp>
      </p:grpSp>
      <p:sp>
        <p:nvSpPr>
          <p:cNvPr id="484" name="Google Shape;484;p41"/>
          <p:cNvSpPr txBox="1"/>
          <p:nvPr/>
        </p:nvSpPr>
        <p:spPr>
          <a:xfrm>
            <a:off x="4131728" y="3526254"/>
            <a:ext cx="226368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Lato"/>
                <a:ea typeface="Lato"/>
                <a:cs typeface="Lato"/>
                <a:sym typeface="Lato"/>
              </a:rPr>
              <a:t>SECOND STEP</a:t>
            </a:r>
            <a:endParaRPr/>
          </a:p>
        </p:txBody>
      </p:sp>
      <p:grpSp>
        <p:nvGrpSpPr>
          <p:cNvPr id="485" name="Google Shape;485;p41"/>
          <p:cNvGrpSpPr/>
          <p:nvPr/>
        </p:nvGrpSpPr>
        <p:grpSpPr>
          <a:xfrm>
            <a:off x="3761625" y="2596490"/>
            <a:ext cx="2155291" cy="3294063"/>
            <a:chOff x="3761625" y="2596490"/>
            <a:chExt cx="2155291" cy="3294063"/>
          </a:xfrm>
        </p:grpSpPr>
        <p:sp>
          <p:nvSpPr>
            <p:cNvPr id="486" name="Google Shape;486;p41"/>
            <p:cNvSpPr/>
            <p:nvPr/>
          </p:nvSpPr>
          <p:spPr>
            <a:xfrm>
              <a:off x="3980700" y="2596490"/>
              <a:ext cx="1936216" cy="3294063"/>
            </a:xfrm>
            <a:custGeom>
              <a:rect b="b" l="l" r="r" t="t"/>
              <a:pathLst>
                <a:path extrusionOk="0" h="2075" w="819">
                  <a:moveTo>
                    <a:pt x="819" y="1879"/>
                  </a:moveTo>
                  <a:lnTo>
                    <a:pt x="409" y="2075"/>
                  </a:lnTo>
                  <a:lnTo>
                    <a:pt x="0" y="1879"/>
                  </a:lnTo>
                  <a:lnTo>
                    <a:pt x="0" y="0"/>
                  </a:lnTo>
                  <a:lnTo>
                    <a:pt x="819" y="0"/>
                  </a:lnTo>
                  <a:lnTo>
                    <a:pt x="819" y="1879"/>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87" name="Google Shape;487;p41"/>
            <p:cNvSpPr/>
            <p:nvPr/>
          </p:nvSpPr>
          <p:spPr>
            <a:xfrm>
              <a:off x="3783850" y="3320391"/>
              <a:ext cx="196850" cy="273050"/>
            </a:xfrm>
            <a:custGeom>
              <a:rect b="b" l="l" r="r" t="t"/>
              <a:pathLst>
                <a:path extrusionOk="0" h="192" w="138">
                  <a:moveTo>
                    <a:pt x="0" y="87"/>
                  </a:moveTo>
                  <a:cubicBezTo>
                    <a:pt x="12" y="174"/>
                    <a:pt x="138" y="192"/>
                    <a:pt x="138" y="192"/>
                  </a:cubicBezTo>
                  <a:cubicBezTo>
                    <a:pt x="138" y="0"/>
                    <a:pt x="138" y="0"/>
                    <a:pt x="138" y="0"/>
                  </a:cubicBezTo>
                  <a:cubicBezTo>
                    <a:pt x="72" y="9"/>
                    <a:pt x="7" y="32"/>
                    <a:pt x="0" y="87"/>
                  </a:cubicBezTo>
                  <a:close/>
                </a:path>
              </a:pathLst>
            </a:custGeom>
            <a:solidFill>
              <a:srgbClr val="004E6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88" name="Google Shape;488;p41"/>
            <p:cNvSpPr/>
            <p:nvPr/>
          </p:nvSpPr>
          <p:spPr>
            <a:xfrm>
              <a:off x="3761625" y="2731428"/>
              <a:ext cx="1449388" cy="712788"/>
            </a:xfrm>
            <a:custGeom>
              <a:rect b="b" l="l" r="r" t="t"/>
              <a:pathLst>
                <a:path extrusionOk="0" h="499" w="1013">
                  <a:moveTo>
                    <a:pt x="833" y="2"/>
                  </a:moveTo>
                  <a:cubicBezTo>
                    <a:pt x="640" y="2"/>
                    <a:pt x="317" y="8"/>
                    <a:pt x="292" y="7"/>
                  </a:cubicBezTo>
                  <a:cubicBezTo>
                    <a:pt x="0" y="0"/>
                    <a:pt x="14" y="102"/>
                    <a:pt x="14" y="102"/>
                  </a:cubicBezTo>
                  <a:cubicBezTo>
                    <a:pt x="14" y="482"/>
                    <a:pt x="14" y="482"/>
                    <a:pt x="14" y="482"/>
                  </a:cubicBezTo>
                  <a:cubicBezTo>
                    <a:pt x="14" y="492"/>
                    <a:pt x="14" y="492"/>
                    <a:pt x="14" y="492"/>
                  </a:cubicBezTo>
                  <a:cubicBezTo>
                    <a:pt x="14" y="494"/>
                    <a:pt x="14" y="497"/>
                    <a:pt x="15" y="499"/>
                  </a:cubicBezTo>
                  <a:cubicBezTo>
                    <a:pt x="22" y="444"/>
                    <a:pt x="87" y="421"/>
                    <a:pt x="153" y="412"/>
                  </a:cubicBezTo>
                  <a:cubicBezTo>
                    <a:pt x="197" y="406"/>
                    <a:pt x="242" y="405"/>
                    <a:pt x="271" y="405"/>
                  </a:cubicBezTo>
                  <a:cubicBezTo>
                    <a:pt x="301" y="405"/>
                    <a:pt x="644" y="406"/>
                    <a:pt x="833" y="406"/>
                  </a:cubicBezTo>
                  <a:cubicBezTo>
                    <a:pt x="1013" y="194"/>
                    <a:pt x="1013" y="194"/>
                    <a:pt x="1013" y="194"/>
                  </a:cubicBezTo>
                  <a:lnTo>
                    <a:pt x="833" y="2"/>
                  </a:lnTo>
                  <a:close/>
                </a:path>
              </a:pathLst>
            </a:custGeom>
            <a:solidFill>
              <a:srgbClr val="0075A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89" name="Google Shape;489;p41"/>
            <p:cNvSpPr/>
            <p:nvPr/>
          </p:nvSpPr>
          <p:spPr>
            <a:xfrm>
              <a:off x="4226485" y="2787699"/>
              <a:ext cx="746203" cy="369332"/>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lt1"/>
                </a:buClr>
                <a:buSzPts val="2400"/>
                <a:buFont typeface="Lato"/>
                <a:buNone/>
              </a:pPr>
              <a:r>
                <a:rPr lang="en-US" sz="2400" u="none" cap="none" strike="noStrike">
                  <a:solidFill>
                    <a:schemeClr val="lt1"/>
                  </a:solidFill>
                  <a:latin typeface="Lato"/>
                  <a:ea typeface="Lato"/>
                  <a:cs typeface="Lato"/>
                  <a:sym typeface="Lato"/>
                </a:rPr>
                <a:t>02</a:t>
              </a:r>
              <a:endParaRPr sz="1200" u="none" cap="none" strike="noStrike">
                <a:solidFill>
                  <a:schemeClr val="lt1"/>
                </a:solidFill>
                <a:latin typeface="Lato"/>
                <a:ea typeface="Lato"/>
                <a:cs typeface="Lato"/>
                <a:sym typeface="Lato"/>
              </a:endParaRPr>
            </a:p>
          </p:txBody>
        </p:sp>
        <p:sp>
          <p:nvSpPr>
            <p:cNvPr id="490" name="Google Shape;490;p41"/>
            <p:cNvSpPr txBox="1"/>
            <p:nvPr/>
          </p:nvSpPr>
          <p:spPr>
            <a:xfrm>
              <a:off x="4131729" y="3873899"/>
              <a:ext cx="1467068" cy="1277273"/>
            </a:xfrm>
            <a:prstGeom prst="rect">
              <a:avLst/>
            </a:prstGeom>
            <a:noFill/>
            <a:ln>
              <a:noFill/>
            </a:ln>
          </p:spPr>
          <p:txBody>
            <a:bodyPr anchorCtr="0" anchor="t" bIns="45700" lIns="91425" spcFirstLastPara="1" rIns="91425" wrap="square" tIns="45700">
              <a:spAutoFit/>
            </a:bodyPr>
            <a:lstStyle/>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Lorem ipsum dolor</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sit amet, consectetu </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adipiscing elit. Sed </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facilisis justo conse</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quat, tincidunt</a:t>
              </a:r>
              <a:endParaRPr sz="900">
                <a:solidFill>
                  <a:schemeClr val="lt1"/>
                </a:solidFill>
                <a:latin typeface="Lato"/>
                <a:ea typeface="Lato"/>
                <a:cs typeface="Lato"/>
                <a:sym typeface="Lato"/>
              </a:endParaRPr>
            </a:p>
          </p:txBody>
        </p:sp>
      </p:grpSp>
      <p:grpSp>
        <p:nvGrpSpPr>
          <p:cNvPr id="491" name="Google Shape;491;p41"/>
          <p:cNvGrpSpPr/>
          <p:nvPr/>
        </p:nvGrpSpPr>
        <p:grpSpPr>
          <a:xfrm>
            <a:off x="6275086" y="2596490"/>
            <a:ext cx="2318346" cy="3294063"/>
            <a:chOff x="6275086" y="2596490"/>
            <a:chExt cx="2318346" cy="3294063"/>
          </a:xfrm>
        </p:grpSpPr>
        <p:sp>
          <p:nvSpPr>
            <p:cNvPr id="492" name="Google Shape;492;p41"/>
            <p:cNvSpPr/>
            <p:nvPr/>
          </p:nvSpPr>
          <p:spPr>
            <a:xfrm>
              <a:off x="6494161" y="2596490"/>
              <a:ext cx="1936216" cy="3294063"/>
            </a:xfrm>
            <a:custGeom>
              <a:rect b="b" l="l" r="r" t="t"/>
              <a:pathLst>
                <a:path extrusionOk="0" h="2075" w="819">
                  <a:moveTo>
                    <a:pt x="819" y="1879"/>
                  </a:moveTo>
                  <a:lnTo>
                    <a:pt x="409" y="2075"/>
                  </a:lnTo>
                  <a:lnTo>
                    <a:pt x="0" y="1879"/>
                  </a:lnTo>
                  <a:lnTo>
                    <a:pt x="0" y="0"/>
                  </a:lnTo>
                  <a:lnTo>
                    <a:pt x="819" y="0"/>
                  </a:lnTo>
                  <a:lnTo>
                    <a:pt x="819" y="1879"/>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93" name="Google Shape;493;p41"/>
            <p:cNvSpPr/>
            <p:nvPr/>
          </p:nvSpPr>
          <p:spPr>
            <a:xfrm>
              <a:off x="6297311" y="3320391"/>
              <a:ext cx="196850" cy="273050"/>
            </a:xfrm>
            <a:custGeom>
              <a:rect b="b" l="l" r="r" t="t"/>
              <a:pathLst>
                <a:path extrusionOk="0" h="192" w="138">
                  <a:moveTo>
                    <a:pt x="0" y="87"/>
                  </a:moveTo>
                  <a:cubicBezTo>
                    <a:pt x="12" y="174"/>
                    <a:pt x="138" y="192"/>
                    <a:pt x="138" y="192"/>
                  </a:cubicBezTo>
                  <a:cubicBezTo>
                    <a:pt x="138" y="0"/>
                    <a:pt x="138" y="0"/>
                    <a:pt x="138" y="0"/>
                  </a:cubicBezTo>
                  <a:cubicBezTo>
                    <a:pt x="72" y="9"/>
                    <a:pt x="7" y="32"/>
                    <a:pt x="0" y="87"/>
                  </a:cubicBezTo>
                  <a:close/>
                </a:path>
              </a:pathLst>
            </a:custGeom>
            <a:solidFill>
              <a:srgbClr val="05686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94" name="Google Shape;494;p41"/>
            <p:cNvSpPr/>
            <p:nvPr/>
          </p:nvSpPr>
          <p:spPr>
            <a:xfrm>
              <a:off x="6275086" y="2731428"/>
              <a:ext cx="1449388" cy="712788"/>
            </a:xfrm>
            <a:custGeom>
              <a:rect b="b" l="l" r="r" t="t"/>
              <a:pathLst>
                <a:path extrusionOk="0" h="499" w="1013">
                  <a:moveTo>
                    <a:pt x="833" y="2"/>
                  </a:moveTo>
                  <a:cubicBezTo>
                    <a:pt x="640" y="2"/>
                    <a:pt x="317" y="8"/>
                    <a:pt x="292" y="7"/>
                  </a:cubicBezTo>
                  <a:cubicBezTo>
                    <a:pt x="0" y="0"/>
                    <a:pt x="14" y="102"/>
                    <a:pt x="14" y="102"/>
                  </a:cubicBezTo>
                  <a:cubicBezTo>
                    <a:pt x="14" y="482"/>
                    <a:pt x="14" y="482"/>
                    <a:pt x="14" y="482"/>
                  </a:cubicBezTo>
                  <a:cubicBezTo>
                    <a:pt x="14" y="492"/>
                    <a:pt x="14" y="492"/>
                    <a:pt x="14" y="492"/>
                  </a:cubicBezTo>
                  <a:cubicBezTo>
                    <a:pt x="14" y="494"/>
                    <a:pt x="14" y="497"/>
                    <a:pt x="15" y="499"/>
                  </a:cubicBezTo>
                  <a:cubicBezTo>
                    <a:pt x="22" y="444"/>
                    <a:pt x="87" y="421"/>
                    <a:pt x="153" y="412"/>
                  </a:cubicBezTo>
                  <a:cubicBezTo>
                    <a:pt x="197" y="406"/>
                    <a:pt x="242" y="405"/>
                    <a:pt x="271" y="405"/>
                  </a:cubicBezTo>
                  <a:cubicBezTo>
                    <a:pt x="301" y="405"/>
                    <a:pt x="644" y="406"/>
                    <a:pt x="833" y="406"/>
                  </a:cubicBezTo>
                  <a:cubicBezTo>
                    <a:pt x="1013" y="194"/>
                    <a:pt x="1013" y="194"/>
                    <a:pt x="1013" y="194"/>
                  </a:cubicBezTo>
                  <a:lnTo>
                    <a:pt x="833" y="2"/>
                  </a:lnTo>
                  <a:close/>
                </a:path>
              </a:pathLst>
            </a:custGeom>
            <a:solidFill>
              <a:srgbClr val="089CA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95" name="Google Shape;495;p41"/>
            <p:cNvSpPr/>
            <p:nvPr/>
          </p:nvSpPr>
          <p:spPr>
            <a:xfrm>
              <a:off x="6739946" y="2787699"/>
              <a:ext cx="746203" cy="369332"/>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lt1"/>
                </a:buClr>
                <a:buSzPts val="2400"/>
                <a:buFont typeface="Lato"/>
                <a:buNone/>
              </a:pPr>
              <a:r>
                <a:rPr lang="en-US" sz="2400" u="none" cap="none" strike="noStrike">
                  <a:solidFill>
                    <a:schemeClr val="lt1"/>
                  </a:solidFill>
                  <a:latin typeface="Lato"/>
                  <a:ea typeface="Lato"/>
                  <a:cs typeface="Lato"/>
                  <a:sym typeface="Lato"/>
                </a:rPr>
                <a:t>03</a:t>
              </a:r>
              <a:endParaRPr sz="1200" u="none" cap="none" strike="noStrike">
                <a:solidFill>
                  <a:schemeClr val="lt1"/>
                </a:solidFill>
                <a:latin typeface="Lato"/>
                <a:ea typeface="Lato"/>
                <a:cs typeface="Lato"/>
                <a:sym typeface="Lato"/>
              </a:endParaRPr>
            </a:p>
          </p:txBody>
        </p:sp>
        <p:sp>
          <p:nvSpPr>
            <p:cNvPr id="496" name="Google Shape;496;p41"/>
            <p:cNvSpPr txBox="1"/>
            <p:nvPr/>
          </p:nvSpPr>
          <p:spPr>
            <a:xfrm>
              <a:off x="6645189" y="3526254"/>
              <a:ext cx="194824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Lato"/>
                  <a:ea typeface="Lato"/>
                  <a:cs typeface="Lato"/>
                  <a:sym typeface="Lato"/>
                </a:rPr>
                <a:t>THIRDS STEP</a:t>
              </a:r>
              <a:endParaRPr/>
            </a:p>
          </p:txBody>
        </p:sp>
        <p:sp>
          <p:nvSpPr>
            <p:cNvPr id="497" name="Google Shape;497;p41"/>
            <p:cNvSpPr txBox="1"/>
            <p:nvPr/>
          </p:nvSpPr>
          <p:spPr>
            <a:xfrm>
              <a:off x="6645190" y="3873899"/>
              <a:ext cx="1467068" cy="1277273"/>
            </a:xfrm>
            <a:prstGeom prst="rect">
              <a:avLst/>
            </a:prstGeom>
            <a:noFill/>
            <a:ln>
              <a:noFill/>
            </a:ln>
          </p:spPr>
          <p:txBody>
            <a:bodyPr anchorCtr="0" anchor="t" bIns="45700" lIns="91425" spcFirstLastPara="1" rIns="91425" wrap="square" tIns="45700">
              <a:spAutoFit/>
            </a:bodyPr>
            <a:lstStyle/>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Lorem ipsum dolor</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sit amet, consectetu </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adipiscing elit. Sed </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facilisis justo conse</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quat, tincidunt</a:t>
              </a:r>
              <a:endParaRPr sz="900">
                <a:solidFill>
                  <a:schemeClr val="lt1"/>
                </a:solidFill>
                <a:latin typeface="Lato"/>
                <a:ea typeface="Lato"/>
                <a:cs typeface="Lato"/>
                <a:sym typeface="Lato"/>
              </a:endParaRPr>
            </a:p>
          </p:txBody>
        </p:sp>
      </p:grpSp>
      <p:grpSp>
        <p:nvGrpSpPr>
          <p:cNvPr id="498" name="Google Shape;498;p41"/>
          <p:cNvGrpSpPr/>
          <p:nvPr/>
        </p:nvGrpSpPr>
        <p:grpSpPr>
          <a:xfrm>
            <a:off x="8788546" y="2596490"/>
            <a:ext cx="2394464" cy="3294063"/>
            <a:chOff x="8788546" y="2596490"/>
            <a:chExt cx="2394464" cy="3294063"/>
          </a:xfrm>
        </p:grpSpPr>
        <p:sp>
          <p:nvSpPr>
            <p:cNvPr id="499" name="Google Shape;499;p41"/>
            <p:cNvSpPr/>
            <p:nvPr/>
          </p:nvSpPr>
          <p:spPr>
            <a:xfrm>
              <a:off x="9007621" y="2596490"/>
              <a:ext cx="1936216" cy="3294063"/>
            </a:xfrm>
            <a:custGeom>
              <a:rect b="b" l="l" r="r" t="t"/>
              <a:pathLst>
                <a:path extrusionOk="0" h="2075" w="819">
                  <a:moveTo>
                    <a:pt x="819" y="1879"/>
                  </a:moveTo>
                  <a:lnTo>
                    <a:pt x="409" y="2075"/>
                  </a:lnTo>
                  <a:lnTo>
                    <a:pt x="0" y="1879"/>
                  </a:lnTo>
                  <a:lnTo>
                    <a:pt x="0" y="0"/>
                  </a:lnTo>
                  <a:lnTo>
                    <a:pt x="819" y="0"/>
                  </a:lnTo>
                  <a:lnTo>
                    <a:pt x="819" y="1879"/>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500" name="Google Shape;500;p41"/>
            <p:cNvSpPr/>
            <p:nvPr/>
          </p:nvSpPr>
          <p:spPr>
            <a:xfrm>
              <a:off x="8810771" y="3320391"/>
              <a:ext cx="196850" cy="273050"/>
            </a:xfrm>
            <a:custGeom>
              <a:rect b="b" l="l" r="r" t="t"/>
              <a:pathLst>
                <a:path extrusionOk="0" h="192" w="138">
                  <a:moveTo>
                    <a:pt x="0" y="87"/>
                  </a:moveTo>
                  <a:cubicBezTo>
                    <a:pt x="12" y="174"/>
                    <a:pt x="138" y="192"/>
                    <a:pt x="138" y="192"/>
                  </a:cubicBezTo>
                  <a:cubicBezTo>
                    <a:pt x="138" y="0"/>
                    <a:pt x="138" y="0"/>
                    <a:pt x="138" y="0"/>
                  </a:cubicBezTo>
                  <a:cubicBezTo>
                    <a:pt x="72" y="9"/>
                    <a:pt x="7" y="32"/>
                    <a:pt x="0" y="87"/>
                  </a:cubicBezTo>
                  <a:close/>
                </a:path>
              </a:pathLst>
            </a:custGeom>
            <a:solidFill>
              <a:srgbClr val="0767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501" name="Google Shape;501;p41"/>
            <p:cNvSpPr/>
            <p:nvPr/>
          </p:nvSpPr>
          <p:spPr>
            <a:xfrm>
              <a:off x="8788546" y="2731428"/>
              <a:ext cx="1449388" cy="712788"/>
            </a:xfrm>
            <a:custGeom>
              <a:rect b="b" l="l" r="r" t="t"/>
              <a:pathLst>
                <a:path extrusionOk="0" h="499" w="1013">
                  <a:moveTo>
                    <a:pt x="833" y="2"/>
                  </a:moveTo>
                  <a:cubicBezTo>
                    <a:pt x="640" y="2"/>
                    <a:pt x="317" y="8"/>
                    <a:pt x="292" y="7"/>
                  </a:cubicBezTo>
                  <a:cubicBezTo>
                    <a:pt x="0" y="0"/>
                    <a:pt x="14" y="102"/>
                    <a:pt x="14" y="102"/>
                  </a:cubicBezTo>
                  <a:cubicBezTo>
                    <a:pt x="14" y="482"/>
                    <a:pt x="14" y="482"/>
                    <a:pt x="14" y="482"/>
                  </a:cubicBezTo>
                  <a:cubicBezTo>
                    <a:pt x="14" y="492"/>
                    <a:pt x="14" y="492"/>
                    <a:pt x="14" y="492"/>
                  </a:cubicBezTo>
                  <a:cubicBezTo>
                    <a:pt x="14" y="494"/>
                    <a:pt x="14" y="497"/>
                    <a:pt x="15" y="499"/>
                  </a:cubicBezTo>
                  <a:cubicBezTo>
                    <a:pt x="22" y="444"/>
                    <a:pt x="87" y="421"/>
                    <a:pt x="153" y="412"/>
                  </a:cubicBezTo>
                  <a:cubicBezTo>
                    <a:pt x="197" y="406"/>
                    <a:pt x="242" y="405"/>
                    <a:pt x="271" y="405"/>
                  </a:cubicBezTo>
                  <a:cubicBezTo>
                    <a:pt x="301" y="405"/>
                    <a:pt x="644" y="406"/>
                    <a:pt x="833" y="406"/>
                  </a:cubicBezTo>
                  <a:cubicBezTo>
                    <a:pt x="1013" y="194"/>
                    <a:pt x="1013" y="194"/>
                    <a:pt x="1013" y="194"/>
                  </a:cubicBezTo>
                  <a:lnTo>
                    <a:pt x="833" y="2"/>
                  </a:lnTo>
                  <a:close/>
                </a:path>
              </a:pathLst>
            </a:custGeom>
            <a:solidFill>
              <a:srgbClr val="0B9B7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502" name="Google Shape;502;p41"/>
            <p:cNvSpPr/>
            <p:nvPr/>
          </p:nvSpPr>
          <p:spPr>
            <a:xfrm>
              <a:off x="9253406" y="2787699"/>
              <a:ext cx="746203" cy="369332"/>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lt1"/>
                </a:buClr>
                <a:buSzPts val="2400"/>
                <a:buFont typeface="Lato"/>
                <a:buNone/>
              </a:pPr>
              <a:r>
                <a:rPr lang="en-US" sz="2400" u="none" cap="none" strike="noStrike">
                  <a:solidFill>
                    <a:schemeClr val="lt1"/>
                  </a:solidFill>
                  <a:latin typeface="Lato"/>
                  <a:ea typeface="Lato"/>
                  <a:cs typeface="Lato"/>
                  <a:sym typeface="Lato"/>
                </a:rPr>
                <a:t>04</a:t>
              </a:r>
              <a:endParaRPr sz="1200" u="none" cap="none" strike="noStrike">
                <a:solidFill>
                  <a:schemeClr val="lt1"/>
                </a:solidFill>
                <a:latin typeface="Lato"/>
                <a:ea typeface="Lato"/>
                <a:cs typeface="Lato"/>
                <a:sym typeface="Lato"/>
              </a:endParaRPr>
            </a:p>
          </p:txBody>
        </p:sp>
        <p:sp>
          <p:nvSpPr>
            <p:cNvPr id="503" name="Google Shape;503;p41"/>
            <p:cNvSpPr txBox="1"/>
            <p:nvPr/>
          </p:nvSpPr>
          <p:spPr>
            <a:xfrm>
              <a:off x="9158649" y="3526254"/>
              <a:ext cx="202436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Lato"/>
                  <a:ea typeface="Lato"/>
                  <a:cs typeface="Lato"/>
                  <a:sym typeface="Lato"/>
                </a:rPr>
                <a:t>FOUR STEP</a:t>
              </a:r>
              <a:endParaRPr/>
            </a:p>
          </p:txBody>
        </p:sp>
        <p:sp>
          <p:nvSpPr>
            <p:cNvPr id="504" name="Google Shape;504;p41"/>
            <p:cNvSpPr txBox="1"/>
            <p:nvPr/>
          </p:nvSpPr>
          <p:spPr>
            <a:xfrm>
              <a:off x="9158650" y="3873899"/>
              <a:ext cx="1467068" cy="1277273"/>
            </a:xfrm>
            <a:prstGeom prst="rect">
              <a:avLst/>
            </a:prstGeom>
            <a:noFill/>
            <a:ln>
              <a:noFill/>
            </a:ln>
          </p:spPr>
          <p:txBody>
            <a:bodyPr anchorCtr="0" anchor="t" bIns="45700" lIns="91425" spcFirstLastPara="1" rIns="91425" wrap="square" tIns="45700">
              <a:spAutoFit/>
            </a:bodyPr>
            <a:lstStyle/>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Lorem ipsum dolor</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sit amet, consectetu </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adipiscing elit. Sed </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facilisis justo conse</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quat, tincidunt</a:t>
              </a:r>
              <a:endParaRPr sz="900">
                <a:solidFill>
                  <a:schemeClr val="lt1"/>
                </a:solidFill>
                <a:latin typeface="Lato"/>
                <a:ea typeface="Lato"/>
                <a:cs typeface="Lato"/>
                <a:sym typeface="Lato"/>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42"/>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510" name="Google Shape;510;p42"/>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grpSp>
        <p:nvGrpSpPr>
          <p:cNvPr id="511" name="Google Shape;511;p42"/>
          <p:cNvGrpSpPr/>
          <p:nvPr/>
        </p:nvGrpSpPr>
        <p:grpSpPr>
          <a:xfrm>
            <a:off x="0" y="1"/>
            <a:ext cx="3207026" cy="2729947"/>
            <a:chOff x="-6630" y="-1035"/>
            <a:chExt cx="6844752" cy="6860071"/>
          </a:xfrm>
        </p:grpSpPr>
        <p:sp>
          <p:nvSpPr>
            <p:cNvPr id="512" name="Google Shape;512;p42"/>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C4E2FC">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42"/>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8EC5F7">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42"/>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56A9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515" name="Google Shape;515;p42"/>
          <p:cNvGrpSpPr/>
          <p:nvPr/>
        </p:nvGrpSpPr>
        <p:grpSpPr>
          <a:xfrm>
            <a:off x="3006562" y="1619818"/>
            <a:ext cx="6178875" cy="4804764"/>
            <a:chOff x="3252460" y="1553863"/>
            <a:chExt cx="5756515" cy="4476332"/>
          </a:xfrm>
        </p:grpSpPr>
        <p:grpSp>
          <p:nvGrpSpPr>
            <p:cNvPr id="516" name="Google Shape;516;p42"/>
            <p:cNvGrpSpPr/>
            <p:nvPr/>
          </p:nvGrpSpPr>
          <p:grpSpPr>
            <a:xfrm>
              <a:off x="3467101" y="2243070"/>
              <a:ext cx="5257801" cy="3085884"/>
              <a:chOff x="762000" y="1512888"/>
              <a:chExt cx="7570788" cy="4443412"/>
            </a:xfrm>
          </p:grpSpPr>
          <p:sp>
            <p:nvSpPr>
              <p:cNvPr id="517" name="Google Shape;517;p42"/>
              <p:cNvSpPr/>
              <p:nvPr/>
            </p:nvSpPr>
            <p:spPr>
              <a:xfrm>
                <a:off x="762000" y="1512888"/>
                <a:ext cx="7570788" cy="4443412"/>
              </a:xfrm>
              <a:custGeom>
                <a:rect b="b" l="l" r="r" t="t"/>
                <a:pathLst>
                  <a:path extrusionOk="0" h="1185" w="2019">
                    <a:moveTo>
                      <a:pt x="2019" y="162"/>
                    </a:moveTo>
                    <a:cubicBezTo>
                      <a:pt x="1925" y="0"/>
                      <a:pt x="1925" y="0"/>
                      <a:pt x="1925" y="0"/>
                    </a:cubicBezTo>
                    <a:cubicBezTo>
                      <a:pt x="1832" y="162"/>
                      <a:pt x="1832" y="162"/>
                      <a:pt x="1832" y="162"/>
                    </a:cubicBezTo>
                    <a:cubicBezTo>
                      <a:pt x="1874" y="162"/>
                      <a:pt x="1874" y="162"/>
                      <a:pt x="1874" y="162"/>
                    </a:cubicBezTo>
                    <a:cubicBezTo>
                      <a:pt x="1874" y="429"/>
                      <a:pt x="1874" y="429"/>
                      <a:pt x="1874" y="429"/>
                    </a:cubicBezTo>
                    <a:cubicBezTo>
                      <a:pt x="1874" y="429"/>
                      <a:pt x="1874" y="429"/>
                      <a:pt x="1874" y="429"/>
                    </a:cubicBezTo>
                    <a:cubicBezTo>
                      <a:pt x="1874" y="748"/>
                      <a:pt x="1874" y="748"/>
                      <a:pt x="1874" y="748"/>
                    </a:cubicBezTo>
                    <a:cubicBezTo>
                      <a:pt x="1874" y="781"/>
                      <a:pt x="1864" y="813"/>
                      <a:pt x="1848" y="839"/>
                    </a:cubicBezTo>
                    <a:cubicBezTo>
                      <a:pt x="1817" y="891"/>
                      <a:pt x="1761" y="925"/>
                      <a:pt x="1697" y="925"/>
                    </a:cubicBezTo>
                    <a:cubicBezTo>
                      <a:pt x="1652" y="925"/>
                      <a:pt x="1610" y="909"/>
                      <a:pt x="1578" y="879"/>
                    </a:cubicBezTo>
                    <a:cubicBezTo>
                      <a:pt x="1576" y="877"/>
                      <a:pt x="1573" y="875"/>
                      <a:pt x="1571" y="873"/>
                    </a:cubicBezTo>
                    <a:cubicBezTo>
                      <a:pt x="1569" y="871"/>
                      <a:pt x="1567" y="869"/>
                      <a:pt x="1565" y="866"/>
                    </a:cubicBezTo>
                    <a:cubicBezTo>
                      <a:pt x="1563" y="863"/>
                      <a:pt x="1560" y="860"/>
                      <a:pt x="1557" y="857"/>
                    </a:cubicBezTo>
                    <a:cubicBezTo>
                      <a:pt x="1533" y="826"/>
                      <a:pt x="1519" y="788"/>
                      <a:pt x="1519" y="748"/>
                    </a:cubicBezTo>
                    <a:cubicBezTo>
                      <a:pt x="1519" y="748"/>
                      <a:pt x="1519" y="748"/>
                      <a:pt x="1519" y="748"/>
                    </a:cubicBezTo>
                    <a:cubicBezTo>
                      <a:pt x="1519" y="437"/>
                      <a:pt x="1519" y="437"/>
                      <a:pt x="1519" y="437"/>
                    </a:cubicBezTo>
                    <a:cubicBezTo>
                      <a:pt x="1519" y="282"/>
                      <a:pt x="1393" y="156"/>
                      <a:pt x="1238" y="156"/>
                    </a:cubicBezTo>
                    <a:cubicBezTo>
                      <a:pt x="1238" y="156"/>
                      <a:pt x="1238" y="156"/>
                      <a:pt x="1238" y="156"/>
                    </a:cubicBezTo>
                    <a:cubicBezTo>
                      <a:pt x="1086" y="156"/>
                      <a:pt x="962" y="278"/>
                      <a:pt x="957" y="429"/>
                    </a:cubicBezTo>
                    <a:cubicBezTo>
                      <a:pt x="957" y="429"/>
                      <a:pt x="957" y="429"/>
                      <a:pt x="957" y="429"/>
                    </a:cubicBezTo>
                    <a:cubicBezTo>
                      <a:pt x="957" y="748"/>
                      <a:pt x="957" y="748"/>
                      <a:pt x="957" y="748"/>
                    </a:cubicBezTo>
                    <a:cubicBezTo>
                      <a:pt x="957" y="845"/>
                      <a:pt x="878" y="925"/>
                      <a:pt x="780" y="925"/>
                    </a:cubicBezTo>
                    <a:cubicBezTo>
                      <a:pt x="733" y="925"/>
                      <a:pt x="688" y="906"/>
                      <a:pt x="655" y="873"/>
                    </a:cubicBezTo>
                    <a:cubicBezTo>
                      <a:pt x="621" y="839"/>
                      <a:pt x="603" y="795"/>
                      <a:pt x="603" y="748"/>
                    </a:cubicBezTo>
                    <a:cubicBezTo>
                      <a:pt x="603" y="437"/>
                      <a:pt x="603" y="437"/>
                      <a:pt x="603" y="437"/>
                    </a:cubicBezTo>
                    <a:cubicBezTo>
                      <a:pt x="603" y="362"/>
                      <a:pt x="573" y="291"/>
                      <a:pt x="520" y="238"/>
                    </a:cubicBezTo>
                    <a:cubicBezTo>
                      <a:pt x="467" y="185"/>
                      <a:pt x="397" y="156"/>
                      <a:pt x="322" y="156"/>
                    </a:cubicBezTo>
                    <a:cubicBezTo>
                      <a:pt x="322" y="156"/>
                      <a:pt x="322" y="156"/>
                      <a:pt x="322" y="156"/>
                    </a:cubicBezTo>
                    <a:cubicBezTo>
                      <a:pt x="167" y="156"/>
                      <a:pt x="40" y="282"/>
                      <a:pt x="40" y="437"/>
                    </a:cubicBezTo>
                    <a:cubicBezTo>
                      <a:pt x="40" y="1023"/>
                      <a:pt x="40" y="1023"/>
                      <a:pt x="40" y="1023"/>
                    </a:cubicBezTo>
                    <a:cubicBezTo>
                      <a:pt x="0" y="1023"/>
                      <a:pt x="0" y="1023"/>
                      <a:pt x="0" y="1023"/>
                    </a:cubicBezTo>
                    <a:cubicBezTo>
                      <a:pt x="93" y="1185"/>
                      <a:pt x="93" y="1185"/>
                      <a:pt x="93" y="1185"/>
                    </a:cubicBezTo>
                    <a:cubicBezTo>
                      <a:pt x="186" y="1023"/>
                      <a:pt x="186" y="1023"/>
                      <a:pt x="186" y="1023"/>
                    </a:cubicBezTo>
                    <a:cubicBezTo>
                      <a:pt x="144" y="1023"/>
                      <a:pt x="144" y="1023"/>
                      <a:pt x="144" y="1023"/>
                    </a:cubicBezTo>
                    <a:cubicBezTo>
                      <a:pt x="144" y="437"/>
                      <a:pt x="144" y="437"/>
                      <a:pt x="144" y="437"/>
                    </a:cubicBezTo>
                    <a:cubicBezTo>
                      <a:pt x="144" y="339"/>
                      <a:pt x="224" y="260"/>
                      <a:pt x="322" y="260"/>
                    </a:cubicBezTo>
                    <a:cubicBezTo>
                      <a:pt x="369" y="260"/>
                      <a:pt x="413" y="278"/>
                      <a:pt x="447" y="312"/>
                    </a:cubicBezTo>
                    <a:cubicBezTo>
                      <a:pt x="480" y="345"/>
                      <a:pt x="499" y="390"/>
                      <a:pt x="499" y="437"/>
                    </a:cubicBezTo>
                    <a:cubicBezTo>
                      <a:pt x="499" y="748"/>
                      <a:pt x="499" y="748"/>
                      <a:pt x="499" y="748"/>
                    </a:cubicBezTo>
                    <a:cubicBezTo>
                      <a:pt x="499" y="748"/>
                      <a:pt x="499" y="748"/>
                      <a:pt x="499" y="748"/>
                    </a:cubicBezTo>
                    <a:cubicBezTo>
                      <a:pt x="499" y="748"/>
                      <a:pt x="499" y="748"/>
                      <a:pt x="499" y="748"/>
                    </a:cubicBezTo>
                    <a:cubicBezTo>
                      <a:pt x="499" y="756"/>
                      <a:pt x="499" y="756"/>
                      <a:pt x="499" y="756"/>
                    </a:cubicBezTo>
                    <a:cubicBezTo>
                      <a:pt x="499" y="756"/>
                      <a:pt x="499" y="756"/>
                      <a:pt x="499" y="756"/>
                    </a:cubicBezTo>
                    <a:cubicBezTo>
                      <a:pt x="501" y="828"/>
                      <a:pt x="530" y="895"/>
                      <a:pt x="581" y="946"/>
                    </a:cubicBezTo>
                    <a:cubicBezTo>
                      <a:pt x="634" y="999"/>
                      <a:pt x="705" y="1029"/>
                      <a:pt x="780" y="1029"/>
                    </a:cubicBezTo>
                    <a:cubicBezTo>
                      <a:pt x="780" y="1029"/>
                      <a:pt x="780" y="1029"/>
                      <a:pt x="780" y="1029"/>
                    </a:cubicBezTo>
                    <a:cubicBezTo>
                      <a:pt x="935" y="1029"/>
                      <a:pt x="1061" y="903"/>
                      <a:pt x="1061" y="748"/>
                    </a:cubicBezTo>
                    <a:cubicBezTo>
                      <a:pt x="1061" y="437"/>
                      <a:pt x="1061" y="437"/>
                      <a:pt x="1061" y="437"/>
                    </a:cubicBezTo>
                    <a:cubicBezTo>
                      <a:pt x="1061" y="437"/>
                      <a:pt x="1061" y="437"/>
                      <a:pt x="1061" y="437"/>
                    </a:cubicBezTo>
                    <a:cubicBezTo>
                      <a:pt x="1061" y="339"/>
                      <a:pt x="1141" y="260"/>
                      <a:pt x="1238" y="260"/>
                    </a:cubicBezTo>
                    <a:cubicBezTo>
                      <a:pt x="1336" y="260"/>
                      <a:pt x="1415" y="339"/>
                      <a:pt x="1415" y="437"/>
                    </a:cubicBezTo>
                    <a:cubicBezTo>
                      <a:pt x="1415" y="748"/>
                      <a:pt x="1415" y="748"/>
                      <a:pt x="1415" y="748"/>
                    </a:cubicBezTo>
                    <a:cubicBezTo>
                      <a:pt x="1415" y="748"/>
                      <a:pt x="1415" y="748"/>
                      <a:pt x="1415" y="748"/>
                    </a:cubicBezTo>
                    <a:cubicBezTo>
                      <a:pt x="1415" y="748"/>
                      <a:pt x="1415" y="748"/>
                      <a:pt x="1415" y="748"/>
                    </a:cubicBezTo>
                    <a:cubicBezTo>
                      <a:pt x="1415" y="756"/>
                      <a:pt x="1415" y="756"/>
                      <a:pt x="1415" y="756"/>
                    </a:cubicBezTo>
                    <a:cubicBezTo>
                      <a:pt x="1416" y="756"/>
                      <a:pt x="1416" y="756"/>
                      <a:pt x="1416" y="756"/>
                    </a:cubicBezTo>
                    <a:cubicBezTo>
                      <a:pt x="1417" y="818"/>
                      <a:pt x="1440" y="878"/>
                      <a:pt x="1479" y="926"/>
                    </a:cubicBezTo>
                    <a:cubicBezTo>
                      <a:pt x="1485" y="933"/>
                      <a:pt x="1491" y="940"/>
                      <a:pt x="1498" y="946"/>
                    </a:cubicBezTo>
                    <a:cubicBezTo>
                      <a:pt x="1533" y="982"/>
                      <a:pt x="1576" y="1006"/>
                      <a:pt x="1623" y="1019"/>
                    </a:cubicBezTo>
                    <a:cubicBezTo>
                      <a:pt x="1625" y="1019"/>
                      <a:pt x="1626" y="1020"/>
                      <a:pt x="1628" y="1020"/>
                    </a:cubicBezTo>
                    <a:cubicBezTo>
                      <a:pt x="1628" y="1020"/>
                      <a:pt x="1629" y="1021"/>
                      <a:pt x="1629" y="1021"/>
                    </a:cubicBezTo>
                    <a:cubicBezTo>
                      <a:pt x="1647" y="1025"/>
                      <a:pt x="1664" y="1028"/>
                      <a:pt x="1683" y="1028"/>
                    </a:cubicBezTo>
                    <a:cubicBezTo>
                      <a:pt x="1685" y="1029"/>
                      <a:pt x="1688" y="1029"/>
                      <a:pt x="1691" y="1029"/>
                    </a:cubicBezTo>
                    <a:cubicBezTo>
                      <a:pt x="1693" y="1029"/>
                      <a:pt x="1695" y="1029"/>
                      <a:pt x="1697" y="1029"/>
                    </a:cubicBezTo>
                    <a:cubicBezTo>
                      <a:pt x="1697" y="1029"/>
                      <a:pt x="1697" y="1029"/>
                      <a:pt x="1697" y="1029"/>
                    </a:cubicBezTo>
                    <a:cubicBezTo>
                      <a:pt x="1697" y="1029"/>
                      <a:pt x="1697" y="1029"/>
                      <a:pt x="1697" y="1029"/>
                    </a:cubicBezTo>
                    <a:cubicBezTo>
                      <a:pt x="1697" y="1029"/>
                      <a:pt x="1697" y="1029"/>
                      <a:pt x="1697" y="1029"/>
                    </a:cubicBezTo>
                    <a:cubicBezTo>
                      <a:pt x="1842" y="1029"/>
                      <a:pt x="1962" y="918"/>
                      <a:pt x="1976" y="776"/>
                    </a:cubicBezTo>
                    <a:cubicBezTo>
                      <a:pt x="1977" y="767"/>
                      <a:pt x="1978" y="757"/>
                      <a:pt x="1978" y="748"/>
                    </a:cubicBezTo>
                    <a:cubicBezTo>
                      <a:pt x="1978" y="162"/>
                      <a:pt x="1978" y="162"/>
                      <a:pt x="1978" y="162"/>
                    </a:cubicBezTo>
                    <a:lnTo>
                      <a:pt x="2019" y="162"/>
                    </a:lnTo>
                    <a:close/>
                  </a:path>
                </a:pathLst>
              </a:custGeom>
              <a:solidFill>
                <a:srgbClr val="ECF2D9"/>
              </a:solidFill>
              <a:ln>
                <a:noFill/>
              </a:ln>
            </p:spPr>
            <p:txBody>
              <a:bodyPr anchorCtr="0" anchor="ctr" bIns="41050" lIns="82100" spcFirstLastPara="1" rIns="82100" wrap="square" tIns="41050">
                <a:noAutofit/>
              </a:bodyPr>
              <a:lstStyle/>
              <a:p>
                <a:pPr indent="0" lvl="0" marL="0" marR="0" rtl="0" algn="ctr">
                  <a:lnSpc>
                    <a:spcPct val="90000"/>
                  </a:lnSpc>
                  <a:spcBef>
                    <a:spcPts val="0"/>
                  </a:spcBef>
                  <a:spcAft>
                    <a:spcPts val="0"/>
                  </a:spcAft>
                  <a:buNone/>
                </a:pPr>
                <a:r>
                  <a:t/>
                </a:r>
                <a:endParaRPr sz="1600">
                  <a:solidFill>
                    <a:schemeClr val="dk1"/>
                  </a:solidFill>
                  <a:latin typeface="Lato"/>
                  <a:ea typeface="Lato"/>
                  <a:cs typeface="Lato"/>
                  <a:sym typeface="Lato"/>
                </a:endParaRPr>
              </a:p>
            </p:txBody>
          </p:sp>
          <p:sp>
            <p:nvSpPr>
              <p:cNvPr id="518" name="Google Shape;518;p42"/>
              <p:cNvSpPr/>
              <p:nvPr/>
            </p:nvSpPr>
            <p:spPr>
              <a:xfrm>
                <a:off x="1109663" y="3154363"/>
                <a:ext cx="349250" cy="2801937"/>
              </a:xfrm>
              <a:custGeom>
                <a:rect b="b" l="l" r="r" t="t"/>
                <a:pathLst>
                  <a:path extrusionOk="0" h="1765" w="220">
                    <a:moveTo>
                      <a:pt x="0" y="1765"/>
                    </a:moveTo>
                    <a:lnTo>
                      <a:pt x="220" y="1382"/>
                    </a:lnTo>
                    <a:lnTo>
                      <a:pt x="121" y="1382"/>
                    </a:lnTo>
                    <a:lnTo>
                      <a:pt x="121" y="0"/>
                    </a:lnTo>
                    <a:lnTo>
                      <a:pt x="0" y="0"/>
                    </a:lnTo>
                    <a:lnTo>
                      <a:pt x="0" y="1765"/>
                    </a:lnTo>
                    <a:close/>
                  </a:path>
                </a:pathLst>
              </a:custGeom>
              <a:solidFill>
                <a:srgbClr val="ECF2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519" name="Google Shape;519;p42"/>
              <p:cNvSpPr/>
              <p:nvPr/>
            </p:nvSpPr>
            <p:spPr>
              <a:xfrm>
                <a:off x="7980363" y="1512888"/>
                <a:ext cx="352425" cy="2797174"/>
              </a:xfrm>
              <a:custGeom>
                <a:rect b="b" l="l" r="r" t="t"/>
                <a:pathLst>
                  <a:path extrusionOk="0" h="1762" w="222">
                    <a:moveTo>
                      <a:pt x="222" y="382"/>
                    </a:moveTo>
                    <a:lnTo>
                      <a:pt x="0" y="0"/>
                    </a:lnTo>
                    <a:lnTo>
                      <a:pt x="0" y="1762"/>
                    </a:lnTo>
                    <a:lnTo>
                      <a:pt x="125" y="1762"/>
                    </a:lnTo>
                    <a:lnTo>
                      <a:pt x="125" y="382"/>
                    </a:lnTo>
                    <a:lnTo>
                      <a:pt x="222" y="382"/>
                    </a:lnTo>
                    <a:close/>
                  </a:path>
                </a:pathLst>
              </a:custGeom>
              <a:solidFill>
                <a:srgbClr val="ECF2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grpSp>
        <p:grpSp>
          <p:nvGrpSpPr>
            <p:cNvPr id="520" name="Google Shape;520;p42"/>
            <p:cNvGrpSpPr/>
            <p:nvPr/>
          </p:nvGrpSpPr>
          <p:grpSpPr>
            <a:xfrm>
              <a:off x="4415420" y="5234889"/>
              <a:ext cx="2123168" cy="743449"/>
              <a:chOff x="1122963" y="5359995"/>
              <a:chExt cx="2123168" cy="743449"/>
            </a:xfrm>
          </p:grpSpPr>
          <p:sp>
            <p:nvSpPr>
              <p:cNvPr id="521" name="Google Shape;521;p42"/>
              <p:cNvSpPr txBox="1"/>
              <p:nvPr/>
            </p:nvSpPr>
            <p:spPr>
              <a:xfrm>
                <a:off x="1122963" y="5702010"/>
                <a:ext cx="2123168" cy="40143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50">
                    <a:solidFill>
                      <a:schemeClr val="dk1"/>
                    </a:solidFill>
                    <a:latin typeface="Lato"/>
                    <a:ea typeface="Lato"/>
                    <a:cs typeface="Lato"/>
                    <a:sym typeface="Lato"/>
                  </a:rPr>
                  <a:t>There are many variations of passages of Lorem Ipsum</a:t>
                </a:r>
                <a:endParaRPr sz="1050">
                  <a:solidFill>
                    <a:schemeClr val="dk1"/>
                  </a:solidFill>
                  <a:latin typeface="Lato"/>
                  <a:ea typeface="Lato"/>
                  <a:cs typeface="Lato"/>
                  <a:sym typeface="Lato"/>
                </a:endParaRPr>
              </a:p>
            </p:txBody>
          </p:sp>
          <p:sp>
            <p:nvSpPr>
              <p:cNvPr id="522" name="Google Shape;522;p42"/>
              <p:cNvSpPr txBox="1"/>
              <p:nvPr/>
            </p:nvSpPr>
            <p:spPr>
              <a:xfrm>
                <a:off x="1122963" y="5359995"/>
                <a:ext cx="2123168" cy="345328"/>
              </a:xfrm>
              <a:prstGeom prst="rect">
                <a:avLst/>
              </a:prstGeom>
              <a:noFill/>
              <a:ln>
                <a:noFill/>
              </a:ln>
            </p:spPr>
            <p:txBody>
              <a:bodyPr anchorCtr="0" anchor="t" bIns="45700" lIns="91425" spcFirstLastPara="1" rIns="91425" wrap="square" tIns="108000">
                <a:spAutoFit/>
              </a:bodyPr>
              <a:lstStyle/>
              <a:p>
                <a:pPr indent="0" lvl="0" marL="0" marR="0" rtl="0" algn="ctr">
                  <a:spcBef>
                    <a:spcPts val="0"/>
                  </a:spcBef>
                  <a:spcAft>
                    <a:spcPts val="0"/>
                  </a:spcAft>
                  <a:buNone/>
                </a:pPr>
                <a:r>
                  <a:rPr lang="en-US" sz="1400">
                    <a:solidFill>
                      <a:schemeClr val="dk1"/>
                    </a:solidFill>
                    <a:latin typeface="Lato"/>
                    <a:ea typeface="Lato"/>
                    <a:cs typeface="Lato"/>
                    <a:sym typeface="Lato"/>
                  </a:rPr>
                  <a:t>STEP 02</a:t>
                </a:r>
                <a:endParaRPr sz="1400">
                  <a:solidFill>
                    <a:schemeClr val="dk1"/>
                  </a:solidFill>
                  <a:latin typeface="Lato"/>
                  <a:ea typeface="Lato"/>
                  <a:cs typeface="Lato"/>
                  <a:sym typeface="Lato"/>
                </a:endParaRPr>
              </a:p>
            </p:txBody>
          </p:sp>
        </p:grpSp>
        <p:grpSp>
          <p:nvGrpSpPr>
            <p:cNvPr id="523" name="Google Shape;523;p42"/>
            <p:cNvGrpSpPr/>
            <p:nvPr/>
          </p:nvGrpSpPr>
          <p:grpSpPr>
            <a:xfrm>
              <a:off x="6885807" y="5234889"/>
              <a:ext cx="2123168" cy="743449"/>
              <a:chOff x="1122963" y="5350470"/>
              <a:chExt cx="2123168" cy="743449"/>
            </a:xfrm>
          </p:grpSpPr>
          <p:sp>
            <p:nvSpPr>
              <p:cNvPr id="524" name="Google Shape;524;p42"/>
              <p:cNvSpPr txBox="1"/>
              <p:nvPr/>
            </p:nvSpPr>
            <p:spPr>
              <a:xfrm>
                <a:off x="1122963" y="5692485"/>
                <a:ext cx="2123168" cy="40143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50">
                    <a:solidFill>
                      <a:schemeClr val="dk1"/>
                    </a:solidFill>
                    <a:latin typeface="Lato"/>
                    <a:ea typeface="Lato"/>
                    <a:cs typeface="Lato"/>
                    <a:sym typeface="Lato"/>
                  </a:rPr>
                  <a:t>Many desktop publishing packages and web page</a:t>
                </a:r>
                <a:endParaRPr/>
              </a:p>
            </p:txBody>
          </p:sp>
          <p:sp>
            <p:nvSpPr>
              <p:cNvPr id="525" name="Google Shape;525;p42"/>
              <p:cNvSpPr txBox="1"/>
              <p:nvPr/>
            </p:nvSpPr>
            <p:spPr>
              <a:xfrm>
                <a:off x="1122963" y="5350470"/>
                <a:ext cx="2123168" cy="345328"/>
              </a:xfrm>
              <a:prstGeom prst="rect">
                <a:avLst/>
              </a:prstGeom>
              <a:noFill/>
              <a:ln>
                <a:noFill/>
              </a:ln>
            </p:spPr>
            <p:txBody>
              <a:bodyPr anchorCtr="0" anchor="t" bIns="45700" lIns="91425" spcFirstLastPara="1" rIns="91425" wrap="square" tIns="108000">
                <a:spAutoFit/>
              </a:bodyPr>
              <a:lstStyle/>
              <a:p>
                <a:pPr indent="0" lvl="0" marL="0" marR="0" rtl="0" algn="ctr">
                  <a:spcBef>
                    <a:spcPts val="0"/>
                  </a:spcBef>
                  <a:spcAft>
                    <a:spcPts val="0"/>
                  </a:spcAft>
                  <a:buNone/>
                </a:pPr>
                <a:r>
                  <a:rPr lang="en-US" sz="1400">
                    <a:solidFill>
                      <a:schemeClr val="dk1"/>
                    </a:solidFill>
                    <a:latin typeface="Lato"/>
                    <a:ea typeface="Lato"/>
                    <a:cs typeface="Lato"/>
                    <a:sym typeface="Lato"/>
                  </a:rPr>
                  <a:t>STEP 04</a:t>
                </a:r>
                <a:endParaRPr sz="1400">
                  <a:solidFill>
                    <a:schemeClr val="dk1"/>
                  </a:solidFill>
                  <a:latin typeface="Lato"/>
                  <a:ea typeface="Lato"/>
                  <a:cs typeface="Lato"/>
                  <a:sym typeface="Lato"/>
                </a:endParaRPr>
              </a:p>
            </p:txBody>
          </p:sp>
        </p:grpSp>
        <p:grpSp>
          <p:nvGrpSpPr>
            <p:cNvPr id="526" name="Google Shape;526;p42"/>
            <p:cNvGrpSpPr/>
            <p:nvPr/>
          </p:nvGrpSpPr>
          <p:grpSpPr>
            <a:xfrm>
              <a:off x="3252460" y="1600675"/>
              <a:ext cx="2123168" cy="745985"/>
              <a:chOff x="1122963" y="5844507"/>
              <a:chExt cx="2123168" cy="745985"/>
            </a:xfrm>
          </p:grpSpPr>
          <p:sp>
            <p:nvSpPr>
              <p:cNvPr id="527" name="Google Shape;527;p42"/>
              <p:cNvSpPr txBox="1"/>
              <p:nvPr/>
            </p:nvSpPr>
            <p:spPr>
              <a:xfrm>
                <a:off x="1122963" y="5844507"/>
                <a:ext cx="2123168" cy="401434"/>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lang="en-US" sz="1050">
                    <a:solidFill>
                      <a:schemeClr val="dk1"/>
                    </a:solidFill>
                    <a:latin typeface="Lato"/>
                    <a:ea typeface="Lato"/>
                    <a:cs typeface="Lato"/>
                    <a:sym typeface="Lato"/>
                  </a:rPr>
                  <a:t>It is a long established fact that a reader will be distracted</a:t>
                </a:r>
                <a:endParaRPr/>
              </a:p>
            </p:txBody>
          </p:sp>
          <p:sp>
            <p:nvSpPr>
              <p:cNvPr id="528" name="Google Shape;528;p42"/>
              <p:cNvSpPr txBox="1"/>
              <p:nvPr/>
            </p:nvSpPr>
            <p:spPr>
              <a:xfrm>
                <a:off x="1122963" y="6303753"/>
                <a:ext cx="2123168" cy="286739"/>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Lato"/>
                    <a:ea typeface="Lato"/>
                    <a:cs typeface="Lato"/>
                    <a:sym typeface="Lato"/>
                  </a:rPr>
                  <a:t>STEP 01</a:t>
                </a:r>
                <a:endParaRPr sz="1400">
                  <a:solidFill>
                    <a:schemeClr val="dk1"/>
                  </a:solidFill>
                  <a:latin typeface="Lato"/>
                  <a:ea typeface="Lato"/>
                  <a:cs typeface="Lato"/>
                  <a:sym typeface="Lato"/>
                </a:endParaRPr>
              </a:p>
            </p:txBody>
          </p:sp>
        </p:grpSp>
        <p:grpSp>
          <p:nvGrpSpPr>
            <p:cNvPr id="529" name="Google Shape;529;p42"/>
            <p:cNvGrpSpPr/>
            <p:nvPr/>
          </p:nvGrpSpPr>
          <p:grpSpPr>
            <a:xfrm>
              <a:off x="5641877" y="1600675"/>
              <a:ext cx="2123168" cy="745985"/>
              <a:chOff x="1122963" y="5844507"/>
              <a:chExt cx="2123168" cy="745985"/>
            </a:xfrm>
          </p:grpSpPr>
          <p:sp>
            <p:nvSpPr>
              <p:cNvPr id="530" name="Google Shape;530;p42"/>
              <p:cNvSpPr txBox="1"/>
              <p:nvPr/>
            </p:nvSpPr>
            <p:spPr>
              <a:xfrm>
                <a:off x="1122963" y="5844507"/>
                <a:ext cx="2123168" cy="401434"/>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lang="en-US" sz="1050">
                    <a:solidFill>
                      <a:schemeClr val="dk1"/>
                    </a:solidFill>
                    <a:latin typeface="Lato"/>
                    <a:ea typeface="Lato"/>
                    <a:cs typeface="Lato"/>
                    <a:sym typeface="Lato"/>
                  </a:rPr>
                  <a:t>Contrary to popular belief, </a:t>
                </a:r>
                <a:br>
                  <a:rPr lang="en-US" sz="1050">
                    <a:solidFill>
                      <a:schemeClr val="dk1"/>
                    </a:solidFill>
                    <a:latin typeface="Lato"/>
                    <a:ea typeface="Lato"/>
                    <a:cs typeface="Lato"/>
                    <a:sym typeface="Lato"/>
                  </a:rPr>
                </a:br>
                <a:r>
                  <a:rPr lang="en-US" sz="1050">
                    <a:solidFill>
                      <a:schemeClr val="dk1"/>
                    </a:solidFill>
                    <a:latin typeface="Lato"/>
                    <a:ea typeface="Lato"/>
                    <a:cs typeface="Lato"/>
                    <a:sym typeface="Lato"/>
                  </a:rPr>
                  <a:t>Lorem Ipsum is not simply</a:t>
                </a:r>
                <a:endParaRPr/>
              </a:p>
            </p:txBody>
          </p:sp>
          <p:sp>
            <p:nvSpPr>
              <p:cNvPr id="531" name="Google Shape;531;p42"/>
              <p:cNvSpPr txBox="1"/>
              <p:nvPr/>
            </p:nvSpPr>
            <p:spPr>
              <a:xfrm>
                <a:off x="1122963" y="6303753"/>
                <a:ext cx="2123168" cy="286739"/>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Lato"/>
                    <a:ea typeface="Lato"/>
                    <a:cs typeface="Lato"/>
                    <a:sym typeface="Lato"/>
                  </a:rPr>
                  <a:t>STEP 03</a:t>
                </a:r>
                <a:endParaRPr sz="1400">
                  <a:solidFill>
                    <a:schemeClr val="dk1"/>
                  </a:solidFill>
                  <a:latin typeface="Lato"/>
                  <a:ea typeface="Lato"/>
                  <a:cs typeface="Lato"/>
                  <a:sym typeface="Lato"/>
                </a:endParaRPr>
              </a:p>
            </p:txBody>
          </p:sp>
        </p:grpSp>
        <p:sp>
          <p:nvSpPr>
            <p:cNvPr id="532" name="Google Shape;532;p42"/>
            <p:cNvSpPr/>
            <p:nvPr/>
          </p:nvSpPr>
          <p:spPr>
            <a:xfrm>
              <a:off x="4264280" y="2736020"/>
              <a:ext cx="99528" cy="99528"/>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dk1"/>
                </a:solidFill>
                <a:latin typeface="Lato"/>
                <a:ea typeface="Lato"/>
                <a:cs typeface="Lato"/>
                <a:sym typeface="Lato"/>
              </a:endParaRPr>
            </a:p>
          </p:txBody>
        </p:sp>
        <p:sp>
          <p:nvSpPr>
            <p:cNvPr id="533" name="Google Shape;533;p42"/>
            <p:cNvSpPr/>
            <p:nvPr/>
          </p:nvSpPr>
          <p:spPr>
            <a:xfrm>
              <a:off x="6653697" y="2736020"/>
              <a:ext cx="99528" cy="99528"/>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dk1"/>
                </a:solidFill>
                <a:latin typeface="Lato"/>
                <a:ea typeface="Lato"/>
                <a:cs typeface="Lato"/>
                <a:sym typeface="Lato"/>
              </a:endParaRPr>
            </a:p>
          </p:txBody>
        </p:sp>
        <p:sp>
          <p:nvSpPr>
            <p:cNvPr id="534" name="Google Shape;534;p42"/>
            <p:cNvSpPr/>
            <p:nvPr/>
          </p:nvSpPr>
          <p:spPr>
            <a:xfrm>
              <a:off x="5427240" y="4735188"/>
              <a:ext cx="99528" cy="99528"/>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dk1"/>
                </a:solidFill>
                <a:latin typeface="Lato"/>
                <a:ea typeface="Lato"/>
                <a:cs typeface="Lato"/>
                <a:sym typeface="Lato"/>
              </a:endParaRPr>
            </a:p>
          </p:txBody>
        </p:sp>
        <p:sp>
          <p:nvSpPr>
            <p:cNvPr id="535" name="Google Shape;535;p42"/>
            <p:cNvSpPr/>
            <p:nvPr/>
          </p:nvSpPr>
          <p:spPr>
            <a:xfrm>
              <a:off x="7897627" y="4735188"/>
              <a:ext cx="99528" cy="99528"/>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dk1"/>
                </a:solidFill>
                <a:latin typeface="Lato"/>
                <a:ea typeface="Lato"/>
                <a:cs typeface="Lato"/>
                <a:sym typeface="Lato"/>
              </a:endParaRPr>
            </a:p>
          </p:txBody>
        </p:sp>
        <p:cxnSp>
          <p:nvCxnSpPr>
            <p:cNvPr id="536" name="Google Shape;536;p42"/>
            <p:cNvCxnSpPr>
              <a:stCxn id="528" idx="2"/>
              <a:endCxn id="532" idx="0"/>
            </p:cNvCxnSpPr>
            <p:nvPr/>
          </p:nvCxnSpPr>
          <p:spPr>
            <a:xfrm>
              <a:off x="4314044" y="2346660"/>
              <a:ext cx="0" cy="389400"/>
            </a:xfrm>
            <a:prstGeom prst="straightConnector1">
              <a:avLst/>
            </a:prstGeom>
            <a:noFill/>
            <a:ln cap="flat" cmpd="sng" w="28575">
              <a:solidFill>
                <a:schemeClr val="accent1"/>
              </a:solidFill>
              <a:prstDash val="dot"/>
              <a:miter lim="800000"/>
              <a:headEnd len="sm" w="sm" type="oval"/>
              <a:tailEnd len="sm" w="sm" type="none"/>
            </a:ln>
          </p:spPr>
        </p:cxnSp>
        <p:cxnSp>
          <p:nvCxnSpPr>
            <p:cNvPr id="537" name="Google Shape;537;p42"/>
            <p:cNvCxnSpPr>
              <a:stCxn id="531" idx="2"/>
              <a:endCxn id="533" idx="0"/>
            </p:cNvCxnSpPr>
            <p:nvPr/>
          </p:nvCxnSpPr>
          <p:spPr>
            <a:xfrm>
              <a:off x="6703461" y="2346660"/>
              <a:ext cx="0" cy="389400"/>
            </a:xfrm>
            <a:prstGeom prst="straightConnector1">
              <a:avLst/>
            </a:prstGeom>
            <a:noFill/>
            <a:ln cap="flat" cmpd="sng" w="28575">
              <a:solidFill>
                <a:schemeClr val="accent3"/>
              </a:solidFill>
              <a:prstDash val="dot"/>
              <a:miter lim="800000"/>
              <a:headEnd len="sm" w="sm" type="oval"/>
              <a:tailEnd len="sm" w="sm" type="none"/>
            </a:ln>
          </p:spPr>
        </p:cxnSp>
        <p:cxnSp>
          <p:nvCxnSpPr>
            <p:cNvPr id="538" name="Google Shape;538;p42"/>
            <p:cNvCxnSpPr>
              <a:stCxn id="534" idx="4"/>
              <a:endCxn id="522" idx="0"/>
            </p:cNvCxnSpPr>
            <p:nvPr/>
          </p:nvCxnSpPr>
          <p:spPr>
            <a:xfrm>
              <a:off x="5477004" y="4834716"/>
              <a:ext cx="0" cy="400200"/>
            </a:xfrm>
            <a:prstGeom prst="straightConnector1">
              <a:avLst/>
            </a:prstGeom>
            <a:noFill/>
            <a:ln cap="flat" cmpd="sng" w="28575">
              <a:solidFill>
                <a:schemeClr val="accent2"/>
              </a:solidFill>
              <a:prstDash val="dot"/>
              <a:miter lim="800000"/>
              <a:headEnd len="sm" w="sm" type="none"/>
              <a:tailEnd len="sm" w="sm" type="oval"/>
            </a:ln>
          </p:spPr>
        </p:cxnSp>
        <p:cxnSp>
          <p:nvCxnSpPr>
            <p:cNvPr id="539" name="Google Shape;539;p42"/>
            <p:cNvCxnSpPr>
              <a:stCxn id="535" idx="4"/>
              <a:endCxn id="525" idx="0"/>
            </p:cNvCxnSpPr>
            <p:nvPr/>
          </p:nvCxnSpPr>
          <p:spPr>
            <a:xfrm>
              <a:off x="7947391" y="4834716"/>
              <a:ext cx="0" cy="400200"/>
            </a:xfrm>
            <a:prstGeom prst="straightConnector1">
              <a:avLst/>
            </a:prstGeom>
            <a:noFill/>
            <a:ln cap="flat" cmpd="sng" w="28575">
              <a:solidFill>
                <a:schemeClr val="accent4"/>
              </a:solidFill>
              <a:prstDash val="dot"/>
              <a:miter lim="800000"/>
              <a:headEnd len="sm" w="sm" type="none"/>
              <a:tailEnd len="sm" w="sm" type="oval"/>
            </a:ln>
          </p:spPr>
        </p:cxnSp>
        <p:grpSp>
          <p:nvGrpSpPr>
            <p:cNvPr id="540" name="Google Shape;540;p42"/>
            <p:cNvGrpSpPr/>
            <p:nvPr/>
          </p:nvGrpSpPr>
          <p:grpSpPr>
            <a:xfrm>
              <a:off x="8163879" y="1553863"/>
              <a:ext cx="632536" cy="632536"/>
              <a:chOff x="6639879" y="1553863"/>
              <a:chExt cx="632536" cy="632536"/>
            </a:xfrm>
          </p:grpSpPr>
          <p:sp>
            <p:nvSpPr>
              <p:cNvPr id="541" name="Google Shape;541;p42"/>
              <p:cNvSpPr/>
              <p:nvPr/>
            </p:nvSpPr>
            <p:spPr>
              <a:xfrm>
                <a:off x="6639879" y="1553863"/>
                <a:ext cx="632536" cy="632536"/>
              </a:xfrm>
              <a:prstGeom prst="ellipse">
                <a:avLst/>
              </a:prstGeom>
              <a:solidFill>
                <a:schemeClr val="accent6"/>
              </a:solidFill>
              <a:ln>
                <a:noFill/>
              </a:ln>
              <a:effectLst>
                <a:outerShdw blurRad="228600" rotWithShape="0" algn="ctr" dir="5400000" dist="50800">
                  <a:srgbClr val="000000">
                    <a:alpha val="4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dk1"/>
                  </a:solidFill>
                  <a:latin typeface="Lato"/>
                  <a:ea typeface="Lato"/>
                  <a:cs typeface="Lato"/>
                  <a:sym typeface="Lato"/>
                </a:endParaRPr>
              </a:p>
            </p:txBody>
          </p:sp>
          <p:grpSp>
            <p:nvGrpSpPr>
              <p:cNvPr id="542" name="Google Shape;542;p42"/>
              <p:cNvGrpSpPr/>
              <p:nvPr/>
            </p:nvGrpSpPr>
            <p:grpSpPr>
              <a:xfrm>
                <a:off x="6818448" y="1697093"/>
                <a:ext cx="275399" cy="346076"/>
                <a:chOff x="4258" y="994"/>
                <a:chExt cx="226" cy="284"/>
              </a:xfrm>
            </p:grpSpPr>
            <p:sp>
              <p:nvSpPr>
                <p:cNvPr id="543" name="Google Shape;543;p42"/>
                <p:cNvSpPr/>
                <p:nvPr/>
              </p:nvSpPr>
              <p:spPr>
                <a:xfrm>
                  <a:off x="4258" y="994"/>
                  <a:ext cx="226" cy="284"/>
                </a:xfrm>
                <a:custGeom>
                  <a:rect b="b" l="l" r="r" t="t"/>
                  <a:pathLst>
                    <a:path extrusionOk="0" h="1255" w="1000">
                      <a:moveTo>
                        <a:pt x="870" y="144"/>
                      </a:moveTo>
                      <a:cubicBezTo>
                        <a:pt x="867" y="78"/>
                        <a:pt x="859" y="32"/>
                        <a:pt x="858" y="26"/>
                      </a:cubicBezTo>
                      <a:lnTo>
                        <a:pt x="853" y="0"/>
                      </a:lnTo>
                      <a:lnTo>
                        <a:pt x="154" y="0"/>
                      </a:lnTo>
                      <a:lnTo>
                        <a:pt x="149" y="26"/>
                      </a:lnTo>
                      <a:cubicBezTo>
                        <a:pt x="148" y="31"/>
                        <a:pt x="140" y="78"/>
                        <a:pt x="135" y="143"/>
                      </a:cubicBezTo>
                      <a:cubicBezTo>
                        <a:pt x="57" y="162"/>
                        <a:pt x="0" y="230"/>
                        <a:pt x="0" y="311"/>
                      </a:cubicBezTo>
                      <a:cubicBezTo>
                        <a:pt x="0" y="406"/>
                        <a:pt x="79" y="483"/>
                        <a:pt x="177" y="485"/>
                      </a:cubicBezTo>
                      <a:cubicBezTo>
                        <a:pt x="192" y="523"/>
                        <a:pt x="211" y="559"/>
                        <a:pt x="237" y="591"/>
                      </a:cubicBezTo>
                      <a:cubicBezTo>
                        <a:pt x="278" y="641"/>
                        <a:pt x="332" y="673"/>
                        <a:pt x="395" y="690"/>
                      </a:cubicBezTo>
                      <a:lnTo>
                        <a:pt x="295" y="971"/>
                      </a:lnTo>
                      <a:lnTo>
                        <a:pt x="143" y="971"/>
                      </a:lnTo>
                      <a:lnTo>
                        <a:pt x="143" y="1255"/>
                      </a:lnTo>
                      <a:lnTo>
                        <a:pt x="858" y="1255"/>
                      </a:lnTo>
                      <a:lnTo>
                        <a:pt x="858" y="971"/>
                      </a:lnTo>
                      <a:lnTo>
                        <a:pt x="708" y="971"/>
                      </a:lnTo>
                      <a:lnTo>
                        <a:pt x="608" y="689"/>
                      </a:lnTo>
                      <a:cubicBezTo>
                        <a:pt x="670" y="672"/>
                        <a:pt x="724" y="640"/>
                        <a:pt x="765" y="590"/>
                      </a:cubicBezTo>
                      <a:cubicBezTo>
                        <a:pt x="791" y="559"/>
                        <a:pt x="811" y="523"/>
                        <a:pt x="826" y="485"/>
                      </a:cubicBezTo>
                      <a:cubicBezTo>
                        <a:pt x="923" y="482"/>
                        <a:pt x="1000" y="405"/>
                        <a:pt x="1000" y="311"/>
                      </a:cubicBezTo>
                      <a:cubicBezTo>
                        <a:pt x="1000" y="232"/>
                        <a:pt x="946" y="165"/>
                        <a:pt x="870" y="144"/>
                      </a:cubicBezTo>
                      <a:close/>
                      <a:moveTo>
                        <a:pt x="65" y="311"/>
                      </a:moveTo>
                      <a:cubicBezTo>
                        <a:pt x="65" y="267"/>
                        <a:pt x="93" y="230"/>
                        <a:pt x="133" y="212"/>
                      </a:cubicBezTo>
                      <a:cubicBezTo>
                        <a:pt x="132" y="276"/>
                        <a:pt x="137" y="347"/>
                        <a:pt x="155" y="417"/>
                      </a:cubicBezTo>
                      <a:cubicBezTo>
                        <a:pt x="104" y="405"/>
                        <a:pt x="65" y="363"/>
                        <a:pt x="65" y="311"/>
                      </a:cubicBezTo>
                      <a:close/>
                      <a:moveTo>
                        <a:pt x="793" y="1190"/>
                      </a:moveTo>
                      <a:lnTo>
                        <a:pt x="208" y="1190"/>
                      </a:lnTo>
                      <a:lnTo>
                        <a:pt x="208" y="1036"/>
                      </a:lnTo>
                      <a:lnTo>
                        <a:pt x="793" y="1036"/>
                      </a:lnTo>
                      <a:lnTo>
                        <a:pt x="793" y="1190"/>
                      </a:lnTo>
                      <a:close/>
                      <a:moveTo>
                        <a:pt x="639" y="971"/>
                      </a:moveTo>
                      <a:lnTo>
                        <a:pt x="364" y="971"/>
                      </a:lnTo>
                      <a:lnTo>
                        <a:pt x="460" y="701"/>
                      </a:lnTo>
                      <a:cubicBezTo>
                        <a:pt x="474" y="702"/>
                        <a:pt x="486" y="705"/>
                        <a:pt x="501" y="705"/>
                      </a:cubicBezTo>
                      <a:cubicBezTo>
                        <a:pt x="515" y="705"/>
                        <a:pt x="529" y="702"/>
                        <a:pt x="543" y="701"/>
                      </a:cubicBezTo>
                      <a:lnTo>
                        <a:pt x="639" y="971"/>
                      </a:lnTo>
                      <a:close/>
                      <a:moveTo>
                        <a:pt x="715" y="549"/>
                      </a:moveTo>
                      <a:cubicBezTo>
                        <a:pt x="664" y="610"/>
                        <a:pt x="594" y="640"/>
                        <a:pt x="501" y="640"/>
                      </a:cubicBezTo>
                      <a:cubicBezTo>
                        <a:pt x="407" y="640"/>
                        <a:pt x="338" y="610"/>
                        <a:pt x="287" y="549"/>
                      </a:cubicBezTo>
                      <a:cubicBezTo>
                        <a:pt x="172" y="410"/>
                        <a:pt x="197" y="148"/>
                        <a:pt x="209" y="65"/>
                      </a:cubicBezTo>
                      <a:lnTo>
                        <a:pt x="798" y="65"/>
                      </a:lnTo>
                      <a:cubicBezTo>
                        <a:pt x="809" y="149"/>
                        <a:pt x="832" y="409"/>
                        <a:pt x="715" y="549"/>
                      </a:cubicBezTo>
                      <a:close/>
                      <a:moveTo>
                        <a:pt x="849" y="416"/>
                      </a:moveTo>
                      <a:cubicBezTo>
                        <a:pt x="866" y="348"/>
                        <a:pt x="872" y="277"/>
                        <a:pt x="872" y="214"/>
                      </a:cubicBezTo>
                      <a:cubicBezTo>
                        <a:pt x="910" y="232"/>
                        <a:pt x="935" y="269"/>
                        <a:pt x="935" y="311"/>
                      </a:cubicBezTo>
                      <a:cubicBezTo>
                        <a:pt x="935" y="362"/>
                        <a:pt x="898" y="404"/>
                        <a:pt x="849" y="416"/>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544" name="Google Shape;544;p42"/>
                <p:cNvSpPr/>
                <p:nvPr/>
              </p:nvSpPr>
              <p:spPr>
                <a:xfrm>
                  <a:off x="4339" y="1033"/>
                  <a:ext cx="68" cy="64"/>
                </a:xfrm>
                <a:custGeom>
                  <a:rect b="b" l="l" r="r" t="t"/>
                  <a:pathLst>
                    <a:path extrusionOk="0" h="282" w="297">
                      <a:moveTo>
                        <a:pt x="194" y="93"/>
                      </a:moveTo>
                      <a:lnTo>
                        <a:pt x="148" y="0"/>
                      </a:lnTo>
                      <a:lnTo>
                        <a:pt x="102" y="93"/>
                      </a:lnTo>
                      <a:lnTo>
                        <a:pt x="0" y="108"/>
                      </a:lnTo>
                      <a:lnTo>
                        <a:pt x="74" y="180"/>
                      </a:lnTo>
                      <a:lnTo>
                        <a:pt x="56" y="282"/>
                      </a:lnTo>
                      <a:lnTo>
                        <a:pt x="148" y="234"/>
                      </a:lnTo>
                      <a:lnTo>
                        <a:pt x="240" y="282"/>
                      </a:lnTo>
                      <a:lnTo>
                        <a:pt x="223" y="180"/>
                      </a:lnTo>
                      <a:lnTo>
                        <a:pt x="297" y="108"/>
                      </a:lnTo>
                      <a:lnTo>
                        <a:pt x="194" y="9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grpSp>
        </p:grpSp>
        <p:sp>
          <p:nvSpPr>
            <p:cNvPr id="545" name="Google Shape;545;p42"/>
            <p:cNvSpPr/>
            <p:nvPr/>
          </p:nvSpPr>
          <p:spPr>
            <a:xfrm>
              <a:off x="3392279" y="5397659"/>
              <a:ext cx="632536" cy="632536"/>
            </a:xfrm>
            <a:prstGeom prst="ellipse">
              <a:avLst/>
            </a:prstGeom>
            <a:solidFill>
              <a:schemeClr val="accent6"/>
            </a:solidFill>
            <a:ln>
              <a:noFill/>
            </a:ln>
            <a:effectLst>
              <a:outerShdw blurRad="228600" rotWithShape="0" algn="ctr" dir="5400000" dist="50800">
                <a:srgbClr val="000000">
                  <a:alpha val="4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dk1"/>
                </a:solidFill>
                <a:latin typeface="Lato"/>
                <a:ea typeface="Lato"/>
                <a:cs typeface="Lato"/>
                <a:sym typeface="Lato"/>
              </a:endParaRPr>
            </a:p>
          </p:txBody>
        </p:sp>
        <p:grpSp>
          <p:nvGrpSpPr>
            <p:cNvPr id="546" name="Google Shape;546;p42"/>
            <p:cNvGrpSpPr/>
            <p:nvPr/>
          </p:nvGrpSpPr>
          <p:grpSpPr>
            <a:xfrm>
              <a:off x="3633987" y="5501976"/>
              <a:ext cx="241757" cy="423903"/>
              <a:chOff x="2057301" y="5496177"/>
              <a:chExt cx="267717" cy="469422"/>
            </a:xfrm>
          </p:grpSpPr>
          <p:sp>
            <p:nvSpPr>
              <p:cNvPr id="547" name="Google Shape;547;p42"/>
              <p:cNvSpPr/>
              <p:nvPr/>
            </p:nvSpPr>
            <p:spPr>
              <a:xfrm>
                <a:off x="2104977" y="5552104"/>
                <a:ext cx="220041" cy="197121"/>
              </a:xfrm>
              <a:custGeom>
                <a:rect b="b" l="l" r="r" t="t"/>
                <a:pathLst>
                  <a:path extrusionOk="0" h="447" w="497">
                    <a:moveTo>
                      <a:pt x="0" y="0"/>
                    </a:moveTo>
                    <a:lnTo>
                      <a:pt x="497" y="217"/>
                    </a:lnTo>
                    <a:lnTo>
                      <a:pt x="0" y="447"/>
                    </a:lnTo>
                    <a:lnTo>
                      <a:pt x="0" y="0"/>
                    </a:lnTo>
                    <a:close/>
                  </a:path>
                </a:pathLst>
              </a:custGeom>
              <a:noFill/>
              <a:ln cap="flat" cmpd="sng" w="19050">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cxnSp>
            <p:nvCxnSpPr>
              <p:cNvPr id="548" name="Google Shape;548;p42"/>
              <p:cNvCxnSpPr/>
              <p:nvPr/>
            </p:nvCxnSpPr>
            <p:spPr>
              <a:xfrm rot="10800000">
                <a:off x="2076555" y="5552104"/>
                <a:ext cx="0" cy="413495"/>
              </a:xfrm>
              <a:prstGeom prst="straightConnector1">
                <a:avLst/>
              </a:prstGeom>
              <a:solidFill>
                <a:schemeClr val="lt1"/>
              </a:solidFill>
              <a:ln cap="rnd" cmpd="sng" w="19050">
                <a:solidFill>
                  <a:schemeClr val="lt1"/>
                </a:solidFill>
                <a:prstDash val="solid"/>
                <a:miter lim="800000"/>
                <a:headEnd len="med" w="med" type="none"/>
                <a:tailEnd len="med" w="med" type="none"/>
              </a:ln>
            </p:spPr>
          </p:cxnSp>
          <p:sp>
            <p:nvSpPr>
              <p:cNvPr id="549" name="Google Shape;549;p42"/>
              <p:cNvSpPr/>
              <p:nvPr/>
            </p:nvSpPr>
            <p:spPr>
              <a:xfrm>
                <a:off x="2057301" y="5496177"/>
                <a:ext cx="40341" cy="43091"/>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gr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43"/>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555" name="Google Shape;555;p43"/>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grpSp>
        <p:nvGrpSpPr>
          <p:cNvPr id="556" name="Google Shape;556;p43"/>
          <p:cNvGrpSpPr/>
          <p:nvPr/>
        </p:nvGrpSpPr>
        <p:grpSpPr>
          <a:xfrm flipH="1">
            <a:off x="8984974" y="0"/>
            <a:ext cx="3207026" cy="2729947"/>
            <a:chOff x="-6630" y="-1035"/>
            <a:chExt cx="6844752" cy="6860071"/>
          </a:xfrm>
        </p:grpSpPr>
        <p:sp>
          <p:nvSpPr>
            <p:cNvPr id="557" name="Google Shape;557;p43"/>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C4E2FC">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43"/>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8EC5F7">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43"/>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56A9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560" name="Google Shape;560;p43"/>
          <p:cNvGrpSpPr/>
          <p:nvPr/>
        </p:nvGrpSpPr>
        <p:grpSpPr>
          <a:xfrm>
            <a:off x="1725486" y="1597410"/>
            <a:ext cx="8741028" cy="4774993"/>
            <a:chOff x="2089219" y="1556284"/>
            <a:chExt cx="8013562" cy="4377597"/>
          </a:xfrm>
        </p:grpSpPr>
        <p:sp>
          <p:nvSpPr>
            <p:cNvPr id="561" name="Google Shape;561;p43"/>
            <p:cNvSpPr txBox="1"/>
            <p:nvPr/>
          </p:nvSpPr>
          <p:spPr>
            <a:xfrm>
              <a:off x="2089219" y="5538854"/>
              <a:ext cx="2123168" cy="39502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chemeClr val="dk1"/>
                  </a:solidFill>
                  <a:latin typeface="Lato"/>
                  <a:ea typeface="Lato"/>
                  <a:cs typeface="Lato"/>
                  <a:sym typeface="Lato"/>
                </a:rPr>
                <a:t>It is a long established fact </a:t>
              </a:r>
              <a:br>
                <a:rPr lang="en-US" sz="1050">
                  <a:solidFill>
                    <a:schemeClr val="dk1"/>
                  </a:solidFill>
                  <a:latin typeface="Lato"/>
                  <a:ea typeface="Lato"/>
                  <a:cs typeface="Lato"/>
                  <a:sym typeface="Lato"/>
                </a:rPr>
              </a:br>
              <a:r>
                <a:rPr lang="en-US" sz="1050">
                  <a:solidFill>
                    <a:schemeClr val="dk1"/>
                  </a:solidFill>
                  <a:latin typeface="Lato"/>
                  <a:ea typeface="Lato"/>
                  <a:cs typeface="Lato"/>
                  <a:sym typeface="Lato"/>
                </a:rPr>
                <a:t>that a reader will be distracted</a:t>
              </a:r>
              <a:endParaRPr sz="1050">
                <a:solidFill>
                  <a:schemeClr val="dk1"/>
                </a:solidFill>
                <a:latin typeface="Lato"/>
                <a:ea typeface="Lato"/>
                <a:cs typeface="Lato"/>
                <a:sym typeface="Lato"/>
              </a:endParaRPr>
            </a:p>
          </p:txBody>
        </p:sp>
        <p:sp>
          <p:nvSpPr>
            <p:cNvPr id="562" name="Google Shape;562;p43"/>
            <p:cNvSpPr txBox="1"/>
            <p:nvPr/>
          </p:nvSpPr>
          <p:spPr>
            <a:xfrm>
              <a:off x="2089219" y="5196839"/>
              <a:ext cx="2123168" cy="339817"/>
            </a:xfrm>
            <a:prstGeom prst="rect">
              <a:avLst/>
            </a:prstGeom>
            <a:noFill/>
            <a:ln>
              <a:noFill/>
            </a:ln>
          </p:spPr>
          <p:txBody>
            <a:bodyPr anchorCtr="0" anchor="t" bIns="45700" lIns="91425" spcFirstLastPara="1" rIns="91425" wrap="square" tIns="108000">
              <a:spAutoFit/>
            </a:bodyPr>
            <a:lstStyle/>
            <a:p>
              <a:pPr indent="0" lvl="0" marL="0" marR="0" rtl="0" algn="l">
                <a:spcBef>
                  <a:spcPts val="0"/>
                </a:spcBef>
                <a:spcAft>
                  <a:spcPts val="0"/>
                </a:spcAft>
                <a:buNone/>
              </a:pPr>
              <a:r>
                <a:rPr lang="en-US" sz="1400">
                  <a:solidFill>
                    <a:schemeClr val="accent1"/>
                  </a:solidFill>
                  <a:latin typeface="Lato"/>
                  <a:ea typeface="Lato"/>
                  <a:cs typeface="Lato"/>
                  <a:sym typeface="Lato"/>
                </a:rPr>
                <a:t>POINT 01</a:t>
              </a:r>
              <a:endParaRPr sz="1400">
                <a:solidFill>
                  <a:schemeClr val="accent1"/>
                </a:solidFill>
                <a:latin typeface="Lato"/>
                <a:ea typeface="Lato"/>
                <a:cs typeface="Lato"/>
                <a:sym typeface="Lato"/>
              </a:endParaRPr>
            </a:p>
          </p:txBody>
        </p:sp>
        <p:sp>
          <p:nvSpPr>
            <p:cNvPr id="563" name="Google Shape;563;p43"/>
            <p:cNvSpPr/>
            <p:nvPr/>
          </p:nvSpPr>
          <p:spPr>
            <a:xfrm>
              <a:off x="3158081" y="3673869"/>
              <a:ext cx="215944" cy="21594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lt1"/>
                </a:solidFill>
                <a:latin typeface="Lato"/>
                <a:ea typeface="Lato"/>
                <a:cs typeface="Lato"/>
                <a:sym typeface="Lato"/>
              </a:endParaRPr>
            </a:p>
          </p:txBody>
        </p:sp>
        <p:sp>
          <p:nvSpPr>
            <p:cNvPr id="564" name="Google Shape;564;p43"/>
            <p:cNvSpPr/>
            <p:nvPr/>
          </p:nvSpPr>
          <p:spPr>
            <a:xfrm>
              <a:off x="3175686" y="2848370"/>
              <a:ext cx="1870205" cy="1866945"/>
            </a:xfrm>
            <a:custGeom>
              <a:rect b="b" l="l" r="r" t="t"/>
              <a:pathLst>
                <a:path extrusionOk="0" h="727" w="728">
                  <a:moveTo>
                    <a:pt x="364" y="727"/>
                  </a:moveTo>
                  <a:cubicBezTo>
                    <a:pt x="465" y="727"/>
                    <a:pt x="556" y="686"/>
                    <a:pt x="621" y="620"/>
                  </a:cubicBezTo>
                  <a:cubicBezTo>
                    <a:pt x="599" y="597"/>
                    <a:pt x="579" y="571"/>
                    <a:pt x="563" y="543"/>
                  </a:cubicBezTo>
                  <a:cubicBezTo>
                    <a:pt x="514" y="597"/>
                    <a:pt x="443" y="631"/>
                    <a:pt x="364" y="631"/>
                  </a:cubicBezTo>
                  <a:cubicBezTo>
                    <a:pt x="216" y="631"/>
                    <a:pt x="96" y="511"/>
                    <a:pt x="96" y="363"/>
                  </a:cubicBezTo>
                  <a:cubicBezTo>
                    <a:pt x="96" y="215"/>
                    <a:pt x="216" y="95"/>
                    <a:pt x="364" y="95"/>
                  </a:cubicBezTo>
                  <a:cubicBezTo>
                    <a:pt x="512" y="95"/>
                    <a:pt x="632" y="215"/>
                    <a:pt x="632" y="363"/>
                  </a:cubicBezTo>
                  <a:cubicBezTo>
                    <a:pt x="632" y="389"/>
                    <a:pt x="628" y="414"/>
                    <a:pt x="621" y="438"/>
                  </a:cubicBezTo>
                  <a:cubicBezTo>
                    <a:pt x="633" y="477"/>
                    <a:pt x="653" y="513"/>
                    <a:pt x="680" y="543"/>
                  </a:cubicBezTo>
                  <a:cubicBezTo>
                    <a:pt x="710" y="490"/>
                    <a:pt x="728" y="429"/>
                    <a:pt x="728" y="363"/>
                  </a:cubicBezTo>
                  <a:cubicBezTo>
                    <a:pt x="728" y="162"/>
                    <a:pt x="565" y="0"/>
                    <a:pt x="364" y="0"/>
                  </a:cubicBezTo>
                  <a:cubicBezTo>
                    <a:pt x="163" y="0"/>
                    <a:pt x="0" y="162"/>
                    <a:pt x="0" y="363"/>
                  </a:cubicBezTo>
                  <a:cubicBezTo>
                    <a:pt x="0" y="564"/>
                    <a:pt x="163" y="727"/>
                    <a:pt x="364" y="727"/>
                  </a:cubicBezTo>
                  <a:close/>
                </a:path>
              </a:pathLst>
            </a:custGeom>
            <a:solidFill>
              <a:schemeClr val="accent1"/>
            </a:solidFill>
            <a:ln>
              <a:noFill/>
            </a:ln>
          </p:spPr>
          <p:txBody>
            <a:bodyPr anchorCtr="0" anchor="ctr" bIns="41050" lIns="82100" spcFirstLastPara="1" rIns="82100" wrap="square" tIns="4105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565" name="Google Shape;565;p43"/>
            <p:cNvSpPr/>
            <p:nvPr/>
          </p:nvSpPr>
          <p:spPr>
            <a:xfrm>
              <a:off x="4500052" y="2850544"/>
              <a:ext cx="1870206" cy="1866945"/>
            </a:xfrm>
            <a:custGeom>
              <a:rect b="b" l="l" r="r" t="t"/>
              <a:pathLst>
                <a:path extrusionOk="0" h="727" w="728">
                  <a:moveTo>
                    <a:pt x="364" y="0"/>
                  </a:moveTo>
                  <a:cubicBezTo>
                    <a:pt x="263" y="0"/>
                    <a:pt x="172" y="40"/>
                    <a:pt x="106" y="106"/>
                  </a:cubicBezTo>
                  <a:cubicBezTo>
                    <a:pt x="129" y="129"/>
                    <a:pt x="149" y="155"/>
                    <a:pt x="165" y="183"/>
                  </a:cubicBezTo>
                  <a:cubicBezTo>
                    <a:pt x="214" y="129"/>
                    <a:pt x="285" y="95"/>
                    <a:pt x="364" y="95"/>
                  </a:cubicBezTo>
                  <a:cubicBezTo>
                    <a:pt x="512" y="95"/>
                    <a:pt x="632" y="215"/>
                    <a:pt x="632" y="363"/>
                  </a:cubicBezTo>
                  <a:cubicBezTo>
                    <a:pt x="632" y="511"/>
                    <a:pt x="512" y="631"/>
                    <a:pt x="364" y="631"/>
                  </a:cubicBezTo>
                  <a:cubicBezTo>
                    <a:pt x="216" y="631"/>
                    <a:pt x="96" y="511"/>
                    <a:pt x="96" y="363"/>
                  </a:cubicBezTo>
                  <a:cubicBezTo>
                    <a:pt x="96" y="337"/>
                    <a:pt x="100" y="312"/>
                    <a:pt x="106" y="288"/>
                  </a:cubicBezTo>
                  <a:cubicBezTo>
                    <a:pt x="95" y="249"/>
                    <a:pt x="75" y="213"/>
                    <a:pt x="48" y="183"/>
                  </a:cubicBezTo>
                  <a:cubicBezTo>
                    <a:pt x="17" y="236"/>
                    <a:pt x="0" y="298"/>
                    <a:pt x="0" y="363"/>
                  </a:cubicBezTo>
                  <a:cubicBezTo>
                    <a:pt x="0" y="564"/>
                    <a:pt x="163" y="727"/>
                    <a:pt x="364" y="727"/>
                  </a:cubicBezTo>
                  <a:cubicBezTo>
                    <a:pt x="565" y="727"/>
                    <a:pt x="728" y="564"/>
                    <a:pt x="728" y="363"/>
                  </a:cubicBezTo>
                  <a:cubicBezTo>
                    <a:pt x="728" y="162"/>
                    <a:pt x="565" y="0"/>
                    <a:pt x="364" y="0"/>
                  </a:cubicBezTo>
                  <a:close/>
                </a:path>
              </a:pathLst>
            </a:custGeom>
            <a:solidFill>
              <a:schemeClr val="accent2"/>
            </a:solidFill>
            <a:ln>
              <a:noFill/>
            </a:ln>
          </p:spPr>
          <p:txBody>
            <a:bodyPr anchorCtr="0" anchor="ctr" bIns="41050" lIns="82100" spcFirstLastPara="1" rIns="82100" wrap="square" tIns="4105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566" name="Google Shape;566;p43"/>
            <p:cNvSpPr/>
            <p:nvPr/>
          </p:nvSpPr>
          <p:spPr>
            <a:xfrm>
              <a:off x="5815720" y="2838584"/>
              <a:ext cx="1866944" cy="1866943"/>
            </a:xfrm>
            <a:custGeom>
              <a:rect b="b" l="l" r="r" t="t"/>
              <a:pathLst>
                <a:path extrusionOk="0" h="727" w="727">
                  <a:moveTo>
                    <a:pt x="364" y="0"/>
                  </a:moveTo>
                  <a:cubicBezTo>
                    <a:pt x="263" y="0"/>
                    <a:pt x="172" y="40"/>
                    <a:pt x="106" y="106"/>
                  </a:cubicBezTo>
                  <a:cubicBezTo>
                    <a:pt x="129" y="129"/>
                    <a:pt x="149" y="155"/>
                    <a:pt x="165" y="183"/>
                  </a:cubicBezTo>
                  <a:cubicBezTo>
                    <a:pt x="214" y="129"/>
                    <a:pt x="285" y="95"/>
                    <a:pt x="364" y="95"/>
                  </a:cubicBezTo>
                  <a:cubicBezTo>
                    <a:pt x="512" y="95"/>
                    <a:pt x="632" y="215"/>
                    <a:pt x="632" y="363"/>
                  </a:cubicBezTo>
                  <a:cubicBezTo>
                    <a:pt x="632" y="511"/>
                    <a:pt x="512" y="631"/>
                    <a:pt x="364" y="631"/>
                  </a:cubicBezTo>
                  <a:cubicBezTo>
                    <a:pt x="216" y="631"/>
                    <a:pt x="96" y="511"/>
                    <a:pt x="96" y="363"/>
                  </a:cubicBezTo>
                  <a:cubicBezTo>
                    <a:pt x="96" y="337"/>
                    <a:pt x="99" y="312"/>
                    <a:pt x="106" y="288"/>
                  </a:cubicBezTo>
                  <a:cubicBezTo>
                    <a:pt x="95" y="249"/>
                    <a:pt x="74" y="213"/>
                    <a:pt x="47" y="183"/>
                  </a:cubicBezTo>
                  <a:cubicBezTo>
                    <a:pt x="17" y="236"/>
                    <a:pt x="0" y="298"/>
                    <a:pt x="0" y="363"/>
                  </a:cubicBezTo>
                  <a:cubicBezTo>
                    <a:pt x="0" y="564"/>
                    <a:pt x="163" y="727"/>
                    <a:pt x="364" y="727"/>
                  </a:cubicBezTo>
                  <a:cubicBezTo>
                    <a:pt x="564" y="727"/>
                    <a:pt x="727" y="564"/>
                    <a:pt x="727" y="363"/>
                  </a:cubicBezTo>
                  <a:cubicBezTo>
                    <a:pt x="727" y="162"/>
                    <a:pt x="564" y="0"/>
                    <a:pt x="364" y="0"/>
                  </a:cubicBezTo>
                  <a:close/>
                </a:path>
              </a:pathLst>
            </a:custGeom>
            <a:solidFill>
              <a:schemeClr val="accent3"/>
            </a:solidFill>
            <a:ln>
              <a:noFill/>
            </a:ln>
            <a:effectLst>
              <a:outerShdw blurRad="254000" rotWithShape="0" algn="ctr" dir="5400000" dist="50800">
                <a:srgbClr val="000000">
                  <a:alpha val="42745"/>
                </a:srgbClr>
              </a:outerShdw>
            </a:effectLst>
          </p:spPr>
          <p:txBody>
            <a:bodyPr anchorCtr="0" anchor="ctr" bIns="41050" lIns="82100" spcFirstLastPara="1" rIns="82100" wrap="square" tIns="4105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567" name="Google Shape;567;p43"/>
            <p:cNvSpPr/>
            <p:nvPr/>
          </p:nvSpPr>
          <p:spPr>
            <a:xfrm>
              <a:off x="7144437" y="2842933"/>
              <a:ext cx="1868031" cy="1866943"/>
            </a:xfrm>
            <a:custGeom>
              <a:rect b="b" l="l" r="r" t="t"/>
              <a:pathLst>
                <a:path extrusionOk="0" h="727" w="727">
                  <a:moveTo>
                    <a:pt x="364" y="0"/>
                  </a:moveTo>
                  <a:cubicBezTo>
                    <a:pt x="263" y="0"/>
                    <a:pt x="172" y="40"/>
                    <a:pt x="106" y="106"/>
                  </a:cubicBezTo>
                  <a:cubicBezTo>
                    <a:pt x="129" y="129"/>
                    <a:pt x="149" y="155"/>
                    <a:pt x="165" y="183"/>
                  </a:cubicBezTo>
                  <a:cubicBezTo>
                    <a:pt x="214" y="129"/>
                    <a:pt x="285" y="95"/>
                    <a:pt x="364" y="95"/>
                  </a:cubicBezTo>
                  <a:cubicBezTo>
                    <a:pt x="512" y="95"/>
                    <a:pt x="632" y="215"/>
                    <a:pt x="632" y="363"/>
                  </a:cubicBezTo>
                  <a:cubicBezTo>
                    <a:pt x="632" y="511"/>
                    <a:pt x="512" y="631"/>
                    <a:pt x="364" y="631"/>
                  </a:cubicBezTo>
                  <a:cubicBezTo>
                    <a:pt x="216" y="631"/>
                    <a:pt x="96" y="511"/>
                    <a:pt x="96" y="363"/>
                  </a:cubicBezTo>
                  <a:cubicBezTo>
                    <a:pt x="96" y="337"/>
                    <a:pt x="99" y="312"/>
                    <a:pt x="106" y="288"/>
                  </a:cubicBezTo>
                  <a:cubicBezTo>
                    <a:pt x="95" y="249"/>
                    <a:pt x="74" y="213"/>
                    <a:pt x="47" y="183"/>
                  </a:cubicBezTo>
                  <a:cubicBezTo>
                    <a:pt x="17" y="236"/>
                    <a:pt x="0" y="298"/>
                    <a:pt x="0" y="363"/>
                  </a:cubicBezTo>
                  <a:cubicBezTo>
                    <a:pt x="0" y="564"/>
                    <a:pt x="163" y="727"/>
                    <a:pt x="364" y="727"/>
                  </a:cubicBezTo>
                  <a:cubicBezTo>
                    <a:pt x="564" y="727"/>
                    <a:pt x="727" y="564"/>
                    <a:pt x="727" y="363"/>
                  </a:cubicBezTo>
                  <a:cubicBezTo>
                    <a:pt x="727" y="162"/>
                    <a:pt x="564" y="0"/>
                    <a:pt x="364" y="0"/>
                  </a:cubicBezTo>
                  <a:close/>
                </a:path>
              </a:pathLst>
            </a:custGeom>
            <a:solidFill>
              <a:schemeClr val="accent4"/>
            </a:solidFill>
            <a:ln>
              <a:noFill/>
            </a:ln>
          </p:spPr>
          <p:txBody>
            <a:bodyPr anchorCtr="0" anchor="ctr" bIns="41050" lIns="82100" spcFirstLastPara="1" rIns="82100" wrap="square" tIns="41050">
              <a:noAutofit/>
            </a:bodyPr>
            <a:lstStyle/>
            <a:p>
              <a:pPr indent="0" lvl="0" marL="0" marR="0" rtl="0" algn="ctr">
                <a:lnSpc>
                  <a:spcPct val="90000"/>
                </a:lnSpc>
                <a:spcBef>
                  <a:spcPts val="0"/>
                </a:spcBef>
                <a:spcAft>
                  <a:spcPts val="0"/>
                </a:spcAft>
                <a:buNone/>
              </a:pPr>
              <a:r>
                <a:t/>
              </a:r>
              <a:endParaRPr sz="2800">
                <a:solidFill>
                  <a:schemeClr val="dk1"/>
                </a:solidFill>
                <a:latin typeface="Lato"/>
                <a:ea typeface="Lato"/>
                <a:cs typeface="Lato"/>
                <a:sym typeface="Lato"/>
              </a:endParaRPr>
            </a:p>
          </p:txBody>
        </p:sp>
        <p:sp>
          <p:nvSpPr>
            <p:cNvPr id="568" name="Google Shape;568;p43"/>
            <p:cNvSpPr/>
            <p:nvPr/>
          </p:nvSpPr>
          <p:spPr>
            <a:xfrm>
              <a:off x="2256498" y="5155423"/>
              <a:ext cx="215944" cy="215944"/>
            </a:xfrm>
            <a:prstGeom prst="ellipse">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lt1"/>
                </a:solidFill>
                <a:latin typeface="Lato"/>
                <a:ea typeface="Lato"/>
                <a:cs typeface="Lato"/>
                <a:sym typeface="Lato"/>
              </a:endParaRPr>
            </a:p>
          </p:txBody>
        </p:sp>
        <p:cxnSp>
          <p:nvCxnSpPr>
            <p:cNvPr id="569" name="Google Shape;569;p43"/>
            <p:cNvCxnSpPr>
              <a:stCxn id="563" idx="2"/>
              <a:endCxn id="568" idx="0"/>
            </p:cNvCxnSpPr>
            <p:nvPr/>
          </p:nvCxnSpPr>
          <p:spPr>
            <a:xfrm flipH="1">
              <a:off x="2364581" y="3781841"/>
              <a:ext cx="793500" cy="1373700"/>
            </a:xfrm>
            <a:prstGeom prst="bentConnector2">
              <a:avLst/>
            </a:prstGeom>
            <a:noFill/>
            <a:ln cap="flat" cmpd="sng" w="28575">
              <a:solidFill>
                <a:schemeClr val="accent1"/>
              </a:solidFill>
              <a:prstDash val="dot"/>
              <a:miter lim="800000"/>
              <a:headEnd len="sm" w="sm" type="oval"/>
              <a:tailEnd len="med" w="med" type="oval"/>
            </a:ln>
          </p:spPr>
        </p:cxnSp>
        <p:sp>
          <p:nvSpPr>
            <p:cNvPr id="570" name="Google Shape;570;p43"/>
            <p:cNvSpPr txBox="1"/>
            <p:nvPr/>
          </p:nvSpPr>
          <p:spPr>
            <a:xfrm>
              <a:off x="5689948" y="5538854"/>
              <a:ext cx="2123168" cy="39502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50">
                  <a:solidFill>
                    <a:schemeClr val="dk1"/>
                  </a:solidFill>
                  <a:latin typeface="Lato"/>
                  <a:ea typeface="Lato"/>
                  <a:cs typeface="Lato"/>
                  <a:sym typeface="Lato"/>
                </a:rPr>
                <a:t>Many desktop publishing </a:t>
              </a:r>
              <a:br>
                <a:rPr lang="en-US" sz="1050">
                  <a:solidFill>
                    <a:schemeClr val="dk1"/>
                  </a:solidFill>
                  <a:latin typeface="Lato"/>
                  <a:ea typeface="Lato"/>
                  <a:cs typeface="Lato"/>
                  <a:sym typeface="Lato"/>
                </a:rPr>
              </a:br>
              <a:r>
                <a:rPr lang="en-US" sz="1050">
                  <a:solidFill>
                    <a:schemeClr val="dk1"/>
                  </a:solidFill>
                  <a:latin typeface="Lato"/>
                  <a:ea typeface="Lato"/>
                  <a:cs typeface="Lato"/>
                  <a:sym typeface="Lato"/>
                </a:rPr>
                <a:t>packages and web page</a:t>
              </a:r>
              <a:endParaRPr sz="1050">
                <a:solidFill>
                  <a:schemeClr val="dk1"/>
                </a:solidFill>
                <a:latin typeface="Lato"/>
                <a:ea typeface="Lato"/>
                <a:cs typeface="Lato"/>
                <a:sym typeface="Lato"/>
              </a:endParaRPr>
            </a:p>
          </p:txBody>
        </p:sp>
        <p:sp>
          <p:nvSpPr>
            <p:cNvPr id="571" name="Google Shape;571;p43"/>
            <p:cNvSpPr txBox="1"/>
            <p:nvPr/>
          </p:nvSpPr>
          <p:spPr>
            <a:xfrm>
              <a:off x="5689948" y="5196839"/>
              <a:ext cx="2123168" cy="339817"/>
            </a:xfrm>
            <a:prstGeom prst="rect">
              <a:avLst/>
            </a:prstGeom>
            <a:noFill/>
            <a:ln>
              <a:noFill/>
            </a:ln>
          </p:spPr>
          <p:txBody>
            <a:bodyPr anchorCtr="0" anchor="t" bIns="45700" lIns="91425" spcFirstLastPara="1" rIns="91425" wrap="square" tIns="108000">
              <a:spAutoFit/>
            </a:bodyPr>
            <a:lstStyle/>
            <a:p>
              <a:pPr indent="0" lvl="0" marL="0" marR="0" rtl="0" algn="ctr">
                <a:spcBef>
                  <a:spcPts val="0"/>
                </a:spcBef>
                <a:spcAft>
                  <a:spcPts val="0"/>
                </a:spcAft>
                <a:buNone/>
              </a:pPr>
              <a:r>
                <a:rPr lang="en-US" sz="1400">
                  <a:solidFill>
                    <a:schemeClr val="accent3"/>
                  </a:solidFill>
                  <a:latin typeface="Lato"/>
                  <a:ea typeface="Lato"/>
                  <a:cs typeface="Lato"/>
                  <a:sym typeface="Lato"/>
                </a:rPr>
                <a:t>POINT 03</a:t>
              </a:r>
              <a:endParaRPr sz="1400">
                <a:solidFill>
                  <a:schemeClr val="accent3"/>
                </a:solidFill>
                <a:latin typeface="Lato"/>
                <a:ea typeface="Lato"/>
                <a:cs typeface="Lato"/>
                <a:sym typeface="Lato"/>
              </a:endParaRPr>
            </a:p>
          </p:txBody>
        </p:sp>
        <p:sp>
          <p:nvSpPr>
            <p:cNvPr id="572" name="Google Shape;572;p43"/>
            <p:cNvSpPr txBox="1"/>
            <p:nvPr/>
          </p:nvSpPr>
          <p:spPr>
            <a:xfrm>
              <a:off x="4371260" y="1556284"/>
              <a:ext cx="2123168" cy="395027"/>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lang="en-US" sz="1050">
                  <a:solidFill>
                    <a:schemeClr val="dk1"/>
                  </a:solidFill>
                  <a:latin typeface="Lato"/>
                  <a:ea typeface="Lato"/>
                  <a:cs typeface="Lato"/>
                  <a:sym typeface="Lato"/>
                </a:rPr>
                <a:t>Various versions have evolved </a:t>
              </a:r>
              <a:br>
                <a:rPr lang="en-US" sz="1050">
                  <a:solidFill>
                    <a:schemeClr val="dk1"/>
                  </a:solidFill>
                  <a:latin typeface="Lato"/>
                  <a:ea typeface="Lato"/>
                  <a:cs typeface="Lato"/>
                  <a:sym typeface="Lato"/>
                </a:rPr>
              </a:br>
              <a:r>
                <a:rPr lang="en-US" sz="1050">
                  <a:solidFill>
                    <a:schemeClr val="dk1"/>
                  </a:solidFill>
                  <a:latin typeface="Lato"/>
                  <a:ea typeface="Lato"/>
                  <a:cs typeface="Lato"/>
                  <a:sym typeface="Lato"/>
                </a:rPr>
                <a:t>over the years, sometimes</a:t>
              </a:r>
              <a:endParaRPr sz="1050">
                <a:solidFill>
                  <a:schemeClr val="dk1"/>
                </a:solidFill>
                <a:latin typeface="Lato"/>
                <a:ea typeface="Lato"/>
                <a:cs typeface="Lato"/>
                <a:sym typeface="Lato"/>
              </a:endParaRPr>
            </a:p>
          </p:txBody>
        </p:sp>
        <p:sp>
          <p:nvSpPr>
            <p:cNvPr id="573" name="Google Shape;573;p43"/>
            <p:cNvSpPr txBox="1"/>
            <p:nvPr/>
          </p:nvSpPr>
          <p:spPr>
            <a:xfrm>
              <a:off x="4371260" y="2013699"/>
              <a:ext cx="2123168" cy="282162"/>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lang="en-US" sz="1400">
                  <a:solidFill>
                    <a:schemeClr val="accent2"/>
                  </a:solidFill>
                  <a:latin typeface="Lato"/>
                  <a:ea typeface="Lato"/>
                  <a:cs typeface="Lato"/>
                  <a:sym typeface="Lato"/>
                </a:rPr>
                <a:t>POINT 02</a:t>
              </a:r>
              <a:endParaRPr sz="1400">
                <a:solidFill>
                  <a:schemeClr val="accent2"/>
                </a:solidFill>
                <a:latin typeface="Lato"/>
                <a:ea typeface="Lato"/>
                <a:cs typeface="Lato"/>
                <a:sym typeface="Lato"/>
              </a:endParaRPr>
            </a:p>
          </p:txBody>
        </p:sp>
        <p:sp>
          <p:nvSpPr>
            <p:cNvPr id="574" name="Google Shape;574;p43"/>
            <p:cNvSpPr/>
            <p:nvPr/>
          </p:nvSpPr>
          <p:spPr>
            <a:xfrm>
              <a:off x="8818773" y="3668970"/>
              <a:ext cx="215944" cy="215944"/>
            </a:xfrm>
            <a:prstGeom prst="ellipse">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lt1"/>
                </a:solidFill>
                <a:latin typeface="Lato"/>
                <a:ea typeface="Lato"/>
                <a:cs typeface="Lato"/>
                <a:sym typeface="Lato"/>
              </a:endParaRPr>
            </a:p>
          </p:txBody>
        </p:sp>
        <p:cxnSp>
          <p:nvCxnSpPr>
            <p:cNvPr id="575" name="Google Shape;575;p43"/>
            <p:cNvCxnSpPr>
              <a:stCxn id="565" idx="0"/>
              <a:endCxn id="573" idx="2"/>
            </p:cNvCxnSpPr>
            <p:nvPr/>
          </p:nvCxnSpPr>
          <p:spPr>
            <a:xfrm rot="10800000">
              <a:off x="5432844" y="2295861"/>
              <a:ext cx="2400" cy="554700"/>
            </a:xfrm>
            <a:prstGeom prst="straightConnector1">
              <a:avLst/>
            </a:prstGeom>
            <a:noFill/>
            <a:ln cap="flat" cmpd="sng" w="28575">
              <a:solidFill>
                <a:schemeClr val="accent2"/>
              </a:solidFill>
              <a:prstDash val="dot"/>
              <a:miter lim="800000"/>
              <a:headEnd len="sm" w="sm" type="oval"/>
              <a:tailEnd len="med" w="med" type="oval"/>
            </a:ln>
          </p:spPr>
        </p:cxnSp>
        <p:cxnSp>
          <p:nvCxnSpPr>
            <p:cNvPr id="576" name="Google Shape;576;p43"/>
            <p:cNvCxnSpPr>
              <a:stCxn id="566" idx="10"/>
              <a:endCxn id="571" idx="0"/>
            </p:cNvCxnSpPr>
            <p:nvPr/>
          </p:nvCxnSpPr>
          <p:spPr>
            <a:xfrm>
              <a:off x="6750332" y="4705439"/>
              <a:ext cx="1200" cy="491400"/>
            </a:xfrm>
            <a:prstGeom prst="straightConnector1">
              <a:avLst/>
            </a:prstGeom>
            <a:noFill/>
            <a:ln cap="flat" cmpd="sng" w="28575">
              <a:solidFill>
                <a:schemeClr val="accent3"/>
              </a:solidFill>
              <a:prstDash val="dot"/>
              <a:miter lim="800000"/>
              <a:headEnd len="sm" w="sm" type="oval"/>
              <a:tailEnd len="med" w="med" type="oval"/>
            </a:ln>
          </p:spPr>
        </p:cxnSp>
        <p:sp>
          <p:nvSpPr>
            <p:cNvPr id="577" name="Google Shape;577;p43"/>
            <p:cNvSpPr txBox="1"/>
            <p:nvPr/>
          </p:nvSpPr>
          <p:spPr>
            <a:xfrm>
              <a:off x="7979613" y="1556284"/>
              <a:ext cx="2123168" cy="395027"/>
            </a:xfrm>
            <a:prstGeom prst="rect">
              <a:avLst/>
            </a:prstGeom>
            <a:noFill/>
            <a:ln>
              <a:noFill/>
            </a:ln>
          </p:spPr>
          <p:txBody>
            <a:bodyPr anchorCtr="0" anchor="b" bIns="45700" lIns="91425" spcFirstLastPara="1" rIns="91425" wrap="square" tIns="45700">
              <a:spAutoFit/>
            </a:bodyPr>
            <a:lstStyle/>
            <a:p>
              <a:pPr indent="0" lvl="0" marL="0" marR="0" rtl="0" algn="r">
                <a:spcBef>
                  <a:spcPts val="0"/>
                </a:spcBef>
                <a:spcAft>
                  <a:spcPts val="0"/>
                </a:spcAft>
                <a:buNone/>
              </a:pPr>
              <a:r>
                <a:rPr lang="en-US" sz="1050">
                  <a:solidFill>
                    <a:schemeClr val="dk1"/>
                  </a:solidFill>
                  <a:latin typeface="Lato"/>
                  <a:ea typeface="Lato"/>
                  <a:cs typeface="Lato"/>
                  <a:sym typeface="Lato"/>
                </a:rPr>
                <a:t>Contrary to popular belief, </a:t>
              </a:r>
              <a:br>
                <a:rPr lang="en-US" sz="1050">
                  <a:solidFill>
                    <a:schemeClr val="dk1"/>
                  </a:solidFill>
                  <a:latin typeface="Lato"/>
                  <a:ea typeface="Lato"/>
                  <a:cs typeface="Lato"/>
                  <a:sym typeface="Lato"/>
                </a:rPr>
              </a:br>
              <a:r>
                <a:rPr lang="en-US" sz="1050">
                  <a:solidFill>
                    <a:schemeClr val="dk1"/>
                  </a:solidFill>
                  <a:latin typeface="Lato"/>
                  <a:ea typeface="Lato"/>
                  <a:cs typeface="Lato"/>
                  <a:sym typeface="Lato"/>
                </a:rPr>
                <a:t>Lorem Ipsum is not simply</a:t>
              </a:r>
              <a:endParaRPr sz="1050">
                <a:solidFill>
                  <a:schemeClr val="dk1"/>
                </a:solidFill>
                <a:latin typeface="Lato"/>
                <a:ea typeface="Lato"/>
                <a:cs typeface="Lato"/>
                <a:sym typeface="Lato"/>
              </a:endParaRPr>
            </a:p>
          </p:txBody>
        </p:sp>
        <p:sp>
          <p:nvSpPr>
            <p:cNvPr id="578" name="Google Shape;578;p43"/>
            <p:cNvSpPr txBox="1"/>
            <p:nvPr/>
          </p:nvSpPr>
          <p:spPr>
            <a:xfrm>
              <a:off x="7979613" y="2013699"/>
              <a:ext cx="2123168" cy="282162"/>
            </a:xfrm>
            <a:prstGeom prst="rect">
              <a:avLst/>
            </a:prstGeom>
            <a:noFill/>
            <a:ln>
              <a:noFill/>
            </a:ln>
          </p:spPr>
          <p:txBody>
            <a:bodyPr anchorCtr="0" anchor="b" bIns="45700" lIns="91425" spcFirstLastPara="1" rIns="91425" wrap="square" tIns="45700">
              <a:spAutoFit/>
            </a:bodyPr>
            <a:lstStyle/>
            <a:p>
              <a:pPr indent="0" lvl="0" marL="0" marR="0" rtl="0" algn="r">
                <a:spcBef>
                  <a:spcPts val="0"/>
                </a:spcBef>
                <a:spcAft>
                  <a:spcPts val="0"/>
                </a:spcAft>
                <a:buNone/>
              </a:pPr>
              <a:r>
                <a:rPr lang="en-US" sz="1400">
                  <a:solidFill>
                    <a:schemeClr val="accent4"/>
                  </a:solidFill>
                  <a:latin typeface="Lato"/>
                  <a:ea typeface="Lato"/>
                  <a:cs typeface="Lato"/>
                  <a:sym typeface="Lato"/>
                </a:rPr>
                <a:t>POINT 04</a:t>
              </a:r>
              <a:endParaRPr sz="1400">
                <a:solidFill>
                  <a:schemeClr val="accent4"/>
                </a:solidFill>
                <a:latin typeface="Lato"/>
                <a:ea typeface="Lato"/>
                <a:cs typeface="Lato"/>
                <a:sym typeface="Lato"/>
              </a:endParaRPr>
            </a:p>
          </p:txBody>
        </p:sp>
        <p:sp>
          <p:nvSpPr>
            <p:cNvPr id="579" name="Google Shape;579;p43"/>
            <p:cNvSpPr/>
            <p:nvPr/>
          </p:nvSpPr>
          <p:spPr>
            <a:xfrm>
              <a:off x="9715017" y="2094720"/>
              <a:ext cx="215944" cy="215944"/>
            </a:xfrm>
            <a:prstGeom prst="ellipse">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lt1"/>
                </a:solidFill>
                <a:latin typeface="Lato"/>
                <a:ea typeface="Lato"/>
                <a:cs typeface="Lato"/>
                <a:sym typeface="Lato"/>
              </a:endParaRPr>
            </a:p>
          </p:txBody>
        </p:sp>
        <p:cxnSp>
          <p:nvCxnSpPr>
            <p:cNvPr id="580" name="Google Shape;580;p43"/>
            <p:cNvCxnSpPr>
              <a:stCxn id="574" idx="6"/>
              <a:endCxn id="579" idx="4"/>
            </p:cNvCxnSpPr>
            <p:nvPr/>
          </p:nvCxnSpPr>
          <p:spPr>
            <a:xfrm flipH="1" rot="10800000">
              <a:off x="9034717" y="2310542"/>
              <a:ext cx="788400" cy="1466400"/>
            </a:xfrm>
            <a:prstGeom prst="bentConnector2">
              <a:avLst/>
            </a:prstGeom>
            <a:noFill/>
            <a:ln cap="flat" cmpd="sng" w="28575">
              <a:solidFill>
                <a:schemeClr val="accent4"/>
              </a:solidFill>
              <a:prstDash val="dot"/>
              <a:miter lim="800000"/>
              <a:headEnd len="sm" w="sm" type="oval"/>
              <a:tailEnd len="med" w="med" type="oval"/>
            </a:ln>
          </p:spPr>
        </p:cxnSp>
        <p:sp>
          <p:nvSpPr>
            <p:cNvPr id="581" name="Google Shape;581;p43"/>
            <p:cNvSpPr/>
            <p:nvPr/>
          </p:nvSpPr>
          <p:spPr>
            <a:xfrm>
              <a:off x="7887278" y="3590750"/>
              <a:ext cx="582828" cy="382182"/>
            </a:xfrm>
            <a:custGeom>
              <a:rect b="b" l="l" r="r" t="t"/>
              <a:pathLst>
                <a:path extrusionOk="0" h="834" w="1270">
                  <a:moveTo>
                    <a:pt x="16" y="444"/>
                  </a:moveTo>
                  <a:lnTo>
                    <a:pt x="178" y="500"/>
                  </a:lnTo>
                  <a:cubicBezTo>
                    <a:pt x="181" y="501"/>
                    <a:pt x="184" y="501"/>
                    <a:pt x="186" y="501"/>
                  </a:cubicBezTo>
                  <a:cubicBezTo>
                    <a:pt x="190" y="501"/>
                    <a:pt x="193" y="500"/>
                    <a:pt x="196" y="498"/>
                  </a:cubicBezTo>
                  <a:cubicBezTo>
                    <a:pt x="201" y="496"/>
                    <a:pt x="205" y="492"/>
                    <a:pt x="208" y="485"/>
                  </a:cubicBezTo>
                  <a:lnTo>
                    <a:pt x="337" y="109"/>
                  </a:lnTo>
                  <a:lnTo>
                    <a:pt x="346" y="113"/>
                  </a:lnTo>
                  <a:cubicBezTo>
                    <a:pt x="378" y="125"/>
                    <a:pt x="414" y="122"/>
                    <a:pt x="445" y="108"/>
                  </a:cubicBezTo>
                  <a:lnTo>
                    <a:pt x="461" y="100"/>
                  </a:lnTo>
                  <a:cubicBezTo>
                    <a:pt x="481" y="90"/>
                    <a:pt x="504" y="89"/>
                    <a:pt x="525" y="96"/>
                  </a:cubicBezTo>
                  <a:lnTo>
                    <a:pt x="825" y="200"/>
                  </a:lnTo>
                  <a:cubicBezTo>
                    <a:pt x="822" y="212"/>
                    <a:pt x="816" y="228"/>
                    <a:pt x="804" y="236"/>
                  </a:cubicBezTo>
                  <a:cubicBezTo>
                    <a:pt x="790" y="245"/>
                    <a:pt x="772" y="245"/>
                    <a:pt x="746" y="236"/>
                  </a:cubicBezTo>
                  <a:lnTo>
                    <a:pt x="613" y="190"/>
                  </a:lnTo>
                  <a:cubicBezTo>
                    <a:pt x="608" y="188"/>
                    <a:pt x="601" y="189"/>
                    <a:pt x="594" y="192"/>
                  </a:cubicBezTo>
                  <a:cubicBezTo>
                    <a:pt x="589" y="194"/>
                    <a:pt x="585" y="200"/>
                    <a:pt x="584" y="206"/>
                  </a:cubicBezTo>
                  <a:cubicBezTo>
                    <a:pt x="584" y="208"/>
                    <a:pt x="565" y="277"/>
                    <a:pt x="506" y="309"/>
                  </a:cubicBezTo>
                  <a:cubicBezTo>
                    <a:pt x="469" y="329"/>
                    <a:pt x="422" y="330"/>
                    <a:pt x="368" y="312"/>
                  </a:cubicBezTo>
                  <a:cubicBezTo>
                    <a:pt x="356" y="308"/>
                    <a:pt x="342" y="314"/>
                    <a:pt x="338" y="326"/>
                  </a:cubicBezTo>
                  <a:cubicBezTo>
                    <a:pt x="334" y="338"/>
                    <a:pt x="341" y="352"/>
                    <a:pt x="353" y="356"/>
                  </a:cubicBezTo>
                  <a:cubicBezTo>
                    <a:pt x="384" y="366"/>
                    <a:pt x="413" y="372"/>
                    <a:pt x="441" y="372"/>
                  </a:cubicBezTo>
                  <a:cubicBezTo>
                    <a:pt x="473" y="372"/>
                    <a:pt x="501" y="365"/>
                    <a:pt x="528" y="350"/>
                  </a:cubicBezTo>
                  <a:cubicBezTo>
                    <a:pt x="581" y="322"/>
                    <a:pt x="608" y="272"/>
                    <a:pt x="620" y="242"/>
                  </a:cubicBezTo>
                  <a:lnTo>
                    <a:pt x="732" y="281"/>
                  </a:lnTo>
                  <a:cubicBezTo>
                    <a:pt x="772" y="294"/>
                    <a:pt x="804" y="293"/>
                    <a:pt x="830" y="274"/>
                  </a:cubicBezTo>
                  <a:cubicBezTo>
                    <a:pt x="872" y="246"/>
                    <a:pt x="873" y="189"/>
                    <a:pt x="873" y="186"/>
                  </a:cubicBezTo>
                  <a:cubicBezTo>
                    <a:pt x="873" y="177"/>
                    <a:pt x="868" y="168"/>
                    <a:pt x="858" y="164"/>
                  </a:cubicBezTo>
                  <a:lnTo>
                    <a:pt x="541" y="54"/>
                  </a:lnTo>
                  <a:cubicBezTo>
                    <a:pt x="509" y="44"/>
                    <a:pt x="473" y="45"/>
                    <a:pt x="442" y="61"/>
                  </a:cubicBezTo>
                  <a:lnTo>
                    <a:pt x="426" y="69"/>
                  </a:lnTo>
                  <a:cubicBezTo>
                    <a:pt x="406" y="78"/>
                    <a:pt x="384" y="80"/>
                    <a:pt x="362" y="73"/>
                  </a:cubicBezTo>
                  <a:lnTo>
                    <a:pt x="336" y="64"/>
                  </a:lnTo>
                  <a:cubicBezTo>
                    <a:pt x="334" y="62"/>
                    <a:pt x="333" y="62"/>
                    <a:pt x="332" y="61"/>
                  </a:cubicBezTo>
                  <a:lnTo>
                    <a:pt x="169" y="5"/>
                  </a:lnTo>
                  <a:cubicBezTo>
                    <a:pt x="164" y="4"/>
                    <a:pt x="157" y="4"/>
                    <a:pt x="152" y="6"/>
                  </a:cubicBezTo>
                  <a:cubicBezTo>
                    <a:pt x="146" y="9"/>
                    <a:pt x="142" y="13"/>
                    <a:pt x="140" y="20"/>
                  </a:cubicBezTo>
                  <a:lnTo>
                    <a:pt x="1" y="414"/>
                  </a:lnTo>
                  <a:cubicBezTo>
                    <a:pt x="0" y="420"/>
                    <a:pt x="0" y="426"/>
                    <a:pt x="2" y="432"/>
                  </a:cubicBezTo>
                  <a:cubicBezTo>
                    <a:pt x="5" y="437"/>
                    <a:pt x="10" y="441"/>
                    <a:pt x="16" y="444"/>
                  </a:cubicBezTo>
                  <a:close/>
                  <a:moveTo>
                    <a:pt x="174" y="52"/>
                  </a:moveTo>
                  <a:lnTo>
                    <a:pt x="294" y="93"/>
                  </a:lnTo>
                  <a:lnTo>
                    <a:pt x="172" y="449"/>
                  </a:lnTo>
                  <a:lnTo>
                    <a:pt x="52" y="408"/>
                  </a:lnTo>
                  <a:lnTo>
                    <a:pt x="174" y="52"/>
                  </a:lnTo>
                  <a:close/>
                  <a:moveTo>
                    <a:pt x="154" y="393"/>
                  </a:moveTo>
                  <a:cubicBezTo>
                    <a:pt x="149" y="408"/>
                    <a:pt x="133" y="416"/>
                    <a:pt x="118" y="410"/>
                  </a:cubicBezTo>
                  <a:cubicBezTo>
                    <a:pt x="104" y="405"/>
                    <a:pt x="96" y="389"/>
                    <a:pt x="101" y="374"/>
                  </a:cubicBezTo>
                  <a:cubicBezTo>
                    <a:pt x="106" y="360"/>
                    <a:pt x="122" y="352"/>
                    <a:pt x="137" y="357"/>
                  </a:cubicBezTo>
                  <a:cubicBezTo>
                    <a:pt x="152" y="361"/>
                    <a:pt x="160" y="377"/>
                    <a:pt x="154" y="393"/>
                  </a:cubicBezTo>
                  <a:close/>
                  <a:moveTo>
                    <a:pt x="1065" y="474"/>
                  </a:moveTo>
                  <a:lnTo>
                    <a:pt x="1009" y="526"/>
                  </a:lnTo>
                  <a:cubicBezTo>
                    <a:pt x="958" y="573"/>
                    <a:pt x="901" y="612"/>
                    <a:pt x="840" y="642"/>
                  </a:cubicBezTo>
                  <a:lnTo>
                    <a:pt x="544" y="788"/>
                  </a:lnTo>
                  <a:cubicBezTo>
                    <a:pt x="537" y="790"/>
                    <a:pt x="530" y="792"/>
                    <a:pt x="522" y="789"/>
                  </a:cubicBezTo>
                  <a:cubicBezTo>
                    <a:pt x="516" y="786"/>
                    <a:pt x="510" y="782"/>
                    <a:pt x="506" y="776"/>
                  </a:cubicBezTo>
                  <a:cubicBezTo>
                    <a:pt x="504" y="769"/>
                    <a:pt x="502" y="762"/>
                    <a:pt x="505" y="754"/>
                  </a:cubicBezTo>
                  <a:cubicBezTo>
                    <a:pt x="508" y="748"/>
                    <a:pt x="512" y="742"/>
                    <a:pt x="518" y="738"/>
                  </a:cubicBezTo>
                  <a:lnTo>
                    <a:pt x="684" y="657"/>
                  </a:lnTo>
                  <a:cubicBezTo>
                    <a:pt x="694" y="652"/>
                    <a:pt x="700" y="638"/>
                    <a:pt x="694" y="626"/>
                  </a:cubicBezTo>
                  <a:cubicBezTo>
                    <a:pt x="689" y="616"/>
                    <a:pt x="676" y="610"/>
                    <a:pt x="664" y="616"/>
                  </a:cubicBezTo>
                  <a:lnTo>
                    <a:pt x="502" y="696"/>
                  </a:lnTo>
                  <a:lnTo>
                    <a:pt x="502" y="696"/>
                  </a:lnTo>
                  <a:lnTo>
                    <a:pt x="421" y="736"/>
                  </a:lnTo>
                  <a:cubicBezTo>
                    <a:pt x="408" y="742"/>
                    <a:pt x="392" y="737"/>
                    <a:pt x="385" y="724"/>
                  </a:cubicBezTo>
                  <a:cubicBezTo>
                    <a:pt x="378" y="710"/>
                    <a:pt x="384" y="694"/>
                    <a:pt x="397" y="688"/>
                  </a:cubicBezTo>
                  <a:lnTo>
                    <a:pt x="414" y="680"/>
                  </a:lnTo>
                  <a:lnTo>
                    <a:pt x="458" y="658"/>
                  </a:lnTo>
                  <a:lnTo>
                    <a:pt x="458" y="658"/>
                  </a:lnTo>
                  <a:lnTo>
                    <a:pt x="636" y="570"/>
                  </a:lnTo>
                  <a:cubicBezTo>
                    <a:pt x="646" y="565"/>
                    <a:pt x="652" y="552"/>
                    <a:pt x="646" y="540"/>
                  </a:cubicBezTo>
                  <a:cubicBezTo>
                    <a:pt x="641" y="529"/>
                    <a:pt x="628" y="524"/>
                    <a:pt x="616" y="529"/>
                  </a:cubicBezTo>
                  <a:lnTo>
                    <a:pt x="396" y="637"/>
                  </a:lnTo>
                  <a:lnTo>
                    <a:pt x="378" y="645"/>
                  </a:lnTo>
                  <a:lnTo>
                    <a:pt x="378" y="645"/>
                  </a:lnTo>
                  <a:lnTo>
                    <a:pt x="349" y="660"/>
                  </a:lnTo>
                  <a:cubicBezTo>
                    <a:pt x="342" y="662"/>
                    <a:pt x="336" y="664"/>
                    <a:pt x="328" y="661"/>
                  </a:cubicBezTo>
                  <a:cubicBezTo>
                    <a:pt x="321" y="658"/>
                    <a:pt x="316" y="654"/>
                    <a:pt x="312" y="648"/>
                  </a:cubicBezTo>
                  <a:cubicBezTo>
                    <a:pt x="309" y="641"/>
                    <a:pt x="308" y="634"/>
                    <a:pt x="310" y="626"/>
                  </a:cubicBezTo>
                  <a:cubicBezTo>
                    <a:pt x="313" y="620"/>
                    <a:pt x="317" y="614"/>
                    <a:pt x="324" y="610"/>
                  </a:cubicBezTo>
                  <a:lnTo>
                    <a:pt x="353" y="596"/>
                  </a:lnTo>
                  <a:lnTo>
                    <a:pt x="353" y="596"/>
                  </a:lnTo>
                  <a:lnTo>
                    <a:pt x="566" y="492"/>
                  </a:lnTo>
                  <a:cubicBezTo>
                    <a:pt x="577" y="486"/>
                    <a:pt x="582" y="473"/>
                    <a:pt x="577" y="461"/>
                  </a:cubicBezTo>
                  <a:cubicBezTo>
                    <a:pt x="572" y="450"/>
                    <a:pt x="558" y="445"/>
                    <a:pt x="546" y="450"/>
                  </a:cubicBezTo>
                  <a:lnTo>
                    <a:pt x="409" y="517"/>
                  </a:lnTo>
                  <a:lnTo>
                    <a:pt x="409" y="517"/>
                  </a:lnTo>
                  <a:lnTo>
                    <a:pt x="333" y="554"/>
                  </a:lnTo>
                  <a:cubicBezTo>
                    <a:pt x="326" y="557"/>
                    <a:pt x="320" y="558"/>
                    <a:pt x="312" y="556"/>
                  </a:cubicBezTo>
                  <a:cubicBezTo>
                    <a:pt x="305" y="553"/>
                    <a:pt x="300" y="549"/>
                    <a:pt x="296" y="542"/>
                  </a:cubicBezTo>
                  <a:cubicBezTo>
                    <a:pt x="293" y="536"/>
                    <a:pt x="292" y="529"/>
                    <a:pt x="294" y="521"/>
                  </a:cubicBezTo>
                  <a:cubicBezTo>
                    <a:pt x="297" y="514"/>
                    <a:pt x="301" y="509"/>
                    <a:pt x="308" y="505"/>
                  </a:cubicBezTo>
                  <a:lnTo>
                    <a:pt x="421" y="450"/>
                  </a:lnTo>
                  <a:cubicBezTo>
                    <a:pt x="432" y="445"/>
                    <a:pt x="437" y="432"/>
                    <a:pt x="432" y="420"/>
                  </a:cubicBezTo>
                  <a:cubicBezTo>
                    <a:pt x="426" y="408"/>
                    <a:pt x="413" y="404"/>
                    <a:pt x="401" y="409"/>
                  </a:cubicBezTo>
                  <a:lnTo>
                    <a:pt x="288" y="464"/>
                  </a:lnTo>
                  <a:cubicBezTo>
                    <a:pt x="270" y="472"/>
                    <a:pt x="257" y="486"/>
                    <a:pt x="250" y="505"/>
                  </a:cubicBezTo>
                  <a:cubicBezTo>
                    <a:pt x="244" y="524"/>
                    <a:pt x="245" y="544"/>
                    <a:pt x="254" y="561"/>
                  </a:cubicBezTo>
                  <a:cubicBezTo>
                    <a:pt x="260" y="572"/>
                    <a:pt x="268" y="581"/>
                    <a:pt x="277" y="588"/>
                  </a:cubicBezTo>
                  <a:cubicBezTo>
                    <a:pt x="272" y="594"/>
                    <a:pt x="268" y="601"/>
                    <a:pt x="265" y="609"/>
                  </a:cubicBezTo>
                  <a:cubicBezTo>
                    <a:pt x="258" y="628"/>
                    <a:pt x="260" y="648"/>
                    <a:pt x="269" y="665"/>
                  </a:cubicBezTo>
                  <a:cubicBezTo>
                    <a:pt x="277" y="682"/>
                    <a:pt x="292" y="696"/>
                    <a:pt x="310" y="702"/>
                  </a:cubicBezTo>
                  <a:cubicBezTo>
                    <a:pt x="318" y="705"/>
                    <a:pt x="326" y="706"/>
                    <a:pt x="334" y="706"/>
                  </a:cubicBezTo>
                  <a:lnTo>
                    <a:pt x="334" y="706"/>
                  </a:lnTo>
                  <a:cubicBezTo>
                    <a:pt x="334" y="718"/>
                    <a:pt x="336" y="730"/>
                    <a:pt x="341" y="741"/>
                  </a:cubicBezTo>
                  <a:cubicBezTo>
                    <a:pt x="353" y="766"/>
                    <a:pt x="380" y="782"/>
                    <a:pt x="406" y="782"/>
                  </a:cubicBezTo>
                  <a:cubicBezTo>
                    <a:pt x="417" y="782"/>
                    <a:pt x="428" y="780"/>
                    <a:pt x="438" y="774"/>
                  </a:cubicBezTo>
                  <a:lnTo>
                    <a:pt x="456" y="766"/>
                  </a:lnTo>
                  <a:cubicBezTo>
                    <a:pt x="456" y="776"/>
                    <a:pt x="458" y="785"/>
                    <a:pt x="462" y="793"/>
                  </a:cubicBezTo>
                  <a:cubicBezTo>
                    <a:pt x="470" y="810"/>
                    <a:pt x="485" y="824"/>
                    <a:pt x="504" y="830"/>
                  </a:cubicBezTo>
                  <a:cubicBezTo>
                    <a:pt x="512" y="833"/>
                    <a:pt x="520" y="834"/>
                    <a:pt x="528" y="834"/>
                  </a:cubicBezTo>
                  <a:cubicBezTo>
                    <a:pt x="538" y="834"/>
                    <a:pt x="549" y="832"/>
                    <a:pt x="560" y="826"/>
                  </a:cubicBezTo>
                  <a:lnTo>
                    <a:pt x="856" y="681"/>
                  </a:lnTo>
                  <a:cubicBezTo>
                    <a:pt x="921" y="649"/>
                    <a:pt x="982" y="608"/>
                    <a:pt x="1036" y="558"/>
                  </a:cubicBezTo>
                  <a:lnTo>
                    <a:pt x="1102" y="497"/>
                  </a:lnTo>
                  <a:lnTo>
                    <a:pt x="1254" y="422"/>
                  </a:lnTo>
                  <a:cubicBezTo>
                    <a:pt x="1265" y="417"/>
                    <a:pt x="1270" y="404"/>
                    <a:pt x="1265" y="392"/>
                  </a:cubicBezTo>
                  <a:lnTo>
                    <a:pt x="1084" y="16"/>
                  </a:lnTo>
                  <a:cubicBezTo>
                    <a:pt x="1078" y="5"/>
                    <a:pt x="1065" y="0"/>
                    <a:pt x="1053" y="5"/>
                  </a:cubicBezTo>
                  <a:lnTo>
                    <a:pt x="898" y="81"/>
                  </a:lnTo>
                  <a:cubicBezTo>
                    <a:pt x="893" y="84"/>
                    <a:pt x="889" y="88"/>
                    <a:pt x="886" y="94"/>
                  </a:cubicBezTo>
                  <a:cubicBezTo>
                    <a:pt x="885" y="100"/>
                    <a:pt x="885" y="106"/>
                    <a:pt x="888" y="112"/>
                  </a:cubicBezTo>
                  <a:lnTo>
                    <a:pt x="1065" y="474"/>
                  </a:lnTo>
                  <a:close/>
                  <a:moveTo>
                    <a:pt x="1053" y="56"/>
                  </a:moveTo>
                  <a:lnTo>
                    <a:pt x="1218" y="393"/>
                  </a:lnTo>
                  <a:lnTo>
                    <a:pt x="1104" y="449"/>
                  </a:lnTo>
                  <a:lnTo>
                    <a:pt x="938" y="112"/>
                  </a:lnTo>
                  <a:lnTo>
                    <a:pt x="1053" y="56"/>
                  </a:lnTo>
                  <a:close/>
                  <a:moveTo>
                    <a:pt x="1117" y="392"/>
                  </a:moveTo>
                  <a:cubicBezTo>
                    <a:pt x="1110" y="378"/>
                    <a:pt x="1116" y="362"/>
                    <a:pt x="1129" y="356"/>
                  </a:cubicBezTo>
                  <a:cubicBezTo>
                    <a:pt x="1142" y="349"/>
                    <a:pt x="1158" y="354"/>
                    <a:pt x="1165" y="368"/>
                  </a:cubicBezTo>
                  <a:cubicBezTo>
                    <a:pt x="1172" y="381"/>
                    <a:pt x="1166" y="397"/>
                    <a:pt x="1153" y="404"/>
                  </a:cubicBezTo>
                  <a:cubicBezTo>
                    <a:pt x="1140" y="412"/>
                    <a:pt x="1124" y="405"/>
                    <a:pt x="1117" y="392"/>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grpSp>
          <p:nvGrpSpPr>
            <p:cNvPr id="582" name="Google Shape;582;p43"/>
            <p:cNvGrpSpPr/>
            <p:nvPr/>
          </p:nvGrpSpPr>
          <p:grpSpPr>
            <a:xfrm>
              <a:off x="3787624" y="3495675"/>
              <a:ext cx="491380" cy="572332"/>
              <a:chOff x="-338" y="1483"/>
              <a:chExt cx="261" cy="304"/>
            </a:xfrm>
          </p:grpSpPr>
          <p:sp>
            <p:nvSpPr>
              <p:cNvPr id="583" name="Google Shape;583;p43"/>
              <p:cNvSpPr/>
              <p:nvPr/>
            </p:nvSpPr>
            <p:spPr>
              <a:xfrm>
                <a:off x="-338" y="1483"/>
                <a:ext cx="261" cy="304"/>
              </a:xfrm>
              <a:custGeom>
                <a:rect b="b" l="l" r="r" t="t"/>
                <a:pathLst>
                  <a:path extrusionOk="0" h="632" w="546">
                    <a:moveTo>
                      <a:pt x="274" y="632"/>
                    </a:moveTo>
                    <a:lnTo>
                      <a:pt x="0" y="475"/>
                    </a:lnTo>
                    <a:lnTo>
                      <a:pt x="0" y="159"/>
                    </a:lnTo>
                    <a:lnTo>
                      <a:pt x="272" y="0"/>
                    </a:lnTo>
                    <a:lnTo>
                      <a:pt x="545" y="157"/>
                    </a:lnTo>
                    <a:lnTo>
                      <a:pt x="546" y="473"/>
                    </a:lnTo>
                    <a:lnTo>
                      <a:pt x="274" y="632"/>
                    </a:lnTo>
                    <a:close/>
                    <a:moveTo>
                      <a:pt x="26" y="459"/>
                    </a:moveTo>
                    <a:lnTo>
                      <a:pt x="273" y="600"/>
                    </a:lnTo>
                    <a:lnTo>
                      <a:pt x="520" y="457"/>
                    </a:lnTo>
                    <a:lnTo>
                      <a:pt x="518" y="173"/>
                    </a:lnTo>
                    <a:lnTo>
                      <a:pt x="272" y="32"/>
                    </a:lnTo>
                    <a:lnTo>
                      <a:pt x="26" y="175"/>
                    </a:lnTo>
                    <a:lnTo>
                      <a:pt x="26" y="459"/>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584" name="Google Shape;584;p43"/>
              <p:cNvSpPr/>
              <p:nvPr/>
            </p:nvSpPr>
            <p:spPr>
              <a:xfrm>
                <a:off x="-211" y="1557"/>
                <a:ext cx="131" cy="83"/>
              </a:xfrm>
              <a:custGeom>
                <a:rect b="b" l="l" r="r" t="t"/>
                <a:pathLst>
                  <a:path extrusionOk="0" h="174" w="273">
                    <a:moveTo>
                      <a:pt x="260" y="0"/>
                    </a:moveTo>
                    <a:lnTo>
                      <a:pt x="273" y="24"/>
                    </a:lnTo>
                    <a:lnTo>
                      <a:pt x="13" y="174"/>
                    </a:lnTo>
                    <a:lnTo>
                      <a:pt x="0" y="151"/>
                    </a:lnTo>
                    <a:lnTo>
                      <a:pt x="26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585" name="Google Shape;585;p43"/>
              <p:cNvSpPr/>
              <p:nvPr/>
            </p:nvSpPr>
            <p:spPr>
              <a:xfrm>
                <a:off x="-214" y="1634"/>
                <a:ext cx="14" cy="145"/>
              </a:xfrm>
              <a:custGeom>
                <a:rect b="b" l="l" r="r" t="t"/>
                <a:pathLst>
                  <a:path extrusionOk="0" h="300" w="28">
                    <a:moveTo>
                      <a:pt x="26" y="0"/>
                    </a:moveTo>
                    <a:lnTo>
                      <a:pt x="28" y="300"/>
                    </a:lnTo>
                    <a:lnTo>
                      <a:pt x="1" y="300"/>
                    </a:lnTo>
                    <a:lnTo>
                      <a:pt x="0" y="0"/>
                    </a:lnTo>
                    <a:lnTo>
                      <a:pt x="26"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586" name="Google Shape;586;p43"/>
              <p:cNvSpPr/>
              <p:nvPr/>
            </p:nvSpPr>
            <p:spPr>
              <a:xfrm>
                <a:off x="-336" y="1557"/>
                <a:ext cx="132" cy="84"/>
              </a:xfrm>
              <a:custGeom>
                <a:rect b="b" l="l" r="r" t="t"/>
                <a:pathLst>
                  <a:path extrusionOk="0" h="173" w="274">
                    <a:moveTo>
                      <a:pt x="14" y="0"/>
                    </a:moveTo>
                    <a:lnTo>
                      <a:pt x="274" y="149"/>
                    </a:lnTo>
                    <a:lnTo>
                      <a:pt x="260" y="173"/>
                    </a:lnTo>
                    <a:lnTo>
                      <a:pt x="0" y="23"/>
                    </a:lnTo>
                    <a:lnTo>
                      <a:pt x="14"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587" name="Google Shape;587;p43"/>
              <p:cNvSpPr/>
              <p:nvPr/>
            </p:nvSpPr>
            <p:spPr>
              <a:xfrm>
                <a:off x="-273" y="1521"/>
                <a:ext cx="135" cy="127"/>
              </a:xfrm>
              <a:custGeom>
                <a:rect b="b" l="l" r="r" t="t"/>
                <a:pathLst>
                  <a:path extrusionOk="0" h="265" w="280">
                    <a:moveTo>
                      <a:pt x="280" y="265"/>
                    </a:moveTo>
                    <a:lnTo>
                      <a:pt x="253" y="265"/>
                    </a:lnTo>
                    <a:lnTo>
                      <a:pt x="253" y="169"/>
                    </a:lnTo>
                    <a:lnTo>
                      <a:pt x="0" y="24"/>
                    </a:lnTo>
                    <a:lnTo>
                      <a:pt x="13" y="0"/>
                    </a:lnTo>
                    <a:lnTo>
                      <a:pt x="280" y="153"/>
                    </a:lnTo>
                    <a:lnTo>
                      <a:pt x="280" y="26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grpSp>
        <p:sp>
          <p:nvSpPr>
            <p:cNvPr id="588" name="Google Shape;588;p43"/>
            <p:cNvSpPr/>
            <p:nvPr/>
          </p:nvSpPr>
          <p:spPr>
            <a:xfrm>
              <a:off x="6529470" y="3567477"/>
              <a:ext cx="506852" cy="428728"/>
            </a:xfrm>
            <a:custGeom>
              <a:rect b="b" l="l" r="r" t="t"/>
              <a:pathLst>
                <a:path extrusionOk="0" h="935" w="1108">
                  <a:moveTo>
                    <a:pt x="1012" y="295"/>
                  </a:moveTo>
                  <a:lnTo>
                    <a:pt x="765" y="295"/>
                  </a:lnTo>
                  <a:lnTo>
                    <a:pt x="765" y="95"/>
                  </a:lnTo>
                  <a:cubicBezTo>
                    <a:pt x="765" y="43"/>
                    <a:pt x="723" y="0"/>
                    <a:pt x="671" y="0"/>
                  </a:cubicBezTo>
                  <a:lnTo>
                    <a:pt x="95" y="0"/>
                  </a:lnTo>
                  <a:cubicBezTo>
                    <a:pt x="43" y="0"/>
                    <a:pt x="0" y="43"/>
                    <a:pt x="0" y="95"/>
                  </a:cubicBezTo>
                  <a:lnTo>
                    <a:pt x="0" y="441"/>
                  </a:lnTo>
                  <a:cubicBezTo>
                    <a:pt x="0" y="493"/>
                    <a:pt x="43" y="536"/>
                    <a:pt x="95" y="536"/>
                  </a:cubicBezTo>
                  <a:lnTo>
                    <a:pt x="151" y="536"/>
                  </a:lnTo>
                  <a:lnTo>
                    <a:pt x="221" y="631"/>
                  </a:lnTo>
                  <a:cubicBezTo>
                    <a:pt x="225" y="637"/>
                    <a:pt x="233" y="640"/>
                    <a:pt x="241" y="640"/>
                  </a:cubicBezTo>
                  <a:cubicBezTo>
                    <a:pt x="249" y="640"/>
                    <a:pt x="256" y="636"/>
                    <a:pt x="261" y="631"/>
                  </a:cubicBezTo>
                  <a:lnTo>
                    <a:pt x="332" y="536"/>
                  </a:lnTo>
                  <a:lnTo>
                    <a:pt x="343" y="536"/>
                  </a:lnTo>
                  <a:lnTo>
                    <a:pt x="343" y="736"/>
                  </a:lnTo>
                  <a:cubicBezTo>
                    <a:pt x="343" y="788"/>
                    <a:pt x="385" y="831"/>
                    <a:pt x="437" y="831"/>
                  </a:cubicBezTo>
                  <a:lnTo>
                    <a:pt x="776" y="831"/>
                  </a:lnTo>
                  <a:lnTo>
                    <a:pt x="847" y="925"/>
                  </a:lnTo>
                  <a:cubicBezTo>
                    <a:pt x="851" y="932"/>
                    <a:pt x="859" y="935"/>
                    <a:pt x="867" y="935"/>
                  </a:cubicBezTo>
                  <a:cubicBezTo>
                    <a:pt x="875" y="935"/>
                    <a:pt x="881" y="931"/>
                    <a:pt x="887" y="925"/>
                  </a:cubicBezTo>
                  <a:lnTo>
                    <a:pt x="957" y="831"/>
                  </a:lnTo>
                  <a:lnTo>
                    <a:pt x="1013" y="831"/>
                  </a:lnTo>
                  <a:cubicBezTo>
                    <a:pt x="1065" y="831"/>
                    <a:pt x="1108" y="788"/>
                    <a:pt x="1108" y="736"/>
                  </a:cubicBezTo>
                  <a:lnTo>
                    <a:pt x="1108" y="389"/>
                  </a:lnTo>
                  <a:cubicBezTo>
                    <a:pt x="1108" y="337"/>
                    <a:pt x="1065" y="295"/>
                    <a:pt x="1012" y="295"/>
                  </a:cubicBezTo>
                  <a:close/>
                  <a:moveTo>
                    <a:pt x="319" y="487"/>
                  </a:moveTo>
                  <a:cubicBezTo>
                    <a:pt x="311" y="487"/>
                    <a:pt x="304" y="491"/>
                    <a:pt x="299" y="496"/>
                  </a:cubicBezTo>
                  <a:lnTo>
                    <a:pt x="240" y="573"/>
                  </a:lnTo>
                  <a:lnTo>
                    <a:pt x="181" y="496"/>
                  </a:lnTo>
                  <a:cubicBezTo>
                    <a:pt x="177" y="489"/>
                    <a:pt x="169" y="487"/>
                    <a:pt x="161" y="487"/>
                  </a:cubicBezTo>
                  <a:lnTo>
                    <a:pt x="92" y="487"/>
                  </a:lnTo>
                  <a:cubicBezTo>
                    <a:pt x="67" y="487"/>
                    <a:pt x="47" y="467"/>
                    <a:pt x="47" y="441"/>
                  </a:cubicBezTo>
                  <a:lnTo>
                    <a:pt x="47" y="95"/>
                  </a:lnTo>
                  <a:cubicBezTo>
                    <a:pt x="47" y="69"/>
                    <a:pt x="67" y="49"/>
                    <a:pt x="92" y="49"/>
                  </a:cubicBezTo>
                  <a:lnTo>
                    <a:pt x="668" y="49"/>
                  </a:lnTo>
                  <a:cubicBezTo>
                    <a:pt x="693" y="49"/>
                    <a:pt x="713" y="69"/>
                    <a:pt x="713" y="95"/>
                  </a:cubicBezTo>
                  <a:lnTo>
                    <a:pt x="713" y="320"/>
                  </a:lnTo>
                  <a:lnTo>
                    <a:pt x="713" y="441"/>
                  </a:lnTo>
                  <a:cubicBezTo>
                    <a:pt x="713" y="467"/>
                    <a:pt x="693" y="487"/>
                    <a:pt x="668" y="487"/>
                  </a:cubicBezTo>
                  <a:lnTo>
                    <a:pt x="367" y="487"/>
                  </a:lnTo>
                  <a:lnTo>
                    <a:pt x="319" y="487"/>
                  </a:lnTo>
                  <a:close/>
                  <a:moveTo>
                    <a:pt x="1059" y="736"/>
                  </a:moveTo>
                  <a:cubicBezTo>
                    <a:pt x="1059" y="761"/>
                    <a:pt x="1039" y="781"/>
                    <a:pt x="1013" y="781"/>
                  </a:cubicBezTo>
                  <a:lnTo>
                    <a:pt x="944" y="781"/>
                  </a:lnTo>
                  <a:cubicBezTo>
                    <a:pt x="936" y="781"/>
                    <a:pt x="929" y="785"/>
                    <a:pt x="924" y="791"/>
                  </a:cubicBezTo>
                  <a:lnTo>
                    <a:pt x="865" y="868"/>
                  </a:lnTo>
                  <a:lnTo>
                    <a:pt x="807" y="791"/>
                  </a:lnTo>
                  <a:cubicBezTo>
                    <a:pt x="803" y="784"/>
                    <a:pt x="795" y="781"/>
                    <a:pt x="787" y="781"/>
                  </a:cubicBezTo>
                  <a:lnTo>
                    <a:pt x="437" y="781"/>
                  </a:lnTo>
                  <a:cubicBezTo>
                    <a:pt x="412" y="781"/>
                    <a:pt x="392" y="761"/>
                    <a:pt x="392" y="736"/>
                  </a:cubicBezTo>
                  <a:lnTo>
                    <a:pt x="392" y="536"/>
                  </a:lnTo>
                  <a:lnTo>
                    <a:pt x="671" y="536"/>
                  </a:lnTo>
                  <a:cubicBezTo>
                    <a:pt x="689" y="536"/>
                    <a:pt x="707" y="531"/>
                    <a:pt x="721" y="521"/>
                  </a:cubicBezTo>
                  <a:lnTo>
                    <a:pt x="908" y="521"/>
                  </a:lnTo>
                  <a:cubicBezTo>
                    <a:pt x="921" y="521"/>
                    <a:pt x="932" y="511"/>
                    <a:pt x="932" y="497"/>
                  </a:cubicBezTo>
                  <a:cubicBezTo>
                    <a:pt x="932" y="484"/>
                    <a:pt x="921" y="473"/>
                    <a:pt x="908" y="473"/>
                  </a:cubicBezTo>
                  <a:lnTo>
                    <a:pt x="761" y="473"/>
                  </a:lnTo>
                  <a:cubicBezTo>
                    <a:pt x="765" y="464"/>
                    <a:pt x="767" y="453"/>
                    <a:pt x="767" y="441"/>
                  </a:cubicBezTo>
                  <a:lnTo>
                    <a:pt x="767" y="345"/>
                  </a:lnTo>
                  <a:lnTo>
                    <a:pt x="1013" y="345"/>
                  </a:lnTo>
                  <a:cubicBezTo>
                    <a:pt x="1039" y="345"/>
                    <a:pt x="1059" y="365"/>
                    <a:pt x="1059" y="391"/>
                  </a:cubicBezTo>
                  <a:lnTo>
                    <a:pt x="1059" y="736"/>
                  </a:lnTo>
                  <a:close/>
                  <a:moveTo>
                    <a:pt x="931" y="635"/>
                  </a:moveTo>
                  <a:cubicBezTo>
                    <a:pt x="931" y="648"/>
                    <a:pt x="920" y="659"/>
                    <a:pt x="907" y="659"/>
                  </a:cubicBezTo>
                  <a:lnTo>
                    <a:pt x="544" y="659"/>
                  </a:lnTo>
                  <a:cubicBezTo>
                    <a:pt x="531" y="659"/>
                    <a:pt x="520" y="648"/>
                    <a:pt x="520" y="635"/>
                  </a:cubicBezTo>
                  <a:cubicBezTo>
                    <a:pt x="520" y="621"/>
                    <a:pt x="531" y="611"/>
                    <a:pt x="544" y="611"/>
                  </a:cubicBezTo>
                  <a:lnTo>
                    <a:pt x="907" y="611"/>
                  </a:lnTo>
                  <a:cubicBezTo>
                    <a:pt x="920" y="611"/>
                    <a:pt x="931" y="621"/>
                    <a:pt x="931" y="635"/>
                  </a:cubicBezTo>
                  <a:close/>
                  <a:moveTo>
                    <a:pt x="561" y="364"/>
                  </a:moveTo>
                  <a:lnTo>
                    <a:pt x="200" y="364"/>
                  </a:lnTo>
                  <a:cubicBezTo>
                    <a:pt x="187" y="364"/>
                    <a:pt x="176" y="353"/>
                    <a:pt x="176" y="340"/>
                  </a:cubicBezTo>
                  <a:cubicBezTo>
                    <a:pt x="176" y="327"/>
                    <a:pt x="187" y="316"/>
                    <a:pt x="200" y="316"/>
                  </a:cubicBezTo>
                  <a:lnTo>
                    <a:pt x="561" y="316"/>
                  </a:lnTo>
                  <a:cubicBezTo>
                    <a:pt x="575" y="316"/>
                    <a:pt x="585" y="327"/>
                    <a:pt x="585" y="340"/>
                  </a:cubicBezTo>
                  <a:cubicBezTo>
                    <a:pt x="587" y="353"/>
                    <a:pt x="575" y="364"/>
                    <a:pt x="561" y="364"/>
                  </a:cubicBezTo>
                  <a:close/>
                  <a:moveTo>
                    <a:pt x="176" y="201"/>
                  </a:moveTo>
                  <a:cubicBezTo>
                    <a:pt x="176" y="188"/>
                    <a:pt x="187" y="177"/>
                    <a:pt x="200" y="177"/>
                  </a:cubicBezTo>
                  <a:lnTo>
                    <a:pt x="417" y="177"/>
                  </a:lnTo>
                  <a:cubicBezTo>
                    <a:pt x="431" y="177"/>
                    <a:pt x="441" y="188"/>
                    <a:pt x="441" y="201"/>
                  </a:cubicBezTo>
                  <a:cubicBezTo>
                    <a:pt x="441" y="215"/>
                    <a:pt x="431" y="225"/>
                    <a:pt x="417" y="225"/>
                  </a:cubicBezTo>
                  <a:lnTo>
                    <a:pt x="200" y="225"/>
                  </a:lnTo>
                  <a:cubicBezTo>
                    <a:pt x="187" y="225"/>
                    <a:pt x="176" y="215"/>
                    <a:pt x="176" y="201"/>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589" name="Google Shape;589;p43"/>
            <p:cNvSpPr/>
            <p:nvPr/>
          </p:nvSpPr>
          <p:spPr>
            <a:xfrm>
              <a:off x="5129959" y="3590750"/>
              <a:ext cx="548556" cy="382182"/>
            </a:xfrm>
            <a:custGeom>
              <a:rect b="b" l="l" r="r" t="t"/>
              <a:pathLst>
                <a:path extrusionOk="0" h="837" w="1200">
                  <a:moveTo>
                    <a:pt x="1028" y="448"/>
                  </a:moveTo>
                  <a:cubicBezTo>
                    <a:pt x="1068" y="415"/>
                    <a:pt x="1094" y="361"/>
                    <a:pt x="1094" y="300"/>
                  </a:cubicBezTo>
                  <a:cubicBezTo>
                    <a:pt x="1094" y="200"/>
                    <a:pt x="1024" y="118"/>
                    <a:pt x="938" y="118"/>
                  </a:cubicBezTo>
                  <a:cubicBezTo>
                    <a:pt x="883" y="118"/>
                    <a:pt x="835" y="151"/>
                    <a:pt x="807" y="201"/>
                  </a:cubicBezTo>
                  <a:cubicBezTo>
                    <a:pt x="788" y="87"/>
                    <a:pt x="702" y="0"/>
                    <a:pt x="600" y="0"/>
                  </a:cubicBezTo>
                  <a:cubicBezTo>
                    <a:pt x="497" y="0"/>
                    <a:pt x="411" y="87"/>
                    <a:pt x="392" y="201"/>
                  </a:cubicBezTo>
                  <a:cubicBezTo>
                    <a:pt x="364" y="151"/>
                    <a:pt x="316" y="118"/>
                    <a:pt x="262" y="118"/>
                  </a:cubicBezTo>
                  <a:cubicBezTo>
                    <a:pt x="175" y="118"/>
                    <a:pt x="106" y="200"/>
                    <a:pt x="106" y="300"/>
                  </a:cubicBezTo>
                  <a:cubicBezTo>
                    <a:pt x="106" y="361"/>
                    <a:pt x="131" y="415"/>
                    <a:pt x="171" y="448"/>
                  </a:cubicBezTo>
                  <a:cubicBezTo>
                    <a:pt x="71" y="485"/>
                    <a:pt x="0" y="581"/>
                    <a:pt x="0" y="694"/>
                  </a:cubicBezTo>
                  <a:cubicBezTo>
                    <a:pt x="0" y="708"/>
                    <a:pt x="11" y="719"/>
                    <a:pt x="25" y="719"/>
                  </a:cubicBezTo>
                  <a:lnTo>
                    <a:pt x="248" y="719"/>
                  </a:lnTo>
                  <a:cubicBezTo>
                    <a:pt x="241" y="749"/>
                    <a:pt x="236" y="780"/>
                    <a:pt x="236" y="812"/>
                  </a:cubicBezTo>
                  <a:cubicBezTo>
                    <a:pt x="236" y="826"/>
                    <a:pt x="248" y="837"/>
                    <a:pt x="262" y="837"/>
                  </a:cubicBezTo>
                  <a:lnTo>
                    <a:pt x="938" y="837"/>
                  </a:lnTo>
                  <a:cubicBezTo>
                    <a:pt x="952" y="837"/>
                    <a:pt x="963" y="826"/>
                    <a:pt x="963" y="812"/>
                  </a:cubicBezTo>
                  <a:cubicBezTo>
                    <a:pt x="963" y="780"/>
                    <a:pt x="959" y="749"/>
                    <a:pt x="951" y="719"/>
                  </a:cubicBezTo>
                  <a:lnTo>
                    <a:pt x="1175" y="719"/>
                  </a:lnTo>
                  <a:cubicBezTo>
                    <a:pt x="1188" y="719"/>
                    <a:pt x="1200" y="708"/>
                    <a:pt x="1200" y="694"/>
                  </a:cubicBezTo>
                  <a:cubicBezTo>
                    <a:pt x="1200" y="581"/>
                    <a:pt x="1128" y="485"/>
                    <a:pt x="1028" y="448"/>
                  </a:cubicBezTo>
                  <a:close/>
                  <a:moveTo>
                    <a:pt x="938" y="169"/>
                  </a:moveTo>
                  <a:cubicBezTo>
                    <a:pt x="996" y="169"/>
                    <a:pt x="1043" y="228"/>
                    <a:pt x="1043" y="300"/>
                  </a:cubicBezTo>
                  <a:cubicBezTo>
                    <a:pt x="1043" y="373"/>
                    <a:pt x="996" y="432"/>
                    <a:pt x="938" y="432"/>
                  </a:cubicBezTo>
                  <a:cubicBezTo>
                    <a:pt x="880" y="432"/>
                    <a:pt x="832" y="373"/>
                    <a:pt x="832" y="300"/>
                  </a:cubicBezTo>
                  <a:cubicBezTo>
                    <a:pt x="832" y="228"/>
                    <a:pt x="880" y="169"/>
                    <a:pt x="938" y="169"/>
                  </a:cubicBezTo>
                  <a:close/>
                  <a:moveTo>
                    <a:pt x="847" y="448"/>
                  </a:moveTo>
                  <a:cubicBezTo>
                    <a:pt x="820" y="458"/>
                    <a:pt x="794" y="473"/>
                    <a:pt x="771" y="492"/>
                  </a:cubicBezTo>
                  <a:cubicBezTo>
                    <a:pt x="751" y="481"/>
                    <a:pt x="729" y="472"/>
                    <a:pt x="707" y="465"/>
                  </a:cubicBezTo>
                  <a:cubicBezTo>
                    <a:pt x="743" y="440"/>
                    <a:pt x="772" y="403"/>
                    <a:pt x="790" y="358"/>
                  </a:cubicBezTo>
                  <a:cubicBezTo>
                    <a:pt x="801" y="395"/>
                    <a:pt x="821" y="426"/>
                    <a:pt x="847" y="448"/>
                  </a:cubicBezTo>
                  <a:close/>
                  <a:moveTo>
                    <a:pt x="600" y="51"/>
                  </a:moveTo>
                  <a:cubicBezTo>
                    <a:pt x="689" y="51"/>
                    <a:pt x="761" y="140"/>
                    <a:pt x="761" y="250"/>
                  </a:cubicBezTo>
                  <a:cubicBezTo>
                    <a:pt x="761" y="359"/>
                    <a:pt x="689" y="449"/>
                    <a:pt x="600" y="449"/>
                  </a:cubicBezTo>
                  <a:cubicBezTo>
                    <a:pt x="510" y="449"/>
                    <a:pt x="438" y="359"/>
                    <a:pt x="438" y="250"/>
                  </a:cubicBezTo>
                  <a:cubicBezTo>
                    <a:pt x="438" y="140"/>
                    <a:pt x="510" y="51"/>
                    <a:pt x="600" y="51"/>
                  </a:cubicBezTo>
                  <a:close/>
                  <a:moveTo>
                    <a:pt x="409" y="358"/>
                  </a:moveTo>
                  <a:cubicBezTo>
                    <a:pt x="427" y="403"/>
                    <a:pt x="457" y="440"/>
                    <a:pt x="493" y="465"/>
                  </a:cubicBezTo>
                  <a:cubicBezTo>
                    <a:pt x="470" y="472"/>
                    <a:pt x="448" y="481"/>
                    <a:pt x="428" y="492"/>
                  </a:cubicBezTo>
                  <a:cubicBezTo>
                    <a:pt x="405" y="473"/>
                    <a:pt x="379" y="458"/>
                    <a:pt x="352" y="448"/>
                  </a:cubicBezTo>
                  <a:cubicBezTo>
                    <a:pt x="378" y="426"/>
                    <a:pt x="399" y="395"/>
                    <a:pt x="409" y="358"/>
                  </a:cubicBezTo>
                  <a:close/>
                  <a:moveTo>
                    <a:pt x="156" y="300"/>
                  </a:moveTo>
                  <a:cubicBezTo>
                    <a:pt x="156" y="228"/>
                    <a:pt x="203" y="169"/>
                    <a:pt x="262" y="169"/>
                  </a:cubicBezTo>
                  <a:cubicBezTo>
                    <a:pt x="320" y="169"/>
                    <a:pt x="367" y="228"/>
                    <a:pt x="367" y="300"/>
                  </a:cubicBezTo>
                  <a:cubicBezTo>
                    <a:pt x="367" y="373"/>
                    <a:pt x="320" y="432"/>
                    <a:pt x="262" y="432"/>
                  </a:cubicBezTo>
                  <a:cubicBezTo>
                    <a:pt x="203" y="432"/>
                    <a:pt x="156" y="373"/>
                    <a:pt x="156" y="300"/>
                  </a:cubicBezTo>
                  <a:close/>
                  <a:moveTo>
                    <a:pt x="51" y="669"/>
                  </a:moveTo>
                  <a:cubicBezTo>
                    <a:pt x="64" y="564"/>
                    <a:pt x="153" y="482"/>
                    <a:pt x="262" y="482"/>
                  </a:cubicBezTo>
                  <a:cubicBezTo>
                    <a:pt x="305" y="482"/>
                    <a:pt x="348" y="496"/>
                    <a:pt x="383" y="520"/>
                  </a:cubicBezTo>
                  <a:cubicBezTo>
                    <a:pt x="332" y="559"/>
                    <a:pt x="291" y="610"/>
                    <a:pt x="266" y="669"/>
                  </a:cubicBezTo>
                  <a:lnTo>
                    <a:pt x="51" y="669"/>
                  </a:lnTo>
                  <a:close/>
                  <a:moveTo>
                    <a:pt x="287" y="787"/>
                  </a:moveTo>
                  <a:cubicBezTo>
                    <a:pt x="300" y="626"/>
                    <a:pt x="435" y="499"/>
                    <a:pt x="600" y="499"/>
                  </a:cubicBezTo>
                  <a:cubicBezTo>
                    <a:pt x="764" y="499"/>
                    <a:pt x="899" y="626"/>
                    <a:pt x="912" y="787"/>
                  </a:cubicBezTo>
                  <a:lnTo>
                    <a:pt x="287" y="787"/>
                  </a:lnTo>
                  <a:close/>
                  <a:moveTo>
                    <a:pt x="934" y="669"/>
                  </a:moveTo>
                  <a:cubicBezTo>
                    <a:pt x="908" y="610"/>
                    <a:pt x="867" y="559"/>
                    <a:pt x="816" y="520"/>
                  </a:cubicBezTo>
                  <a:cubicBezTo>
                    <a:pt x="852" y="496"/>
                    <a:pt x="894" y="482"/>
                    <a:pt x="938" y="482"/>
                  </a:cubicBezTo>
                  <a:cubicBezTo>
                    <a:pt x="1046" y="482"/>
                    <a:pt x="1136" y="564"/>
                    <a:pt x="1148" y="669"/>
                  </a:cubicBezTo>
                  <a:lnTo>
                    <a:pt x="934" y="669"/>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44"/>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595" name="Google Shape;595;p44"/>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grpSp>
        <p:nvGrpSpPr>
          <p:cNvPr id="596" name="Google Shape;596;p44"/>
          <p:cNvGrpSpPr/>
          <p:nvPr/>
        </p:nvGrpSpPr>
        <p:grpSpPr>
          <a:xfrm>
            <a:off x="0" y="1"/>
            <a:ext cx="3207026" cy="2729947"/>
            <a:chOff x="-6630" y="-1035"/>
            <a:chExt cx="6844752" cy="6860071"/>
          </a:xfrm>
        </p:grpSpPr>
        <p:sp>
          <p:nvSpPr>
            <p:cNvPr id="597" name="Google Shape;597;p44"/>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C4E2FC">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8" name="Google Shape;598;p44"/>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8EC5F7">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9" name="Google Shape;599;p44"/>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56A9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600" name="Google Shape;600;p44"/>
          <p:cNvGrpSpPr/>
          <p:nvPr/>
        </p:nvGrpSpPr>
        <p:grpSpPr>
          <a:xfrm>
            <a:off x="2507253" y="1869810"/>
            <a:ext cx="7177495" cy="4577108"/>
            <a:chOff x="2709456" y="1965060"/>
            <a:chExt cx="6773089" cy="4319218"/>
          </a:xfrm>
        </p:grpSpPr>
        <p:sp>
          <p:nvSpPr>
            <p:cNvPr id="601" name="Google Shape;601;p44"/>
            <p:cNvSpPr/>
            <p:nvPr/>
          </p:nvSpPr>
          <p:spPr>
            <a:xfrm>
              <a:off x="3107138" y="3411023"/>
              <a:ext cx="1495061" cy="1495062"/>
            </a:xfrm>
            <a:prstGeom prst="rect">
              <a:avLst/>
            </a:prstGeom>
            <a:solidFill>
              <a:schemeClr val="accent1"/>
            </a:solidFill>
            <a:ln>
              <a:noFill/>
            </a:ln>
            <a:effectLst>
              <a:outerShdw blurRad="381000" rotWithShape="0" algn="ctr" dir="5400000" dist="50800">
                <a:srgbClr val="000000">
                  <a:alpha val="4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Lato"/>
                <a:ea typeface="Lato"/>
                <a:cs typeface="Lato"/>
                <a:sym typeface="Lato"/>
              </a:endParaRPr>
            </a:p>
          </p:txBody>
        </p:sp>
        <p:sp>
          <p:nvSpPr>
            <p:cNvPr id="602" name="Google Shape;602;p44"/>
            <p:cNvSpPr/>
            <p:nvPr/>
          </p:nvSpPr>
          <p:spPr>
            <a:xfrm>
              <a:off x="4601361" y="3411023"/>
              <a:ext cx="1495061" cy="14950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Lato"/>
                <a:ea typeface="Lato"/>
                <a:cs typeface="Lato"/>
                <a:sym typeface="Lato"/>
              </a:endParaRPr>
            </a:p>
          </p:txBody>
        </p:sp>
        <p:sp>
          <p:nvSpPr>
            <p:cNvPr id="603" name="Google Shape;603;p44"/>
            <p:cNvSpPr/>
            <p:nvPr/>
          </p:nvSpPr>
          <p:spPr>
            <a:xfrm>
              <a:off x="6095583" y="3411023"/>
              <a:ext cx="1495061" cy="149506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Lato"/>
                <a:ea typeface="Lato"/>
                <a:cs typeface="Lato"/>
                <a:sym typeface="Lato"/>
              </a:endParaRPr>
            </a:p>
          </p:txBody>
        </p:sp>
        <p:sp>
          <p:nvSpPr>
            <p:cNvPr id="604" name="Google Shape;604;p44"/>
            <p:cNvSpPr/>
            <p:nvPr/>
          </p:nvSpPr>
          <p:spPr>
            <a:xfrm>
              <a:off x="7589805" y="3411023"/>
              <a:ext cx="1495061" cy="149506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Lato"/>
                <a:ea typeface="Lato"/>
                <a:cs typeface="Lato"/>
                <a:sym typeface="Lato"/>
              </a:endParaRPr>
            </a:p>
          </p:txBody>
        </p:sp>
        <p:grpSp>
          <p:nvGrpSpPr>
            <p:cNvPr id="605" name="Google Shape;605;p44"/>
            <p:cNvGrpSpPr/>
            <p:nvPr/>
          </p:nvGrpSpPr>
          <p:grpSpPr>
            <a:xfrm>
              <a:off x="2709456" y="5406164"/>
              <a:ext cx="2290422" cy="878114"/>
              <a:chOff x="319428" y="1970824"/>
              <a:chExt cx="2290422" cy="878114"/>
            </a:xfrm>
          </p:grpSpPr>
          <p:sp>
            <p:nvSpPr>
              <p:cNvPr id="606" name="Google Shape;606;p44"/>
              <p:cNvSpPr txBox="1"/>
              <p:nvPr/>
            </p:nvSpPr>
            <p:spPr>
              <a:xfrm>
                <a:off x="319428" y="1970824"/>
                <a:ext cx="2290422" cy="287452"/>
              </a:xfrm>
              <a:prstGeom prst="rect">
                <a:avLst/>
              </a:prstGeom>
              <a:noFill/>
              <a:ln>
                <a:noFill/>
              </a:ln>
            </p:spPr>
            <p:txBody>
              <a:bodyPr anchorCtr="0" anchor="t" bIns="108000" lIns="91425" spcFirstLastPara="1" rIns="91425" wrap="square" tIns="108000">
                <a:noAutofit/>
              </a:bodyPr>
              <a:lstStyle/>
              <a:p>
                <a:pPr indent="0" lvl="0" marL="0" marR="0" rtl="0" algn="ctr">
                  <a:spcBef>
                    <a:spcPts val="0"/>
                  </a:spcBef>
                  <a:spcAft>
                    <a:spcPts val="0"/>
                  </a:spcAft>
                  <a:buNone/>
                </a:pPr>
                <a:r>
                  <a:rPr lang="en-US" sz="1200">
                    <a:solidFill>
                      <a:schemeClr val="accent1"/>
                    </a:solidFill>
                    <a:latin typeface="Lato"/>
                    <a:ea typeface="Lato"/>
                    <a:cs typeface="Lato"/>
                    <a:sym typeface="Lato"/>
                  </a:rPr>
                  <a:t>PUBLISHING</a:t>
                </a:r>
                <a:endParaRPr/>
              </a:p>
            </p:txBody>
          </p:sp>
          <p:sp>
            <p:nvSpPr>
              <p:cNvPr id="607" name="Google Shape;607;p44"/>
              <p:cNvSpPr txBox="1"/>
              <p:nvPr/>
            </p:nvSpPr>
            <p:spPr>
              <a:xfrm>
                <a:off x="321946" y="2303844"/>
                <a:ext cx="2277890" cy="545094"/>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en-US" sz="1000">
                    <a:solidFill>
                      <a:schemeClr val="dk1"/>
                    </a:solidFill>
                    <a:latin typeface="Lato"/>
                    <a:ea typeface="Lato"/>
                    <a:cs typeface="Lato"/>
                    <a:sym typeface="Lato"/>
                  </a:rPr>
                  <a:t>Ttiam malesuada massa eu nibh mattis, elementum varius leo</a:t>
                </a:r>
                <a:endParaRPr sz="1000">
                  <a:solidFill>
                    <a:schemeClr val="dk1"/>
                  </a:solidFill>
                  <a:latin typeface="Lato"/>
                  <a:ea typeface="Lato"/>
                  <a:cs typeface="Lato"/>
                  <a:sym typeface="Lato"/>
                </a:endParaRPr>
              </a:p>
            </p:txBody>
          </p:sp>
        </p:grpSp>
        <p:grpSp>
          <p:nvGrpSpPr>
            <p:cNvPr id="608" name="Google Shape;608;p44"/>
            <p:cNvGrpSpPr/>
            <p:nvPr/>
          </p:nvGrpSpPr>
          <p:grpSpPr>
            <a:xfrm>
              <a:off x="5697901" y="5406164"/>
              <a:ext cx="2290422" cy="878114"/>
              <a:chOff x="319428" y="1970824"/>
              <a:chExt cx="2290422" cy="878114"/>
            </a:xfrm>
          </p:grpSpPr>
          <p:sp>
            <p:nvSpPr>
              <p:cNvPr id="609" name="Google Shape;609;p44"/>
              <p:cNvSpPr txBox="1"/>
              <p:nvPr/>
            </p:nvSpPr>
            <p:spPr>
              <a:xfrm>
                <a:off x="319428" y="1970824"/>
                <a:ext cx="2290422" cy="287452"/>
              </a:xfrm>
              <a:prstGeom prst="rect">
                <a:avLst/>
              </a:prstGeom>
              <a:noFill/>
              <a:ln>
                <a:noFill/>
              </a:ln>
            </p:spPr>
            <p:txBody>
              <a:bodyPr anchorCtr="0" anchor="t" bIns="36000" lIns="91425" spcFirstLastPara="1" rIns="91425" wrap="square" tIns="108000">
                <a:noAutofit/>
              </a:bodyPr>
              <a:lstStyle/>
              <a:p>
                <a:pPr indent="0" lvl="0" marL="0" marR="0" rtl="0" algn="ctr">
                  <a:spcBef>
                    <a:spcPts val="0"/>
                  </a:spcBef>
                  <a:spcAft>
                    <a:spcPts val="0"/>
                  </a:spcAft>
                  <a:buNone/>
                </a:pPr>
                <a:r>
                  <a:rPr lang="en-US" sz="1200">
                    <a:solidFill>
                      <a:schemeClr val="accent3"/>
                    </a:solidFill>
                    <a:latin typeface="Lato"/>
                    <a:ea typeface="Lato"/>
                    <a:cs typeface="Lato"/>
                    <a:sym typeface="Lato"/>
                  </a:rPr>
                  <a:t>AWARDS</a:t>
                </a:r>
                <a:endParaRPr/>
              </a:p>
            </p:txBody>
          </p:sp>
          <p:sp>
            <p:nvSpPr>
              <p:cNvPr id="610" name="Google Shape;610;p44"/>
              <p:cNvSpPr txBox="1"/>
              <p:nvPr/>
            </p:nvSpPr>
            <p:spPr>
              <a:xfrm>
                <a:off x="321946" y="2303844"/>
                <a:ext cx="2277890" cy="545094"/>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en-US" sz="1000">
                    <a:solidFill>
                      <a:schemeClr val="dk1"/>
                    </a:solidFill>
                    <a:latin typeface="Lato"/>
                    <a:ea typeface="Lato"/>
                    <a:cs typeface="Lato"/>
                    <a:sym typeface="Lato"/>
                  </a:rPr>
                  <a:t>Etiam vel hendrerit lectus. Phasellus maximus dolor ligula, nec tincidunt</a:t>
                </a:r>
                <a:endParaRPr sz="1000">
                  <a:solidFill>
                    <a:schemeClr val="dk1"/>
                  </a:solidFill>
                  <a:latin typeface="Lato"/>
                  <a:ea typeface="Lato"/>
                  <a:cs typeface="Lato"/>
                  <a:sym typeface="Lato"/>
                </a:endParaRPr>
              </a:p>
            </p:txBody>
          </p:sp>
        </p:grpSp>
        <p:grpSp>
          <p:nvGrpSpPr>
            <p:cNvPr id="611" name="Google Shape;611;p44"/>
            <p:cNvGrpSpPr/>
            <p:nvPr/>
          </p:nvGrpSpPr>
          <p:grpSpPr>
            <a:xfrm>
              <a:off x="4203679" y="1965060"/>
              <a:ext cx="2290422" cy="945885"/>
              <a:chOff x="319428" y="2085719"/>
              <a:chExt cx="2290422" cy="945885"/>
            </a:xfrm>
          </p:grpSpPr>
          <p:sp>
            <p:nvSpPr>
              <p:cNvPr id="612" name="Google Shape;612;p44"/>
              <p:cNvSpPr txBox="1"/>
              <p:nvPr/>
            </p:nvSpPr>
            <p:spPr>
              <a:xfrm>
                <a:off x="319428" y="2744152"/>
                <a:ext cx="2290422" cy="287452"/>
              </a:xfrm>
              <a:prstGeom prst="rect">
                <a:avLst/>
              </a:prstGeom>
              <a:noFill/>
              <a:ln>
                <a:noFill/>
              </a:ln>
            </p:spPr>
            <p:txBody>
              <a:bodyPr anchorCtr="0" anchor="b" bIns="108000" lIns="91425" spcFirstLastPara="1" rIns="91425" wrap="square" tIns="36000">
                <a:noAutofit/>
              </a:bodyPr>
              <a:lstStyle/>
              <a:p>
                <a:pPr indent="0" lvl="0" marL="0" marR="0" rtl="0" algn="ctr">
                  <a:spcBef>
                    <a:spcPts val="0"/>
                  </a:spcBef>
                  <a:spcAft>
                    <a:spcPts val="0"/>
                  </a:spcAft>
                  <a:buNone/>
                </a:pPr>
                <a:r>
                  <a:rPr lang="en-US" sz="1200">
                    <a:solidFill>
                      <a:schemeClr val="accent2"/>
                    </a:solidFill>
                    <a:latin typeface="Lato"/>
                    <a:ea typeface="Lato"/>
                    <a:cs typeface="Lato"/>
                    <a:sym typeface="Lato"/>
                  </a:rPr>
                  <a:t>TOOLS</a:t>
                </a:r>
                <a:endParaRPr/>
              </a:p>
            </p:txBody>
          </p:sp>
          <p:sp>
            <p:nvSpPr>
              <p:cNvPr id="613" name="Google Shape;613;p44"/>
              <p:cNvSpPr txBox="1"/>
              <p:nvPr/>
            </p:nvSpPr>
            <p:spPr>
              <a:xfrm>
                <a:off x="321946" y="2085719"/>
                <a:ext cx="2277890" cy="545094"/>
              </a:xfrm>
              <a:prstGeom prst="rect">
                <a:avLst/>
              </a:prstGeom>
              <a:noFill/>
              <a:ln>
                <a:noFill/>
              </a:ln>
            </p:spPr>
            <p:txBody>
              <a:bodyPr anchorCtr="0" anchor="b" bIns="45700" lIns="91425" spcFirstLastPara="1" rIns="91425" wrap="square" tIns="45700">
                <a:noAutofit/>
              </a:bodyPr>
              <a:lstStyle/>
              <a:p>
                <a:pPr indent="0" lvl="0" marL="0" marR="0" rtl="0" algn="ctr">
                  <a:lnSpc>
                    <a:spcPct val="120000"/>
                  </a:lnSpc>
                  <a:spcBef>
                    <a:spcPts val="0"/>
                  </a:spcBef>
                  <a:spcAft>
                    <a:spcPts val="0"/>
                  </a:spcAft>
                  <a:buNone/>
                </a:pPr>
                <a:r>
                  <a:rPr lang="en-US" sz="1000">
                    <a:solidFill>
                      <a:schemeClr val="dk1"/>
                    </a:solidFill>
                    <a:latin typeface="Lato"/>
                    <a:ea typeface="Lato"/>
                    <a:cs typeface="Lato"/>
                    <a:sym typeface="Lato"/>
                  </a:rPr>
                  <a:t>Nunc eu massa ac erat pretium faucibus vitae nec orci. Etiam ut</a:t>
                </a:r>
                <a:endParaRPr sz="1000">
                  <a:solidFill>
                    <a:schemeClr val="dk1"/>
                  </a:solidFill>
                  <a:latin typeface="Lato"/>
                  <a:ea typeface="Lato"/>
                  <a:cs typeface="Lato"/>
                  <a:sym typeface="Lato"/>
                </a:endParaRPr>
              </a:p>
            </p:txBody>
          </p:sp>
        </p:grpSp>
        <p:cxnSp>
          <p:nvCxnSpPr>
            <p:cNvPr id="614" name="Google Shape;614;p44"/>
            <p:cNvCxnSpPr>
              <a:stCxn id="601" idx="2"/>
              <a:endCxn id="606" idx="0"/>
            </p:cNvCxnSpPr>
            <p:nvPr/>
          </p:nvCxnSpPr>
          <p:spPr>
            <a:xfrm>
              <a:off x="3854669" y="4906085"/>
              <a:ext cx="0" cy="500100"/>
            </a:xfrm>
            <a:prstGeom prst="straightConnector1">
              <a:avLst/>
            </a:prstGeom>
            <a:noFill/>
            <a:ln cap="flat" cmpd="sng" w="12700">
              <a:solidFill>
                <a:schemeClr val="accent1"/>
              </a:solidFill>
              <a:prstDash val="dash"/>
              <a:miter lim="800000"/>
              <a:headEnd len="sm" w="sm" type="none"/>
              <a:tailEnd len="med" w="med" type="oval"/>
            </a:ln>
          </p:spPr>
        </p:cxnSp>
        <p:cxnSp>
          <p:nvCxnSpPr>
            <p:cNvPr id="615" name="Google Shape;615;p44"/>
            <p:cNvCxnSpPr>
              <a:stCxn id="602" idx="0"/>
              <a:endCxn id="612" idx="2"/>
            </p:cNvCxnSpPr>
            <p:nvPr/>
          </p:nvCxnSpPr>
          <p:spPr>
            <a:xfrm rot="10800000">
              <a:off x="5348891" y="2910923"/>
              <a:ext cx="0" cy="500100"/>
            </a:xfrm>
            <a:prstGeom prst="straightConnector1">
              <a:avLst/>
            </a:prstGeom>
            <a:noFill/>
            <a:ln cap="flat" cmpd="sng" w="12700">
              <a:solidFill>
                <a:schemeClr val="accent2"/>
              </a:solidFill>
              <a:prstDash val="dash"/>
              <a:miter lim="800000"/>
              <a:headEnd len="sm" w="sm" type="none"/>
              <a:tailEnd len="med" w="med" type="oval"/>
            </a:ln>
          </p:spPr>
        </p:cxnSp>
        <p:grpSp>
          <p:nvGrpSpPr>
            <p:cNvPr id="616" name="Google Shape;616;p44"/>
            <p:cNvGrpSpPr/>
            <p:nvPr/>
          </p:nvGrpSpPr>
          <p:grpSpPr>
            <a:xfrm>
              <a:off x="7192123" y="1965060"/>
              <a:ext cx="2290422" cy="945885"/>
              <a:chOff x="319428" y="2085719"/>
              <a:chExt cx="2290422" cy="945885"/>
            </a:xfrm>
          </p:grpSpPr>
          <p:sp>
            <p:nvSpPr>
              <p:cNvPr id="617" name="Google Shape;617;p44"/>
              <p:cNvSpPr txBox="1"/>
              <p:nvPr/>
            </p:nvSpPr>
            <p:spPr>
              <a:xfrm>
                <a:off x="319428" y="2744152"/>
                <a:ext cx="2290422" cy="287452"/>
              </a:xfrm>
              <a:prstGeom prst="rect">
                <a:avLst/>
              </a:prstGeom>
              <a:noFill/>
              <a:ln>
                <a:noFill/>
              </a:ln>
            </p:spPr>
            <p:txBody>
              <a:bodyPr anchorCtr="0" anchor="b" bIns="108000" lIns="91425" spcFirstLastPara="1" rIns="91425" wrap="square" tIns="36000">
                <a:noAutofit/>
              </a:bodyPr>
              <a:lstStyle/>
              <a:p>
                <a:pPr indent="0" lvl="0" marL="0" marR="0" rtl="0" algn="ctr">
                  <a:spcBef>
                    <a:spcPts val="0"/>
                  </a:spcBef>
                  <a:spcAft>
                    <a:spcPts val="0"/>
                  </a:spcAft>
                  <a:buNone/>
                </a:pPr>
                <a:r>
                  <a:rPr lang="en-US" sz="1200">
                    <a:solidFill>
                      <a:schemeClr val="accent4"/>
                    </a:solidFill>
                    <a:latin typeface="Lato"/>
                    <a:ea typeface="Lato"/>
                    <a:cs typeface="Lato"/>
                    <a:sym typeface="Lato"/>
                  </a:rPr>
                  <a:t>TIME SETTING</a:t>
                </a:r>
                <a:endParaRPr/>
              </a:p>
            </p:txBody>
          </p:sp>
          <p:sp>
            <p:nvSpPr>
              <p:cNvPr id="618" name="Google Shape;618;p44"/>
              <p:cNvSpPr txBox="1"/>
              <p:nvPr/>
            </p:nvSpPr>
            <p:spPr>
              <a:xfrm>
                <a:off x="321946" y="2085719"/>
                <a:ext cx="2277890" cy="545094"/>
              </a:xfrm>
              <a:prstGeom prst="rect">
                <a:avLst/>
              </a:prstGeom>
              <a:noFill/>
              <a:ln>
                <a:noFill/>
              </a:ln>
            </p:spPr>
            <p:txBody>
              <a:bodyPr anchorCtr="0" anchor="b" bIns="45700" lIns="91425" spcFirstLastPara="1" rIns="91425" wrap="square" tIns="45700">
                <a:noAutofit/>
              </a:bodyPr>
              <a:lstStyle/>
              <a:p>
                <a:pPr indent="0" lvl="0" marL="0" marR="0" rtl="0" algn="ctr">
                  <a:lnSpc>
                    <a:spcPct val="120000"/>
                  </a:lnSpc>
                  <a:spcBef>
                    <a:spcPts val="0"/>
                  </a:spcBef>
                  <a:spcAft>
                    <a:spcPts val="0"/>
                  </a:spcAft>
                  <a:buNone/>
                </a:pPr>
                <a:r>
                  <a:rPr lang="en-US" sz="1000">
                    <a:solidFill>
                      <a:schemeClr val="dk1"/>
                    </a:solidFill>
                    <a:latin typeface="Lato"/>
                    <a:ea typeface="Lato"/>
                    <a:cs typeface="Lato"/>
                    <a:sym typeface="Lato"/>
                  </a:rPr>
                  <a:t>Proin faucibus, turpis quis aliquet dapibus, nulla est placerat lectus, vel</a:t>
                </a:r>
                <a:endParaRPr sz="1000">
                  <a:solidFill>
                    <a:schemeClr val="dk1"/>
                  </a:solidFill>
                  <a:latin typeface="Lato"/>
                  <a:ea typeface="Lato"/>
                  <a:cs typeface="Lato"/>
                  <a:sym typeface="Lato"/>
                </a:endParaRPr>
              </a:p>
            </p:txBody>
          </p:sp>
        </p:grpSp>
        <p:cxnSp>
          <p:nvCxnSpPr>
            <p:cNvPr id="619" name="Google Shape;619;p44"/>
            <p:cNvCxnSpPr>
              <a:stCxn id="603" idx="2"/>
              <a:endCxn id="609" idx="0"/>
            </p:cNvCxnSpPr>
            <p:nvPr/>
          </p:nvCxnSpPr>
          <p:spPr>
            <a:xfrm>
              <a:off x="6843113" y="4906085"/>
              <a:ext cx="0" cy="500100"/>
            </a:xfrm>
            <a:prstGeom prst="straightConnector1">
              <a:avLst/>
            </a:prstGeom>
            <a:noFill/>
            <a:ln cap="flat" cmpd="sng" w="12700">
              <a:solidFill>
                <a:schemeClr val="accent3"/>
              </a:solidFill>
              <a:prstDash val="dash"/>
              <a:miter lim="800000"/>
              <a:headEnd len="sm" w="sm" type="none"/>
              <a:tailEnd len="med" w="med" type="oval"/>
            </a:ln>
          </p:spPr>
        </p:cxnSp>
        <p:cxnSp>
          <p:nvCxnSpPr>
            <p:cNvPr id="620" name="Google Shape;620;p44"/>
            <p:cNvCxnSpPr>
              <a:stCxn id="604" idx="0"/>
              <a:endCxn id="617" idx="2"/>
            </p:cNvCxnSpPr>
            <p:nvPr/>
          </p:nvCxnSpPr>
          <p:spPr>
            <a:xfrm rot="10800000">
              <a:off x="8337335" y="2910923"/>
              <a:ext cx="0" cy="500100"/>
            </a:xfrm>
            <a:prstGeom prst="straightConnector1">
              <a:avLst/>
            </a:prstGeom>
            <a:noFill/>
            <a:ln cap="flat" cmpd="sng" w="12700">
              <a:solidFill>
                <a:schemeClr val="accent4"/>
              </a:solidFill>
              <a:prstDash val="dash"/>
              <a:miter lim="800000"/>
              <a:headEnd len="sm" w="sm" type="none"/>
              <a:tailEnd len="med" w="med" type="oval"/>
            </a:ln>
          </p:spPr>
        </p:cxnSp>
        <p:sp>
          <p:nvSpPr>
            <p:cNvPr id="621" name="Google Shape;621;p44"/>
            <p:cNvSpPr/>
            <p:nvPr/>
          </p:nvSpPr>
          <p:spPr>
            <a:xfrm>
              <a:off x="3591381" y="3895268"/>
              <a:ext cx="526572" cy="526572"/>
            </a:xfrm>
            <a:custGeom>
              <a:rect b="b" l="l" r="r" t="t"/>
              <a:pathLst>
                <a:path extrusionOk="0" h="6773" w="6773">
                  <a:moveTo>
                    <a:pt x="6117" y="0"/>
                  </a:moveTo>
                  <a:lnTo>
                    <a:pt x="6117" y="145"/>
                  </a:lnTo>
                  <a:lnTo>
                    <a:pt x="2490" y="1638"/>
                  </a:lnTo>
                  <a:lnTo>
                    <a:pt x="656" y="1638"/>
                  </a:lnTo>
                  <a:lnTo>
                    <a:pt x="656" y="2076"/>
                  </a:lnTo>
                  <a:lnTo>
                    <a:pt x="0" y="2076"/>
                  </a:lnTo>
                  <a:lnTo>
                    <a:pt x="0" y="4042"/>
                  </a:lnTo>
                  <a:lnTo>
                    <a:pt x="656" y="4042"/>
                  </a:lnTo>
                  <a:lnTo>
                    <a:pt x="656" y="4480"/>
                  </a:lnTo>
                  <a:lnTo>
                    <a:pt x="893" y="4480"/>
                  </a:lnTo>
                  <a:lnTo>
                    <a:pt x="1329" y="6773"/>
                  </a:lnTo>
                  <a:lnTo>
                    <a:pt x="2293" y="6773"/>
                  </a:lnTo>
                  <a:lnTo>
                    <a:pt x="2293" y="5900"/>
                  </a:lnTo>
                  <a:lnTo>
                    <a:pt x="2730" y="5900"/>
                  </a:lnTo>
                  <a:lnTo>
                    <a:pt x="2730" y="4917"/>
                  </a:lnTo>
                  <a:lnTo>
                    <a:pt x="2293" y="4917"/>
                  </a:lnTo>
                  <a:lnTo>
                    <a:pt x="2293" y="4480"/>
                  </a:lnTo>
                  <a:lnTo>
                    <a:pt x="2490" y="4480"/>
                  </a:lnTo>
                  <a:lnTo>
                    <a:pt x="6117" y="5973"/>
                  </a:lnTo>
                  <a:lnTo>
                    <a:pt x="6117" y="6118"/>
                  </a:lnTo>
                  <a:lnTo>
                    <a:pt x="6773" y="6118"/>
                  </a:lnTo>
                  <a:lnTo>
                    <a:pt x="6773" y="0"/>
                  </a:lnTo>
                  <a:lnTo>
                    <a:pt x="6117" y="0"/>
                  </a:lnTo>
                  <a:close/>
                  <a:moveTo>
                    <a:pt x="218" y="3824"/>
                  </a:moveTo>
                  <a:lnTo>
                    <a:pt x="218" y="2294"/>
                  </a:lnTo>
                  <a:lnTo>
                    <a:pt x="656" y="2294"/>
                  </a:lnTo>
                  <a:lnTo>
                    <a:pt x="656" y="3824"/>
                  </a:lnTo>
                  <a:lnTo>
                    <a:pt x="218" y="3824"/>
                  </a:lnTo>
                  <a:close/>
                  <a:moveTo>
                    <a:pt x="2513" y="5134"/>
                  </a:moveTo>
                  <a:lnTo>
                    <a:pt x="2513" y="5681"/>
                  </a:lnTo>
                  <a:lnTo>
                    <a:pt x="2294" y="5681"/>
                  </a:lnTo>
                  <a:lnTo>
                    <a:pt x="2294" y="5134"/>
                  </a:lnTo>
                  <a:lnTo>
                    <a:pt x="2513" y="5134"/>
                  </a:lnTo>
                  <a:close/>
                  <a:moveTo>
                    <a:pt x="2076" y="6554"/>
                  </a:moveTo>
                  <a:lnTo>
                    <a:pt x="1510" y="6554"/>
                  </a:lnTo>
                  <a:lnTo>
                    <a:pt x="1114" y="4478"/>
                  </a:lnTo>
                  <a:lnTo>
                    <a:pt x="2074" y="4478"/>
                  </a:lnTo>
                  <a:lnTo>
                    <a:pt x="2074" y="6554"/>
                  </a:lnTo>
                  <a:lnTo>
                    <a:pt x="2076" y="6554"/>
                  </a:lnTo>
                  <a:close/>
                  <a:moveTo>
                    <a:pt x="873" y="4260"/>
                  </a:moveTo>
                  <a:lnTo>
                    <a:pt x="873" y="4041"/>
                  </a:lnTo>
                  <a:lnTo>
                    <a:pt x="873" y="3713"/>
                  </a:lnTo>
                  <a:lnTo>
                    <a:pt x="1201" y="3713"/>
                  </a:lnTo>
                  <a:lnTo>
                    <a:pt x="1201" y="3494"/>
                  </a:lnTo>
                  <a:lnTo>
                    <a:pt x="873" y="3494"/>
                  </a:lnTo>
                  <a:lnTo>
                    <a:pt x="873" y="3166"/>
                  </a:lnTo>
                  <a:lnTo>
                    <a:pt x="1201" y="3166"/>
                  </a:lnTo>
                  <a:lnTo>
                    <a:pt x="1201" y="2948"/>
                  </a:lnTo>
                  <a:lnTo>
                    <a:pt x="873" y="2948"/>
                  </a:lnTo>
                  <a:lnTo>
                    <a:pt x="873" y="2620"/>
                  </a:lnTo>
                  <a:lnTo>
                    <a:pt x="1201" y="2620"/>
                  </a:lnTo>
                  <a:lnTo>
                    <a:pt x="1201" y="2401"/>
                  </a:lnTo>
                  <a:lnTo>
                    <a:pt x="873" y="2401"/>
                  </a:lnTo>
                  <a:lnTo>
                    <a:pt x="873" y="2073"/>
                  </a:lnTo>
                  <a:lnTo>
                    <a:pt x="873" y="1854"/>
                  </a:lnTo>
                  <a:lnTo>
                    <a:pt x="2402" y="1854"/>
                  </a:lnTo>
                  <a:lnTo>
                    <a:pt x="2402" y="4258"/>
                  </a:lnTo>
                  <a:lnTo>
                    <a:pt x="2293" y="4258"/>
                  </a:lnTo>
                  <a:lnTo>
                    <a:pt x="873" y="4258"/>
                  </a:lnTo>
                  <a:lnTo>
                    <a:pt x="873" y="4260"/>
                  </a:lnTo>
                  <a:close/>
                  <a:moveTo>
                    <a:pt x="2621" y="1821"/>
                  </a:moveTo>
                  <a:lnTo>
                    <a:pt x="2840" y="1732"/>
                  </a:lnTo>
                  <a:lnTo>
                    <a:pt x="2840" y="4386"/>
                  </a:lnTo>
                  <a:lnTo>
                    <a:pt x="2621" y="4297"/>
                  </a:lnTo>
                  <a:lnTo>
                    <a:pt x="2621" y="1821"/>
                  </a:lnTo>
                  <a:close/>
                  <a:moveTo>
                    <a:pt x="3058" y="4476"/>
                  </a:moveTo>
                  <a:lnTo>
                    <a:pt x="3058" y="1641"/>
                  </a:lnTo>
                  <a:lnTo>
                    <a:pt x="6117" y="381"/>
                  </a:lnTo>
                  <a:lnTo>
                    <a:pt x="6117" y="5736"/>
                  </a:lnTo>
                  <a:lnTo>
                    <a:pt x="3058" y="4476"/>
                  </a:lnTo>
                  <a:close/>
                  <a:moveTo>
                    <a:pt x="6554" y="5900"/>
                  </a:moveTo>
                  <a:lnTo>
                    <a:pt x="6336" y="5900"/>
                  </a:lnTo>
                  <a:lnTo>
                    <a:pt x="6336" y="218"/>
                  </a:lnTo>
                  <a:lnTo>
                    <a:pt x="6554" y="218"/>
                  </a:lnTo>
                  <a:lnTo>
                    <a:pt x="6554" y="5900"/>
                  </a:lnTo>
                  <a:close/>
                </a:path>
              </a:pathLst>
            </a:custGeom>
            <a:solidFill>
              <a:schemeClr val="lt1"/>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Lato"/>
                <a:ea typeface="Lato"/>
                <a:cs typeface="Lato"/>
                <a:sym typeface="Lato"/>
              </a:endParaRPr>
            </a:p>
          </p:txBody>
        </p:sp>
        <p:grpSp>
          <p:nvGrpSpPr>
            <p:cNvPr id="622" name="Google Shape;622;p44"/>
            <p:cNvGrpSpPr/>
            <p:nvPr/>
          </p:nvGrpSpPr>
          <p:grpSpPr>
            <a:xfrm>
              <a:off x="5058480" y="3868144"/>
              <a:ext cx="580820" cy="580820"/>
              <a:chOff x="6091" y="2326"/>
              <a:chExt cx="1689" cy="1689"/>
            </a:xfrm>
          </p:grpSpPr>
          <p:sp>
            <p:nvSpPr>
              <p:cNvPr id="623" name="Google Shape;623;p44"/>
              <p:cNvSpPr/>
              <p:nvPr/>
            </p:nvSpPr>
            <p:spPr>
              <a:xfrm>
                <a:off x="6091" y="2326"/>
                <a:ext cx="1689" cy="1689"/>
              </a:xfrm>
              <a:custGeom>
                <a:rect b="b" l="l" r="r" t="t"/>
                <a:pathLst>
                  <a:path extrusionOk="0" h="6772" w="6772">
                    <a:moveTo>
                      <a:pt x="6381" y="2766"/>
                    </a:moveTo>
                    <a:cubicBezTo>
                      <a:pt x="6304" y="2386"/>
                      <a:pt x="6156" y="2030"/>
                      <a:pt x="5942" y="1708"/>
                    </a:cubicBezTo>
                    <a:lnTo>
                      <a:pt x="6150" y="1361"/>
                    </a:lnTo>
                    <a:lnTo>
                      <a:pt x="5412" y="622"/>
                    </a:lnTo>
                    <a:lnTo>
                      <a:pt x="5065" y="830"/>
                    </a:lnTo>
                    <a:cubicBezTo>
                      <a:pt x="4741" y="617"/>
                      <a:pt x="4385" y="470"/>
                      <a:pt x="4006" y="392"/>
                    </a:cubicBezTo>
                    <a:lnTo>
                      <a:pt x="3909" y="0"/>
                    </a:lnTo>
                    <a:lnTo>
                      <a:pt x="2865" y="0"/>
                    </a:lnTo>
                    <a:lnTo>
                      <a:pt x="2768" y="392"/>
                    </a:lnTo>
                    <a:cubicBezTo>
                      <a:pt x="2386" y="469"/>
                      <a:pt x="2030" y="617"/>
                      <a:pt x="1706" y="830"/>
                    </a:cubicBezTo>
                    <a:lnTo>
                      <a:pt x="1360" y="622"/>
                    </a:lnTo>
                    <a:lnTo>
                      <a:pt x="621" y="1361"/>
                    </a:lnTo>
                    <a:lnTo>
                      <a:pt x="829" y="1708"/>
                    </a:lnTo>
                    <a:cubicBezTo>
                      <a:pt x="616" y="2032"/>
                      <a:pt x="468" y="2388"/>
                      <a:pt x="390" y="2766"/>
                    </a:cubicBezTo>
                    <a:lnTo>
                      <a:pt x="0" y="2864"/>
                    </a:lnTo>
                    <a:lnTo>
                      <a:pt x="0" y="3908"/>
                    </a:lnTo>
                    <a:lnTo>
                      <a:pt x="392" y="4005"/>
                    </a:lnTo>
                    <a:cubicBezTo>
                      <a:pt x="469" y="4385"/>
                      <a:pt x="617" y="4740"/>
                      <a:pt x="830" y="5064"/>
                    </a:cubicBezTo>
                    <a:lnTo>
                      <a:pt x="622" y="5410"/>
                    </a:lnTo>
                    <a:lnTo>
                      <a:pt x="1361" y="6149"/>
                    </a:lnTo>
                    <a:lnTo>
                      <a:pt x="1708" y="5941"/>
                    </a:lnTo>
                    <a:cubicBezTo>
                      <a:pt x="2032" y="6154"/>
                      <a:pt x="2388" y="6301"/>
                      <a:pt x="2766" y="6380"/>
                    </a:cubicBezTo>
                    <a:lnTo>
                      <a:pt x="2864" y="6772"/>
                    </a:lnTo>
                    <a:lnTo>
                      <a:pt x="3908" y="6772"/>
                    </a:lnTo>
                    <a:lnTo>
                      <a:pt x="4005" y="6380"/>
                    </a:lnTo>
                    <a:cubicBezTo>
                      <a:pt x="4385" y="6301"/>
                      <a:pt x="4741" y="6154"/>
                      <a:pt x="5064" y="5941"/>
                    </a:cubicBezTo>
                    <a:lnTo>
                      <a:pt x="5410" y="6149"/>
                    </a:lnTo>
                    <a:lnTo>
                      <a:pt x="6149" y="5410"/>
                    </a:lnTo>
                    <a:lnTo>
                      <a:pt x="5941" y="5064"/>
                    </a:lnTo>
                    <a:cubicBezTo>
                      <a:pt x="6154" y="4740"/>
                      <a:pt x="6302" y="4384"/>
                      <a:pt x="6380" y="4005"/>
                    </a:cubicBezTo>
                    <a:lnTo>
                      <a:pt x="6772" y="3908"/>
                    </a:lnTo>
                    <a:lnTo>
                      <a:pt x="6772" y="2864"/>
                    </a:lnTo>
                    <a:lnTo>
                      <a:pt x="6381" y="2766"/>
                    </a:lnTo>
                    <a:close/>
                    <a:moveTo>
                      <a:pt x="6554" y="3738"/>
                    </a:moveTo>
                    <a:lnTo>
                      <a:pt x="6193" y="3829"/>
                    </a:lnTo>
                    <a:lnTo>
                      <a:pt x="6181" y="3898"/>
                    </a:lnTo>
                    <a:cubicBezTo>
                      <a:pt x="6109" y="4297"/>
                      <a:pt x="5954" y="4668"/>
                      <a:pt x="5725" y="5001"/>
                    </a:cubicBezTo>
                    <a:lnTo>
                      <a:pt x="5685" y="5058"/>
                    </a:lnTo>
                    <a:lnTo>
                      <a:pt x="5877" y="5378"/>
                    </a:lnTo>
                    <a:lnTo>
                      <a:pt x="5380" y="5876"/>
                    </a:lnTo>
                    <a:lnTo>
                      <a:pt x="5060" y="5684"/>
                    </a:lnTo>
                    <a:lnTo>
                      <a:pt x="5001" y="5724"/>
                    </a:lnTo>
                    <a:cubicBezTo>
                      <a:pt x="4668" y="5954"/>
                      <a:pt x="4297" y="6108"/>
                      <a:pt x="3898" y="6180"/>
                    </a:cubicBezTo>
                    <a:lnTo>
                      <a:pt x="3829" y="6192"/>
                    </a:lnTo>
                    <a:lnTo>
                      <a:pt x="3738" y="6553"/>
                    </a:lnTo>
                    <a:lnTo>
                      <a:pt x="3034" y="6553"/>
                    </a:lnTo>
                    <a:lnTo>
                      <a:pt x="2944" y="6192"/>
                    </a:lnTo>
                    <a:lnTo>
                      <a:pt x="2874" y="6180"/>
                    </a:lnTo>
                    <a:cubicBezTo>
                      <a:pt x="2476" y="6108"/>
                      <a:pt x="2105" y="5953"/>
                      <a:pt x="1772" y="5724"/>
                    </a:cubicBezTo>
                    <a:lnTo>
                      <a:pt x="1713" y="5684"/>
                    </a:lnTo>
                    <a:lnTo>
                      <a:pt x="1393" y="5876"/>
                    </a:lnTo>
                    <a:lnTo>
                      <a:pt x="896" y="5378"/>
                    </a:lnTo>
                    <a:lnTo>
                      <a:pt x="1088" y="5058"/>
                    </a:lnTo>
                    <a:lnTo>
                      <a:pt x="1048" y="5001"/>
                    </a:lnTo>
                    <a:cubicBezTo>
                      <a:pt x="817" y="4668"/>
                      <a:pt x="664" y="4297"/>
                      <a:pt x="592" y="3898"/>
                    </a:cubicBezTo>
                    <a:lnTo>
                      <a:pt x="578" y="3829"/>
                    </a:lnTo>
                    <a:lnTo>
                      <a:pt x="217" y="3738"/>
                    </a:lnTo>
                    <a:lnTo>
                      <a:pt x="217" y="3034"/>
                    </a:lnTo>
                    <a:lnTo>
                      <a:pt x="578" y="2944"/>
                    </a:lnTo>
                    <a:lnTo>
                      <a:pt x="592" y="2874"/>
                    </a:lnTo>
                    <a:cubicBezTo>
                      <a:pt x="664" y="2476"/>
                      <a:pt x="817" y="2105"/>
                      <a:pt x="1048" y="1772"/>
                    </a:cubicBezTo>
                    <a:lnTo>
                      <a:pt x="1088" y="1714"/>
                    </a:lnTo>
                    <a:lnTo>
                      <a:pt x="896" y="1394"/>
                    </a:lnTo>
                    <a:lnTo>
                      <a:pt x="1393" y="897"/>
                    </a:lnTo>
                    <a:lnTo>
                      <a:pt x="1713" y="1089"/>
                    </a:lnTo>
                    <a:lnTo>
                      <a:pt x="1772" y="1049"/>
                    </a:lnTo>
                    <a:cubicBezTo>
                      <a:pt x="2105" y="818"/>
                      <a:pt x="2476" y="665"/>
                      <a:pt x="2874" y="593"/>
                    </a:cubicBezTo>
                    <a:lnTo>
                      <a:pt x="2944" y="581"/>
                    </a:lnTo>
                    <a:lnTo>
                      <a:pt x="3034" y="220"/>
                    </a:lnTo>
                    <a:lnTo>
                      <a:pt x="3738" y="220"/>
                    </a:lnTo>
                    <a:lnTo>
                      <a:pt x="3829" y="581"/>
                    </a:lnTo>
                    <a:lnTo>
                      <a:pt x="3898" y="593"/>
                    </a:lnTo>
                    <a:cubicBezTo>
                      <a:pt x="4297" y="665"/>
                      <a:pt x="4668" y="820"/>
                      <a:pt x="5001" y="1049"/>
                    </a:cubicBezTo>
                    <a:lnTo>
                      <a:pt x="5060" y="1089"/>
                    </a:lnTo>
                    <a:lnTo>
                      <a:pt x="5380" y="897"/>
                    </a:lnTo>
                    <a:lnTo>
                      <a:pt x="5877" y="1394"/>
                    </a:lnTo>
                    <a:lnTo>
                      <a:pt x="5685" y="1714"/>
                    </a:lnTo>
                    <a:lnTo>
                      <a:pt x="5725" y="1772"/>
                    </a:lnTo>
                    <a:cubicBezTo>
                      <a:pt x="5956" y="2105"/>
                      <a:pt x="6109" y="2476"/>
                      <a:pt x="6181" y="2874"/>
                    </a:cubicBezTo>
                    <a:lnTo>
                      <a:pt x="6193" y="2944"/>
                    </a:lnTo>
                    <a:lnTo>
                      <a:pt x="6554" y="3034"/>
                    </a:lnTo>
                    <a:lnTo>
                      <a:pt x="6554" y="3738"/>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24" name="Google Shape;624;p44"/>
              <p:cNvSpPr/>
              <p:nvPr/>
            </p:nvSpPr>
            <p:spPr>
              <a:xfrm>
                <a:off x="6336" y="2571"/>
                <a:ext cx="1199" cy="1199"/>
              </a:xfrm>
              <a:custGeom>
                <a:rect b="b" l="l" r="r" t="t"/>
                <a:pathLst>
                  <a:path extrusionOk="0" h="4808" w="4808">
                    <a:moveTo>
                      <a:pt x="2404" y="0"/>
                    </a:moveTo>
                    <a:cubicBezTo>
                      <a:pt x="1079" y="0"/>
                      <a:pt x="0" y="1079"/>
                      <a:pt x="0" y="2404"/>
                    </a:cubicBezTo>
                    <a:cubicBezTo>
                      <a:pt x="0" y="3730"/>
                      <a:pt x="1079" y="4808"/>
                      <a:pt x="2404" y="4808"/>
                    </a:cubicBezTo>
                    <a:cubicBezTo>
                      <a:pt x="3730" y="4808"/>
                      <a:pt x="4808" y="3730"/>
                      <a:pt x="4808" y="2404"/>
                    </a:cubicBezTo>
                    <a:cubicBezTo>
                      <a:pt x="4808" y="1079"/>
                      <a:pt x="3730" y="0"/>
                      <a:pt x="2404" y="0"/>
                    </a:cubicBezTo>
                    <a:close/>
                    <a:moveTo>
                      <a:pt x="2404" y="4590"/>
                    </a:moveTo>
                    <a:cubicBezTo>
                      <a:pt x="1199" y="4590"/>
                      <a:pt x="219" y="3610"/>
                      <a:pt x="219" y="2404"/>
                    </a:cubicBezTo>
                    <a:cubicBezTo>
                      <a:pt x="219" y="1199"/>
                      <a:pt x="1199" y="219"/>
                      <a:pt x="2404" y="219"/>
                    </a:cubicBezTo>
                    <a:cubicBezTo>
                      <a:pt x="3610" y="219"/>
                      <a:pt x="4590" y="1199"/>
                      <a:pt x="4590" y="2404"/>
                    </a:cubicBezTo>
                    <a:cubicBezTo>
                      <a:pt x="4590" y="3610"/>
                      <a:pt x="3610" y="4590"/>
                      <a:pt x="2404" y="459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25" name="Google Shape;625;p44"/>
              <p:cNvSpPr/>
              <p:nvPr/>
            </p:nvSpPr>
            <p:spPr>
              <a:xfrm>
                <a:off x="6908" y="2435"/>
                <a:ext cx="55" cy="54"/>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26" name="Google Shape;626;p44"/>
              <p:cNvSpPr/>
              <p:nvPr/>
            </p:nvSpPr>
            <p:spPr>
              <a:xfrm>
                <a:off x="6908" y="3852"/>
                <a:ext cx="55" cy="54"/>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27" name="Google Shape;627;p44"/>
              <p:cNvSpPr/>
              <p:nvPr/>
            </p:nvSpPr>
            <p:spPr>
              <a:xfrm>
                <a:off x="7398" y="2631"/>
                <a:ext cx="77" cy="77"/>
              </a:xfrm>
              <a:custGeom>
                <a:rect b="b" l="l" r="r" t="t"/>
                <a:pathLst>
                  <a:path extrusionOk="0" h="309" w="310">
                    <a:moveTo>
                      <a:pt x="155" y="0"/>
                    </a:moveTo>
                    <a:lnTo>
                      <a:pt x="310" y="155"/>
                    </a:lnTo>
                    <a:lnTo>
                      <a:pt x="155" y="309"/>
                    </a:lnTo>
                    <a:lnTo>
                      <a:pt x="0" y="155"/>
                    </a:lnTo>
                    <a:lnTo>
                      <a:pt x="155"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28" name="Google Shape;628;p44"/>
              <p:cNvSpPr/>
              <p:nvPr/>
            </p:nvSpPr>
            <p:spPr>
              <a:xfrm>
                <a:off x="6396" y="3633"/>
                <a:ext cx="77" cy="77"/>
              </a:xfrm>
              <a:custGeom>
                <a:rect b="b" l="l" r="r" t="t"/>
                <a:pathLst>
                  <a:path extrusionOk="0" h="309" w="309">
                    <a:moveTo>
                      <a:pt x="154" y="309"/>
                    </a:moveTo>
                    <a:lnTo>
                      <a:pt x="0" y="155"/>
                    </a:lnTo>
                    <a:lnTo>
                      <a:pt x="154" y="0"/>
                    </a:lnTo>
                    <a:lnTo>
                      <a:pt x="309" y="155"/>
                    </a:lnTo>
                    <a:lnTo>
                      <a:pt x="154" y="309"/>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29" name="Google Shape;629;p44"/>
              <p:cNvSpPr/>
              <p:nvPr/>
            </p:nvSpPr>
            <p:spPr>
              <a:xfrm>
                <a:off x="7617" y="3143"/>
                <a:ext cx="55" cy="5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30" name="Google Shape;630;p44"/>
              <p:cNvSpPr/>
              <p:nvPr/>
            </p:nvSpPr>
            <p:spPr>
              <a:xfrm>
                <a:off x="6200" y="3143"/>
                <a:ext cx="54" cy="5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31" name="Google Shape;631;p44"/>
              <p:cNvSpPr/>
              <p:nvPr/>
            </p:nvSpPr>
            <p:spPr>
              <a:xfrm>
                <a:off x="7398" y="3633"/>
                <a:ext cx="77" cy="77"/>
              </a:xfrm>
              <a:custGeom>
                <a:rect b="b" l="l" r="r" t="t"/>
                <a:pathLst>
                  <a:path extrusionOk="0" h="309" w="309">
                    <a:moveTo>
                      <a:pt x="155" y="309"/>
                    </a:moveTo>
                    <a:lnTo>
                      <a:pt x="0" y="155"/>
                    </a:lnTo>
                    <a:lnTo>
                      <a:pt x="155" y="0"/>
                    </a:lnTo>
                    <a:lnTo>
                      <a:pt x="309" y="155"/>
                    </a:lnTo>
                    <a:lnTo>
                      <a:pt x="155" y="309"/>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32" name="Google Shape;632;p44"/>
              <p:cNvSpPr/>
              <p:nvPr/>
            </p:nvSpPr>
            <p:spPr>
              <a:xfrm>
                <a:off x="6396" y="2631"/>
                <a:ext cx="77" cy="77"/>
              </a:xfrm>
              <a:custGeom>
                <a:rect b="b" l="l" r="r" t="t"/>
                <a:pathLst>
                  <a:path extrusionOk="0" h="309" w="309">
                    <a:moveTo>
                      <a:pt x="155" y="0"/>
                    </a:moveTo>
                    <a:lnTo>
                      <a:pt x="309" y="155"/>
                    </a:lnTo>
                    <a:lnTo>
                      <a:pt x="155" y="309"/>
                    </a:lnTo>
                    <a:lnTo>
                      <a:pt x="0" y="155"/>
                    </a:lnTo>
                    <a:lnTo>
                      <a:pt x="155"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33" name="Google Shape;633;p44"/>
              <p:cNvSpPr/>
              <p:nvPr/>
            </p:nvSpPr>
            <p:spPr>
              <a:xfrm>
                <a:off x="6499" y="2844"/>
                <a:ext cx="764" cy="762"/>
              </a:xfrm>
              <a:custGeom>
                <a:rect b="b" l="l" r="r" t="t"/>
                <a:pathLst>
                  <a:path extrusionOk="0" h="3058" w="3059">
                    <a:moveTo>
                      <a:pt x="1639" y="0"/>
                    </a:moveTo>
                    <a:lnTo>
                      <a:pt x="1530" y="0"/>
                    </a:lnTo>
                    <a:cubicBezTo>
                      <a:pt x="686" y="0"/>
                      <a:pt x="0" y="686"/>
                      <a:pt x="0" y="1529"/>
                    </a:cubicBezTo>
                    <a:cubicBezTo>
                      <a:pt x="0" y="2372"/>
                      <a:pt x="687" y="3058"/>
                      <a:pt x="1530" y="3058"/>
                    </a:cubicBezTo>
                    <a:cubicBezTo>
                      <a:pt x="2372" y="3058"/>
                      <a:pt x="3059" y="2372"/>
                      <a:pt x="3059" y="1529"/>
                    </a:cubicBezTo>
                    <a:lnTo>
                      <a:pt x="3059" y="1420"/>
                    </a:lnTo>
                    <a:lnTo>
                      <a:pt x="1639" y="1420"/>
                    </a:lnTo>
                    <a:lnTo>
                      <a:pt x="1639" y="0"/>
                    </a:lnTo>
                    <a:close/>
                    <a:moveTo>
                      <a:pt x="219" y="1529"/>
                    </a:moveTo>
                    <a:cubicBezTo>
                      <a:pt x="219" y="842"/>
                      <a:pt x="748" y="278"/>
                      <a:pt x="1420" y="222"/>
                    </a:cubicBezTo>
                    <a:lnTo>
                      <a:pt x="1420" y="1484"/>
                    </a:lnTo>
                    <a:lnTo>
                      <a:pt x="530" y="2374"/>
                    </a:lnTo>
                    <a:cubicBezTo>
                      <a:pt x="336" y="2146"/>
                      <a:pt x="219" y="1852"/>
                      <a:pt x="219" y="1529"/>
                    </a:cubicBezTo>
                    <a:close/>
                    <a:moveTo>
                      <a:pt x="2836" y="1638"/>
                    </a:moveTo>
                    <a:cubicBezTo>
                      <a:pt x="2780" y="2310"/>
                      <a:pt x="2216" y="2840"/>
                      <a:pt x="1530" y="2840"/>
                    </a:cubicBezTo>
                    <a:cubicBezTo>
                      <a:pt x="1207" y="2840"/>
                      <a:pt x="912" y="2722"/>
                      <a:pt x="684" y="2529"/>
                    </a:cubicBezTo>
                    <a:lnTo>
                      <a:pt x="1575" y="1638"/>
                    </a:lnTo>
                    <a:lnTo>
                      <a:pt x="2836" y="1638"/>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34" name="Google Shape;634;p44"/>
              <p:cNvSpPr/>
              <p:nvPr/>
            </p:nvSpPr>
            <p:spPr>
              <a:xfrm>
                <a:off x="6963" y="2734"/>
                <a:ext cx="409" cy="409"/>
              </a:xfrm>
              <a:custGeom>
                <a:rect b="b" l="l" r="r" t="t"/>
                <a:pathLst>
                  <a:path extrusionOk="0" h="1639" w="1638">
                    <a:moveTo>
                      <a:pt x="109" y="0"/>
                    </a:moveTo>
                    <a:lnTo>
                      <a:pt x="0" y="0"/>
                    </a:lnTo>
                    <a:lnTo>
                      <a:pt x="0" y="1639"/>
                    </a:lnTo>
                    <a:lnTo>
                      <a:pt x="1638" y="1639"/>
                    </a:lnTo>
                    <a:lnTo>
                      <a:pt x="1638" y="1530"/>
                    </a:lnTo>
                    <a:cubicBezTo>
                      <a:pt x="1638" y="687"/>
                      <a:pt x="952" y="0"/>
                      <a:pt x="109" y="0"/>
                    </a:cubicBezTo>
                    <a:close/>
                    <a:moveTo>
                      <a:pt x="218" y="1420"/>
                    </a:moveTo>
                    <a:lnTo>
                      <a:pt x="218" y="223"/>
                    </a:lnTo>
                    <a:cubicBezTo>
                      <a:pt x="854" y="276"/>
                      <a:pt x="1362" y="784"/>
                      <a:pt x="1416" y="1420"/>
                    </a:cubicBezTo>
                    <a:lnTo>
                      <a:pt x="218" y="142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grpSp>
        <p:grpSp>
          <p:nvGrpSpPr>
            <p:cNvPr id="635" name="Google Shape;635;p44"/>
            <p:cNvGrpSpPr/>
            <p:nvPr/>
          </p:nvGrpSpPr>
          <p:grpSpPr>
            <a:xfrm>
              <a:off x="6613083" y="3894260"/>
              <a:ext cx="460058" cy="528588"/>
              <a:chOff x="-3010" y="-317"/>
              <a:chExt cx="1544" cy="1774"/>
            </a:xfrm>
          </p:grpSpPr>
          <p:sp>
            <p:nvSpPr>
              <p:cNvPr id="636" name="Google Shape;636;p44"/>
              <p:cNvSpPr/>
              <p:nvPr/>
            </p:nvSpPr>
            <p:spPr>
              <a:xfrm>
                <a:off x="-2531" y="131"/>
                <a:ext cx="171" cy="256"/>
              </a:xfrm>
              <a:custGeom>
                <a:rect b="b" l="l" r="r" t="t"/>
                <a:pathLst>
                  <a:path extrusionOk="0" h="976" w="654">
                    <a:moveTo>
                      <a:pt x="0" y="72"/>
                    </a:moveTo>
                    <a:cubicBezTo>
                      <a:pt x="114" y="402"/>
                      <a:pt x="275" y="706"/>
                      <a:pt x="479" y="976"/>
                    </a:cubicBezTo>
                    <a:lnTo>
                      <a:pt x="654" y="844"/>
                    </a:lnTo>
                    <a:cubicBezTo>
                      <a:pt x="464" y="592"/>
                      <a:pt x="314" y="308"/>
                      <a:pt x="207" y="0"/>
                    </a:cubicBezTo>
                    <a:lnTo>
                      <a:pt x="0" y="7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37" name="Google Shape;637;p44"/>
              <p:cNvSpPr/>
              <p:nvPr/>
            </p:nvSpPr>
            <p:spPr>
              <a:xfrm>
                <a:off x="-3010" y="-317"/>
                <a:ext cx="1544" cy="1774"/>
              </a:xfrm>
              <a:custGeom>
                <a:rect b="b" l="l" r="r" t="t"/>
                <a:pathLst>
                  <a:path extrusionOk="0" h="6773" w="5897">
                    <a:moveTo>
                      <a:pt x="4807" y="437"/>
                    </a:moveTo>
                    <a:lnTo>
                      <a:pt x="4807" y="0"/>
                    </a:lnTo>
                    <a:lnTo>
                      <a:pt x="1092" y="0"/>
                    </a:lnTo>
                    <a:lnTo>
                      <a:pt x="1092" y="437"/>
                    </a:lnTo>
                    <a:lnTo>
                      <a:pt x="0" y="437"/>
                    </a:lnTo>
                    <a:lnTo>
                      <a:pt x="0" y="546"/>
                    </a:lnTo>
                    <a:cubicBezTo>
                      <a:pt x="0" y="1621"/>
                      <a:pt x="680" y="2573"/>
                      <a:pt x="1695" y="2922"/>
                    </a:cubicBezTo>
                    <a:cubicBezTo>
                      <a:pt x="1916" y="3238"/>
                      <a:pt x="2192" y="3510"/>
                      <a:pt x="2513" y="3716"/>
                    </a:cubicBezTo>
                    <a:lnTo>
                      <a:pt x="2513" y="5026"/>
                    </a:lnTo>
                    <a:lnTo>
                      <a:pt x="2184" y="5026"/>
                    </a:lnTo>
                    <a:lnTo>
                      <a:pt x="2184" y="5464"/>
                    </a:lnTo>
                    <a:lnTo>
                      <a:pt x="1419" y="5464"/>
                    </a:lnTo>
                    <a:lnTo>
                      <a:pt x="1419" y="6556"/>
                    </a:lnTo>
                    <a:lnTo>
                      <a:pt x="1091" y="6556"/>
                    </a:lnTo>
                    <a:lnTo>
                      <a:pt x="1091" y="6773"/>
                    </a:lnTo>
                    <a:lnTo>
                      <a:pt x="1419" y="6773"/>
                    </a:lnTo>
                    <a:lnTo>
                      <a:pt x="1528" y="6773"/>
                    </a:lnTo>
                    <a:lnTo>
                      <a:pt x="4368" y="6773"/>
                    </a:lnTo>
                    <a:lnTo>
                      <a:pt x="4477" y="6773"/>
                    </a:lnTo>
                    <a:lnTo>
                      <a:pt x="4805" y="6773"/>
                    </a:lnTo>
                    <a:lnTo>
                      <a:pt x="4805" y="6554"/>
                    </a:lnTo>
                    <a:lnTo>
                      <a:pt x="4477" y="6554"/>
                    </a:lnTo>
                    <a:lnTo>
                      <a:pt x="4477" y="5462"/>
                    </a:lnTo>
                    <a:lnTo>
                      <a:pt x="3712" y="5462"/>
                    </a:lnTo>
                    <a:lnTo>
                      <a:pt x="3712" y="5025"/>
                    </a:lnTo>
                    <a:lnTo>
                      <a:pt x="3383" y="5025"/>
                    </a:lnTo>
                    <a:lnTo>
                      <a:pt x="3383" y="3714"/>
                    </a:lnTo>
                    <a:cubicBezTo>
                      <a:pt x="3704" y="3509"/>
                      <a:pt x="3981" y="3237"/>
                      <a:pt x="4203" y="2921"/>
                    </a:cubicBezTo>
                    <a:cubicBezTo>
                      <a:pt x="5217" y="2572"/>
                      <a:pt x="5897" y="1622"/>
                      <a:pt x="5897" y="546"/>
                    </a:cubicBezTo>
                    <a:lnTo>
                      <a:pt x="5897" y="437"/>
                    </a:lnTo>
                    <a:lnTo>
                      <a:pt x="4807" y="437"/>
                    </a:lnTo>
                    <a:close/>
                    <a:moveTo>
                      <a:pt x="221" y="656"/>
                    </a:moveTo>
                    <a:lnTo>
                      <a:pt x="1093" y="656"/>
                    </a:lnTo>
                    <a:lnTo>
                      <a:pt x="1093" y="965"/>
                    </a:lnTo>
                    <a:cubicBezTo>
                      <a:pt x="1093" y="1554"/>
                      <a:pt x="1239" y="2118"/>
                      <a:pt x="1500" y="2604"/>
                    </a:cubicBezTo>
                    <a:cubicBezTo>
                      <a:pt x="755" y="2238"/>
                      <a:pt x="260" y="1494"/>
                      <a:pt x="221" y="656"/>
                    </a:cubicBezTo>
                    <a:close/>
                    <a:moveTo>
                      <a:pt x="4260" y="5681"/>
                    </a:moveTo>
                    <a:lnTo>
                      <a:pt x="4260" y="6554"/>
                    </a:lnTo>
                    <a:lnTo>
                      <a:pt x="1639" y="6554"/>
                    </a:lnTo>
                    <a:lnTo>
                      <a:pt x="1639" y="5681"/>
                    </a:lnTo>
                    <a:lnTo>
                      <a:pt x="2185" y="5681"/>
                    </a:lnTo>
                    <a:lnTo>
                      <a:pt x="3715" y="5681"/>
                    </a:lnTo>
                    <a:lnTo>
                      <a:pt x="4260" y="5681"/>
                    </a:lnTo>
                    <a:close/>
                    <a:moveTo>
                      <a:pt x="3496" y="5244"/>
                    </a:moveTo>
                    <a:lnTo>
                      <a:pt x="3496" y="5462"/>
                    </a:lnTo>
                    <a:lnTo>
                      <a:pt x="2403" y="5462"/>
                    </a:lnTo>
                    <a:lnTo>
                      <a:pt x="2403" y="5244"/>
                    </a:lnTo>
                    <a:lnTo>
                      <a:pt x="2513" y="5244"/>
                    </a:lnTo>
                    <a:lnTo>
                      <a:pt x="3384" y="5244"/>
                    </a:lnTo>
                    <a:lnTo>
                      <a:pt x="3496" y="5244"/>
                    </a:lnTo>
                    <a:close/>
                    <a:moveTo>
                      <a:pt x="3219" y="3561"/>
                    </a:moveTo>
                    <a:lnTo>
                      <a:pt x="3167" y="3593"/>
                    </a:lnTo>
                    <a:lnTo>
                      <a:pt x="3167" y="5025"/>
                    </a:lnTo>
                    <a:lnTo>
                      <a:pt x="2733" y="5025"/>
                    </a:lnTo>
                    <a:lnTo>
                      <a:pt x="2733" y="3593"/>
                    </a:lnTo>
                    <a:lnTo>
                      <a:pt x="2681" y="3561"/>
                    </a:lnTo>
                    <a:cubicBezTo>
                      <a:pt x="1835" y="3048"/>
                      <a:pt x="1311" y="2053"/>
                      <a:pt x="1311" y="965"/>
                    </a:cubicBezTo>
                    <a:lnTo>
                      <a:pt x="1311" y="218"/>
                    </a:lnTo>
                    <a:lnTo>
                      <a:pt x="4588" y="218"/>
                    </a:lnTo>
                    <a:lnTo>
                      <a:pt x="4588" y="965"/>
                    </a:lnTo>
                    <a:cubicBezTo>
                      <a:pt x="4588" y="2053"/>
                      <a:pt x="4064" y="3048"/>
                      <a:pt x="3219" y="3561"/>
                    </a:cubicBezTo>
                    <a:close/>
                    <a:moveTo>
                      <a:pt x="4399" y="2605"/>
                    </a:moveTo>
                    <a:cubicBezTo>
                      <a:pt x="4660" y="2120"/>
                      <a:pt x="4807" y="1556"/>
                      <a:pt x="4807" y="965"/>
                    </a:cubicBezTo>
                    <a:lnTo>
                      <a:pt x="4807" y="656"/>
                    </a:lnTo>
                    <a:lnTo>
                      <a:pt x="5679" y="656"/>
                    </a:lnTo>
                    <a:cubicBezTo>
                      <a:pt x="5639" y="1497"/>
                      <a:pt x="5144" y="2238"/>
                      <a:pt x="4399" y="2605"/>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38" name="Google Shape;638;p44"/>
              <p:cNvSpPr/>
              <p:nvPr/>
            </p:nvSpPr>
            <p:spPr>
              <a:xfrm>
                <a:off x="-2267" y="1256"/>
                <a:ext cx="58" cy="5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39" name="Google Shape;639;p44"/>
              <p:cNvSpPr/>
              <p:nvPr/>
            </p:nvSpPr>
            <p:spPr>
              <a:xfrm>
                <a:off x="-2152" y="1256"/>
                <a:ext cx="57" cy="5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40" name="Google Shape;640;p44"/>
              <p:cNvSpPr/>
              <p:nvPr/>
            </p:nvSpPr>
            <p:spPr>
              <a:xfrm>
                <a:off x="-2381" y="1256"/>
                <a:ext cx="57" cy="5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grpSp>
        <p:grpSp>
          <p:nvGrpSpPr>
            <p:cNvPr id="641" name="Google Shape;641;p44"/>
            <p:cNvGrpSpPr/>
            <p:nvPr/>
          </p:nvGrpSpPr>
          <p:grpSpPr>
            <a:xfrm>
              <a:off x="8065270" y="3863932"/>
              <a:ext cx="544131" cy="589247"/>
              <a:chOff x="-2198" y="13"/>
              <a:chExt cx="3003" cy="3252"/>
            </a:xfrm>
          </p:grpSpPr>
          <p:sp>
            <p:nvSpPr>
              <p:cNvPr id="642" name="Google Shape;642;p44"/>
              <p:cNvSpPr/>
              <p:nvPr/>
            </p:nvSpPr>
            <p:spPr>
              <a:xfrm>
                <a:off x="-2031" y="181"/>
                <a:ext cx="2669" cy="3084"/>
              </a:xfrm>
              <a:custGeom>
                <a:rect b="b" l="l" r="r" t="t"/>
                <a:pathLst>
                  <a:path extrusionOk="0" h="6425" w="5560">
                    <a:moveTo>
                      <a:pt x="5560" y="2780"/>
                    </a:moveTo>
                    <a:cubicBezTo>
                      <a:pt x="5560" y="1247"/>
                      <a:pt x="4314" y="0"/>
                      <a:pt x="2780" y="0"/>
                    </a:cubicBezTo>
                    <a:cubicBezTo>
                      <a:pt x="1247" y="0"/>
                      <a:pt x="0" y="1247"/>
                      <a:pt x="0" y="2780"/>
                    </a:cubicBezTo>
                    <a:cubicBezTo>
                      <a:pt x="0" y="3748"/>
                      <a:pt x="498" y="4601"/>
                      <a:pt x="1251" y="5100"/>
                    </a:cubicBezTo>
                    <a:lnTo>
                      <a:pt x="707" y="6337"/>
                    </a:lnTo>
                    <a:lnTo>
                      <a:pt x="906" y="6425"/>
                    </a:lnTo>
                    <a:lnTo>
                      <a:pt x="1030" y="6141"/>
                    </a:lnTo>
                    <a:lnTo>
                      <a:pt x="4531" y="6141"/>
                    </a:lnTo>
                    <a:lnTo>
                      <a:pt x="4656" y="6425"/>
                    </a:lnTo>
                    <a:lnTo>
                      <a:pt x="4855" y="6337"/>
                    </a:lnTo>
                    <a:lnTo>
                      <a:pt x="4311" y="5100"/>
                    </a:lnTo>
                    <a:cubicBezTo>
                      <a:pt x="5063" y="4601"/>
                      <a:pt x="5560" y="3748"/>
                      <a:pt x="5560" y="2780"/>
                    </a:cubicBezTo>
                    <a:close/>
                    <a:moveTo>
                      <a:pt x="4435" y="5923"/>
                    </a:moveTo>
                    <a:lnTo>
                      <a:pt x="1126" y="5923"/>
                    </a:lnTo>
                    <a:lnTo>
                      <a:pt x="1438" y="5212"/>
                    </a:lnTo>
                    <a:cubicBezTo>
                      <a:pt x="1836" y="5433"/>
                      <a:pt x="2294" y="5559"/>
                      <a:pt x="2780" y="5559"/>
                    </a:cubicBezTo>
                    <a:cubicBezTo>
                      <a:pt x="3267" y="5559"/>
                      <a:pt x="3724" y="5432"/>
                      <a:pt x="4123" y="5212"/>
                    </a:cubicBezTo>
                    <a:lnTo>
                      <a:pt x="4435" y="5923"/>
                    </a:lnTo>
                    <a:close/>
                    <a:moveTo>
                      <a:pt x="2780" y="5343"/>
                    </a:moveTo>
                    <a:cubicBezTo>
                      <a:pt x="1367" y="5343"/>
                      <a:pt x="218" y="4193"/>
                      <a:pt x="218" y="2780"/>
                    </a:cubicBezTo>
                    <a:cubicBezTo>
                      <a:pt x="218" y="1367"/>
                      <a:pt x="1367" y="217"/>
                      <a:pt x="2780" y="217"/>
                    </a:cubicBezTo>
                    <a:cubicBezTo>
                      <a:pt x="4194" y="217"/>
                      <a:pt x="5343" y="1367"/>
                      <a:pt x="5343" y="2780"/>
                    </a:cubicBezTo>
                    <a:cubicBezTo>
                      <a:pt x="5343" y="4192"/>
                      <a:pt x="4194" y="5343"/>
                      <a:pt x="2780" y="5343"/>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43" name="Google Shape;643;p44"/>
              <p:cNvSpPr/>
              <p:nvPr/>
            </p:nvSpPr>
            <p:spPr>
              <a:xfrm>
                <a:off x="-1696" y="515"/>
                <a:ext cx="1999" cy="2000"/>
              </a:xfrm>
              <a:custGeom>
                <a:rect b="b" l="l" r="r" t="t"/>
                <a:pathLst>
                  <a:path extrusionOk="0" h="4167" w="4165">
                    <a:moveTo>
                      <a:pt x="2082" y="0"/>
                    </a:moveTo>
                    <a:cubicBezTo>
                      <a:pt x="933" y="0"/>
                      <a:pt x="0" y="935"/>
                      <a:pt x="0" y="2083"/>
                    </a:cubicBezTo>
                    <a:cubicBezTo>
                      <a:pt x="0" y="3231"/>
                      <a:pt x="933" y="4167"/>
                      <a:pt x="2082" y="4167"/>
                    </a:cubicBezTo>
                    <a:cubicBezTo>
                      <a:pt x="3232" y="4167"/>
                      <a:pt x="4165" y="3232"/>
                      <a:pt x="4165" y="2084"/>
                    </a:cubicBezTo>
                    <a:cubicBezTo>
                      <a:pt x="4165" y="936"/>
                      <a:pt x="3232" y="0"/>
                      <a:pt x="2082" y="0"/>
                    </a:cubicBezTo>
                    <a:close/>
                    <a:moveTo>
                      <a:pt x="2190" y="3944"/>
                    </a:moveTo>
                    <a:lnTo>
                      <a:pt x="2190" y="3709"/>
                    </a:lnTo>
                    <a:lnTo>
                      <a:pt x="1973" y="3709"/>
                    </a:lnTo>
                    <a:lnTo>
                      <a:pt x="1973" y="3944"/>
                    </a:lnTo>
                    <a:cubicBezTo>
                      <a:pt x="1030" y="3889"/>
                      <a:pt x="276" y="3135"/>
                      <a:pt x="221" y="2192"/>
                    </a:cubicBezTo>
                    <a:lnTo>
                      <a:pt x="456" y="2192"/>
                    </a:lnTo>
                    <a:lnTo>
                      <a:pt x="456" y="1975"/>
                    </a:lnTo>
                    <a:lnTo>
                      <a:pt x="221" y="1975"/>
                    </a:lnTo>
                    <a:cubicBezTo>
                      <a:pt x="276" y="1032"/>
                      <a:pt x="1030" y="277"/>
                      <a:pt x="1973" y="223"/>
                    </a:cubicBezTo>
                    <a:lnTo>
                      <a:pt x="1973" y="457"/>
                    </a:lnTo>
                    <a:lnTo>
                      <a:pt x="2190" y="457"/>
                    </a:lnTo>
                    <a:lnTo>
                      <a:pt x="2190" y="223"/>
                    </a:lnTo>
                    <a:cubicBezTo>
                      <a:pt x="3133" y="277"/>
                      <a:pt x="3888" y="1032"/>
                      <a:pt x="3942" y="1975"/>
                    </a:cubicBezTo>
                    <a:lnTo>
                      <a:pt x="3709" y="1975"/>
                    </a:lnTo>
                    <a:lnTo>
                      <a:pt x="3709" y="2192"/>
                    </a:lnTo>
                    <a:lnTo>
                      <a:pt x="3944" y="2192"/>
                    </a:lnTo>
                    <a:cubicBezTo>
                      <a:pt x="3889" y="3135"/>
                      <a:pt x="3133" y="3889"/>
                      <a:pt x="2190" y="3944"/>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44" name="Google Shape;644;p44"/>
              <p:cNvSpPr/>
              <p:nvPr/>
            </p:nvSpPr>
            <p:spPr>
              <a:xfrm>
                <a:off x="-2198" y="13"/>
                <a:ext cx="1002" cy="1003"/>
              </a:xfrm>
              <a:custGeom>
                <a:rect b="b" l="l" r="r" t="t"/>
                <a:pathLst>
                  <a:path extrusionOk="0" h="2089" w="2088">
                    <a:moveTo>
                      <a:pt x="1895" y="364"/>
                    </a:moveTo>
                    <a:lnTo>
                      <a:pt x="2088" y="277"/>
                    </a:lnTo>
                    <a:lnTo>
                      <a:pt x="1904" y="170"/>
                    </a:lnTo>
                    <a:cubicBezTo>
                      <a:pt x="1712" y="58"/>
                      <a:pt x="1492" y="0"/>
                      <a:pt x="1270" y="0"/>
                    </a:cubicBezTo>
                    <a:cubicBezTo>
                      <a:pt x="570" y="0"/>
                      <a:pt x="0" y="569"/>
                      <a:pt x="0" y="1270"/>
                    </a:cubicBezTo>
                    <a:cubicBezTo>
                      <a:pt x="0" y="1493"/>
                      <a:pt x="60" y="1713"/>
                      <a:pt x="172" y="1906"/>
                    </a:cubicBezTo>
                    <a:lnTo>
                      <a:pt x="279" y="2089"/>
                    </a:lnTo>
                    <a:lnTo>
                      <a:pt x="366" y="1896"/>
                    </a:lnTo>
                    <a:cubicBezTo>
                      <a:pt x="670" y="1213"/>
                      <a:pt x="1214" y="669"/>
                      <a:pt x="1895" y="364"/>
                    </a:cubicBezTo>
                    <a:close/>
                    <a:moveTo>
                      <a:pt x="270" y="1597"/>
                    </a:moveTo>
                    <a:cubicBezTo>
                      <a:pt x="235" y="1492"/>
                      <a:pt x="218" y="1381"/>
                      <a:pt x="218" y="1270"/>
                    </a:cubicBezTo>
                    <a:cubicBezTo>
                      <a:pt x="218" y="690"/>
                      <a:pt x="690" y="217"/>
                      <a:pt x="1271" y="217"/>
                    </a:cubicBezTo>
                    <a:cubicBezTo>
                      <a:pt x="1382" y="217"/>
                      <a:pt x="1492" y="234"/>
                      <a:pt x="1598" y="269"/>
                    </a:cubicBezTo>
                    <a:cubicBezTo>
                      <a:pt x="1032" y="572"/>
                      <a:pt x="572" y="1033"/>
                      <a:pt x="270" y="1597"/>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45" name="Google Shape;645;p44"/>
              <p:cNvSpPr/>
              <p:nvPr/>
            </p:nvSpPr>
            <p:spPr>
              <a:xfrm>
                <a:off x="-198" y="13"/>
                <a:ext cx="1003" cy="1003"/>
              </a:xfrm>
              <a:custGeom>
                <a:rect b="b" l="l" r="r" t="t"/>
                <a:pathLst>
                  <a:path extrusionOk="0" h="2089" w="2089">
                    <a:moveTo>
                      <a:pt x="820" y="0"/>
                    </a:moveTo>
                    <a:cubicBezTo>
                      <a:pt x="597" y="0"/>
                      <a:pt x="377" y="58"/>
                      <a:pt x="184" y="172"/>
                    </a:cubicBezTo>
                    <a:lnTo>
                      <a:pt x="0" y="278"/>
                    </a:lnTo>
                    <a:lnTo>
                      <a:pt x="193" y="365"/>
                    </a:lnTo>
                    <a:cubicBezTo>
                      <a:pt x="876" y="670"/>
                      <a:pt x="1419" y="1214"/>
                      <a:pt x="1724" y="1896"/>
                    </a:cubicBezTo>
                    <a:lnTo>
                      <a:pt x="1811" y="2089"/>
                    </a:lnTo>
                    <a:lnTo>
                      <a:pt x="1917" y="1906"/>
                    </a:lnTo>
                    <a:cubicBezTo>
                      <a:pt x="2029" y="1713"/>
                      <a:pt x="2089" y="1493"/>
                      <a:pt x="2089" y="1270"/>
                    </a:cubicBezTo>
                    <a:cubicBezTo>
                      <a:pt x="2089" y="569"/>
                      <a:pt x="1520" y="0"/>
                      <a:pt x="820" y="0"/>
                    </a:cubicBezTo>
                    <a:close/>
                    <a:moveTo>
                      <a:pt x="1820" y="1597"/>
                    </a:moveTo>
                    <a:cubicBezTo>
                      <a:pt x="1517" y="1033"/>
                      <a:pt x="1056" y="573"/>
                      <a:pt x="493" y="270"/>
                    </a:cubicBezTo>
                    <a:cubicBezTo>
                      <a:pt x="599" y="236"/>
                      <a:pt x="709" y="218"/>
                      <a:pt x="820" y="218"/>
                    </a:cubicBezTo>
                    <a:cubicBezTo>
                      <a:pt x="1400" y="218"/>
                      <a:pt x="1873" y="690"/>
                      <a:pt x="1873" y="1272"/>
                    </a:cubicBezTo>
                    <a:cubicBezTo>
                      <a:pt x="1873" y="1381"/>
                      <a:pt x="1855" y="1492"/>
                      <a:pt x="1820" y="1597"/>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46" name="Google Shape;646;p44"/>
              <p:cNvSpPr/>
              <p:nvPr/>
            </p:nvSpPr>
            <p:spPr>
              <a:xfrm>
                <a:off x="-1143" y="901"/>
                <a:ext cx="498" cy="666"/>
              </a:xfrm>
              <a:custGeom>
                <a:rect b="b" l="l" r="r" t="t"/>
                <a:pathLst>
                  <a:path extrusionOk="0" h="1387" w="1037">
                    <a:moveTo>
                      <a:pt x="821" y="1170"/>
                    </a:moveTo>
                    <a:lnTo>
                      <a:pt x="0" y="1170"/>
                    </a:lnTo>
                    <a:lnTo>
                      <a:pt x="0" y="1387"/>
                    </a:lnTo>
                    <a:lnTo>
                      <a:pt x="1037" y="1387"/>
                    </a:lnTo>
                    <a:lnTo>
                      <a:pt x="1037" y="0"/>
                    </a:lnTo>
                    <a:lnTo>
                      <a:pt x="821" y="0"/>
                    </a:lnTo>
                    <a:lnTo>
                      <a:pt x="821" y="117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gr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45"/>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652" name="Google Shape;652;p45"/>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grpSp>
        <p:nvGrpSpPr>
          <p:cNvPr id="653" name="Google Shape;653;p45"/>
          <p:cNvGrpSpPr/>
          <p:nvPr/>
        </p:nvGrpSpPr>
        <p:grpSpPr>
          <a:xfrm flipH="1">
            <a:off x="8984974" y="0"/>
            <a:ext cx="3207026" cy="2729947"/>
            <a:chOff x="-6630" y="-1035"/>
            <a:chExt cx="6844752" cy="6860071"/>
          </a:xfrm>
        </p:grpSpPr>
        <p:sp>
          <p:nvSpPr>
            <p:cNvPr id="654" name="Google Shape;654;p45"/>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C4E2FC">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5" name="Google Shape;655;p45"/>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8EC5F7">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6" name="Google Shape;656;p45"/>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56A9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657" name="Google Shape;657;p45"/>
          <p:cNvGrpSpPr/>
          <p:nvPr/>
        </p:nvGrpSpPr>
        <p:grpSpPr>
          <a:xfrm>
            <a:off x="1540090" y="2381330"/>
            <a:ext cx="9013396" cy="3333669"/>
            <a:chOff x="2051471" y="2538493"/>
            <a:chExt cx="8089058" cy="2991796"/>
          </a:xfrm>
        </p:grpSpPr>
        <p:sp>
          <p:nvSpPr>
            <p:cNvPr id="658" name="Google Shape;658;p45"/>
            <p:cNvSpPr/>
            <p:nvPr/>
          </p:nvSpPr>
          <p:spPr>
            <a:xfrm>
              <a:off x="4600940" y="2538493"/>
              <a:ext cx="1495061" cy="1495062"/>
            </a:xfrm>
            <a:prstGeom prst="rect">
              <a:avLst/>
            </a:prstGeom>
            <a:solidFill>
              <a:schemeClr val="accent1"/>
            </a:solidFill>
            <a:ln>
              <a:noFill/>
            </a:ln>
            <a:effectLst>
              <a:outerShdw blurRad="495300" rotWithShape="0" algn="ctr" dir="5400000" dist="50800">
                <a:srgbClr val="000000">
                  <a:alpha val="4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chemeClr val="lt1"/>
                  </a:solidFill>
                  <a:latin typeface="Lato"/>
                  <a:ea typeface="Lato"/>
                  <a:cs typeface="Lato"/>
                  <a:sym typeface="Lato"/>
                </a:rPr>
                <a:t>S</a:t>
              </a:r>
              <a:endParaRPr sz="4400">
                <a:solidFill>
                  <a:schemeClr val="lt1"/>
                </a:solidFill>
                <a:latin typeface="Lato"/>
                <a:ea typeface="Lato"/>
                <a:cs typeface="Lato"/>
                <a:sym typeface="Lato"/>
              </a:endParaRPr>
            </a:p>
          </p:txBody>
        </p:sp>
        <p:sp>
          <p:nvSpPr>
            <p:cNvPr id="659" name="Google Shape;659;p45"/>
            <p:cNvSpPr/>
            <p:nvPr/>
          </p:nvSpPr>
          <p:spPr>
            <a:xfrm>
              <a:off x="4600940" y="4035227"/>
              <a:ext cx="1495061" cy="149506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chemeClr val="lt1"/>
                  </a:solidFill>
                  <a:latin typeface="Lato"/>
                  <a:ea typeface="Lato"/>
                  <a:cs typeface="Lato"/>
                  <a:sym typeface="Lato"/>
                </a:rPr>
                <a:t>O</a:t>
              </a:r>
              <a:endParaRPr sz="4400">
                <a:solidFill>
                  <a:schemeClr val="lt1"/>
                </a:solidFill>
                <a:latin typeface="Lato"/>
                <a:ea typeface="Lato"/>
                <a:cs typeface="Lato"/>
                <a:sym typeface="Lato"/>
              </a:endParaRPr>
            </a:p>
          </p:txBody>
        </p:sp>
        <p:sp>
          <p:nvSpPr>
            <p:cNvPr id="660" name="Google Shape;660;p45"/>
            <p:cNvSpPr/>
            <p:nvPr/>
          </p:nvSpPr>
          <p:spPr>
            <a:xfrm>
              <a:off x="6096001" y="2540165"/>
              <a:ext cx="1495061" cy="14950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chemeClr val="lt1"/>
                  </a:solidFill>
                  <a:latin typeface="Lato"/>
                  <a:ea typeface="Lato"/>
                  <a:cs typeface="Lato"/>
                  <a:sym typeface="Lato"/>
                </a:rPr>
                <a:t>W</a:t>
              </a:r>
              <a:endParaRPr sz="4400">
                <a:solidFill>
                  <a:schemeClr val="lt1"/>
                </a:solidFill>
                <a:latin typeface="Lato"/>
                <a:ea typeface="Lato"/>
                <a:cs typeface="Lato"/>
                <a:sym typeface="Lato"/>
              </a:endParaRPr>
            </a:p>
          </p:txBody>
        </p:sp>
        <p:sp>
          <p:nvSpPr>
            <p:cNvPr id="661" name="Google Shape;661;p45"/>
            <p:cNvSpPr/>
            <p:nvPr/>
          </p:nvSpPr>
          <p:spPr>
            <a:xfrm>
              <a:off x="6096001" y="4035227"/>
              <a:ext cx="1495061" cy="149506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chemeClr val="lt1"/>
                  </a:solidFill>
                  <a:latin typeface="Lato"/>
                  <a:ea typeface="Lato"/>
                  <a:cs typeface="Lato"/>
                  <a:sym typeface="Lato"/>
                </a:rPr>
                <a:t>T</a:t>
              </a:r>
              <a:endParaRPr sz="4400">
                <a:solidFill>
                  <a:schemeClr val="lt1"/>
                </a:solidFill>
                <a:latin typeface="Lato"/>
                <a:ea typeface="Lato"/>
                <a:cs typeface="Lato"/>
                <a:sym typeface="Lato"/>
              </a:endParaRPr>
            </a:p>
          </p:txBody>
        </p:sp>
        <p:grpSp>
          <p:nvGrpSpPr>
            <p:cNvPr id="662" name="Google Shape;662;p45"/>
            <p:cNvGrpSpPr/>
            <p:nvPr/>
          </p:nvGrpSpPr>
          <p:grpSpPr>
            <a:xfrm>
              <a:off x="2051471" y="2626542"/>
              <a:ext cx="2290422" cy="1318964"/>
              <a:chOff x="585349" y="2409537"/>
              <a:chExt cx="2290422" cy="1318964"/>
            </a:xfrm>
          </p:grpSpPr>
          <p:sp>
            <p:nvSpPr>
              <p:cNvPr id="663" name="Google Shape;663;p45"/>
              <p:cNvSpPr txBox="1"/>
              <p:nvPr/>
            </p:nvSpPr>
            <p:spPr>
              <a:xfrm>
                <a:off x="585349" y="2409537"/>
                <a:ext cx="2290422" cy="287452"/>
              </a:xfrm>
              <a:prstGeom prst="rect">
                <a:avLst/>
              </a:prstGeom>
              <a:noFill/>
              <a:ln>
                <a:noFill/>
              </a:ln>
            </p:spPr>
            <p:txBody>
              <a:bodyPr anchorCtr="0" anchor="t" bIns="36000" lIns="91425" spcFirstLastPara="1" rIns="91425" wrap="square" tIns="36000">
                <a:noAutofit/>
              </a:bodyPr>
              <a:lstStyle/>
              <a:p>
                <a:pPr indent="0" lvl="0" marL="0" marR="0" rtl="0" algn="r">
                  <a:spcBef>
                    <a:spcPts val="0"/>
                  </a:spcBef>
                  <a:spcAft>
                    <a:spcPts val="0"/>
                  </a:spcAft>
                  <a:buNone/>
                </a:pPr>
                <a:r>
                  <a:rPr lang="en-US" sz="1200">
                    <a:solidFill>
                      <a:schemeClr val="accent1"/>
                    </a:solidFill>
                    <a:latin typeface="Lato"/>
                    <a:ea typeface="Lato"/>
                    <a:cs typeface="Lato"/>
                    <a:sym typeface="Lato"/>
                  </a:rPr>
                  <a:t>STRENGTHS</a:t>
                </a:r>
                <a:endParaRPr sz="1200">
                  <a:solidFill>
                    <a:schemeClr val="accent1"/>
                  </a:solidFill>
                  <a:latin typeface="Lato"/>
                  <a:ea typeface="Lato"/>
                  <a:cs typeface="Lato"/>
                  <a:sym typeface="Lato"/>
                </a:endParaRPr>
              </a:p>
            </p:txBody>
          </p:sp>
          <p:sp>
            <p:nvSpPr>
              <p:cNvPr id="664" name="Google Shape;664;p45"/>
              <p:cNvSpPr txBox="1"/>
              <p:nvPr/>
            </p:nvSpPr>
            <p:spPr>
              <a:xfrm>
                <a:off x="587867" y="2684501"/>
                <a:ext cx="2277890" cy="1044000"/>
              </a:xfrm>
              <a:prstGeom prst="rect">
                <a:avLst/>
              </a:prstGeom>
              <a:noFill/>
              <a:ln>
                <a:noFill/>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en-US" sz="1000">
                    <a:solidFill>
                      <a:schemeClr val="dk1"/>
                    </a:solidFill>
                    <a:latin typeface="Lato"/>
                    <a:ea typeface="Lato"/>
                    <a:cs typeface="Lato"/>
                    <a:sym typeface="Lato"/>
                  </a:rPr>
                  <a:t>It was popularised in the 1960s with the release of Letraset sheets containing Lorem Ipsum passages, and more recently with desktop publishing software like Aldus</a:t>
                </a:r>
                <a:endParaRPr/>
              </a:p>
            </p:txBody>
          </p:sp>
        </p:grpSp>
        <p:grpSp>
          <p:nvGrpSpPr>
            <p:cNvPr id="665" name="Google Shape;665;p45"/>
            <p:cNvGrpSpPr/>
            <p:nvPr/>
          </p:nvGrpSpPr>
          <p:grpSpPr>
            <a:xfrm>
              <a:off x="2051471" y="4123276"/>
              <a:ext cx="2290422" cy="1318964"/>
              <a:chOff x="585349" y="2409537"/>
              <a:chExt cx="2290422" cy="1318964"/>
            </a:xfrm>
          </p:grpSpPr>
          <p:sp>
            <p:nvSpPr>
              <p:cNvPr id="666" name="Google Shape;666;p45"/>
              <p:cNvSpPr txBox="1"/>
              <p:nvPr/>
            </p:nvSpPr>
            <p:spPr>
              <a:xfrm>
                <a:off x="585349" y="2409537"/>
                <a:ext cx="2290422" cy="287452"/>
              </a:xfrm>
              <a:prstGeom prst="rect">
                <a:avLst/>
              </a:prstGeom>
              <a:noFill/>
              <a:ln>
                <a:noFill/>
              </a:ln>
            </p:spPr>
            <p:txBody>
              <a:bodyPr anchorCtr="0" anchor="t" bIns="36000" lIns="91425" spcFirstLastPara="1" rIns="91425" wrap="square" tIns="36000">
                <a:noAutofit/>
              </a:bodyPr>
              <a:lstStyle/>
              <a:p>
                <a:pPr indent="0" lvl="0" marL="0" marR="0" rtl="0" algn="r">
                  <a:spcBef>
                    <a:spcPts val="0"/>
                  </a:spcBef>
                  <a:spcAft>
                    <a:spcPts val="0"/>
                  </a:spcAft>
                  <a:buNone/>
                </a:pPr>
                <a:r>
                  <a:rPr lang="en-US" sz="1200">
                    <a:solidFill>
                      <a:schemeClr val="accent1"/>
                    </a:solidFill>
                    <a:latin typeface="Lato"/>
                    <a:ea typeface="Lato"/>
                    <a:cs typeface="Lato"/>
                    <a:sym typeface="Lato"/>
                  </a:rPr>
                  <a:t>OPPORTUNIT</a:t>
                </a:r>
                <a:endParaRPr sz="1200">
                  <a:solidFill>
                    <a:schemeClr val="accent1"/>
                  </a:solidFill>
                  <a:latin typeface="Lato"/>
                  <a:ea typeface="Lato"/>
                  <a:cs typeface="Lato"/>
                  <a:sym typeface="Lato"/>
                </a:endParaRPr>
              </a:p>
            </p:txBody>
          </p:sp>
          <p:sp>
            <p:nvSpPr>
              <p:cNvPr id="667" name="Google Shape;667;p45"/>
              <p:cNvSpPr txBox="1"/>
              <p:nvPr/>
            </p:nvSpPr>
            <p:spPr>
              <a:xfrm>
                <a:off x="587867" y="2684501"/>
                <a:ext cx="2277890" cy="1044000"/>
              </a:xfrm>
              <a:prstGeom prst="rect">
                <a:avLst/>
              </a:prstGeom>
              <a:noFill/>
              <a:ln>
                <a:noFill/>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en-US" sz="1000">
                    <a:solidFill>
                      <a:schemeClr val="dk1"/>
                    </a:solidFill>
                    <a:latin typeface="Lato"/>
                    <a:ea typeface="Lato"/>
                    <a:cs typeface="Lato"/>
                    <a:sym typeface="Lato"/>
                  </a:rPr>
                  <a:t>Many desktop publishing packages and web page editors now use Lorem Ipsum as their default model text, and a search for 'lorem ipsum' will uncover many web sites still in</a:t>
                </a:r>
                <a:endParaRPr/>
              </a:p>
            </p:txBody>
          </p:sp>
        </p:grpSp>
        <p:grpSp>
          <p:nvGrpSpPr>
            <p:cNvPr id="668" name="Google Shape;668;p45"/>
            <p:cNvGrpSpPr/>
            <p:nvPr/>
          </p:nvGrpSpPr>
          <p:grpSpPr>
            <a:xfrm>
              <a:off x="7850107" y="2628214"/>
              <a:ext cx="2290422" cy="1318964"/>
              <a:chOff x="585349" y="2409537"/>
              <a:chExt cx="2290422" cy="1318964"/>
            </a:xfrm>
          </p:grpSpPr>
          <p:sp>
            <p:nvSpPr>
              <p:cNvPr id="669" name="Google Shape;669;p45"/>
              <p:cNvSpPr txBox="1"/>
              <p:nvPr/>
            </p:nvSpPr>
            <p:spPr>
              <a:xfrm>
                <a:off x="585349" y="2409537"/>
                <a:ext cx="2290422" cy="287452"/>
              </a:xfrm>
              <a:prstGeom prst="rect">
                <a:avLst/>
              </a:prstGeom>
              <a:noFill/>
              <a:ln>
                <a:noFill/>
              </a:ln>
            </p:spPr>
            <p:txBody>
              <a:bodyPr anchorCtr="0" anchor="t" bIns="108000" lIns="91425" spcFirstLastPara="1" rIns="91425" wrap="square" tIns="36000">
                <a:noAutofit/>
              </a:bodyPr>
              <a:lstStyle/>
              <a:p>
                <a:pPr indent="0" lvl="0" marL="0" marR="0" rtl="0" algn="l">
                  <a:spcBef>
                    <a:spcPts val="0"/>
                  </a:spcBef>
                  <a:spcAft>
                    <a:spcPts val="0"/>
                  </a:spcAft>
                  <a:buNone/>
                </a:pPr>
                <a:r>
                  <a:rPr lang="en-US" sz="1200">
                    <a:solidFill>
                      <a:schemeClr val="accent1"/>
                    </a:solidFill>
                    <a:latin typeface="Lato"/>
                    <a:ea typeface="Lato"/>
                    <a:cs typeface="Lato"/>
                    <a:sym typeface="Lato"/>
                  </a:rPr>
                  <a:t>WEAKNESS</a:t>
                </a:r>
                <a:endParaRPr sz="1200">
                  <a:solidFill>
                    <a:schemeClr val="accent1"/>
                  </a:solidFill>
                  <a:latin typeface="Lato"/>
                  <a:ea typeface="Lato"/>
                  <a:cs typeface="Lato"/>
                  <a:sym typeface="Lato"/>
                </a:endParaRPr>
              </a:p>
            </p:txBody>
          </p:sp>
          <p:sp>
            <p:nvSpPr>
              <p:cNvPr id="670" name="Google Shape;670;p45"/>
              <p:cNvSpPr txBox="1"/>
              <p:nvPr/>
            </p:nvSpPr>
            <p:spPr>
              <a:xfrm>
                <a:off x="587867" y="2684501"/>
                <a:ext cx="2277890" cy="10440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000">
                    <a:solidFill>
                      <a:schemeClr val="dk1"/>
                    </a:solidFill>
                    <a:latin typeface="Lato"/>
                    <a:ea typeface="Lato"/>
                    <a:cs typeface="Lato"/>
                    <a:sym typeface="Lato"/>
                  </a:rPr>
                  <a:t>Contrary to popular belief, Lorem Ipsum is not simply random text. It has roots in a piece of classical Latin literature from 45 BC, making it over 2000 years old. Richard McClintock,</a:t>
                </a:r>
                <a:endParaRPr/>
              </a:p>
            </p:txBody>
          </p:sp>
        </p:grpSp>
        <p:grpSp>
          <p:nvGrpSpPr>
            <p:cNvPr id="671" name="Google Shape;671;p45"/>
            <p:cNvGrpSpPr/>
            <p:nvPr/>
          </p:nvGrpSpPr>
          <p:grpSpPr>
            <a:xfrm>
              <a:off x="7850107" y="4123276"/>
              <a:ext cx="2290422" cy="1318964"/>
              <a:chOff x="585349" y="2409537"/>
              <a:chExt cx="2290422" cy="1318964"/>
            </a:xfrm>
          </p:grpSpPr>
          <p:sp>
            <p:nvSpPr>
              <p:cNvPr id="672" name="Google Shape;672;p45"/>
              <p:cNvSpPr txBox="1"/>
              <p:nvPr/>
            </p:nvSpPr>
            <p:spPr>
              <a:xfrm>
                <a:off x="585349" y="2409537"/>
                <a:ext cx="2290422" cy="287452"/>
              </a:xfrm>
              <a:prstGeom prst="rect">
                <a:avLst/>
              </a:prstGeom>
              <a:noFill/>
              <a:ln>
                <a:noFill/>
              </a:ln>
            </p:spPr>
            <p:txBody>
              <a:bodyPr anchorCtr="0" anchor="t" bIns="108000" lIns="91425" spcFirstLastPara="1" rIns="91425" wrap="square" tIns="36000">
                <a:noAutofit/>
              </a:bodyPr>
              <a:lstStyle/>
              <a:p>
                <a:pPr indent="0" lvl="0" marL="0" marR="0" rtl="0" algn="l">
                  <a:spcBef>
                    <a:spcPts val="0"/>
                  </a:spcBef>
                  <a:spcAft>
                    <a:spcPts val="0"/>
                  </a:spcAft>
                  <a:buNone/>
                </a:pPr>
                <a:r>
                  <a:rPr lang="en-US" sz="1200">
                    <a:solidFill>
                      <a:schemeClr val="accent1"/>
                    </a:solidFill>
                    <a:latin typeface="Lato"/>
                    <a:ea typeface="Lato"/>
                    <a:cs typeface="Lato"/>
                    <a:sym typeface="Lato"/>
                  </a:rPr>
                  <a:t>THREATS</a:t>
                </a:r>
                <a:endParaRPr sz="1200">
                  <a:solidFill>
                    <a:schemeClr val="accent1"/>
                  </a:solidFill>
                  <a:latin typeface="Lato"/>
                  <a:ea typeface="Lato"/>
                  <a:cs typeface="Lato"/>
                  <a:sym typeface="Lato"/>
                </a:endParaRPr>
              </a:p>
            </p:txBody>
          </p:sp>
          <p:sp>
            <p:nvSpPr>
              <p:cNvPr id="673" name="Google Shape;673;p45"/>
              <p:cNvSpPr txBox="1"/>
              <p:nvPr/>
            </p:nvSpPr>
            <p:spPr>
              <a:xfrm>
                <a:off x="587867" y="2684501"/>
                <a:ext cx="2277890" cy="10440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000">
                    <a:solidFill>
                      <a:schemeClr val="dk1"/>
                    </a:solidFill>
                    <a:latin typeface="Lato"/>
                    <a:ea typeface="Lato"/>
                    <a:cs typeface="Lato"/>
                    <a:sym typeface="Lato"/>
                  </a:rPr>
                  <a:t>If you are going to use a passage of Lorem Ipsum, you need to be sure there isn't anything embarrassing hidden in the middle of text. All the Lorem Ipsum generators on the</a:t>
                </a:r>
                <a:endParaRPr/>
              </a:p>
            </p:txBody>
          </p:sp>
        </p:gr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p46"/>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679" name="Google Shape;679;p46"/>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grpSp>
        <p:nvGrpSpPr>
          <p:cNvPr id="680" name="Google Shape;680;p46"/>
          <p:cNvGrpSpPr/>
          <p:nvPr/>
        </p:nvGrpSpPr>
        <p:grpSpPr>
          <a:xfrm>
            <a:off x="0" y="1"/>
            <a:ext cx="3207026" cy="2729947"/>
            <a:chOff x="-6630" y="-1035"/>
            <a:chExt cx="6844752" cy="6860071"/>
          </a:xfrm>
        </p:grpSpPr>
        <p:sp>
          <p:nvSpPr>
            <p:cNvPr id="681" name="Google Shape;681;p46"/>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C4E2FC">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2" name="Google Shape;682;p46"/>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8EC5F7">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3" name="Google Shape;683;p46"/>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56A9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84" name="Google Shape;684;p46"/>
          <p:cNvSpPr/>
          <p:nvPr/>
        </p:nvSpPr>
        <p:spPr>
          <a:xfrm rot="2721671">
            <a:off x="4841672" y="2643409"/>
            <a:ext cx="2386739" cy="2386739"/>
          </a:xfrm>
          <a:prstGeom prst="rect">
            <a:avLst/>
          </a:prstGeom>
          <a:solidFill>
            <a:schemeClr val="lt2"/>
          </a:solidFill>
          <a:ln>
            <a:noFill/>
          </a:ln>
          <a:effectLst>
            <a:outerShdw blurRad="520700" rotWithShape="0" algn="ctr" dir="5400000" dist="50800">
              <a:srgbClr val="000000">
                <a:alpha val="4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Lato"/>
              <a:ea typeface="Lato"/>
              <a:cs typeface="Lato"/>
              <a:sym typeface="Lato"/>
            </a:endParaRPr>
          </a:p>
        </p:txBody>
      </p:sp>
      <p:sp>
        <p:nvSpPr>
          <p:cNvPr id="685" name="Google Shape;685;p46"/>
          <p:cNvSpPr/>
          <p:nvPr/>
        </p:nvSpPr>
        <p:spPr>
          <a:xfrm>
            <a:off x="4800989" y="2607435"/>
            <a:ext cx="1135251" cy="1135251"/>
          </a:xfrm>
          <a:prstGeom prst="roundRect">
            <a:avLst>
              <a:gd fmla="val 16667" name="adj"/>
            </a:avLst>
          </a:prstGeom>
          <a:solidFill>
            <a:schemeClr val="accent1"/>
          </a:solidFill>
          <a:ln>
            <a:noFill/>
          </a:ln>
        </p:spPr>
        <p:txBody>
          <a:bodyPr anchorCtr="0" anchor="ctr" bIns="45700" lIns="91425" spcFirstLastPara="1" rIns="91425" wrap="square" tIns="72000">
            <a:noAutofit/>
          </a:bodyPr>
          <a:lstStyle/>
          <a:p>
            <a:pPr indent="0" lvl="0" marL="0" marR="0" rtl="0" algn="ctr">
              <a:spcBef>
                <a:spcPts val="0"/>
              </a:spcBef>
              <a:spcAft>
                <a:spcPts val="0"/>
              </a:spcAft>
              <a:buNone/>
            </a:pPr>
            <a:r>
              <a:rPr b="1" lang="en-US" sz="4800">
                <a:solidFill>
                  <a:schemeClr val="lt1"/>
                </a:solidFill>
                <a:latin typeface="Lato"/>
                <a:ea typeface="Lato"/>
                <a:cs typeface="Lato"/>
                <a:sym typeface="Lato"/>
              </a:rPr>
              <a:t>S</a:t>
            </a:r>
            <a:endParaRPr b="1" sz="4800">
              <a:solidFill>
                <a:schemeClr val="lt1"/>
              </a:solidFill>
              <a:latin typeface="Lato"/>
              <a:ea typeface="Lato"/>
              <a:cs typeface="Lato"/>
              <a:sym typeface="Lato"/>
            </a:endParaRPr>
          </a:p>
        </p:txBody>
      </p:sp>
      <p:sp>
        <p:nvSpPr>
          <p:cNvPr id="686" name="Google Shape;686;p46"/>
          <p:cNvSpPr/>
          <p:nvPr/>
        </p:nvSpPr>
        <p:spPr>
          <a:xfrm>
            <a:off x="4800989" y="3930870"/>
            <a:ext cx="1135251" cy="1135251"/>
          </a:xfrm>
          <a:prstGeom prst="roundRect">
            <a:avLst>
              <a:gd fmla="val 16667" name="adj"/>
            </a:avLst>
          </a:prstGeom>
          <a:solidFill>
            <a:schemeClr val="accent5"/>
          </a:solidFill>
          <a:ln>
            <a:noFill/>
          </a:ln>
        </p:spPr>
        <p:txBody>
          <a:bodyPr anchorCtr="0" anchor="ctr" bIns="45700" lIns="91425" spcFirstLastPara="1" rIns="91425" wrap="square" tIns="72000">
            <a:noAutofit/>
          </a:bodyPr>
          <a:lstStyle/>
          <a:p>
            <a:pPr indent="0" lvl="0" marL="0" marR="0" rtl="0" algn="ctr">
              <a:spcBef>
                <a:spcPts val="0"/>
              </a:spcBef>
              <a:spcAft>
                <a:spcPts val="0"/>
              </a:spcAft>
              <a:buNone/>
            </a:pPr>
            <a:r>
              <a:rPr b="1" lang="en-US" sz="4800">
                <a:solidFill>
                  <a:schemeClr val="lt1"/>
                </a:solidFill>
                <a:latin typeface="Lato"/>
                <a:ea typeface="Lato"/>
                <a:cs typeface="Lato"/>
                <a:sym typeface="Lato"/>
              </a:rPr>
              <a:t>O</a:t>
            </a:r>
            <a:endParaRPr b="1" sz="4800">
              <a:solidFill>
                <a:schemeClr val="lt1"/>
              </a:solidFill>
              <a:latin typeface="Lato"/>
              <a:ea typeface="Lato"/>
              <a:cs typeface="Lato"/>
              <a:sym typeface="Lato"/>
            </a:endParaRPr>
          </a:p>
        </p:txBody>
      </p:sp>
      <p:sp>
        <p:nvSpPr>
          <p:cNvPr id="687" name="Google Shape;687;p46"/>
          <p:cNvSpPr/>
          <p:nvPr/>
        </p:nvSpPr>
        <p:spPr>
          <a:xfrm>
            <a:off x="6133843" y="2607435"/>
            <a:ext cx="1135251" cy="1135251"/>
          </a:xfrm>
          <a:prstGeom prst="roundRect">
            <a:avLst>
              <a:gd fmla="val 16667" name="adj"/>
            </a:avLst>
          </a:prstGeom>
          <a:solidFill>
            <a:schemeClr val="accent2"/>
          </a:solidFill>
          <a:ln>
            <a:noFill/>
          </a:ln>
        </p:spPr>
        <p:txBody>
          <a:bodyPr anchorCtr="0" anchor="ctr" bIns="45700" lIns="91425" spcFirstLastPara="1" rIns="91425" wrap="square" tIns="72000">
            <a:noAutofit/>
          </a:bodyPr>
          <a:lstStyle/>
          <a:p>
            <a:pPr indent="0" lvl="0" marL="0" marR="0" rtl="0" algn="ctr">
              <a:spcBef>
                <a:spcPts val="0"/>
              </a:spcBef>
              <a:spcAft>
                <a:spcPts val="0"/>
              </a:spcAft>
              <a:buNone/>
            </a:pPr>
            <a:r>
              <a:rPr b="1" lang="en-US" sz="4800">
                <a:solidFill>
                  <a:schemeClr val="lt1"/>
                </a:solidFill>
                <a:latin typeface="Lato"/>
                <a:ea typeface="Lato"/>
                <a:cs typeface="Lato"/>
                <a:sym typeface="Lato"/>
              </a:rPr>
              <a:t>W</a:t>
            </a:r>
            <a:endParaRPr b="1" sz="4800">
              <a:solidFill>
                <a:schemeClr val="lt1"/>
              </a:solidFill>
              <a:latin typeface="Lato"/>
              <a:ea typeface="Lato"/>
              <a:cs typeface="Lato"/>
              <a:sym typeface="Lato"/>
            </a:endParaRPr>
          </a:p>
        </p:txBody>
      </p:sp>
      <p:sp>
        <p:nvSpPr>
          <p:cNvPr id="688" name="Google Shape;688;p46"/>
          <p:cNvSpPr/>
          <p:nvPr/>
        </p:nvSpPr>
        <p:spPr>
          <a:xfrm>
            <a:off x="6133843" y="3930870"/>
            <a:ext cx="1135251" cy="1135251"/>
          </a:xfrm>
          <a:prstGeom prst="roundRect">
            <a:avLst>
              <a:gd fmla="val 16667" name="adj"/>
            </a:avLst>
          </a:prstGeom>
          <a:solidFill>
            <a:schemeClr val="accent6"/>
          </a:solidFill>
          <a:ln>
            <a:noFill/>
          </a:ln>
        </p:spPr>
        <p:txBody>
          <a:bodyPr anchorCtr="0" anchor="ctr" bIns="45700" lIns="91425" spcFirstLastPara="1" rIns="91425" wrap="square" tIns="72000">
            <a:noAutofit/>
          </a:bodyPr>
          <a:lstStyle/>
          <a:p>
            <a:pPr indent="0" lvl="0" marL="0" marR="0" rtl="0" algn="ctr">
              <a:spcBef>
                <a:spcPts val="0"/>
              </a:spcBef>
              <a:spcAft>
                <a:spcPts val="0"/>
              </a:spcAft>
              <a:buNone/>
            </a:pPr>
            <a:r>
              <a:rPr b="1" lang="en-US" sz="4800">
                <a:solidFill>
                  <a:schemeClr val="lt1"/>
                </a:solidFill>
                <a:latin typeface="Lato"/>
                <a:ea typeface="Lato"/>
                <a:cs typeface="Lato"/>
                <a:sym typeface="Lato"/>
              </a:rPr>
              <a:t>T</a:t>
            </a:r>
            <a:endParaRPr b="1" sz="4800">
              <a:solidFill>
                <a:schemeClr val="lt1"/>
              </a:solidFill>
              <a:latin typeface="Lato"/>
              <a:ea typeface="Lato"/>
              <a:cs typeface="Lato"/>
              <a:sym typeface="Lato"/>
            </a:endParaRPr>
          </a:p>
        </p:txBody>
      </p:sp>
      <p:sp>
        <p:nvSpPr>
          <p:cNvPr id="689" name="Google Shape;689;p46"/>
          <p:cNvSpPr txBox="1"/>
          <p:nvPr/>
        </p:nvSpPr>
        <p:spPr>
          <a:xfrm>
            <a:off x="2163696" y="1887376"/>
            <a:ext cx="1585912" cy="26161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200">
                <a:solidFill>
                  <a:schemeClr val="dk1"/>
                </a:solidFill>
                <a:latin typeface="Lato"/>
                <a:ea typeface="Lato"/>
                <a:cs typeface="Lato"/>
                <a:sym typeface="Lato"/>
              </a:rPr>
              <a:t>STRENGTHS</a:t>
            </a:r>
            <a:endParaRPr/>
          </a:p>
        </p:txBody>
      </p:sp>
      <p:sp>
        <p:nvSpPr>
          <p:cNvPr id="690" name="Google Shape;690;p46"/>
          <p:cNvSpPr txBox="1"/>
          <p:nvPr/>
        </p:nvSpPr>
        <p:spPr>
          <a:xfrm>
            <a:off x="2163696" y="2139122"/>
            <a:ext cx="1585912" cy="60434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900">
                <a:solidFill>
                  <a:srgbClr val="7F7F7F"/>
                </a:solidFill>
                <a:latin typeface="Lato"/>
                <a:ea typeface="Lato"/>
                <a:cs typeface="Lato"/>
                <a:sym typeface="Lato"/>
              </a:rPr>
              <a:t>It is a long established </a:t>
            </a:r>
            <a:br>
              <a:rPr lang="en-US" sz="900">
                <a:solidFill>
                  <a:srgbClr val="7F7F7F"/>
                </a:solidFill>
                <a:latin typeface="Lato"/>
                <a:ea typeface="Lato"/>
                <a:cs typeface="Lato"/>
                <a:sym typeface="Lato"/>
              </a:rPr>
            </a:br>
            <a:r>
              <a:rPr lang="en-US" sz="900">
                <a:solidFill>
                  <a:srgbClr val="7F7F7F"/>
                </a:solidFill>
                <a:latin typeface="Lato"/>
                <a:ea typeface="Lato"/>
                <a:cs typeface="Lato"/>
                <a:sym typeface="Lato"/>
              </a:rPr>
              <a:t>fact that a reader will be distracted by the readable</a:t>
            </a:r>
            <a:endParaRPr/>
          </a:p>
        </p:txBody>
      </p:sp>
      <p:sp>
        <p:nvSpPr>
          <p:cNvPr id="691" name="Google Shape;691;p46"/>
          <p:cNvSpPr txBox="1"/>
          <p:nvPr/>
        </p:nvSpPr>
        <p:spPr>
          <a:xfrm>
            <a:off x="2163696" y="4930089"/>
            <a:ext cx="1585912" cy="26161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200">
                <a:solidFill>
                  <a:schemeClr val="dk1"/>
                </a:solidFill>
                <a:latin typeface="Lato"/>
                <a:ea typeface="Lato"/>
                <a:cs typeface="Lato"/>
                <a:sym typeface="Lato"/>
              </a:rPr>
              <a:t>OPPORTUNITY</a:t>
            </a:r>
            <a:endParaRPr/>
          </a:p>
        </p:txBody>
      </p:sp>
      <p:sp>
        <p:nvSpPr>
          <p:cNvPr id="692" name="Google Shape;692;p46"/>
          <p:cNvSpPr txBox="1"/>
          <p:nvPr/>
        </p:nvSpPr>
        <p:spPr>
          <a:xfrm>
            <a:off x="2163696" y="5181835"/>
            <a:ext cx="1585912" cy="60434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900">
                <a:solidFill>
                  <a:srgbClr val="7F7F7F"/>
                </a:solidFill>
                <a:latin typeface="Lato"/>
                <a:ea typeface="Lato"/>
                <a:cs typeface="Lato"/>
                <a:sym typeface="Lato"/>
              </a:rPr>
              <a:t>Centuries, but also the leap into electronic typesetting, remaining.</a:t>
            </a:r>
            <a:endParaRPr/>
          </a:p>
        </p:txBody>
      </p:sp>
      <p:sp>
        <p:nvSpPr>
          <p:cNvPr id="693" name="Google Shape;693;p46"/>
          <p:cNvSpPr txBox="1"/>
          <p:nvPr/>
        </p:nvSpPr>
        <p:spPr>
          <a:xfrm>
            <a:off x="8320473" y="1887376"/>
            <a:ext cx="1585912" cy="26161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lang="en-US" sz="1200">
                <a:solidFill>
                  <a:schemeClr val="dk1"/>
                </a:solidFill>
                <a:latin typeface="Lato"/>
                <a:ea typeface="Lato"/>
                <a:cs typeface="Lato"/>
                <a:sym typeface="Lato"/>
              </a:rPr>
              <a:t>WEAKNESS</a:t>
            </a:r>
            <a:endParaRPr/>
          </a:p>
        </p:txBody>
      </p:sp>
      <p:sp>
        <p:nvSpPr>
          <p:cNvPr id="694" name="Google Shape;694;p46"/>
          <p:cNvSpPr txBox="1"/>
          <p:nvPr/>
        </p:nvSpPr>
        <p:spPr>
          <a:xfrm>
            <a:off x="8320473" y="2139122"/>
            <a:ext cx="1585912" cy="604344"/>
          </a:xfrm>
          <a:prstGeom prst="rect">
            <a:avLst/>
          </a:prstGeom>
          <a:noFill/>
          <a:ln>
            <a:noFill/>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en-US" sz="900">
                <a:solidFill>
                  <a:srgbClr val="7F7F7F"/>
                </a:solidFill>
                <a:latin typeface="Lato"/>
                <a:ea typeface="Lato"/>
                <a:cs typeface="Lato"/>
                <a:sym typeface="Lato"/>
              </a:rPr>
              <a:t>There are many variat </a:t>
            </a:r>
            <a:br>
              <a:rPr lang="en-US" sz="900">
                <a:solidFill>
                  <a:srgbClr val="7F7F7F"/>
                </a:solidFill>
                <a:latin typeface="Lato"/>
                <a:ea typeface="Lato"/>
                <a:cs typeface="Lato"/>
                <a:sym typeface="Lato"/>
              </a:rPr>
            </a:br>
            <a:r>
              <a:rPr lang="en-US" sz="900">
                <a:solidFill>
                  <a:srgbClr val="7F7F7F"/>
                </a:solidFill>
                <a:latin typeface="Lato"/>
                <a:ea typeface="Lato"/>
                <a:cs typeface="Lato"/>
                <a:sym typeface="Lato"/>
              </a:rPr>
              <a:t>of passages of Lorem Ipsum available, but.</a:t>
            </a:r>
            <a:endParaRPr/>
          </a:p>
        </p:txBody>
      </p:sp>
      <p:sp>
        <p:nvSpPr>
          <p:cNvPr id="695" name="Google Shape;695;p46"/>
          <p:cNvSpPr txBox="1"/>
          <p:nvPr/>
        </p:nvSpPr>
        <p:spPr>
          <a:xfrm>
            <a:off x="8320473" y="4930089"/>
            <a:ext cx="1585912" cy="26161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lang="en-US" sz="1200">
                <a:solidFill>
                  <a:schemeClr val="dk1"/>
                </a:solidFill>
                <a:latin typeface="Lato"/>
                <a:ea typeface="Lato"/>
                <a:cs typeface="Lato"/>
                <a:sym typeface="Lato"/>
              </a:rPr>
              <a:t>THREATS</a:t>
            </a:r>
            <a:endParaRPr/>
          </a:p>
        </p:txBody>
      </p:sp>
      <p:sp>
        <p:nvSpPr>
          <p:cNvPr id="696" name="Google Shape;696;p46"/>
          <p:cNvSpPr txBox="1"/>
          <p:nvPr/>
        </p:nvSpPr>
        <p:spPr>
          <a:xfrm>
            <a:off x="8320473" y="5181835"/>
            <a:ext cx="1585912" cy="604344"/>
          </a:xfrm>
          <a:prstGeom prst="rect">
            <a:avLst/>
          </a:prstGeom>
          <a:noFill/>
          <a:ln>
            <a:noFill/>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en-US" sz="900">
                <a:solidFill>
                  <a:srgbClr val="7F7F7F"/>
                </a:solidFill>
                <a:latin typeface="Lato"/>
                <a:ea typeface="Lato"/>
                <a:cs typeface="Lato"/>
                <a:sym typeface="Lato"/>
              </a:rPr>
              <a:t>When an unknown printer took a galley of type and scrambled it to make.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47"/>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702" name="Google Shape;702;p47"/>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grpSp>
        <p:nvGrpSpPr>
          <p:cNvPr id="703" name="Google Shape;703;p47"/>
          <p:cNvGrpSpPr/>
          <p:nvPr/>
        </p:nvGrpSpPr>
        <p:grpSpPr>
          <a:xfrm flipH="1">
            <a:off x="8984974" y="0"/>
            <a:ext cx="3207026" cy="2729947"/>
            <a:chOff x="-6630" y="-1035"/>
            <a:chExt cx="6844752" cy="6860071"/>
          </a:xfrm>
        </p:grpSpPr>
        <p:sp>
          <p:nvSpPr>
            <p:cNvPr id="704" name="Google Shape;704;p47"/>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C4E2FC">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5" name="Google Shape;705;p47"/>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8EC5F7">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6" name="Google Shape;706;p47"/>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56A9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707" name="Google Shape;707;p47"/>
          <p:cNvGrpSpPr/>
          <p:nvPr/>
        </p:nvGrpSpPr>
        <p:grpSpPr>
          <a:xfrm>
            <a:off x="1126996" y="2130925"/>
            <a:ext cx="9938010" cy="4019438"/>
            <a:chOff x="1875773" y="2397625"/>
            <a:chExt cx="8316597" cy="3363656"/>
          </a:xfrm>
        </p:grpSpPr>
        <p:sp>
          <p:nvSpPr>
            <p:cNvPr id="708" name="Google Shape;708;p47"/>
            <p:cNvSpPr/>
            <p:nvPr/>
          </p:nvSpPr>
          <p:spPr>
            <a:xfrm>
              <a:off x="2717034" y="2397625"/>
              <a:ext cx="508218" cy="508221"/>
            </a:xfrm>
            <a:prstGeom prst="rect">
              <a:avLst/>
            </a:prstGeom>
            <a:solidFill>
              <a:schemeClr val="accent1"/>
            </a:solidFill>
            <a:ln>
              <a:noFill/>
            </a:ln>
          </p:spPr>
          <p:txBody>
            <a:bodyPr anchorCtr="0" anchor="ctr" bIns="45700" lIns="91425" spcFirstLastPara="1" rIns="91425" wrap="square" tIns="108000">
              <a:noAutofit/>
            </a:bodyPr>
            <a:lstStyle/>
            <a:p>
              <a:pPr indent="0" lvl="0" marL="0" marR="0" rtl="0" algn="ctr">
                <a:spcBef>
                  <a:spcPts val="0"/>
                </a:spcBef>
                <a:spcAft>
                  <a:spcPts val="0"/>
                </a:spcAft>
                <a:buNone/>
              </a:pPr>
              <a:r>
                <a:rPr lang="en-US" sz="1400">
                  <a:solidFill>
                    <a:schemeClr val="lt1"/>
                  </a:solidFill>
                  <a:latin typeface="Lato"/>
                  <a:ea typeface="Lato"/>
                  <a:cs typeface="Lato"/>
                  <a:sym typeface="Lato"/>
                </a:rPr>
                <a:t>01</a:t>
              </a:r>
              <a:endParaRPr sz="1400">
                <a:solidFill>
                  <a:schemeClr val="lt1"/>
                </a:solidFill>
                <a:latin typeface="Lato"/>
                <a:ea typeface="Lato"/>
                <a:cs typeface="Lato"/>
                <a:sym typeface="Lato"/>
              </a:endParaRPr>
            </a:p>
          </p:txBody>
        </p:sp>
        <p:sp>
          <p:nvSpPr>
            <p:cNvPr id="709" name="Google Shape;709;p47"/>
            <p:cNvSpPr/>
            <p:nvPr/>
          </p:nvSpPr>
          <p:spPr>
            <a:xfrm rot="2693064">
              <a:off x="2196599" y="3430054"/>
              <a:ext cx="1549088" cy="1549092"/>
            </a:xfrm>
            <a:prstGeom prst="halfFrame">
              <a:avLst>
                <a:gd fmla="val 12602" name="adj1"/>
                <a:gd fmla="val 12765" name="adj2"/>
              </a:avLst>
            </a:prstGeom>
            <a:solidFill>
              <a:schemeClr val="accent1"/>
            </a:solidFill>
            <a:ln>
              <a:noFill/>
            </a:ln>
            <a:effectLst>
              <a:outerShdw blurRad="330200" rotWithShape="0" algn="ctr" dir="5400000" dist="50800">
                <a:srgbClr val="000000">
                  <a:alpha val="4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710" name="Google Shape;710;p47"/>
            <p:cNvSpPr txBox="1"/>
            <p:nvPr/>
          </p:nvSpPr>
          <p:spPr>
            <a:xfrm>
              <a:off x="2055951" y="4746574"/>
              <a:ext cx="1830384" cy="287452"/>
            </a:xfrm>
            <a:prstGeom prst="rect">
              <a:avLst/>
            </a:prstGeom>
            <a:noFill/>
            <a:ln>
              <a:noFill/>
            </a:ln>
          </p:spPr>
          <p:txBody>
            <a:bodyPr anchorCtr="0" anchor="t" bIns="36000" lIns="91425" spcFirstLastPara="1" rIns="91425" wrap="square" tIns="36000">
              <a:noAutofit/>
            </a:bodyPr>
            <a:lstStyle/>
            <a:p>
              <a:pPr indent="0" lvl="0" marL="0" marR="0" rtl="0" algn="ctr">
                <a:spcBef>
                  <a:spcPts val="0"/>
                </a:spcBef>
                <a:spcAft>
                  <a:spcPts val="0"/>
                </a:spcAft>
                <a:buNone/>
              </a:pPr>
              <a:r>
                <a:rPr lang="en-US" sz="1400">
                  <a:solidFill>
                    <a:schemeClr val="accent1"/>
                  </a:solidFill>
                  <a:latin typeface="Lato"/>
                  <a:ea typeface="Lato"/>
                  <a:cs typeface="Lato"/>
                  <a:sym typeface="Lato"/>
                </a:rPr>
                <a:t>PUBLISHING</a:t>
              </a:r>
              <a:endParaRPr/>
            </a:p>
          </p:txBody>
        </p:sp>
        <p:sp>
          <p:nvSpPr>
            <p:cNvPr id="711" name="Google Shape;711;p47"/>
            <p:cNvSpPr txBox="1"/>
            <p:nvPr/>
          </p:nvSpPr>
          <p:spPr>
            <a:xfrm>
              <a:off x="2176123" y="5104755"/>
              <a:ext cx="1590042" cy="656526"/>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en-US" sz="1050">
                  <a:solidFill>
                    <a:schemeClr val="dk1"/>
                  </a:solidFill>
                  <a:latin typeface="Lato"/>
                  <a:ea typeface="Lato"/>
                  <a:cs typeface="Lato"/>
                  <a:sym typeface="Lato"/>
                </a:rPr>
                <a:t>Donec egestas eget turpis sed pretium. Aenean ultricies in ipsum id</a:t>
              </a:r>
              <a:endParaRPr/>
            </a:p>
          </p:txBody>
        </p:sp>
        <p:sp>
          <p:nvSpPr>
            <p:cNvPr id="712" name="Google Shape;712;p47"/>
            <p:cNvSpPr/>
            <p:nvPr/>
          </p:nvSpPr>
          <p:spPr>
            <a:xfrm>
              <a:off x="4758987" y="2397625"/>
              <a:ext cx="508218" cy="508221"/>
            </a:xfrm>
            <a:prstGeom prst="rect">
              <a:avLst/>
            </a:prstGeom>
            <a:solidFill>
              <a:schemeClr val="accent2"/>
            </a:solidFill>
            <a:ln>
              <a:noFill/>
            </a:ln>
          </p:spPr>
          <p:txBody>
            <a:bodyPr anchorCtr="0" anchor="ctr" bIns="45700" lIns="91425" spcFirstLastPara="1" rIns="91425" wrap="square" tIns="108000">
              <a:noAutofit/>
            </a:bodyPr>
            <a:lstStyle/>
            <a:p>
              <a:pPr indent="0" lvl="0" marL="0" marR="0" rtl="0" algn="ctr">
                <a:spcBef>
                  <a:spcPts val="0"/>
                </a:spcBef>
                <a:spcAft>
                  <a:spcPts val="0"/>
                </a:spcAft>
                <a:buNone/>
              </a:pPr>
              <a:r>
                <a:rPr lang="en-US" sz="1400">
                  <a:solidFill>
                    <a:schemeClr val="lt1"/>
                  </a:solidFill>
                  <a:latin typeface="Lato"/>
                  <a:ea typeface="Lato"/>
                  <a:cs typeface="Lato"/>
                  <a:sym typeface="Lato"/>
                </a:rPr>
                <a:t>02</a:t>
              </a:r>
              <a:endParaRPr sz="1400">
                <a:solidFill>
                  <a:schemeClr val="lt1"/>
                </a:solidFill>
                <a:latin typeface="Lato"/>
                <a:ea typeface="Lato"/>
                <a:cs typeface="Lato"/>
                <a:sym typeface="Lato"/>
              </a:endParaRPr>
            </a:p>
          </p:txBody>
        </p:sp>
        <p:sp>
          <p:nvSpPr>
            <p:cNvPr id="713" name="Google Shape;713;p47"/>
            <p:cNvSpPr/>
            <p:nvPr/>
          </p:nvSpPr>
          <p:spPr>
            <a:xfrm rot="2693064">
              <a:off x="4238552" y="3430054"/>
              <a:ext cx="1549088" cy="1549092"/>
            </a:xfrm>
            <a:prstGeom prst="halfFrame">
              <a:avLst>
                <a:gd fmla="val 12602" name="adj1"/>
                <a:gd fmla="val 12765"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714" name="Google Shape;714;p47"/>
            <p:cNvSpPr txBox="1"/>
            <p:nvPr/>
          </p:nvSpPr>
          <p:spPr>
            <a:xfrm>
              <a:off x="4097904" y="4746574"/>
              <a:ext cx="1830384" cy="287452"/>
            </a:xfrm>
            <a:prstGeom prst="rect">
              <a:avLst/>
            </a:prstGeom>
            <a:noFill/>
            <a:ln>
              <a:noFill/>
            </a:ln>
          </p:spPr>
          <p:txBody>
            <a:bodyPr anchorCtr="0" anchor="t" bIns="36000" lIns="91425" spcFirstLastPara="1" rIns="91425" wrap="square" tIns="36000">
              <a:noAutofit/>
            </a:bodyPr>
            <a:lstStyle/>
            <a:p>
              <a:pPr indent="0" lvl="0" marL="0" marR="0" rtl="0" algn="ctr">
                <a:spcBef>
                  <a:spcPts val="0"/>
                </a:spcBef>
                <a:spcAft>
                  <a:spcPts val="0"/>
                </a:spcAft>
                <a:buNone/>
              </a:pPr>
              <a:r>
                <a:rPr lang="en-US" sz="1400">
                  <a:solidFill>
                    <a:schemeClr val="accent2"/>
                  </a:solidFill>
                  <a:latin typeface="Lato"/>
                  <a:ea typeface="Lato"/>
                  <a:cs typeface="Lato"/>
                  <a:sym typeface="Lato"/>
                </a:rPr>
                <a:t>TOOLS</a:t>
              </a:r>
              <a:endParaRPr/>
            </a:p>
          </p:txBody>
        </p:sp>
        <p:sp>
          <p:nvSpPr>
            <p:cNvPr id="715" name="Google Shape;715;p47"/>
            <p:cNvSpPr txBox="1"/>
            <p:nvPr/>
          </p:nvSpPr>
          <p:spPr>
            <a:xfrm>
              <a:off x="4218076" y="5104755"/>
              <a:ext cx="1590042" cy="656526"/>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en-US" sz="1050">
                  <a:solidFill>
                    <a:schemeClr val="dk1"/>
                  </a:solidFill>
                  <a:latin typeface="Lato"/>
                  <a:ea typeface="Lato"/>
                  <a:cs typeface="Lato"/>
                  <a:sym typeface="Lato"/>
                </a:rPr>
                <a:t>Maecenas vel facilisis eros. Phasellus a libero dolor. Curabitur in vulputate quam, </a:t>
              </a:r>
              <a:endParaRPr/>
            </a:p>
          </p:txBody>
        </p:sp>
        <p:sp>
          <p:nvSpPr>
            <p:cNvPr id="716" name="Google Shape;716;p47"/>
            <p:cNvSpPr/>
            <p:nvPr/>
          </p:nvSpPr>
          <p:spPr>
            <a:xfrm>
              <a:off x="6800939" y="2397625"/>
              <a:ext cx="508218" cy="508221"/>
            </a:xfrm>
            <a:prstGeom prst="rect">
              <a:avLst/>
            </a:prstGeom>
            <a:solidFill>
              <a:schemeClr val="accent3"/>
            </a:solidFill>
            <a:ln>
              <a:noFill/>
            </a:ln>
          </p:spPr>
          <p:txBody>
            <a:bodyPr anchorCtr="0" anchor="ctr" bIns="45700" lIns="91425" spcFirstLastPara="1" rIns="91425" wrap="square" tIns="108000">
              <a:noAutofit/>
            </a:bodyPr>
            <a:lstStyle/>
            <a:p>
              <a:pPr indent="0" lvl="0" marL="0" marR="0" rtl="0" algn="ctr">
                <a:spcBef>
                  <a:spcPts val="0"/>
                </a:spcBef>
                <a:spcAft>
                  <a:spcPts val="0"/>
                </a:spcAft>
                <a:buNone/>
              </a:pPr>
              <a:r>
                <a:rPr lang="en-US" sz="1400">
                  <a:solidFill>
                    <a:schemeClr val="lt1"/>
                  </a:solidFill>
                  <a:latin typeface="Lato"/>
                  <a:ea typeface="Lato"/>
                  <a:cs typeface="Lato"/>
                  <a:sym typeface="Lato"/>
                </a:rPr>
                <a:t>03</a:t>
              </a:r>
              <a:endParaRPr sz="1400">
                <a:solidFill>
                  <a:schemeClr val="lt1"/>
                </a:solidFill>
                <a:latin typeface="Lato"/>
                <a:ea typeface="Lato"/>
                <a:cs typeface="Lato"/>
                <a:sym typeface="Lato"/>
              </a:endParaRPr>
            </a:p>
          </p:txBody>
        </p:sp>
        <p:sp>
          <p:nvSpPr>
            <p:cNvPr id="717" name="Google Shape;717;p47"/>
            <p:cNvSpPr/>
            <p:nvPr/>
          </p:nvSpPr>
          <p:spPr>
            <a:xfrm rot="2693064">
              <a:off x="6280504" y="3430054"/>
              <a:ext cx="1549088" cy="1549092"/>
            </a:xfrm>
            <a:prstGeom prst="halfFrame">
              <a:avLst>
                <a:gd fmla="val 12602" name="adj1"/>
                <a:gd fmla="val 12765"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718" name="Google Shape;718;p47"/>
            <p:cNvSpPr txBox="1"/>
            <p:nvPr/>
          </p:nvSpPr>
          <p:spPr>
            <a:xfrm>
              <a:off x="6139856" y="4746574"/>
              <a:ext cx="1830384" cy="287452"/>
            </a:xfrm>
            <a:prstGeom prst="rect">
              <a:avLst/>
            </a:prstGeom>
            <a:noFill/>
            <a:ln>
              <a:noFill/>
            </a:ln>
          </p:spPr>
          <p:txBody>
            <a:bodyPr anchorCtr="0" anchor="t" bIns="36000" lIns="91425" spcFirstLastPara="1" rIns="91425" wrap="square" tIns="36000">
              <a:noAutofit/>
            </a:bodyPr>
            <a:lstStyle/>
            <a:p>
              <a:pPr indent="0" lvl="0" marL="0" marR="0" rtl="0" algn="ctr">
                <a:spcBef>
                  <a:spcPts val="0"/>
                </a:spcBef>
                <a:spcAft>
                  <a:spcPts val="0"/>
                </a:spcAft>
                <a:buNone/>
              </a:pPr>
              <a:r>
                <a:rPr lang="en-US" sz="1400">
                  <a:solidFill>
                    <a:schemeClr val="accent3"/>
                  </a:solidFill>
                  <a:latin typeface="Lato"/>
                  <a:ea typeface="Lato"/>
                  <a:cs typeface="Lato"/>
                  <a:sym typeface="Lato"/>
                </a:rPr>
                <a:t>AWARDS</a:t>
              </a:r>
              <a:endParaRPr/>
            </a:p>
          </p:txBody>
        </p:sp>
        <p:sp>
          <p:nvSpPr>
            <p:cNvPr id="719" name="Google Shape;719;p47"/>
            <p:cNvSpPr txBox="1"/>
            <p:nvPr/>
          </p:nvSpPr>
          <p:spPr>
            <a:xfrm>
              <a:off x="6260027" y="5104755"/>
              <a:ext cx="1590042" cy="656526"/>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en-US" sz="1050">
                  <a:solidFill>
                    <a:schemeClr val="dk1"/>
                  </a:solidFill>
                  <a:latin typeface="Lato"/>
                  <a:ea typeface="Lato"/>
                  <a:cs typeface="Lato"/>
                  <a:sym typeface="Lato"/>
                </a:rPr>
                <a:t>Ut volutpat mi neque, vitae consequat dui efficitur at. Donec placerat nibh ut</a:t>
              </a:r>
              <a:endParaRPr sz="1050">
                <a:solidFill>
                  <a:schemeClr val="dk1"/>
                </a:solidFill>
                <a:latin typeface="Lato"/>
                <a:ea typeface="Lato"/>
                <a:cs typeface="Lato"/>
                <a:sym typeface="Lato"/>
              </a:endParaRPr>
            </a:p>
          </p:txBody>
        </p:sp>
        <p:sp>
          <p:nvSpPr>
            <p:cNvPr id="720" name="Google Shape;720;p47"/>
            <p:cNvSpPr/>
            <p:nvPr/>
          </p:nvSpPr>
          <p:spPr>
            <a:xfrm>
              <a:off x="8842891" y="2397625"/>
              <a:ext cx="508218" cy="508221"/>
            </a:xfrm>
            <a:prstGeom prst="rect">
              <a:avLst/>
            </a:prstGeom>
            <a:solidFill>
              <a:schemeClr val="accent4"/>
            </a:solidFill>
            <a:ln>
              <a:noFill/>
            </a:ln>
          </p:spPr>
          <p:txBody>
            <a:bodyPr anchorCtr="0" anchor="ctr" bIns="45700" lIns="91425" spcFirstLastPara="1" rIns="91425" wrap="square" tIns="108000">
              <a:noAutofit/>
            </a:bodyPr>
            <a:lstStyle/>
            <a:p>
              <a:pPr indent="0" lvl="0" marL="0" marR="0" rtl="0" algn="ctr">
                <a:spcBef>
                  <a:spcPts val="0"/>
                </a:spcBef>
                <a:spcAft>
                  <a:spcPts val="0"/>
                </a:spcAft>
                <a:buNone/>
              </a:pPr>
              <a:r>
                <a:rPr lang="en-US" sz="1400">
                  <a:solidFill>
                    <a:schemeClr val="lt1"/>
                  </a:solidFill>
                  <a:latin typeface="Lato"/>
                  <a:ea typeface="Lato"/>
                  <a:cs typeface="Lato"/>
                  <a:sym typeface="Lato"/>
                </a:rPr>
                <a:t>04</a:t>
              </a:r>
              <a:endParaRPr sz="1400">
                <a:solidFill>
                  <a:schemeClr val="lt1"/>
                </a:solidFill>
                <a:latin typeface="Lato"/>
                <a:ea typeface="Lato"/>
                <a:cs typeface="Lato"/>
                <a:sym typeface="Lato"/>
              </a:endParaRPr>
            </a:p>
          </p:txBody>
        </p:sp>
        <p:sp>
          <p:nvSpPr>
            <p:cNvPr id="721" name="Google Shape;721;p47"/>
            <p:cNvSpPr/>
            <p:nvPr/>
          </p:nvSpPr>
          <p:spPr>
            <a:xfrm rot="2693064">
              <a:off x="8322456" y="3430054"/>
              <a:ext cx="1549088" cy="1549092"/>
            </a:xfrm>
            <a:prstGeom prst="halfFrame">
              <a:avLst>
                <a:gd fmla="val 12602" name="adj1"/>
                <a:gd fmla="val 12765" name="adj2"/>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722" name="Google Shape;722;p47"/>
            <p:cNvSpPr txBox="1"/>
            <p:nvPr/>
          </p:nvSpPr>
          <p:spPr>
            <a:xfrm>
              <a:off x="8181808" y="4746574"/>
              <a:ext cx="1830384" cy="287452"/>
            </a:xfrm>
            <a:prstGeom prst="rect">
              <a:avLst/>
            </a:prstGeom>
            <a:noFill/>
            <a:ln>
              <a:noFill/>
            </a:ln>
          </p:spPr>
          <p:txBody>
            <a:bodyPr anchorCtr="0" anchor="t" bIns="36000" lIns="91425" spcFirstLastPara="1" rIns="91425" wrap="square" tIns="36000">
              <a:noAutofit/>
            </a:bodyPr>
            <a:lstStyle/>
            <a:p>
              <a:pPr indent="0" lvl="0" marL="0" marR="0" rtl="0" algn="ctr">
                <a:spcBef>
                  <a:spcPts val="0"/>
                </a:spcBef>
                <a:spcAft>
                  <a:spcPts val="0"/>
                </a:spcAft>
                <a:buNone/>
              </a:pPr>
              <a:r>
                <a:rPr lang="en-US" sz="1400">
                  <a:solidFill>
                    <a:schemeClr val="accent4"/>
                  </a:solidFill>
                  <a:latin typeface="Lato"/>
                  <a:ea typeface="Lato"/>
                  <a:cs typeface="Lato"/>
                  <a:sym typeface="Lato"/>
                </a:rPr>
                <a:t>TIME SETTING</a:t>
              </a:r>
              <a:endParaRPr/>
            </a:p>
          </p:txBody>
        </p:sp>
        <p:sp>
          <p:nvSpPr>
            <p:cNvPr id="723" name="Google Shape;723;p47"/>
            <p:cNvSpPr txBox="1"/>
            <p:nvPr/>
          </p:nvSpPr>
          <p:spPr>
            <a:xfrm>
              <a:off x="8301980" y="5104755"/>
              <a:ext cx="1590042" cy="656526"/>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en-US" sz="1050">
                  <a:solidFill>
                    <a:schemeClr val="dk1"/>
                  </a:solidFill>
                  <a:latin typeface="Lato"/>
                  <a:ea typeface="Lato"/>
                  <a:cs typeface="Lato"/>
                  <a:sym typeface="Lato"/>
                </a:rPr>
                <a:t>Aliquam non pretium lorem, at imperdiet augue. Integer rutrum felis in metus</a:t>
              </a:r>
              <a:endParaRPr sz="1050">
                <a:solidFill>
                  <a:schemeClr val="dk1"/>
                </a:solidFill>
                <a:latin typeface="Lato"/>
                <a:ea typeface="Lato"/>
                <a:cs typeface="Lato"/>
                <a:sym typeface="Lato"/>
              </a:endParaRPr>
            </a:p>
          </p:txBody>
        </p:sp>
        <p:sp>
          <p:nvSpPr>
            <p:cNvPr id="724" name="Google Shape;724;p47"/>
            <p:cNvSpPr/>
            <p:nvPr/>
          </p:nvSpPr>
          <p:spPr>
            <a:xfrm>
              <a:off x="2817676" y="4210781"/>
              <a:ext cx="306937" cy="306937"/>
            </a:xfrm>
            <a:custGeom>
              <a:rect b="b" l="l" r="r" t="t"/>
              <a:pathLst>
                <a:path extrusionOk="0" h="6773" w="6773">
                  <a:moveTo>
                    <a:pt x="6117" y="0"/>
                  </a:moveTo>
                  <a:lnTo>
                    <a:pt x="6117" y="145"/>
                  </a:lnTo>
                  <a:lnTo>
                    <a:pt x="2490" y="1638"/>
                  </a:lnTo>
                  <a:lnTo>
                    <a:pt x="656" y="1638"/>
                  </a:lnTo>
                  <a:lnTo>
                    <a:pt x="656" y="2076"/>
                  </a:lnTo>
                  <a:lnTo>
                    <a:pt x="0" y="2076"/>
                  </a:lnTo>
                  <a:lnTo>
                    <a:pt x="0" y="4042"/>
                  </a:lnTo>
                  <a:lnTo>
                    <a:pt x="656" y="4042"/>
                  </a:lnTo>
                  <a:lnTo>
                    <a:pt x="656" y="4480"/>
                  </a:lnTo>
                  <a:lnTo>
                    <a:pt x="893" y="4480"/>
                  </a:lnTo>
                  <a:lnTo>
                    <a:pt x="1329" y="6773"/>
                  </a:lnTo>
                  <a:lnTo>
                    <a:pt x="2293" y="6773"/>
                  </a:lnTo>
                  <a:lnTo>
                    <a:pt x="2293" y="5900"/>
                  </a:lnTo>
                  <a:lnTo>
                    <a:pt x="2730" y="5900"/>
                  </a:lnTo>
                  <a:lnTo>
                    <a:pt x="2730" y="4917"/>
                  </a:lnTo>
                  <a:lnTo>
                    <a:pt x="2293" y="4917"/>
                  </a:lnTo>
                  <a:lnTo>
                    <a:pt x="2293" y="4480"/>
                  </a:lnTo>
                  <a:lnTo>
                    <a:pt x="2490" y="4480"/>
                  </a:lnTo>
                  <a:lnTo>
                    <a:pt x="6117" y="5973"/>
                  </a:lnTo>
                  <a:lnTo>
                    <a:pt x="6117" y="6118"/>
                  </a:lnTo>
                  <a:lnTo>
                    <a:pt x="6773" y="6118"/>
                  </a:lnTo>
                  <a:lnTo>
                    <a:pt x="6773" y="0"/>
                  </a:lnTo>
                  <a:lnTo>
                    <a:pt x="6117" y="0"/>
                  </a:lnTo>
                  <a:close/>
                  <a:moveTo>
                    <a:pt x="218" y="3824"/>
                  </a:moveTo>
                  <a:lnTo>
                    <a:pt x="218" y="2294"/>
                  </a:lnTo>
                  <a:lnTo>
                    <a:pt x="656" y="2294"/>
                  </a:lnTo>
                  <a:lnTo>
                    <a:pt x="656" y="3824"/>
                  </a:lnTo>
                  <a:lnTo>
                    <a:pt x="218" y="3824"/>
                  </a:lnTo>
                  <a:close/>
                  <a:moveTo>
                    <a:pt x="2513" y="5134"/>
                  </a:moveTo>
                  <a:lnTo>
                    <a:pt x="2513" y="5681"/>
                  </a:lnTo>
                  <a:lnTo>
                    <a:pt x="2294" y="5681"/>
                  </a:lnTo>
                  <a:lnTo>
                    <a:pt x="2294" y="5134"/>
                  </a:lnTo>
                  <a:lnTo>
                    <a:pt x="2513" y="5134"/>
                  </a:lnTo>
                  <a:close/>
                  <a:moveTo>
                    <a:pt x="2076" y="6554"/>
                  </a:moveTo>
                  <a:lnTo>
                    <a:pt x="1510" y="6554"/>
                  </a:lnTo>
                  <a:lnTo>
                    <a:pt x="1114" y="4478"/>
                  </a:lnTo>
                  <a:lnTo>
                    <a:pt x="2074" y="4478"/>
                  </a:lnTo>
                  <a:lnTo>
                    <a:pt x="2074" y="6554"/>
                  </a:lnTo>
                  <a:lnTo>
                    <a:pt x="2076" y="6554"/>
                  </a:lnTo>
                  <a:close/>
                  <a:moveTo>
                    <a:pt x="873" y="4260"/>
                  </a:moveTo>
                  <a:lnTo>
                    <a:pt x="873" y="4041"/>
                  </a:lnTo>
                  <a:lnTo>
                    <a:pt x="873" y="3713"/>
                  </a:lnTo>
                  <a:lnTo>
                    <a:pt x="1201" y="3713"/>
                  </a:lnTo>
                  <a:lnTo>
                    <a:pt x="1201" y="3494"/>
                  </a:lnTo>
                  <a:lnTo>
                    <a:pt x="873" y="3494"/>
                  </a:lnTo>
                  <a:lnTo>
                    <a:pt x="873" y="3166"/>
                  </a:lnTo>
                  <a:lnTo>
                    <a:pt x="1201" y="3166"/>
                  </a:lnTo>
                  <a:lnTo>
                    <a:pt x="1201" y="2948"/>
                  </a:lnTo>
                  <a:lnTo>
                    <a:pt x="873" y="2948"/>
                  </a:lnTo>
                  <a:lnTo>
                    <a:pt x="873" y="2620"/>
                  </a:lnTo>
                  <a:lnTo>
                    <a:pt x="1201" y="2620"/>
                  </a:lnTo>
                  <a:lnTo>
                    <a:pt x="1201" y="2401"/>
                  </a:lnTo>
                  <a:lnTo>
                    <a:pt x="873" y="2401"/>
                  </a:lnTo>
                  <a:lnTo>
                    <a:pt x="873" y="2073"/>
                  </a:lnTo>
                  <a:lnTo>
                    <a:pt x="873" y="1854"/>
                  </a:lnTo>
                  <a:lnTo>
                    <a:pt x="2402" y="1854"/>
                  </a:lnTo>
                  <a:lnTo>
                    <a:pt x="2402" y="4258"/>
                  </a:lnTo>
                  <a:lnTo>
                    <a:pt x="2293" y="4258"/>
                  </a:lnTo>
                  <a:lnTo>
                    <a:pt x="873" y="4258"/>
                  </a:lnTo>
                  <a:lnTo>
                    <a:pt x="873" y="4260"/>
                  </a:lnTo>
                  <a:close/>
                  <a:moveTo>
                    <a:pt x="2621" y="1821"/>
                  </a:moveTo>
                  <a:lnTo>
                    <a:pt x="2840" y="1732"/>
                  </a:lnTo>
                  <a:lnTo>
                    <a:pt x="2840" y="4386"/>
                  </a:lnTo>
                  <a:lnTo>
                    <a:pt x="2621" y="4297"/>
                  </a:lnTo>
                  <a:lnTo>
                    <a:pt x="2621" y="1821"/>
                  </a:lnTo>
                  <a:close/>
                  <a:moveTo>
                    <a:pt x="3058" y="4476"/>
                  </a:moveTo>
                  <a:lnTo>
                    <a:pt x="3058" y="1641"/>
                  </a:lnTo>
                  <a:lnTo>
                    <a:pt x="6117" y="381"/>
                  </a:lnTo>
                  <a:lnTo>
                    <a:pt x="6117" y="5736"/>
                  </a:lnTo>
                  <a:lnTo>
                    <a:pt x="3058" y="4476"/>
                  </a:lnTo>
                  <a:close/>
                  <a:moveTo>
                    <a:pt x="6554" y="5900"/>
                  </a:moveTo>
                  <a:lnTo>
                    <a:pt x="6336" y="5900"/>
                  </a:lnTo>
                  <a:lnTo>
                    <a:pt x="6336" y="218"/>
                  </a:lnTo>
                  <a:lnTo>
                    <a:pt x="6554" y="218"/>
                  </a:lnTo>
                  <a:lnTo>
                    <a:pt x="6554" y="590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grpSp>
          <p:nvGrpSpPr>
            <p:cNvPr id="725" name="Google Shape;725;p47"/>
            <p:cNvGrpSpPr/>
            <p:nvPr/>
          </p:nvGrpSpPr>
          <p:grpSpPr>
            <a:xfrm>
              <a:off x="4843817" y="4194969"/>
              <a:ext cx="338558" cy="338558"/>
              <a:chOff x="6091" y="2326"/>
              <a:chExt cx="1689" cy="1689"/>
            </a:xfrm>
          </p:grpSpPr>
          <p:sp>
            <p:nvSpPr>
              <p:cNvPr id="726" name="Google Shape;726;p47"/>
              <p:cNvSpPr/>
              <p:nvPr/>
            </p:nvSpPr>
            <p:spPr>
              <a:xfrm>
                <a:off x="6091" y="2326"/>
                <a:ext cx="1689" cy="1689"/>
              </a:xfrm>
              <a:custGeom>
                <a:rect b="b" l="l" r="r" t="t"/>
                <a:pathLst>
                  <a:path extrusionOk="0" h="6772" w="6772">
                    <a:moveTo>
                      <a:pt x="6381" y="2766"/>
                    </a:moveTo>
                    <a:cubicBezTo>
                      <a:pt x="6304" y="2386"/>
                      <a:pt x="6156" y="2030"/>
                      <a:pt x="5942" y="1708"/>
                    </a:cubicBezTo>
                    <a:lnTo>
                      <a:pt x="6150" y="1361"/>
                    </a:lnTo>
                    <a:lnTo>
                      <a:pt x="5412" y="622"/>
                    </a:lnTo>
                    <a:lnTo>
                      <a:pt x="5065" y="830"/>
                    </a:lnTo>
                    <a:cubicBezTo>
                      <a:pt x="4741" y="617"/>
                      <a:pt x="4385" y="470"/>
                      <a:pt x="4006" y="392"/>
                    </a:cubicBezTo>
                    <a:lnTo>
                      <a:pt x="3909" y="0"/>
                    </a:lnTo>
                    <a:lnTo>
                      <a:pt x="2865" y="0"/>
                    </a:lnTo>
                    <a:lnTo>
                      <a:pt x="2768" y="392"/>
                    </a:lnTo>
                    <a:cubicBezTo>
                      <a:pt x="2386" y="469"/>
                      <a:pt x="2030" y="617"/>
                      <a:pt x="1706" y="830"/>
                    </a:cubicBezTo>
                    <a:lnTo>
                      <a:pt x="1360" y="622"/>
                    </a:lnTo>
                    <a:lnTo>
                      <a:pt x="621" y="1361"/>
                    </a:lnTo>
                    <a:lnTo>
                      <a:pt x="829" y="1708"/>
                    </a:lnTo>
                    <a:cubicBezTo>
                      <a:pt x="616" y="2032"/>
                      <a:pt x="468" y="2388"/>
                      <a:pt x="390" y="2766"/>
                    </a:cubicBezTo>
                    <a:lnTo>
                      <a:pt x="0" y="2864"/>
                    </a:lnTo>
                    <a:lnTo>
                      <a:pt x="0" y="3908"/>
                    </a:lnTo>
                    <a:lnTo>
                      <a:pt x="392" y="4005"/>
                    </a:lnTo>
                    <a:cubicBezTo>
                      <a:pt x="469" y="4385"/>
                      <a:pt x="617" y="4740"/>
                      <a:pt x="830" y="5064"/>
                    </a:cubicBezTo>
                    <a:lnTo>
                      <a:pt x="622" y="5410"/>
                    </a:lnTo>
                    <a:lnTo>
                      <a:pt x="1361" y="6149"/>
                    </a:lnTo>
                    <a:lnTo>
                      <a:pt x="1708" y="5941"/>
                    </a:lnTo>
                    <a:cubicBezTo>
                      <a:pt x="2032" y="6154"/>
                      <a:pt x="2388" y="6301"/>
                      <a:pt x="2766" y="6380"/>
                    </a:cubicBezTo>
                    <a:lnTo>
                      <a:pt x="2864" y="6772"/>
                    </a:lnTo>
                    <a:lnTo>
                      <a:pt x="3908" y="6772"/>
                    </a:lnTo>
                    <a:lnTo>
                      <a:pt x="4005" y="6380"/>
                    </a:lnTo>
                    <a:cubicBezTo>
                      <a:pt x="4385" y="6301"/>
                      <a:pt x="4741" y="6154"/>
                      <a:pt x="5064" y="5941"/>
                    </a:cubicBezTo>
                    <a:lnTo>
                      <a:pt x="5410" y="6149"/>
                    </a:lnTo>
                    <a:lnTo>
                      <a:pt x="6149" y="5410"/>
                    </a:lnTo>
                    <a:lnTo>
                      <a:pt x="5941" y="5064"/>
                    </a:lnTo>
                    <a:cubicBezTo>
                      <a:pt x="6154" y="4740"/>
                      <a:pt x="6302" y="4384"/>
                      <a:pt x="6380" y="4005"/>
                    </a:cubicBezTo>
                    <a:lnTo>
                      <a:pt x="6772" y="3908"/>
                    </a:lnTo>
                    <a:lnTo>
                      <a:pt x="6772" y="2864"/>
                    </a:lnTo>
                    <a:lnTo>
                      <a:pt x="6381" y="2766"/>
                    </a:lnTo>
                    <a:close/>
                    <a:moveTo>
                      <a:pt x="6554" y="3738"/>
                    </a:moveTo>
                    <a:lnTo>
                      <a:pt x="6193" y="3829"/>
                    </a:lnTo>
                    <a:lnTo>
                      <a:pt x="6181" y="3898"/>
                    </a:lnTo>
                    <a:cubicBezTo>
                      <a:pt x="6109" y="4297"/>
                      <a:pt x="5954" y="4668"/>
                      <a:pt x="5725" y="5001"/>
                    </a:cubicBezTo>
                    <a:lnTo>
                      <a:pt x="5685" y="5058"/>
                    </a:lnTo>
                    <a:lnTo>
                      <a:pt x="5877" y="5378"/>
                    </a:lnTo>
                    <a:lnTo>
                      <a:pt x="5380" y="5876"/>
                    </a:lnTo>
                    <a:lnTo>
                      <a:pt x="5060" y="5684"/>
                    </a:lnTo>
                    <a:lnTo>
                      <a:pt x="5001" y="5724"/>
                    </a:lnTo>
                    <a:cubicBezTo>
                      <a:pt x="4668" y="5954"/>
                      <a:pt x="4297" y="6108"/>
                      <a:pt x="3898" y="6180"/>
                    </a:cubicBezTo>
                    <a:lnTo>
                      <a:pt x="3829" y="6192"/>
                    </a:lnTo>
                    <a:lnTo>
                      <a:pt x="3738" y="6553"/>
                    </a:lnTo>
                    <a:lnTo>
                      <a:pt x="3034" y="6553"/>
                    </a:lnTo>
                    <a:lnTo>
                      <a:pt x="2944" y="6192"/>
                    </a:lnTo>
                    <a:lnTo>
                      <a:pt x="2874" y="6180"/>
                    </a:lnTo>
                    <a:cubicBezTo>
                      <a:pt x="2476" y="6108"/>
                      <a:pt x="2105" y="5953"/>
                      <a:pt x="1772" y="5724"/>
                    </a:cubicBezTo>
                    <a:lnTo>
                      <a:pt x="1713" y="5684"/>
                    </a:lnTo>
                    <a:lnTo>
                      <a:pt x="1393" y="5876"/>
                    </a:lnTo>
                    <a:lnTo>
                      <a:pt x="896" y="5378"/>
                    </a:lnTo>
                    <a:lnTo>
                      <a:pt x="1088" y="5058"/>
                    </a:lnTo>
                    <a:lnTo>
                      <a:pt x="1048" y="5001"/>
                    </a:lnTo>
                    <a:cubicBezTo>
                      <a:pt x="817" y="4668"/>
                      <a:pt x="664" y="4297"/>
                      <a:pt x="592" y="3898"/>
                    </a:cubicBezTo>
                    <a:lnTo>
                      <a:pt x="578" y="3829"/>
                    </a:lnTo>
                    <a:lnTo>
                      <a:pt x="217" y="3738"/>
                    </a:lnTo>
                    <a:lnTo>
                      <a:pt x="217" y="3034"/>
                    </a:lnTo>
                    <a:lnTo>
                      <a:pt x="578" y="2944"/>
                    </a:lnTo>
                    <a:lnTo>
                      <a:pt x="592" y="2874"/>
                    </a:lnTo>
                    <a:cubicBezTo>
                      <a:pt x="664" y="2476"/>
                      <a:pt x="817" y="2105"/>
                      <a:pt x="1048" y="1772"/>
                    </a:cubicBezTo>
                    <a:lnTo>
                      <a:pt x="1088" y="1714"/>
                    </a:lnTo>
                    <a:lnTo>
                      <a:pt x="896" y="1394"/>
                    </a:lnTo>
                    <a:lnTo>
                      <a:pt x="1393" y="897"/>
                    </a:lnTo>
                    <a:lnTo>
                      <a:pt x="1713" y="1089"/>
                    </a:lnTo>
                    <a:lnTo>
                      <a:pt x="1772" y="1049"/>
                    </a:lnTo>
                    <a:cubicBezTo>
                      <a:pt x="2105" y="818"/>
                      <a:pt x="2476" y="665"/>
                      <a:pt x="2874" y="593"/>
                    </a:cubicBezTo>
                    <a:lnTo>
                      <a:pt x="2944" y="581"/>
                    </a:lnTo>
                    <a:lnTo>
                      <a:pt x="3034" y="220"/>
                    </a:lnTo>
                    <a:lnTo>
                      <a:pt x="3738" y="220"/>
                    </a:lnTo>
                    <a:lnTo>
                      <a:pt x="3829" y="581"/>
                    </a:lnTo>
                    <a:lnTo>
                      <a:pt x="3898" y="593"/>
                    </a:lnTo>
                    <a:cubicBezTo>
                      <a:pt x="4297" y="665"/>
                      <a:pt x="4668" y="820"/>
                      <a:pt x="5001" y="1049"/>
                    </a:cubicBezTo>
                    <a:lnTo>
                      <a:pt x="5060" y="1089"/>
                    </a:lnTo>
                    <a:lnTo>
                      <a:pt x="5380" y="897"/>
                    </a:lnTo>
                    <a:lnTo>
                      <a:pt x="5877" y="1394"/>
                    </a:lnTo>
                    <a:lnTo>
                      <a:pt x="5685" y="1714"/>
                    </a:lnTo>
                    <a:lnTo>
                      <a:pt x="5725" y="1772"/>
                    </a:lnTo>
                    <a:cubicBezTo>
                      <a:pt x="5956" y="2105"/>
                      <a:pt x="6109" y="2476"/>
                      <a:pt x="6181" y="2874"/>
                    </a:cubicBezTo>
                    <a:lnTo>
                      <a:pt x="6193" y="2944"/>
                    </a:lnTo>
                    <a:lnTo>
                      <a:pt x="6554" y="3034"/>
                    </a:lnTo>
                    <a:lnTo>
                      <a:pt x="6554" y="3738"/>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27" name="Google Shape;727;p47"/>
              <p:cNvSpPr/>
              <p:nvPr/>
            </p:nvSpPr>
            <p:spPr>
              <a:xfrm>
                <a:off x="6336" y="2571"/>
                <a:ext cx="1199" cy="1199"/>
              </a:xfrm>
              <a:custGeom>
                <a:rect b="b" l="l" r="r" t="t"/>
                <a:pathLst>
                  <a:path extrusionOk="0" h="4808" w="4808">
                    <a:moveTo>
                      <a:pt x="2404" y="0"/>
                    </a:moveTo>
                    <a:cubicBezTo>
                      <a:pt x="1079" y="0"/>
                      <a:pt x="0" y="1079"/>
                      <a:pt x="0" y="2404"/>
                    </a:cubicBezTo>
                    <a:cubicBezTo>
                      <a:pt x="0" y="3730"/>
                      <a:pt x="1079" y="4808"/>
                      <a:pt x="2404" y="4808"/>
                    </a:cubicBezTo>
                    <a:cubicBezTo>
                      <a:pt x="3730" y="4808"/>
                      <a:pt x="4808" y="3730"/>
                      <a:pt x="4808" y="2404"/>
                    </a:cubicBezTo>
                    <a:cubicBezTo>
                      <a:pt x="4808" y="1079"/>
                      <a:pt x="3730" y="0"/>
                      <a:pt x="2404" y="0"/>
                    </a:cubicBezTo>
                    <a:close/>
                    <a:moveTo>
                      <a:pt x="2404" y="4590"/>
                    </a:moveTo>
                    <a:cubicBezTo>
                      <a:pt x="1199" y="4590"/>
                      <a:pt x="219" y="3610"/>
                      <a:pt x="219" y="2404"/>
                    </a:cubicBezTo>
                    <a:cubicBezTo>
                      <a:pt x="219" y="1199"/>
                      <a:pt x="1199" y="219"/>
                      <a:pt x="2404" y="219"/>
                    </a:cubicBezTo>
                    <a:cubicBezTo>
                      <a:pt x="3610" y="219"/>
                      <a:pt x="4590" y="1199"/>
                      <a:pt x="4590" y="2404"/>
                    </a:cubicBezTo>
                    <a:cubicBezTo>
                      <a:pt x="4590" y="3610"/>
                      <a:pt x="3610" y="4590"/>
                      <a:pt x="2404" y="4590"/>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28" name="Google Shape;728;p47"/>
              <p:cNvSpPr/>
              <p:nvPr/>
            </p:nvSpPr>
            <p:spPr>
              <a:xfrm>
                <a:off x="6908" y="2435"/>
                <a:ext cx="55" cy="54"/>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29" name="Google Shape;729;p47"/>
              <p:cNvSpPr/>
              <p:nvPr/>
            </p:nvSpPr>
            <p:spPr>
              <a:xfrm>
                <a:off x="6908" y="3852"/>
                <a:ext cx="55" cy="54"/>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30" name="Google Shape;730;p47"/>
              <p:cNvSpPr/>
              <p:nvPr/>
            </p:nvSpPr>
            <p:spPr>
              <a:xfrm>
                <a:off x="7398" y="2631"/>
                <a:ext cx="77" cy="77"/>
              </a:xfrm>
              <a:custGeom>
                <a:rect b="b" l="l" r="r" t="t"/>
                <a:pathLst>
                  <a:path extrusionOk="0" h="309" w="310">
                    <a:moveTo>
                      <a:pt x="155" y="0"/>
                    </a:moveTo>
                    <a:lnTo>
                      <a:pt x="310" y="155"/>
                    </a:lnTo>
                    <a:lnTo>
                      <a:pt x="155" y="309"/>
                    </a:lnTo>
                    <a:lnTo>
                      <a:pt x="0" y="155"/>
                    </a:lnTo>
                    <a:lnTo>
                      <a:pt x="15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31" name="Google Shape;731;p47"/>
              <p:cNvSpPr/>
              <p:nvPr/>
            </p:nvSpPr>
            <p:spPr>
              <a:xfrm>
                <a:off x="6396" y="3633"/>
                <a:ext cx="77" cy="77"/>
              </a:xfrm>
              <a:custGeom>
                <a:rect b="b" l="l" r="r" t="t"/>
                <a:pathLst>
                  <a:path extrusionOk="0" h="309" w="309">
                    <a:moveTo>
                      <a:pt x="154" y="309"/>
                    </a:moveTo>
                    <a:lnTo>
                      <a:pt x="0" y="155"/>
                    </a:lnTo>
                    <a:lnTo>
                      <a:pt x="154" y="0"/>
                    </a:lnTo>
                    <a:lnTo>
                      <a:pt x="309" y="155"/>
                    </a:lnTo>
                    <a:lnTo>
                      <a:pt x="154" y="309"/>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32" name="Google Shape;732;p47"/>
              <p:cNvSpPr/>
              <p:nvPr/>
            </p:nvSpPr>
            <p:spPr>
              <a:xfrm>
                <a:off x="7617" y="3143"/>
                <a:ext cx="55" cy="55"/>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33" name="Google Shape;733;p47"/>
              <p:cNvSpPr/>
              <p:nvPr/>
            </p:nvSpPr>
            <p:spPr>
              <a:xfrm>
                <a:off x="6200" y="3143"/>
                <a:ext cx="54" cy="55"/>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34" name="Google Shape;734;p47"/>
              <p:cNvSpPr/>
              <p:nvPr/>
            </p:nvSpPr>
            <p:spPr>
              <a:xfrm>
                <a:off x="7398" y="3633"/>
                <a:ext cx="77" cy="77"/>
              </a:xfrm>
              <a:custGeom>
                <a:rect b="b" l="l" r="r" t="t"/>
                <a:pathLst>
                  <a:path extrusionOk="0" h="309" w="309">
                    <a:moveTo>
                      <a:pt x="155" y="309"/>
                    </a:moveTo>
                    <a:lnTo>
                      <a:pt x="0" y="155"/>
                    </a:lnTo>
                    <a:lnTo>
                      <a:pt x="155" y="0"/>
                    </a:lnTo>
                    <a:lnTo>
                      <a:pt x="309" y="155"/>
                    </a:lnTo>
                    <a:lnTo>
                      <a:pt x="155" y="309"/>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35" name="Google Shape;735;p47"/>
              <p:cNvSpPr/>
              <p:nvPr/>
            </p:nvSpPr>
            <p:spPr>
              <a:xfrm>
                <a:off x="6396" y="2631"/>
                <a:ext cx="77" cy="77"/>
              </a:xfrm>
              <a:custGeom>
                <a:rect b="b" l="l" r="r" t="t"/>
                <a:pathLst>
                  <a:path extrusionOk="0" h="309" w="309">
                    <a:moveTo>
                      <a:pt x="155" y="0"/>
                    </a:moveTo>
                    <a:lnTo>
                      <a:pt x="309" y="155"/>
                    </a:lnTo>
                    <a:lnTo>
                      <a:pt x="155" y="309"/>
                    </a:lnTo>
                    <a:lnTo>
                      <a:pt x="0" y="155"/>
                    </a:lnTo>
                    <a:lnTo>
                      <a:pt x="15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36" name="Google Shape;736;p47"/>
              <p:cNvSpPr/>
              <p:nvPr/>
            </p:nvSpPr>
            <p:spPr>
              <a:xfrm>
                <a:off x="6499" y="2844"/>
                <a:ext cx="764" cy="762"/>
              </a:xfrm>
              <a:custGeom>
                <a:rect b="b" l="l" r="r" t="t"/>
                <a:pathLst>
                  <a:path extrusionOk="0" h="3058" w="3059">
                    <a:moveTo>
                      <a:pt x="1639" y="0"/>
                    </a:moveTo>
                    <a:lnTo>
                      <a:pt x="1530" y="0"/>
                    </a:lnTo>
                    <a:cubicBezTo>
                      <a:pt x="686" y="0"/>
                      <a:pt x="0" y="686"/>
                      <a:pt x="0" y="1529"/>
                    </a:cubicBezTo>
                    <a:cubicBezTo>
                      <a:pt x="0" y="2372"/>
                      <a:pt x="687" y="3058"/>
                      <a:pt x="1530" y="3058"/>
                    </a:cubicBezTo>
                    <a:cubicBezTo>
                      <a:pt x="2372" y="3058"/>
                      <a:pt x="3059" y="2372"/>
                      <a:pt x="3059" y="1529"/>
                    </a:cubicBezTo>
                    <a:lnTo>
                      <a:pt x="3059" y="1420"/>
                    </a:lnTo>
                    <a:lnTo>
                      <a:pt x="1639" y="1420"/>
                    </a:lnTo>
                    <a:lnTo>
                      <a:pt x="1639" y="0"/>
                    </a:lnTo>
                    <a:close/>
                    <a:moveTo>
                      <a:pt x="219" y="1529"/>
                    </a:moveTo>
                    <a:cubicBezTo>
                      <a:pt x="219" y="842"/>
                      <a:pt x="748" y="278"/>
                      <a:pt x="1420" y="222"/>
                    </a:cubicBezTo>
                    <a:lnTo>
                      <a:pt x="1420" y="1484"/>
                    </a:lnTo>
                    <a:lnTo>
                      <a:pt x="530" y="2374"/>
                    </a:lnTo>
                    <a:cubicBezTo>
                      <a:pt x="336" y="2146"/>
                      <a:pt x="219" y="1852"/>
                      <a:pt x="219" y="1529"/>
                    </a:cubicBezTo>
                    <a:close/>
                    <a:moveTo>
                      <a:pt x="2836" y="1638"/>
                    </a:moveTo>
                    <a:cubicBezTo>
                      <a:pt x="2780" y="2310"/>
                      <a:pt x="2216" y="2840"/>
                      <a:pt x="1530" y="2840"/>
                    </a:cubicBezTo>
                    <a:cubicBezTo>
                      <a:pt x="1207" y="2840"/>
                      <a:pt x="912" y="2722"/>
                      <a:pt x="684" y="2529"/>
                    </a:cubicBezTo>
                    <a:lnTo>
                      <a:pt x="1575" y="1638"/>
                    </a:lnTo>
                    <a:lnTo>
                      <a:pt x="2836" y="1638"/>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37" name="Google Shape;737;p47"/>
              <p:cNvSpPr/>
              <p:nvPr/>
            </p:nvSpPr>
            <p:spPr>
              <a:xfrm>
                <a:off x="6963" y="2734"/>
                <a:ext cx="409" cy="409"/>
              </a:xfrm>
              <a:custGeom>
                <a:rect b="b" l="l" r="r" t="t"/>
                <a:pathLst>
                  <a:path extrusionOk="0" h="1639" w="1638">
                    <a:moveTo>
                      <a:pt x="109" y="0"/>
                    </a:moveTo>
                    <a:lnTo>
                      <a:pt x="0" y="0"/>
                    </a:lnTo>
                    <a:lnTo>
                      <a:pt x="0" y="1639"/>
                    </a:lnTo>
                    <a:lnTo>
                      <a:pt x="1638" y="1639"/>
                    </a:lnTo>
                    <a:lnTo>
                      <a:pt x="1638" y="1530"/>
                    </a:lnTo>
                    <a:cubicBezTo>
                      <a:pt x="1638" y="687"/>
                      <a:pt x="952" y="0"/>
                      <a:pt x="109" y="0"/>
                    </a:cubicBezTo>
                    <a:close/>
                    <a:moveTo>
                      <a:pt x="218" y="1420"/>
                    </a:moveTo>
                    <a:lnTo>
                      <a:pt x="218" y="223"/>
                    </a:lnTo>
                    <a:cubicBezTo>
                      <a:pt x="854" y="276"/>
                      <a:pt x="1362" y="784"/>
                      <a:pt x="1416" y="1420"/>
                    </a:cubicBezTo>
                    <a:lnTo>
                      <a:pt x="218" y="142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grpSp>
        <p:grpSp>
          <p:nvGrpSpPr>
            <p:cNvPr id="738" name="Google Shape;738;p47"/>
            <p:cNvGrpSpPr/>
            <p:nvPr/>
          </p:nvGrpSpPr>
          <p:grpSpPr>
            <a:xfrm>
              <a:off x="6920965" y="4210192"/>
              <a:ext cx="268166" cy="308112"/>
              <a:chOff x="-3010" y="-317"/>
              <a:chExt cx="1544" cy="1774"/>
            </a:xfrm>
          </p:grpSpPr>
          <p:sp>
            <p:nvSpPr>
              <p:cNvPr id="739" name="Google Shape;739;p47"/>
              <p:cNvSpPr/>
              <p:nvPr/>
            </p:nvSpPr>
            <p:spPr>
              <a:xfrm>
                <a:off x="-2531" y="131"/>
                <a:ext cx="171" cy="256"/>
              </a:xfrm>
              <a:custGeom>
                <a:rect b="b" l="l" r="r" t="t"/>
                <a:pathLst>
                  <a:path extrusionOk="0" h="976" w="654">
                    <a:moveTo>
                      <a:pt x="0" y="72"/>
                    </a:moveTo>
                    <a:cubicBezTo>
                      <a:pt x="114" y="402"/>
                      <a:pt x="275" y="706"/>
                      <a:pt x="479" y="976"/>
                    </a:cubicBezTo>
                    <a:lnTo>
                      <a:pt x="654" y="844"/>
                    </a:lnTo>
                    <a:cubicBezTo>
                      <a:pt x="464" y="592"/>
                      <a:pt x="314" y="308"/>
                      <a:pt x="207" y="0"/>
                    </a:cubicBezTo>
                    <a:lnTo>
                      <a:pt x="0" y="72"/>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40" name="Google Shape;740;p47"/>
              <p:cNvSpPr/>
              <p:nvPr/>
            </p:nvSpPr>
            <p:spPr>
              <a:xfrm>
                <a:off x="-3010" y="-317"/>
                <a:ext cx="1544" cy="1774"/>
              </a:xfrm>
              <a:custGeom>
                <a:rect b="b" l="l" r="r" t="t"/>
                <a:pathLst>
                  <a:path extrusionOk="0" h="6773" w="5897">
                    <a:moveTo>
                      <a:pt x="4807" y="437"/>
                    </a:moveTo>
                    <a:lnTo>
                      <a:pt x="4807" y="0"/>
                    </a:lnTo>
                    <a:lnTo>
                      <a:pt x="1092" y="0"/>
                    </a:lnTo>
                    <a:lnTo>
                      <a:pt x="1092" y="437"/>
                    </a:lnTo>
                    <a:lnTo>
                      <a:pt x="0" y="437"/>
                    </a:lnTo>
                    <a:lnTo>
                      <a:pt x="0" y="546"/>
                    </a:lnTo>
                    <a:cubicBezTo>
                      <a:pt x="0" y="1621"/>
                      <a:pt x="680" y="2573"/>
                      <a:pt x="1695" y="2922"/>
                    </a:cubicBezTo>
                    <a:cubicBezTo>
                      <a:pt x="1916" y="3238"/>
                      <a:pt x="2192" y="3510"/>
                      <a:pt x="2513" y="3716"/>
                    </a:cubicBezTo>
                    <a:lnTo>
                      <a:pt x="2513" y="5026"/>
                    </a:lnTo>
                    <a:lnTo>
                      <a:pt x="2184" y="5026"/>
                    </a:lnTo>
                    <a:lnTo>
                      <a:pt x="2184" y="5464"/>
                    </a:lnTo>
                    <a:lnTo>
                      <a:pt x="1419" y="5464"/>
                    </a:lnTo>
                    <a:lnTo>
                      <a:pt x="1419" y="6556"/>
                    </a:lnTo>
                    <a:lnTo>
                      <a:pt x="1091" y="6556"/>
                    </a:lnTo>
                    <a:lnTo>
                      <a:pt x="1091" y="6773"/>
                    </a:lnTo>
                    <a:lnTo>
                      <a:pt x="1419" y="6773"/>
                    </a:lnTo>
                    <a:lnTo>
                      <a:pt x="1528" y="6773"/>
                    </a:lnTo>
                    <a:lnTo>
                      <a:pt x="4368" y="6773"/>
                    </a:lnTo>
                    <a:lnTo>
                      <a:pt x="4477" y="6773"/>
                    </a:lnTo>
                    <a:lnTo>
                      <a:pt x="4805" y="6773"/>
                    </a:lnTo>
                    <a:lnTo>
                      <a:pt x="4805" y="6554"/>
                    </a:lnTo>
                    <a:lnTo>
                      <a:pt x="4477" y="6554"/>
                    </a:lnTo>
                    <a:lnTo>
                      <a:pt x="4477" y="5462"/>
                    </a:lnTo>
                    <a:lnTo>
                      <a:pt x="3712" y="5462"/>
                    </a:lnTo>
                    <a:lnTo>
                      <a:pt x="3712" y="5025"/>
                    </a:lnTo>
                    <a:lnTo>
                      <a:pt x="3383" y="5025"/>
                    </a:lnTo>
                    <a:lnTo>
                      <a:pt x="3383" y="3714"/>
                    </a:lnTo>
                    <a:cubicBezTo>
                      <a:pt x="3704" y="3509"/>
                      <a:pt x="3981" y="3237"/>
                      <a:pt x="4203" y="2921"/>
                    </a:cubicBezTo>
                    <a:cubicBezTo>
                      <a:pt x="5217" y="2572"/>
                      <a:pt x="5897" y="1622"/>
                      <a:pt x="5897" y="546"/>
                    </a:cubicBezTo>
                    <a:lnTo>
                      <a:pt x="5897" y="437"/>
                    </a:lnTo>
                    <a:lnTo>
                      <a:pt x="4807" y="437"/>
                    </a:lnTo>
                    <a:close/>
                    <a:moveTo>
                      <a:pt x="221" y="656"/>
                    </a:moveTo>
                    <a:lnTo>
                      <a:pt x="1093" y="656"/>
                    </a:lnTo>
                    <a:lnTo>
                      <a:pt x="1093" y="965"/>
                    </a:lnTo>
                    <a:cubicBezTo>
                      <a:pt x="1093" y="1554"/>
                      <a:pt x="1239" y="2118"/>
                      <a:pt x="1500" y="2604"/>
                    </a:cubicBezTo>
                    <a:cubicBezTo>
                      <a:pt x="755" y="2238"/>
                      <a:pt x="260" y="1494"/>
                      <a:pt x="221" y="656"/>
                    </a:cubicBezTo>
                    <a:close/>
                    <a:moveTo>
                      <a:pt x="4260" y="5681"/>
                    </a:moveTo>
                    <a:lnTo>
                      <a:pt x="4260" y="6554"/>
                    </a:lnTo>
                    <a:lnTo>
                      <a:pt x="1639" y="6554"/>
                    </a:lnTo>
                    <a:lnTo>
                      <a:pt x="1639" y="5681"/>
                    </a:lnTo>
                    <a:lnTo>
                      <a:pt x="2185" y="5681"/>
                    </a:lnTo>
                    <a:lnTo>
                      <a:pt x="3715" y="5681"/>
                    </a:lnTo>
                    <a:lnTo>
                      <a:pt x="4260" y="5681"/>
                    </a:lnTo>
                    <a:close/>
                    <a:moveTo>
                      <a:pt x="3496" y="5244"/>
                    </a:moveTo>
                    <a:lnTo>
                      <a:pt x="3496" y="5462"/>
                    </a:lnTo>
                    <a:lnTo>
                      <a:pt x="2403" y="5462"/>
                    </a:lnTo>
                    <a:lnTo>
                      <a:pt x="2403" y="5244"/>
                    </a:lnTo>
                    <a:lnTo>
                      <a:pt x="2513" y="5244"/>
                    </a:lnTo>
                    <a:lnTo>
                      <a:pt x="3384" y="5244"/>
                    </a:lnTo>
                    <a:lnTo>
                      <a:pt x="3496" y="5244"/>
                    </a:lnTo>
                    <a:close/>
                    <a:moveTo>
                      <a:pt x="3219" y="3561"/>
                    </a:moveTo>
                    <a:lnTo>
                      <a:pt x="3167" y="3593"/>
                    </a:lnTo>
                    <a:lnTo>
                      <a:pt x="3167" y="5025"/>
                    </a:lnTo>
                    <a:lnTo>
                      <a:pt x="2733" y="5025"/>
                    </a:lnTo>
                    <a:lnTo>
                      <a:pt x="2733" y="3593"/>
                    </a:lnTo>
                    <a:lnTo>
                      <a:pt x="2681" y="3561"/>
                    </a:lnTo>
                    <a:cubicBezTo>
                      <a:pt x="1835" y="3048"/>
                      <a:pt x="1311" y="2053"/>
                      <a:pt x="1311" y="965"/>
                    </a:cubicBezTo>
                    <a:lnTo>
                      <a:pt x="1311" y="218"/>
                    </a:lnTo>
                    <a:lnTo>
                      <a:pt x="4588" y="218"/>
                    </a:lnTo>
                    <a:lnTo>
                      <a:pt x="4588" y="965"/>
                    </a:lnTo>
                    <a:cubicBezTo>
                      <a:pt x="4588" y="2053"/>
                      <a:pt x="4064" y="3048"/>
                      <a:pt x="3219" y="3561"/>
                    </a:cubicBezTo>
                    <a:close/>
                    <a:moveTo>
                      <a:pt x="4399" y="2605"/>
                    </a:moveTo>
                    <a:cubicBezTo>
                      <a:pt x="4660" y="2120"/>
                      <a:pt x="4807" y="1556"/>
                      <a:pt x="4807" y="965"/>
                    </a:cubicBezTo>
                    <a:lnTo>
                      <a:pt x="4807" y="656"/>
                    </a:lnTo>
                    <a:lnTo>
                      <a:pt x="5679" y="656"/>
                    </a:lnTo>
                    <a:cubicBezTo>
                      <a:pt x="5639" y="1497"/>
                      <a:pt x="5144" y="2238"/>
                      <a:pt x="4399" y="2605"/>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41" name="Google Shape;741;p47"/>
              <p:cNvSpPr/>
              <p:nvPr/>
            </p:nvSpPr>
            <p:spPr>
              <a:xfrm>
                <a:off x="-2267" y="1256"/>
                <a:ext cx="58" cy="57"/>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42" name="Google Shape;742;p47"/>
              <p:cNvSpPr/>
              <p:nvPr/>
            </p:nvSpPr>
            <p:spPr>
              <a:xfrm>
                <a:off x="-2152" y="1256"/>
                <a:ext cx="57" cy="57"/>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43" name="Google Shape;743;p47"/>
              <p:cNvSpPr/>
              <p:nvPr/>
            </p:nvSpPr>
            <p:spPr>
              <a:xfrm>
                <a:off x="-2381" y="1256"/>
                <a:ext cx="57" cy="57"/>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grpSp>
        <p:grpSp>
          <p:nvGrpSpPr>
            <p:cNvPr id="744" name="Google Shape;744;p47"/>
            <p:cNvGrpSpPr/>
            <p:nvPr/>
          </p:nvGrpSpPr>
          <p:grpSpPr>
            <a:xfrm>
              <a:off x="8938414" y="4192513"/>
              <a:ext cx="317172" cy="343470"/>
              <a:chOff x="-2198" y="13"/>
              <a:chExt cx="3003" cy="3252"/>
            </a:xfrm>
          </p:grpSpPr>
          <p:sp>
            <p:nvSpPr>
              <p:cNvPr id="745" name="Google Shape;745;p47"/>
              <p:cNvSpPr/>
              <p:nvPr/>
            </p:nvSpPr>
            <p:spPr>
              <a:xfrm>
                <a:off x="-2031" y="181"/>
                <a:ext cx="2669" cy="3084"/>
              </a:xfrm>
              <a:custGeom>
                <a:rect b="b" l="l" r="r" t="t"/>
                <a:pathLst>
                  <a:path extrusionOk="0" h="6425" w="5560">
                    <a:moveTo>
                      <a:pt x="5560" y="2780"/>
                    </a:moveTo>
                    <a:cubicBezTo>
                      <a:pt x="5560" y="1247"/>
                      <a:pt x="4314" y="0"/>
                      <a:pt x="2780" y="0"/>
                    </a:cubicBezTo>
                    <a:cubicBezTo>
                      <a:pt x="1247" y="0"/>
                      <a:pt x="0" y="1247"/>
                      <a:pt x="0" y="2780"/>
                    </a:cubicBezTo>
                    <a:cubicBezTo>
                      <a:pt x="0" y="3748"/>
                      <a:pt x="498" y="4601"/>
                      <a:pt x="1251" y="5100"/>
                    </a:cubicBezTo>
                    <a:lnTo>
                      <a:pt x="707" y="6337"/>
                    </a:lnTo>
                    <a:lnTo>
                      <a:pt x="906" y="6425"/>
                    </a:lnTo>
                    <a:lnTo>
                      <a:pt x="1030" y="6141"/>
                    </a:lnTo>
                    <a:lnTo>
                      <a:pt x="4531" y="6141"/>
                    </a:lnTo>
                    <a:lnTo>
                      <a:pt x="4656" y="6425"/>
                    </a:lnTo>
                    <a:lnTo>
                      <a:pt x="4855" y="6337"/>
                    </a:lnTo>
                    <a:lnTo>
                      <a:pt x="4311" y="5100"/>
                    </a:lnTo>
                    <a:cubicBezTo>
                      <a:pt x="5063" y="4601"/>
                      <a:pt x="5560" y="3748"/>
                      <a:pt x="5560" y="2780"/>
                    </a:cubicBezTo>
                    <a:close/>
                    <a:moveTo>
                      <a:pt x="4435" y="5923"/>
                    </a:moveTo>
                    <a:lnTo>
                      <a:pt x="1126" y="5923"/>
                    </a:lnTo>
                    <a:lnTo>
                      <a:pt x="1438" y="5212"/>
                    </a:lnTo>
                    <a:cubicBezTo>
                      <a:pt x="1836" y="5433"/>
                      <a:pt x="2294" y="5559"/>
                      <a:pt x="2780" y="5559"/>
                    </a:cubicBezTo>
                    <a:cubicBezTo>
                      <a:pt x="3267" y="5559"/>
                      <a:pt x="3724" y="5432"/>
                      <a:pt x="4123" y="5212"/>
                    </a:cubicBezTo>
                    <a:lnTo>
                      <a:pt x="4435" y="5923"/>
                    </a:lnTo>
                    <a:close/>
                    <a:moveTo>
                      <a:pt x="2780" y="5343"/>
                    </a:moveTo>
                    <a:cubicBezTo>
                      <a:pt x="1367" y="5343"/>
                      <a:pt x="218" y="4193"/>
                      <a:pt x="218" y="2780"/>
                    </a:cubicBezTo>
                    <a:cubicBezTo>
                      <a:pt x="218" y="1367"/>
                      <a:pt x="1367" y="217"/>
                      <a:pt x="2780" y="217"/>
                    </a:cubicBezTo>
                    <a:cubicBezTo>
                      <a:pt x="4194" y="217"/>
                      <a:pt x="5343" y="1367"/>
                      <a:pt x="5343" y="2780"/>
                    </a:cubicBezTo>
                    <a:cubicBezTo>
                      <a:pt x="5343" y="4192"/>
                      <a:pt x="4194" y="5343"/>
                      <a:pt x="2780" y="5343"/>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46" name="Google Shape;746;p47"/>
              <p:cNvSpPr/>
              <p:nvPr/>
            </p:nvSpPr>
            <p:spPr>
              <a:xfrm>
                <a:off x="-1696" y="515"/>
                <a:ext cx="1999" cy="2000"/>
              </a:xfrm>
              <a:custGeom>
                <a:rect b="b" l="l" r="r" t="t"/>
                <a:pathLst>
                  <a:path extrusionOk="0" h="4167" w="4165">
                    <a:moveTo>
                      <a:pt x="2082" y="0"/>
                    </a:moveTo>
                    <a:cubicBezTo>
                      <a:pt x="933" y="0"/>
                      <a:pt x="0" y="935"/>
                      <a:pt x="0" y="2083"/>
                    </a:cubicBezTo>
                    <a:cubicBezTo>
                      <a:pt x="0" y="3231"/>
                      <a:pt x="933" y="4167"/>
                      <a:pt x="2082" y="4167"/>
                    </a:cubicBezTo>
                    <a:cubicBezTo>
                      <a:pt x="3232" y="4167"/>
                      <a:pt x="4165" y="3232"/>
                      <a:pt x="4165" y="2084"/>
                    </a:cubicBezTo>
                    <a:cubicBezTo>
                      <a:pt x="4165" y="936"/>
                      <a:pt x="3232" y="0"/>
                      <a:pt x="2082" y="0"/>
                    </a:cubicBezTo>
                    <a:close/>
                    <a:moveTo>
                      <a:pt x="2190" y="3944"/>
                    </a:moveTo>
                    <a:lnTo>
                      <a:pt x="2190" y="3709"/>
                    </a:lnTo>
                    <a:lnTo>
                      <a:pt x="1973" y="3709"/>
                    </a:lnTo>
                    <a:lnTo>
                      <a:pt x="1973" y="3944"/>
                    </a:lnTo>
                    <a:cubicBezTo>
                      <a:pt x="1030" y="3889"/>
                      <a:pt x="276" y="3135"/>
                      <a:pt x="221" y="2192"/>
                    </a:cubicBezTo>
                    <a:lnTo>
                      <a:pt x="456" y="2192"/>
                    </a:lnTo>
                    <a:lnTo>
                      <a:pt x="456" y="1975"/>
                    </a:lnTo>
                    <a:lnTo>
                      <a:pt x="221" y="1975"/>
                    </a:lnTo>
                    <a:cubicBezTo>
                      <a:pt x="276" y="1032"/>
                      <a:pt x="1030" y="277"/>
                      <a:pt x="1973" y="223"/>
                    </a:cubicBezTo>
                    <a:lnTo>
                      <a:pt x="1973" y="457"/>
                    </a:lnTo>
                    <a:lnTo>
                      <a:pt x="2190" y="457"/>
                    </a:lnTo>
                    <a:lnTo>
                      <a:pt x="2190" y="223"/>
                    </a:lnTo>
                    <a:cubicBezTo>
                      <a:pt x="3133" y="277"/>
                      <a:pt x="3888" y="1032"/>
                      <a:pt x="3942" y="1975"/>
                    </a:cubicBezTo>
                    <a:lnTo>
                      <a:pt x="3709" y="1975"/>
                    </a:lnTo>
                    <a:lnTo>
                      <a:pt x="3709" y="2192"/>
                    </a:lnTo>
                    <a:lnTo>
                      <a:pt x="3944" y="2192"/>
                    </a:lnTo>
                    <a:cubicBezTo>
                      <a:pt x="3889" y="3135"/>
                      <a:pt x="3133" y="3889"/>
                      <a:pt x="2190" y="3944"/>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47" name="Google Shape;747;p47"/>
              <p:cNvSpPr/>
              <p:nvPr/>
            </p:nvSpPr>
            <p:spPr>
              <a:xfrm>
                <a:off x="-2198" y="13"/>
                <a:ext cx="1002" cy="1003"/>
              </a:xfrm>
              <a:custGeom>
                <a:rect b="b" l="l" r="r" t="t"/>
                <a:pathLst>
                  <a:path extrusionOk="0" h="2089" w="2088">
                    <a:moveTo>
                      <a:pt x="1895" y="364"/>
                    </a:moveTo>
                    <a:lnTo>
                      <a:pt x="2088" y="277"/>
                    </a:lnTo>
                    <a:lnTo>
                      <a:pt x="1904" y="170"/>
                    </a:lnTo>
                    <a:cubicBezTo>
                      <a:pt x="1712" y="58"/>
                      <a:pt x="1492" y="0"/>
                      <a:pt x="1270" y="0"/>
                    </a:cubicBezTo>
                    <a:cubicBezTo>
                      <a:pt x="570" y="0"/>
                      <a:pt x="0" y="569"/>
                      <a:pt x="0" y="1270"/>
                    </a:cubicBezTo>
                    <a:cubicBezTo>
                      <a:pt x="0" y="1493"/>
                      <a:pt x="60" y="1713"/>
                      <a:pt x="172" y="1906"/>
                    </a:cubicBezTo>
                    <a:lnTo>
                      <a:pt x="279" y="2089"/>
                    </a:lnTo>
                    <a:lnTo>
                      <a:pt x="366" y="1896"/>
                    </a:lnTo>
                    <a:cubicBezTo>
                      <a:pt x="670" y="1213"/>
                      <a:pt x="1214" y="669"/>
                      <a:pt x="1895" y="364"/>
                    </a:cubicBezTo>
                    <a:close/>
                    <a:moveTo>
                      <a:pt x="270" y="1597"/>
                    </a:moveTo>
                    <a:cubicBezTo>
                      <a:pt x="235" y="1492"/>
                      <a:pt x="218" y="1381"/>
                      <a:pt x="218" y="1270"/>
                    </a:cubicBezTo>
                    <a:cubicBezTo>
                      <a:pt x="218" y="690"/>
                      <a:pt x="690" y="217"/>
                      <a:pt x="1271" y="217"/>
                    </a:cubicBezTo>
                    <a:cubicBezTo>
                      <a:pt x="1382" y="217"/>
                      <a:pt x="1492" y="234"/>
                      <a:pt x="1598" y="269"/>
                    </a:cubicBezTo>
                    <a:cubicBezTo>
                      <a:pt x="1032" y="572"/>
                      <a:pt x="572" y="1033"/>
                      <a:pt x="270" y="1597"/>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48" name="Google Shape;748;p47"/>
              <p:cNvSpPr/>
              <p:nvPr/>
            </p:nvSpPr>
            <p:spPr>
              <a:xfrm>
                <a:off x="-198" y="13"/>
                <a:ext cx="1003" cy="1003"/>
              </a:xfrm>
              <a:custGeom>
                <a:rect b="b" l="l" r="r" t="t"/>
                <a:pathLst>
                  <a:path extrusionOk="0" h="2089" w="2089">
                    <a:moveTo>
                      <a:pt x="820" y="0"/>
                    </a:moveTo>
                    <a:cubicBezTo>
                      <a:pt x="597" y="0"/>
                      <a:pt x="377" y="58"/>
                      <a:pt x="184" y="172"/>
                    </a:cubicBezTo>
                    <a:lnTo>
                      <a:pt x="0" y="278"/>
                    </a:lnTo>
                    <a:lnTo>
                      <a:pt x="193" y="365"/>
                    </a:lnTo>
                    <a:cubicBezTo>
                      <a:pt x="876" y="670"/>
                      <a:pt x="1419" y="1214"/>
                      <a:pt x="1724" y="1896"/>
                    </a:cubicBezTo>
                    <a:lnTo>
                      <a:pt x="1811" y="2089"/>
                    </a:lnTo>
                    <a:lnTo>
                      <a:pt x="1917" y="1906"/>
                    </a:lnTo>
                    <a:cubicBezTo>
                      <a:pt x="2029" y="1713"/>
                      <a:pt x="2089" y="1493"/>
                      <a:pt x="2089" y="1270"/>
                    </a:cubicBezTo>
                    <a:cubicBezTo>
                      <a:pt x="2089" y="569"/>
                      <a:pt x="1520" y="0"/>
                      <a:pt x="820" y="0"/>
                    </a:cubicBezTo>
                    <a:close/>
                    <a:moveTo>
                      <a:pt x="1820" y="1597"/>
                    </a:moveTo>
                    <a:cubicBezTo>
                      <a:pt x="1517" y="1033"/>
                      <a:pt x="1056" y="573"/>
                      <a:pt x="493" y="270"/>
                    </a:cubicBezTo>
                    <a:cubicBezTo>
                      <a:pt x="599" y="236"/>
                      <a:pt x="709" y="218"/>
                      <a:pt x="820" y="218"/>
                    </a:cubicBezTo>
                    <a:cubicBezTo>
                      <a:pt x="1400" y="218"/>
                      <a:pt x="1873" y="690"/>
                      <a:pt x="1873" y="1272"/>
                    </a:cubicBezTo>
                    <a:cubicBezTo>
                      <a:pt x="1873" y="1381"/>
                      <a:pt x="1855" y="1492"/>
                      <a:pt x="1820" y="1597"/>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49" name="Google Shape;749;p47"/>
              <p:cNvSpPr/>
              <p:nvPr/>
            </p:nvSpPr>
            <p:spPr>
              <a:xfrm>
                <a:off x="-1143" y="901"/>
                <a:ext cx="498" cy="666"/>
              </a:xfrm>
              <a:custGeom>
                <a:rect b="b" l="l" r="r" t="t"/>
                <a:pathLst>
                  <a:path extrusionOk="0" h="1387" w="1037">
                    <a:moveTo>
                      <a:pt x="821" y="1170"/>
                    </a:moveTo>
                    <a:lnTo>
                      <a:pt x="0" y="1170"/>
                    </a:lnTo>
                    <a:lnTo>
                      <a:pt x="0" y="1387"/>
                    </a:lnTo>
                    <a:lnTo>
                      <a:pt x="1037" y="1387"/>
                    </a:lnTo>
                    <a:lnTo>
                      <a:pt x="1037" y="0"/>
                    </a:lnTo>
                    <a:lnTo>
                      <a:pt x="821" y="0"/>
                    </a:lnTo>
                    <a:lnTo>
                      <a:pt x="821" y="117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1"/>
          <p:cNvSpPr/>
          <p:nvPr/>
        </p:nvSpPr>
        <p:spPr>
          <a:xfrm>
            <a:off x="1097509" y="1645920"/>
            <a:ext cx="2834412" cy="3709851"/>
          </a:xfrm>
          <a:custGeom>
            <a:rect b="b" l="l" r="r" t="t"/>
            <a:pathLst>
              <a:path extrusionOk="0" h="3709851" w="2834412">
                <a:moveTo>
                  <a:pt x="0" y="0"/>
                </a:moveTo>
                <a:lnTo>
                  <a:pt x="2834412" y="0"/>
                </a:lnTo>
                <a:lnTo>
                  <a:pt x="2834412" y="3709851"/>
                </a:lnTo>
                <a:lnTo>
                  <a:pt x="0" y="3709851"/>
                </a:lnTo>
                <a:close/>
              </a:path>
            </a:pathLst>
          </a:custGeom>
          <a:solidFill>
            <a:schemeClr val="accent1"/>
          </a:solidFill>
          <a:ln cap="flat" cmpd="sng" w="12700">
            <a:solidFill>
              <a:srgbClr val="0A51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Google Shape;101;p21"/>
          <p:cNvSpPr/>
          <p:nvPr/>
        </p:nvSpPr>
        <p:spPr>
          <a:xfrm>
            <a:off x="5078330" y="2224051"/>
            <a:ext cx="4642128" cy="13234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chemeClr val="accent3"/>
                </a:solidFill>
                <a:latin typeface="Montserrat"/>
                <a:ea typeface="Montserrat"/>
                <a:cs typeface="Montserrat"/>
                <a:sym typeface="Montserrat"/>
              </a:rPr>
              <a:t>Kondo</a:t>
            </a:r>
            <a:endParaRPr/>
          </a:p>
          <a:p>
            <a:pPr indent="0" lvl="0" marL="0" marR="0" rtl="0" algn="l">
              <a:spcBef>
                <a:spcPts val="0"/>
              </a:spcBef>
              <a:spcAft>
                <a:spcPts val="0"/>
              </a:spcAft>
              <a:buNone/>
            </a:pPr>
            <a:r>
              <a:rPr lang="en-US" sz="4000">
                <a:solidFill>
                  <a:srgbClr val="3F3F3F"/>
                </a:solidFill>
                <a:latin typeface="Montserrat"/>
                <a:ea typeface="Montserrat"/>
                <a:cs typeface="Montserrat"/>
                <a:sym typeface="Montserrat"/>
              </a:rPr>
              <a:t>Presentation</a:t>
            </a:r>
            <a:endParaRPr sz="4000">
              <a:solidFill>
                <a:srgbClr val="3F3F3F"/>
              </a:solidFill>
              <a:latin typeface="Montserrat"/>
              <a:ea typeface="Montserrat"/>
              <a:cs typeface="Montserrat"/>
              <a:sym typeface="Montserrat"/>
            </a:endParaRPr>
          </a:p>
        </p:txBody>
      </p:sp>
      <p:sp>
        <p:nvSpPr>
          <p:cNvPr id="102" name="Google Shape;102;p21"/>
          <p:cNvSpPr txBox="1"/>
          <p:nvPr/>
        </p:nvSpPr>
        <p:spPr>
          <a:xfrm>
            <a:off x="5132013" y="3881112"/>
            <a:ext cx="4035821" cy="1061829"/>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1050">
                <a:solidFill>
                  <a:srgbClr val="A5A5A5"/>
                </a:solidFill>
                <a:latin typeface="Lato"/>
                <a:ea typeface="Lato"/>
                <a:cs typeface="Lato"/>
                <a:sym typeface="Lato"/>
              </a:rPr>
              <a:t>Lorem ipsum dolor sit amet, cons ectetur adipis cing eli</a:t>
            </a:r>
            <a:r>
              <a:rPr b="1" lang="en-US" sz="1050">
                <a:solidFill>
                  <a:srgbClr val="A5A5A5"/>
                </a:solidFill>
                <a:latin typeface="Lato"/>
                <a:ea typeface="Lato"/>
                <a:cs typeface="Lato"/>
                <a:sym typeface="Lato"/>
              </a:rPr>
              <a:t>t</a:t>
            </a:r>
            <a:r>
              <a:rPr lang="en-US" sz="1050">
                <a:solidFill>
                  <a:srgbClr val="A5A5A5"/>
                </a:solidFill>
                <a:latin typeface="Lato"/>
                <a:ea typeface="Lato"/>
                <a:cs typeface="Lato"/>
                <a:sym typeface="Lato"/>
              </a:rPr>
              <a:t>, sed do eiusmod tempor incidi dunt ut labore et dolore magna aliqua. sit amet, conse ctetur adipi scing elit. sed do eiusmod tempor incid. do eiusmod tempor incidi</a:t>
            </a:r>
            <a:endParaRPr sz="1050">
              <a:solidFill>
                <a:srgbClr val="A5A5A5"/>
              </a:solidFill>
              <a:latin typeface="Lato"/>
              <a:ea typeface="Lato"/>
              <a:cs typeface="Lato"/>
              <a:sym typeface="Lato"/>
            </a:endParaRPr>
          </a:p>
        </p:txBody>
      </p:sp>
      <p:sp>
        <p:nvSpPr>
          <p:cNvPr id="103" name="Google Shape;103;p21"/>
          <p:cNvSpPr/>
          <p:nvPr/>
        </p:nvSpPr>
        <p:spPr>
          <a:xfrm>
            <a:off x="10367925" y="2681152"/>
            <a:ext cx="1476000" cy="417684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04" name="Google Shape;104;p21"/>
          <p:cNvGrpSpPr/>
          <p:nvPr/>
        </p:nvGrpSpPr>
        <p:grpSpPr>
          <a:xfrm>
            <a:off x="10727531" y="3015214"/>
            <a:ext cx="720000" cy="720000"/>
            <a:chOff x="2273624" y="2877185"/>
            <a:chExt cx="720000" cy="720000"/>
          </a:xfrm>
        </p:grpSpPr>
        <p:sp>
          <p:nvSpPr>
            <p:cNvPr id="105" name="Google Shape;105;p21"/>
            <p:cNvSpPr/>
            <p:nvPr/>
          </p:nvSpPr>
          <p:spPr>
            <a:xfrm>
              <a:off x="2273624" y="2877185"/>
              <a:ext cx="720000" cy="720000"/>
            </a:xfrm>
            <a:custGeom>
              <a:rect b="b" l="l" r="r" t="t"/>
              <a:pathLst>
                <a:path extrusionOk="0" h="256" w="256">
                  <a:moveTo>
                    <a:pt x="128" y="0"/>
                  </a:moveTo>
                  <a:cubicBezTo>
                    <a:pt x="94" y="0"/>
                    <a:pt x="62" y="13"/>
                    <a:pt x="37" y="37"/>
                  </a:cubicBezTo>
                  <a:cubicBezTo>
                    <a:pt x="13" y="62"/>
                    <a:pt x="0" y="94"/>
                    <a:pt x="0" y="128"/>
                  </a:cubicBezTo>
                  <a:cubicBezTo>
                    <a:pt x="0" y="162"/>
                    <a:pt x="13" y="194"/>
                    <a:pt x="37" y="219"/>
                  </a:cubicBezTo>
                  <a:cubicBezTo>
                    <a:pt x="62" y="243"/>
                    <a:pt x="94" y="256"/>
                    <a:pt x="128" y="256"/>
                  </a:cubicBezTo>
                  <a:cubicBezTo>
                    <a:pt x="162" y="256"/>
                    <a:pt x="194" y="243"/>
                    <a:pt x="219" y="219"/>
                  </a:cubicBezTo>
                  <a:cubicBezTo>
                    <a:pt x="243" y="194"/>
                    <a:pt x="256" y="162"/>
                    <a:pt x="256" y="128"/>
                  </a:cubicBezTo>
                  <a:cubicBezTo>
                    <a:pt x="256" y="94"/>
                    <a:pt x="243" y="62"/>
                    <a:pt x="219" y="37"/>
                  </a:cubicBezTo>
                  <a:cubicBezTo>
                    <a:pt x="194" y="13"/>
                    <a:pt x="162" y="0"/>
                    <a:pt x="128" y="0"/>
                  </a:cubicBezTo>
                  <a:close/>
                  <a:moveTo>
                    <a:pt x="207" y="207"/>
                  </a:moveTo>
                  <a:cubicBezTo>
                    <a:pt x="186" y="228"/>
                    <a:pt x="158" y="240"/>
                    <a:pt x="128" y="240"/>
                  </a:cubicBezTo>
                  <a:cubicBezTo>
                    <a:pt x="98" y="240"/>
                    <a:pt x="70" y="228"/>
                    <a:pt x="49" y="207"/>
                  </a:cubicBezTo>
                  <a:cubicBezTo>
                    <a:pt x="28" y="186"/>
                    <a:pt x="16" y="158"/>
                    <a:pt x="16" y="128"/>
                  </a:cubicBezTo>
                  <a:cubicBezTo>
                    <a:pt x="16" y="98"/>
                    <a:pt x="28" y="70"/>
                    <a:pt x="49" y="49"/>
                  </a:cubicBezTo>
                  <a:cubicBezTo>
                    <a:pt x="70" y="28"/>
                    <a:pt x="98" y="16"/>
                    <a:pt x="128" y="16"/>
                  </a:cubicBezTo>
                  <a:cubicBezTo>
                    <a:pt x="158" y="16"/>
                    <a:pt x="186" y="28"/>
                    <a:pt x="207" y="49"/>
                  </a:cubicBezTo>
                  <a:cubicBezTo>
                    <a:pt x="228" y="70"/>
                    <a:pt x="240" y="98"/>
                    <a:pt x="240" y="128"/>
                  </a:cubicBezTo>
                  <a:cubicBezTo>
                    <a:pt x="240" y="158"/>
                    <a:pt x="228" y="186"/>
                    <a:pt x="207" y="207"/>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106" name="Google Shape;106;p21"/>
            <p:cNvSpPr/>
            <p:nvPr/>
          </p:nvSpPr>
          <p:spPr>
            <a:xfrm>
              <a:off x="2488837" y="3050253"/>
              <a:ext cx="289573" cy="386534"/>
            </a:xfrm>
            <a:custGeom>
              <a:rect b="b" l="l" r="r" t="t"/>
              <a:pathLst>
                <a:path extrusionOk="0" h="256" w="192">
                  <a:moveTo>
                    <a:pt x="40" y="256"/>
                  </a:moveTo>
                  <a:cubicBezTo>
                    <a:pt x="62" y="256"/>
                    <a:pt x="80" y="238"/>
                    <a:pt x="80" y="216"/>
                  </a:cubicBezTo>
                  <a:cubicBezTo>
                    <a:pt x="80" y="102"/>
                    <a:pt x="80" y="102"/>
                    <a:pt x="80" y="102"/>
                  </a:cubicBezTo>
                  <a:cubicBezTo>
                    <a:pt x="176" y="82"/>
                    <a:pt x="176" y="82"/>
                    <a:pt x="176" y="82"/>
                  </a:cubicBezTo>
                  <a:cubicBezTo>
                    <a:pt x="176" y="160"/>
                    <a:pt x="176" y="160"/>
                    <a:pt x="176" y="160"/>
                  </a:cubicBezTo>
                  <a:cubicBezTo>
                    <a:pt x="168" y="155"/>
                    <a:pt x="161" y="152"/>
                    <a:pt x="152" y="152"/>
                  </a:cubicBezTo>
                  <a:cubicBezTo>
                    <a:pt x="130" y="152"/>
                    <a:pt x="112" y="170"/>
                    <a:pt x="112" y="192"/>
                  </a:cubicBezTo>
                  <a:cubicBezTo>
                    <a:pt x="112" y="214"/>
                    <a:pt x="130" y="232"/>
                    <a:pt x="152" y="232"/>
                  </a:cubicBezTo>
                  <a:cubicBezTo>
                    <a:pt x="174" y="232"/>
                    <a:pt x="192" y="214"/>
                    <a:pt x="192" y="192"/>
                  </a:cubicBezTo>
                  <a:cubicBezTo>
                    <a:pt x="192" y="72"/>
                    <a:pt x="192" y="72"/>
                    <a:pt x="192" y="72"/>
                  </a:cubicBezTo>
                  <a:cubicBezTo>
                    <a:pt x="192" y="72"/>
                    <a:pt x="192" y="72"/>
                    <a:pt x="192" y="72"/>
                  </a:cubicBezTo>
                  <a:cubicBezTo>
                    <a:pt x="192" y="8"/>
                    <a:pt x="192" y="8"/>
                    <a:pt x="192" y="8"/>
                  </a:cubicBezTo>
                  <a:cubicBezTo>
                    <a:pt x="192" y="6"/>
                    <a:pt x="191" y="3"/>
                    <a:pt x="189" y="2"/>
                  </a:cubicBezTo>
                  <a:cubicBezTo>
                    <a:pt x="187" y="0"/>
                    <a:pt x="185" y="0"/>
                    <a:pt x="182" y="0"/>
                  </a:cubicBezTo>
                  <a:cubicBezTo>
                    <a:pt x="70" y="24"/>
                    <a:pt x="70" y="24"/>
                    <a:pt x="70" y="24"/>
                  </a:cubicBezTo>
                  <a:cubicBezTo>
                    <a:pt x="67" y="25"/>
                    <a:pt x="64" y="28"/>
                    <a:pt x="64" y="32"/>
                  </a:cubicBezTo>
                  <a:cubicBezTo>
                    <a:pt x="64" y="96"/>
                    <a:pt x="64" y="96"/>
                    <a:pt x="64" y="96"/>
                  </a:cubicBezTo>
                  <a:cubicBezTo>
                    <a:pt x="64" y="96"/>
                    <a:pt x="64" y="96"/>
                    <a:pt x="64" y="96"/>
                  </a:cubicBezTo>
                  <a:cubicBezTo>
                    <a:pt x="64" y="184"/>
                    <a:pt x="64" y="184"/>
                    <a:pt x="64" y="184"/>
                  </a:cubicBezTo>
                  <a:cubicBezTo>
                    <a:pt x="56" y="179"/>
                    <a:pt x="49" y="176"/>
                    <a:pt x="40" y="176"/>
                  </a:cubicBezTo>
                  <a:cubicBezTo>
                    <a:pt x="18" y="176"/>
                    <a:pt x="0" y="194"/>
                    <a:pt x="0" y="216"/>
                  </a:cubicBezTo>
                  <a:cubicBezTo>
                    <a:pt x="0" y="238"/>
                    <a:pt x="18" y="256"/>
                    <a:pt x="40" y="256"/>
                  </a:cubicBezTo>
                  <a:close/>
                  <a:moveTo>
                    <a:pt x="152" y="216"/>
                  </a:moveTo>
                  <a:cubicBezTo>
                    <a:pt x="139" y="216"/>
                    <a:pt x="128" y="205"/>
                    <a:pt x="128" y="192"/>
                  </a:cubicBezTo>
                  <a:cubicBezTo>
                    <a:pt x="128" y="179"/>
                    <a:pt x="139" y="168"/>
                    <a:pt x="152" y="168"/>
                  </a:cubicBezTo>
                  <a:cubicBezTo>
                    <a:pt x="165" y="168"/>
                    <a:pt x="176" y="179"/>
                    <a:pt x="176" y="192"/>
                  </a:cubicBezTo>
                  <a:cubicBezTo>
                    <a:pt x="176" y="205"/>
                    <a:pt x="165" y="216"/>
                    <a:pt x="152" y="216"/>
                  </a:cubicBezTo>
                  <a:close/>
                  <a:moveTo>
                    <a:pt x="176" y="18"/>
                  </a:moveTo>
                  <a:cubicBezTo>
                    <a:pt x="176" y="66"/>
                    <a:pt x="176" y="66"/>
                    <a:pt x="176" y="66"/>
                  </a:cubicBezTo>
                  <a:cubicBezTo>
                    <a:pt x="80" y="86"/>
                    <a:pt x="80" y="86"/>
                    <a:pt x="80" y="86"/>
                  </a:cubicBezTo>
                  <a:cubicBezTo>
                    <a:pt x="80" y="38"/>
                    <a:pt x="80" y="38"/>
                    <a:pt x="80" y="38"/>
                  </a:cubicBezTo>
                  <a:lnTo>
                    <a:pt x="176" y="18"/>
                  </a:lnTo>
                  <a:close/>
                  <a:moveTo>
                    <a:pt x="40" y="192"/>
                  </a:moveTo>
                  <a:cubicBezTo>
                    <a:pt x="53" y="192"/>
                    <a:pt x="64" y="203"/>
                    <a:pt x="64" y="216"/>
                  </a:cubicBezTo>
                  <a:cubicBezTo>
                    <a:pt x="64" y="229"/>
                    <a:pt x="53" y="240"/>
                    <a:pt x="40" y="240"/>
                  </a:cubicBezTo>
                  <a:cubicBezTo>
                    <a:pt x="27" y="240"/>
                    <a:pt x="16" y="229"/>
                    <a:pt x="16" y="216"/>
                  </a:cubicBezTo>
                  <a:cubicBezTo>
                    <a:pt x="16" y="203"/>
                    <a:pt x="27" y="192"/>
                    <a:pt x="40" y="192"/>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grpSp>
      <p:grpSp>
        <p:nvGrpSpPr>
          <p:cNvPr id="107" name="Google Shape;107;p21"/>
          <p:cNvGrpSpPr/>
          <p:nvPr/>
        </p:nvGrpSpPr>
        <p:grpSpPr>
          <a:xfrm>
            <a:off x="10727530" y="4850469"/>
            <a:ext cx="720000" cy="720000"/>
            <a:chOff x="6898944" y="2882801"/>
            <a:chExt cx="720000" cy="720000"/>
          </a:xfrm>
        </p:grpSpPr>
        <p:sp>
          <p:nvSpPr>
            <p:cNvPr id="108" name="Google Shape;108;p21"/>
            <p:cNvSpPr/>
            <p:nvPr/>
          </p:nvSpPr>
          <p:spPr>
            <a:xfrm>
              <a:off x="6898944" y="2882801"/>
              <a:ext cx="720000" cy="720000"/>
            </a:xfrm>
            <a:custGeom>
              <a:rect b="b" l="l" r="r" t="t"/>
              <a:pathLst>
                <a:path extrusionOk="0" h="256" w="256">
                  <a:moveTo>
                    <a:pt x="128" y="0"/>
                  </a:moveTo>
                  <a:cubicBezTo>
                    <a:pt x="94" y="0"/>
                    <a:pt x="62" y="13"/>
                    <a:pt x="37" y="37"/>
                  </a:cubicBezTo>
                  <a:cubicBezTo>
                    <a:pt x="13" y="62"/>
                    <a:pt x="0" y="94"/>
                    <a:pt x="0" y="128"/>
                  </a:cubicBezTo>
                  <a:cubicBezTo>
                    <a:pt x="0" y="162"/>
                    <a:pt x="13" y="194"/>
                    <a:pt x="37" y="219"/>
                  </a:cubicBezTo>
                  <a:cubicBezTo>
                    <a:pt x="62" y="243"/>
                    <a:pt x="94" y="256"/>
                    <a:pt x="128" y="256"/>
                  </a:cubicBezTo>
                  <a:cubicBezTo>
                    <a:pt x="162" y="256"/>
                    <a:pt x="194" y="243"/>
                    <a:pt x="219" y="219"/>
                  </a:cubicBezTo>
                  <a:cubicBezTo>
                    <a:pt x="243" y="194"/>
                    <a:pt x="256" y="162"/>
                    <a:pt x="256" y="128"/>
                  </a:cubicBezTo>
                  <a:cubicBezTo>
                    <a:pt x="256" y="94"/>
                    <a:pt x="243" y="62"/>
                    <a:pt x="219" y="37"/>
                  </a:cubicBezTo>
                  <a:cubicBezTo>
                    <a:pt x="194" y="13"/>
                    <a:pt x="162" y="0"/>
                    <a:pt x="128" y="0"/>
                  </a:cubicBezTo>
                  <a:close/>
                  <a:moveTo>
                    <a:pt x="207" y="207"/>
                  </a:moveTo>
                  <a:cubicBezTo>
                    <a:pt x="186" y="228"/>
                    <a:pt x="158" y="240"/>
                    <a:pt x="128" y="240"/>
                  </a:cubicBezTo>
                  <a:cubicBezTo>
                    <a:pt x="98" y="240"/>
                    <a:pt x="70" y="228"/>
                    <a:pt x="49" y="207"/>
                  </a:cubicBezTo>
                  <a:cubicBezTo>
                    <a:pt x="28" y="186"/>
                    <a:pt x="16" y="158"/>
                    <a:pt x="16" y="128"/>
                  </a:cubicBezTo>
                  <a:cubicBezTo>
                    <a:pt x="16" y="98"/>
                    <a:pt x="28" y="70"/>
                    <a:pt x="49" y="49"/>
                  </a:cubicBezTo>
                  <a:cubicBezTo>
                    <a:pt x="70" y="28"/>
                    <a:pt x="98" y="16"/>
                    <a:pt x="128" y="16"/>
                  </a:cubicBezTo>
                  <a:cubicBezTo>
                    <a:pt x="158" y="16"/>
                    <a:pt x="186" y="28"/>
                    <a:pt x="207" y="49"/>
                  </a:cubicBezTo>
                  <a:cubicBezTo>
                    <a:pt x="228" y="70"/>
                    <a:pt x="240" y="98"/>
                    <a:pt x="240" y="128"/>
                  </a:cubicBezTo>
                  <a:cubicBezTo>
                    <a:pt x="240" y="158"/>
                    <a:pt x="228" y="186"/>
                    <a:pt x="207" y="207"/>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grpSp>
          <p:nvGrpSpPr>
            <p:cNvPr id="109" name="Google Shape;109;p21"/>
            <p:cNvGrpSpPr/>
            <p:nvPr/>
          </p:nvGrpSpPr>
          <p:grpSpPr>
            <a:xfrm>
              <a:off x="7065677" y="3095512"/>
              <a:ext cx="386534" cy="314469"/>
              <a:chOff x="6369689" y="2031259"/>
              <a:chExt cx="386534" cy="314469"/>
            </a:xfrm>
          </p:grpSpPr>
          <p:sp>
            <p:nvSpPr>
              <p:cNvPr id="110" name="Google Shape;110;p21"/>
              <p:cNvSpPr/>
              <p:nvPr/>
            </p:nvSpPr>
            <p:spPr>
              <a:xfrm>
                <a:off x="6369689" y="2031259"/>
                <a:ext cx="386534" cy="314469"/>
              </a:xfrm>
              <a:custGeom>
                <a:rect b="b" l="l" r="r" t="t"/>
                <a:pathLst>
                  <a:path extrusionOk="0" h="208" w="256">
                    <a:moveTo>
                      <a:pt x="248" y="0"/>
                    </a:moveTo>
                    <a:cubicBezTo>
                      <a:pt x="40" y="0"/>
                      <a:pt x="40" y="0"/>
                      <a:pt x="40" y="0"/>
                    </a:cubicBezTo>
                    <a:cubicBezTo>
                      <a:pt x="36" y="0"/>
                      <a:pt x="32" y="4"/>
                      <a:pt x="32" y="8"/>
                    </a:cubicBezTo>
                    <a:cubicBezTo>
                      <a:pt x="32" y="32"/>
                      <a:pt x="32" y="32"/>
                      <a:pt x="32" y="32"/>
                    </a:cubicBezTo>
                    <a:cubicBezTo>
                      <a:pt x="8" y="32"/>
                      <a:pt x="8" y="32"/>
                      <a:pt x="8" y="32"/>
                    </a:cubicBezTo>
                    <a:cubicBezTo>
                      <a:pt x="4" y="32"/>
                      <a:pt x="0" y="36"/>
                      <a:pt x="0" y="40"/>
                    </a:cubicBezTo>
                    <a:cubicBezTo>
                      <a:pt x="0" y="200"/>
                      <a:pt x="0" y="200"/>
                      <a:pt x="0" y="200"/>
                    </a:cubicBezTo>
                    <a:cubicBezTo>
                      <a:pt x="0" y="204"/>
                      <a:pt x="4" y="208"/>
                      <a:pt x="8" y="208"/>
                    </a:cubicBezTo>
                    <a:cubicBezTo>
                      <a:pt x="216" y="208"/>
                      <a:pt x="216" y="208"/>
                      <a:pt x="216" y="208"/>
                    </a:cubicBezTo>
                    <a:cubicBezTo>
                      <a:pt x="220" y="208"/>
                      <a:pt x="224" y="204"/>
                      <a:pt x="224" y="200"/>
                    </a:cubicBezTo>
                    <a:cubicBezTo>
                      <a:pt x="224" y="176"/>
                      <a:pt x="224" y="176"/>
                      <a:pt x="224" y="176"/>
                    </a:cubicBezTo>
                    <a:cubicBezTo>
                      <a:pt x="248" y="176"/>
                      <a:pt x="248" y="176"/>
                      <a:pt x="248" y="176"/>
                    </a:cubicBezTo>
                    <a:cubicBezTo>
                      <a:pt x="252" y="176"/>
                      <a:pt x="256" y="172"/>
                      <a:pt x="256" y="168"/>
                    </a:cubicBezTo>
                    <a:cubicBezTo>
                      <a:pt x="256" y="8"/>
                      <a:pt x="256" y="8"/>
                      <a:pt x="256" y="8"/>
                    </a:cubicBezTo>
                    <a:cubicBezTo>
                      <a:pt x="256" y="4"/>
                      <a:pt x="252" y="0"/>
                      <a:pt x="248" y="0"/>
                    </a:cubicBezTo>
                    <a:close/>
                    <a:moveTo>
                      <a:pt x="208" y="48"/>
                    </a:moveTo>
                    <a:cubicBezTo>
                      <a:pt x="208" y="175"/>
                      <a:pt x="208" y="175"/>
                      <a:pt x="208" y="175"/>
                    </a:cubicBezTo>
                    <a:cubicBezTo>
                      <a:pt x="165" y="138"/>
                      <a:pt x="165" y="138"/>
                      <a:pt x="165" y="138"/>
                    </a:cubicBezTo>
                    <a:cubicBezTo>
                      <a:pt x="163" y="136"/>
                      <a:pt x="159" y="135"/>
                      <a:pt x="156" y="137"/>
                    </a:cubicBezTo>
                    <a:cubicBezTo>
                      <a:pt x="122" y="158"/>
                      <a:pt x="122" y="158"/>
                      <a:pt x="122" y="158"/>
                    </a:cubicBezTo>
                    <a:cubicBezTo>
                      <a:pt x="70" y="99"/>
                      <a:pt x="70" y="99"/>
                      <a:pt x="70" y="99"/>
                    </a:cubicBezTo>
                    <a:cubicBezTo>
                      <a:pt x="69" y="97"/>
                      <a:pt x="66" y="96"/>
                      <a:pt x="64" y="96"/>
                    </a:cubicBezTo>
                    <a:cubicBezTo>
                      <a:pt x="62" y="96"/>
                      <a:pt x="60" y="97"/>
                      <a:pt x="58" y="98"/>
                    </a:cubicBezTo>
                    <a:cubicBezTo>
                      <a:pt x="16" y="141"/>
                      <a:pt x="16" y="141"/>
                      <a:pt x="16" y="141"/>
                    </a:cubicBezTo>
                    <a:cubicBezTo>
                      <a:pt x="16" y="48"/>
                      <a:pt x="16" y="48"/>
                      <a:pt x="16" y="48"/>
                    </a:cubicBezTo>
                    <a:lnTo>
                      <a:pt x="208" y="48"/>
                    </a:lnTo>
                    <a:close/>
                    <a:moveTo>
                      <a:pt x="16" y="163"/>
                    </a:moveTo>
                    <a:cubicBezTo>
                      <a:pt x="64" y="116"/>
                      <a:pt x="64" y="116"/>
                      <a:pt x="64" y="116"/>
                    </a:cubicBezTo>
                    <a:cubicBezTo>
                      <a:pt x="114" y="173"/>
                      <a:pt x="114" y="173"/>
                      <a:pt x="114" y="173"/>
                    </a:cubicBezTo>
                    <a:cubicBezTo>
                      <a:pt x="117" y="176"/>
                      <a:pt x="121" y="177"/>
                      <a:pt x="124" y="175"/>
                    </a:cubicBezTo>
                    <a:cubicBezTo>
                      <a:pt x="159" y="154"/>
                      <a:pt x="159" y="154"/>
                      <a:pt x="159" y="154"/>
                    </a:cubicBezTo>
                    <a:cubicBezTo>
                      <a:pt x="204" y="192"/>
                      <a:pt x="204" y="192"/>
                      <a:pt x="204" y="192"/>
                    </a:cubicBezTo>
                    <a:cubicBezTo>
                      <a:pt x="16" y="192"/>
                      <a:pt x="16" y="192"/>
                      <a:pt x="16" y="192"/>
                    </a:cubicBezTo>
                    <a:lnTo>
                      <a:pt x="16" y="163"/>
                    </a:lnTo>
                    <a:close/>
                    <a:moveTo>
                      <a:pt x="240" y="160"/>
                    </a:moveTo>
                    <a:cubicBezTo>
                      <a:pt x="224" y="160"/>
                      <a:pt x="224" y="160"/>
                      <a:pt x="224" y="160"/>
                    </a:cubicBezTo>
                    <a:cubicBezTo>
                      <a:pt x="224" y="40"/>
                      <a:pt x="224" y="40"/>
                      <a:pt x="224" y="40"/>
                    </a:cubicBezTo>
                    <a:cubicBezTo>
                      <a:pt x="224" y="36"/>
                      <a:pt x="220" y="32"/>
                      <a:pt x="216" y="32"/>
                    </a:cubicBezTo>
                    <a:cubicBezTo>
                      <a:pt x="48" y="32"/>
                      <a:pt x="48" y="32"/>
                      <a:pt x="48" y="32"/>
                    </a:cubicBezTo>
                    <a:cubicBezTo>
                      <a:pt x="48" y="16"/>
                      <a:pt x="48" y="16"/>
                      <a:pt x="48" y="16"/>
                    </a:cubicBezTo>
                    <a:cubicBezTo>
                      <a:pt x="240" y="16"/>
                      <a:pt x="240" y="16"/>
                      <a:pt x="240" y="16"/>
                    </a:cubicBezTo>
                    <a:lnTo>
                      <a:pt x="240" y="16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111" name="Google Shape;111;p21"/>
              <p:cNvSpPr/>
              <p:nvPr/>
            </p:nvSpPr>
            <p:spPr>
              <a:xfrm>
                <a:off x="6575404" y="2128221"/>
                <a:ext cx="83858" cy="85169"/>
              </a:xfrm>
              <a:custGeom>
                <a:rect b="b" l="l" r="r" t="t"/>
                <a:pathLst>
                  <a:path extrusionOk="0" h="56" w="56">
                    <a:moveTo>
                      <a:pt x="28" y="56"/>
                    </a:moveTo>
                    <a:cubicBezTo>
                      <a:pt x="43" y="56"/>
                      <a:pt x="56" y="43"/>
                      <a:pt x="56" y="28"/>
                    </a:cubicBezTo>
                    <a:cubicBezTo>
                      <a:pt x="56" y="13"/>
                      <a:pt x="43" y="0"/>
                      <a:pt x="28" y="0"/>
                    </a:cubicBezTo>
                    <a:cubicBezTo>
                      <a:pt x="13" y="0"/>
                      <a:pt x="0" y="13"/>
                      <a:pt x="0" y="28"/>
                    </a:cubicBezTo>
                    <a:cubicBezTo>
                      <a:pt x="0" y="43"/>
                      <a:pt x="13" y="56"/>
                      <a:pt x="28" y="56"/>
                    </a:cubicBezTo>
                    <a:close/>
                    <a:moveTo>
                      <a:pt x="28" y="16"/>
                    </a:moveTo>
                    <a:cubicBezTo>
                      <a:pt x="35" y="16"/>
                      <a:pt x="40" y="21"/>
                      <a:pt x="40" y="28"/>
                    </a:cubicBezTo>
                    <a:cubicBezTo>
                      <a:pt x="40" y="35"/>
                      <a:pt x="35" y="40"/>
                      <a:pt x="28" y="40"/>
                    </a:cubicBezTo>
                    <a:cubicBezTo>
                      <a:pt x="21" y="40"/>
                      <a:pt x="16" y="35"/>
                      <a:pt x="16" y="28"/>
                    </a:cubicBezTo>
                    <a:cubicBezTo>
                      <a:pt x="16" y="21"/>
                      <a:pt x="21" y="16"/>
                      <a:pt x="28" y="16"/>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grpSp>
      </p:grpSp>
      <p:sp>
        <p:nvSpPr>
          <p:cNvPr id="112" name="Google Shape;112;p21"/>
          <p:cNvSpPr/>
          <p:nvPr/>
        </p:nvSpPr>
        <p:spPr>
          <a:xfrm>
            <a:off x="10395182" y="3812710"/>
            <a:ext cx="1383274" cy="787523"/>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1050">
                <a:solidFill>
                  <a:schemeClr val="lt1"/>
                </a:solidFill>
                <a:latin typeface="Lato"/>
                <a:ea typeface="Lato"/>
                <a:cs typeface="Lato"/>
                <a:sym typeface="Lato"/>
              </a:rPr>
              <a:t>Neque Porro Quis Quam Est, Qui Dolorem</a:t>
            </a:r>
            <a:endParaRPr sz="1050">
              <a:solidFill>
                <a:schemeClr val="lt1"/>
              </a:solidFill>
              <a:latin typeface="Lato"/>
              <a:ea typeface="Lato"/>
              <a:cs typeface="Lato"/>
              <a:sym typeface="Lato"/>
            </a:endParaRPr>
          </a:p>
        </p:txBody>
      </p:sp>
      <p:sp>
        <p:nvSpPr>
          <p:cNvPr id="113" name="Google Shape;113;p21"/>
          <p:cNvSpPr/>
          <p:nvPr/>
        </p:nvSpPr>
        <p:spPr>
          <a:xfrm>
            <a:off x="10450270" y="5769808"/>
            <a:ext cx="1383274" cy="787523"/>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1050">
                <a:solidFill>
                  <a:schemeClr val="lt1"/>
                </a:solidFill>
                <a:latin typeface="Lato"/>
                <a:ea typeface="Lato"/>
                <a:cs typeface="Lato"/>
                <a:sym typeface="Lato"/>
              </a:rPr>
              <a:t>Neque Porro Quis Quam Est, Qui Dolorem</a:t>
            </a:r>
            <a:endParaRPr sz="1050">
              <a:solidFill>
                <a:schemeClr val="lt1"/>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grpSp>
        <p:nvGrpSpPr>
          <p:cNvPr id="754" name="Google Shape;754;p48"/>
          <p:cNvGrpSpPr/>
          <p:nvPr/>
        </p:nvGrpSpPr>
        <p:grpSpPr>
          <a:xfrm>
            <a:off x="-6630" y="-1035"/>
            <a:ext cx="6844752" cy="6860071"/>
            <a:chOff x="-6630" y="-1035"/>
            <a:chExt cx="6844752" cy="6860071"/>
          </a:xfrm>
        </p:grpSpPr>
        <p:sp>
          <p:nvSpPr>
            <p:cNvPr id="755" name="Google Shape;755;p48"/>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C4E2FC">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6" name="Google Shape;756;p48"/>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8EC5F7">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7" name="Google Shape;757;p48"/>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56A9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758" name="Google Shape;758;p48"/>
          <p:cNvSpPr txBox="1"/>
          <p:nvPr/>
        </p:nvSpPr>
        <p:spPr>
          <a:xfrm>
            <a:off x="3644350" y="2705725"/>
            <a:ext cx="4903302"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accent3"/>
                </a:solidFill>
                <a:latin typeface="Montserrat"/>
                <a:ea typeface="Montserrat"/>
                <a:cs typeface="Montserrat"/>
                <a:sym typeface="Montserrat"/>
              </a:rPr>
              <a:t>THANK</a:t>
            </a:r>
            <a:endParaRPr b="1" sz="6000">
              <a:solidFill>
                <a:schemeClr val="accent3"/>
              </a:solidFill>
              <a:latin typeface="Montserrat"/>
              <a:ea typeface="Montserrat"/>
              <a:cs typeface="Montserrat"/>
              <a:sym typeface="Montserrat"/>
            </a:endParaRPr>
          </a:p>
        </p:txBody>
      </p:sp>
      <p:sp>
        <p:nvSpPr>
          <p:cNvPr id="759" name="Google Shape;759;p48"/>
          <p:cNvSpPr txBox="1"/>
          <p:nvPr/>
        </p:nvSpPr>
        <p:spPr>
          <a:xfrm>
            <a:off x="3498574" y="3852803"/>
            <a:ext cx="519485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Lato"/>
                <a:ea typeface="Lato"/>
                <a:cs typeface="Lato"/>
                <a:sym typeface="Lato"/>
              </a:rPr>
              <a:t>Multipurpose Slides</a:t>
            </a:r>
            <a:endParaRPr b="1" sz="2000">
              <a:solidFill>
                <a:schemeClr val="lt1"/>
              </a:solidFill>
              <a:latin typeface="Lato"/>
              <a:ea typeface="Lato"/>
              <a:cs typeface="Lato"/>
              <a:sym typeface="Lato"/>
            </a:endParaRPr>
          </a:p>
        </p:txBody>
      </p:sp>
      <p:sp>
        <p:nvSpPr>
          <p:cNvPr id="760" name="Google Shape;760;p48"/>
          <p:cNvSpPr/>
          <p:nvPr/>
        </p:nvSpPr>
        <p:spPr>
          <a:xfrm>
            <a:off x="7947990" y="6457183"/>
            <a:ext cx="4280452" cy="36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1" name="Google Shape;761;p48"/>
          <p:cNvSpPr/>
          <p:nvPr/>
        </p:nvSpPr>
        <p:spPr>
          <a:xfrm>
            <a:off x="7947990" y="5706095"/>
            <a:ext cx="4097254" cy="646331"/>
          </a:xfrm>
          <a:prstGeom prst="rect">
            <a:avLst/>
          </a:prstGeom>
          <a:noFill/>
          <a:ln>
            <a:noFill/>
          </a:ln>
        </p:spPr>
        <p:txBody>
          <a:bodyPr anchorCtr="0" anchor="t" bIns="45700" lIns="91425" spcFirstLastPara="1" rIns="91425" wrap="square" tIns="45700">
            <a:noAutofit/>
          </a:bodyPr>
          <a:lstStyle/>
          <a:p>
            <a:pPr indent="0" lvl="0" marL="0" marR="0" rtl="0" algn="r">
              <a:lnSpc>
                <a:spcPct val="150000"/>
              </a:lnSpc>
              <a:spcBef>
                <a:spcPts val="0"/>
              </a:spcBef>
              <a:spcAft>
                <a:spcPts val="0"/>
              </a:spcAft>
              <a:buNone/>
            </a:pPr>
            <a:r>
              <a:rPr i="1" lang="en-US" sz="1200">
                <a:solidFill>
                  <a:schemeClr val="lt1"/>
                </a:solidFill>
                <a:latin typeface="Lato"/>
                <a:ea typeface="Lato"/>
                <a:cs typeface="Lato"/>
                <a:sym typeface="Lato"/>
              </a:rPr>
              <a:t>Neque Porro Quis Quam Est, Qui Dolorem Ipsum Quia Dolor Sit Amet. Neque Porro</a:t>
            </a:r>
            <a:endParaRPr i="1" sz="1200">
              <a:solidFill>
                <a:schemeClr val="lt1"/>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2"/>
          <p:cNvSpPr/>
          <p:nvPr/>
        </p:nvSpPr>
        <p:spPr>
          <a:xfrm>
            <a:off x="2456046" y="2325188"/>
            <a:ext cx="4114572" cy="2220685"/>
          </a:xfrm>
          <a:custGeom>
            <a:rect b="b" l="l" r="r" t="t"/>
            <a:pathLst>
              <a:path extrusionOk="0" h="2220685" w="4114572">
                <a:moveTo>
                  <a:pt x="0" y="0"/>
                </a:moveTo>
                <a:lnTo>
                  <a:pt x="4114572" y="0"/>
                </a:lnTo>
                <a:lnTo>
                  <a:pt x="4114572" y="2220685"/>
                </a:lnTo>
                <a:lnTo>
                  <a:pt x="0" y="2220685"/>
                </a:lnTo>
                <a:close/>
              </a:path>
            </a:pathLst>
          </a:custGeom>
          <a:solidFill>
            <a:schemeClr val="accent1"/>
          </a:solidFill>
          <a:ln cap="flat" cmpd="sng" w="12700">
            <a:solidFill>
              <a:srgbClr val="0A51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22"/>
          <p:cNvSpPr/>
          <p:nvPr/>
        </p:nvSpPr>
        <p:spPr>
          <a:xfrm>
            <a:off x="6570618" y="2318657"/>
            <a:ext cx="5342707" cy="2220685"/>
          </a:xfrm>
          <a:prstGeom prst="rect">
            <a:avLst/>
          </a:prstGeom>
          <a:solidFill>
            <a:srgbClr val="0B5394">
              <a:alpha val="5372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22"/>
          <p:cNvSpPr/>
          <p:nvPr/>
        </p:nvSpPr>
        <p:spPr>
          <a:xfrm>
            <a:off x="2429920" y="311463"/>
            <a:ext cx="4323203" cy="13234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chemeClr val="lt1"/>
                </a:solidFill>
                <a:latin typeface="Montserrat"/>
                <a:ea typeface="Montserrat"/>
                <a:cs typeface="Montserrat"/>
                <a:sym typeface="Montserrat"/>
              </a:rPr>
              <a:t>Full Text</a:t>
            </a:r>
            <a:endParaRPr/>
          </a:p>
          <a:p>
            <a:pPr indent="0" lvl="0" marL="0" marR="0" rtl="0" algn="l">
              <a:spcBef>
                <a:spcPts val="0"/>
              </a:spcBef>
              <a:spcAft>
                <a:spcPts val="0"/>
              </a:spcAft>
              <a:buNone/>
            </a:pPr>
            <a:r>
              <a:rPr lang="en-US" sz="4000">
                <a:solidFill>
                  <a:schemeClr val="lt1"/>
                </a:solidFill>
                <a:latin typeface="Montserrat"/>
                <a:ea typeface="Montserrat"/>
                <a:cs typeface="Montserrat"/>
                <a:sym typeface="Montserrat"/>
              </a:rPr>
              <a:t>Presentation</a:t>
            </a:r>
            <a:endParaRPr sz="4000">
              <a:solidFill>
                <a:schemeClr val="lt1"/>
              </a:solidFill>
              <a:latin typeface="Montserrat"/>
              <a:ea typeface="Montserrat"/>
              <a:cs typeface="Montserrat"/>
              <a:sym typeface="Montserrat"/>
            </a:endParaRPr>
          </a:p>
        </p:txBody>
      </p:sp>
      <p:sp>
        <p:nvSpPr>
          <p:cNvPr id="121" name="Google Shape;121;p22"/>
          <p:cNvSpPr txBox="1"/>
          <p:nvPr/>
        </p:nvSpPr>
        <p:spPr>
          <a:xfrm>
            <a:off x="2456046" y="5047303"/>
            <a:ext cx="4953625" cy="78752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1050">
                <a:solidFill>
                  <a:schemeClr val="lt1"/>
                </a:solidFill>
                <a:latin typeface="Lato"/>
                <a:ea typeface="Lato"/>
                <a:cs typeface="Lato"/>
                <a:sym typeface="Lato"/>
              </a:rPr>
              <a:t>Lorem ipsum dolor sit amet, cons ectetur adipis cing elit, sed do eiusmod tempor incidi dunt ut labore et dolore magna aliqua. sit amet, conse ctetur adipi scing elit. sed do eiusmod tempor incid. do eiusmod tempor incidi</a:t>
            </a:r>
            <a:endParaRPr sz="1050">
              <a:solidFill>
                <a:schemeClr val="lt1"/>
              </a:solidFill>
              <a:latin typeface="Lato"/>
              <a:ea typeface="Lato"/>
              <a:cs typeface="Lato"/>
              <a:sym typeface="Lato"/>
            </a:endParaRPr>
          </a:p>
        </p:txBody>
      </p:sp>
      <p:sp>
        <p:nvSpPr>
          <p:cNvPr id="122" name="Google Shape;122;p22"/>
          <p:cNvSpPr txBox="1"/>
          <p:nvPr/>
        </p:nvSpPr>
        <p:spPr>
          <a:xfrm>
            <a:off x="7278179" y="2727259"/>
            <a:ext cx="3517147" cy="1416542"/>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i="1" lang="en-US" sz="2000">
                <a:solidFill>
                  <a:schemeClr val="lt1"/>
                </a:solidFill>
                <a:latin typeface="Lato Light"/>
                <a:ea typeface="Lato Light"/>
                <a:cs typeface="Lato Light"/>
                <a:sym typeface="Lato Light"/>
              </a:rPr>
              <a:t>Sed Do Eiusmod Tempor Incidi Dunt Ut Labore Et Dolore Magna Aliqua. </a:t>
            </a:r>
            <a:endParaRPr i="1" sz="2000">
              <a:solidFill>
                <a:schemeClr val="lt1"/>
              </a:solidFill>
              <a:latin typeface="Lato Light"/>
              <a:ea typeface="Lato Light"/>
              <a:cs typeface="Lato Light"/>
              <a:sym typeface="Lato Light"/>
            </a:endParaRPr>
          </a:p>
        </p:txBody>
      </p:sp>
      <p:sp>
        <p:nvSpPr>
          <p:cNvPr id="123" name="Google Shape;123;p22"/>
          <p:cNvSpPr/>
          <p:nvPr/>
        </p:nvSpPr>
        <p:spPr>
          <a:xfrm>
            <a:off x="0" y="3363979"/>
            <a:ext cx="697169" cy="144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3"/>
          <p:cNvSpPr/>
          <p:nvPr/>
        </p:nvSpPr>
        <p:spPr>
          <a:xfrm>
            <a:off x="0" y="0"/>
            <a:ext cx="3749040" cy="6858000"/>
          </a:xfrm>
          <a:custGeom>
            <a:rect b="b" l="l" r="r" t="t"/>
            <a:pathLst>
              <a:path extrusionOk="0" h="6858000" w="3749040">
                <a:moveTo>
                  <a:pt x="0" y="0"/>
                </a:moveTo>
                <a:lnTo>
                  <a:pt x="3749040" y="0"/>
                </a:lnTo>
                <a:lnTo>
                  <a:pt x="3749040" y="6858000"/>
                </a:lnTo>
                <a:lnTo>
                  <a:pt x="0" y="6858000"/>
                </a:lnTo>
                <a:close/>
              </a:path>
            </a:pathLst>
          </a:custGeom>
          <a:solidFill>
            <a:schemeClr val="accent1"/>
          </a:solidFill>
          <a:ln cap="flat" cmpd="sng" w="12700">
            <a:solidFill>
              <a:srgbClr val="0A51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23"/>
          <p:cNvSpPr/>
          <p:nvPr/>
        </p:nvSpPr>
        <p:spPr>
          <a:xfrm>
            <a:off x="7444397" y="2184294"/>
            <a:ext cx="4642128" cy="13234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chemeClr val="accent3"/>
                </a:solidFill>
                <a:latin typeface="Montserrat"/>
                <a:ea typeface="Montserrat"/>
                <a:cs typeface="Montserrat"/>
                <a:sym typeface="Montserrat"/>
              </a:rPr>
              <a:t>Full Text</a:t>
            </a:r>
            <a:endParaRPr/>
          </a:p>
          <a:p>
            <a:pPr indent="0" lvl="0" marL="0" marR="0" rtl="0" algn="l">
              <a:spcBef>
                <a:spcPts val="0"/>
              </a:spcBef>
              <a:spcAft>
                <a:spcPts val="0"/>
              </a:spcAft>
              <a:buNone/>
            </a:pPr>
            <a:r>
              <a:rPr lang="en-US" sz="4000">
                <a:solidFill>
                  <a:srgbClr val="3F3F3F"/>
                </a:solidFill>
                <a:latin typeface="Montserrat"/>
                <a:ea typeface="Montserrat"/>
                <a:cs typeface="Montserrat"/>
                <a:sym typeface="Montserrat"/>
              </a:rPr>
              <a:t>Presentation</a:t>
            </a:r>
            <a:endParaRPr sz="4000">
              <a:solidFill>
                <a:srgbClr val="3F3F3F"/>
              </a:solidFill>
              <a:latin typeface="Montserrat"/>
              <a:ea typeface="Montserrat"/>
              <a:cs typeface="Montserrat"/>
              <a:sym typeface="Montserrat"/>
            </a:endParaRPr>
          </a:p>
        </p:txBody>
      </p:sp>
      <p:sp>
        <p:nvSpPr>
          <p:cNvPr id="130" name="Google Shape;130;p23"/>
          <p:cNvSpPr txBox="1"/>
          <p:nvPr/>
        </p:nvSpPr>
        <p:spPr>
          <a:xfrm>
            <a:off x="7498080" y="3841355"/>
            <a:ext cx="4035821" cy="1061829"/>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1050">
                <a:solidFill>
                  <a:srgbClr val="A5A5A5"/>
                </a:solidFill>
                <a:latin typeface="Lato"/>
                <a:ea typeface="Lato"/>
                <a:cs typeface="Lato"/>
                <a:sym typeface="Lato"/>
              </a:rPr>
              <a:t>Lorem ipsum dolor sit amet, cons ectetur adipis cing elit, sed do eiusmod tempor incidi dunt ut labore et dolore magna aliqua. sit amet, conse ctetur adipi scing elit. sed do eiusmod tempor incid. do eiusmod tempor incidi</a:t>
            </a:r>
            <a:endParaRPr sz="1050">
              <a:solidFill>
                <a:srgbClr val="A5A5A5"/>
              </a:solidFill>
              <a:latin typeface="Lato"/>
              <a:ea typeface="Lato"/>
              <a:cs typeface="Lato"/>
              <a:sym typeface="Lato"/>
            </a:endParaRPr>
          </a:p>
        </p:txBody>
      </p:sp>
      <p:grpSp>
        <p:nvGrpSpPr>
          <p:cNvPr id="131" name="Google Shape;131;p23"/>
          <p:cNvGrpSpPr/>
          <p:nvPr/>
        </p:nvGrpSpPr>
        <p:grpSpPr>
          <a:xfrm>
            <a:off x="4893390" y="729353"/>
            <a:ext cx="358775" cy="603250"/>
            <a:chOff x="4718692" y="1272692"/>
            <a:chExt cx="358775" cy="603250"/>
          </a:xfrm>
        </p:grpSpPr>
        <p:sp>
          <p:nvSpPr>
            <p:cNvPr id="132" name="Google Shape;132;p23"/>
            <p:cNvSpPr/>
            <p:nvPr/>
          </p:nvSpPr>
          <p:spPr>
            <a:xfrm>
              <a:off x="4752029" y="1510817"/>
              <a:ext cx="325438" cy="365125"/>
            </a:xfrm>
            <a:custGeom>
              <a:rect b="b" l="l" r="r" t="t"/>
              <a:pathLst>
                <a:path extrusionOk="0" h="230" w="205">
                  <a:moveTo>
                    <a:pt x="205" y="0"/>
                  </a:moveTo>
                  <a:lnTo>
                    <a:pt x="0" y="0"/>
                  </a:lnTo>
                  <a:lnTo>
                    <a:pt x="0" y="230"/>
                  </a:lnTo>
                  <a:lnTo>
                    <a:pt x="205" y="230"/>
                  </a:lnTo>
                  <a:lnTo>
                    <a:pt x="205" y="0"/>
                  </a:lnTo>
                  <a:close/>
                  <a:moveTo>
                    <a:pt x="58" y="199"/>
                  </a:moveTo>
                  <a:lnTo>
                    <a:pt x="38" y="199"/>
                  </a:lnTo>
                  <a:lnTo>
                    <a:pt x="38" y="32"/>
                  </a:lnTo>
                  <a:lnTo>
                    <a:pt x="58" y="32"/>
                  </a:lnTo>
                  <a:lnTo>
                    <a:pt x="58" y="199"/>
                  </a:lnTo>
                  <a:close/>
                  <a:moveTo>
                    <a:pt x="113" y="199"/>
                  </a:moveTo>
                  <a:lnTo>
                    <a:pt x="93" y="199"/>
                  </a:lnTo>
                  <a:lnTo>
                    <a:pt x="93" y="32"/>
                  </a:lnTo>
                  <a:lnTo>
                    <a:pt x="113" y="32"/>
                  </a:lnTo>
                  <a:lnTo>
                    <a:pt x="113" y="199"/>
                  </a:lnTo>
                  <a:close/>
                  <a:moveTo>
                    <a:pt x="166" y="199"/>
                  </a:moveTo>
                  <a:lnTo>
                    <a:pt x="146" y="199"/>
                  </a:lnTo>
                  <a:lnTo>
                    <a:pt x="146" y="32"/>
                  </a:lnTo>
                  <a:lnTo>
                    <a:pt x="166" y="32"/>
                  </a:lnTo>
                  <a:lnTo>
                    <a:pt x="166" y="199"/>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 name="Google Shape;133;p23"/>
            <p:cNvSpPr/>
            <p:nvPr/>
          </p:nvSpPr>
          <p:spPr>
            <a:xfrm>
              <a:off x="4718692" y="1272692"/>
              <a:ext cx="314325" cy="220663"/>
            </a:xfrm>
            <a:custGeom>
              <a:rect b="b" l="l" r="r" t="t"/>
              <a:pathLst>
                <a:path extrusionOk="0" h="139" w="198">
                  <a:moveTo>
                    <a:pt x="177" y="0"/>
                  </a:moveTo>
                  <a:lnTo>
                    <a:pt x="198" y="36"/>
                  </a:lnTo>
                  <a:lnTo>
                    <a:pt x="21" y="139"/>
                  </a:lnTo>
                  <a:lnTo>
                    <a:pt x="0" y="104"/>
                  </a:lnTo>
                  <a:lnTo>
                    <a:pt x="177"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34" name="Google Shape;134;p23"/>
          <p:cNvSpPr/>
          <p:nvPr/>
        </p:nvSpPr>
        <p:spPr>
          <a:xfrm>
            <a:off x="4055272" y="1640955"/>
            <a:ext cx="2068347" cy="57708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1050">
                <a:solidFill>
                  <a:schemeClr val="lt1"/>
                </a:solidFill>
                <a:latin typeface="Lato"/>
                <a:ea typeface="Lato"/>
                <a:cs typeface="Lato"/>
                <a:sym typeface="Lato"/>
              </a:rPr>
              <a:t>NEQUE PORRO QUIS QUAM EST, QUI DOLOREM</a:t>
            </a:r>
            <a:endParaRPr sz="1050">
              <a:solidFill>
                <a:schemeClr val="lt1"/>
              </a:solidFill>
              <a:latin typeface="Lato"/>
              <a:ea typeface="Lato"/>
              <a:cs typeface="Lato"/>
              <a:sym typeface="Lato"/>
            </a:endParaRPr>
          </a:p>
        </p:txBody>
      </p:sp>
      <p:grpSp>
        <p:nvGrpSpPr>
          <p:cNvPr id="135" name="Google Shape;135;p23"/>
          <p:cNvGrpSpPr/>
          <p:nvPr/>
        </p:nvGrpSpPr>
        <p:grpSpPr>
          <a:xfrm>
            <a:off x="4840208" y="3056522"/>
            <a:ext cx="465138" cy="460375"/>
            <a:chOff x="4703857" y="1543051"/>
            <a:chExt cx="465138" cy="460375"/>
          </a:xfrm>
        </p:grpSpPr>
        <p:sp>
          <p:nvSpPr>
            <p:cNvPr id="136" name="Google Shape;136;p23"/>
            <p:cNvSpPr/>
            <p:nvPr/>
          </p:nvSpPr>
          <p:spPr>
            <a:xfrm>
              <a:off x="5035644" y="1543051"/>
              <a:ext cx="115888" cy="117475"/>
            </a:xfrm>
            <a:custGeom>
              <a:rect b="b" l="l" r="r" t="t"/>
              <a:pathLst>
                <a:path extrusionOk="0" h="56" w="55">
                  <a:moveTo>
                    <a:pt x="0" y="56"/>
                  </a:moveTo>
                  <a:cubicBezTo>
                    <a:pt x="55" y="0"/>
                    <a:pt x="55" y="0"/>
                    <a:pt x="55" y="0"/>
                  </a:cubicBezTo>
                  <a:cubicBezTo>
                    <a:pt x="45" y="2"/>
                    <a:pt x="35" y="2"/>
                    <a:pt x="26" y="3"/>
                  </a:cubicBezTo>
                  <a:cubicBezTo>
                    <a:pt x="18" y="4"/>
                    <a:pt x="10" y="5"/>
                    <a:pt x="2" y="7"/>
                  </a:cubicBezTo>
                  <a:cubicBezTo>
                    <a:pt x="1" y="8"/>
                    <a:pt x="2" y="12"/>
                    <a:pt x="2" y="13"/>
                  </a:cubicBezTo>
                  <a:cubicBezTo>
                    <a:pt x="1" y="27"/>
                    <a:pt x="0" y="41"/>
                    <a:pt x="0" y="56"/>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 name="Google Shape;137;p23"/>
            <p:cNvSpPr/>
            <p:nvPr/>
          </p:nvSpPr>
          <p:spPr>
            <a:xfrm>
              <a:off x="4930869" y="1563688"/>
              <a:ext cx="84138" cy="201613"/>
            </a:xfrm>
            <a:custGeom>
              <a:rect b="b" l="l" r="r" t="t"/>
              <a:pathLst>
                <a:path extrusionOk="0" h="96" w="40">
                  <a:moveTo>
                    <a:pt x="3" y="12"/>
                  </a:moveTo>
                  <a:cubicBezTo>
                    <a:pt x="3" y="21"/>
                    <a:pt x="3" y="31"/>
                    <a:pt x="2" y="40"/>
                  </a:cubicBezTo>
                  <a:cubicBezTo>
                    <a:pt x="2" y="54"/>
                    <a:pt x="2" y="67"/>
                    <a:pt x="1" y="81"/>
                  </a:cubicBezTo>
                  <a:cubicBezTo>
                    <a:pt x="1" y="82"/>
                    <a:pt x="0" y="90"/>
                    <a:pt x="0" y="96"/>
                  </a:cubicBezTo>
                  <a:cubicBezTo>
                    <a:pt x="38" y="58"/>
                    <a:pt x="38" y="58"/>
                    <a:pt x="38" y="58"/>
                  </a:cubicBezTo>
                  <a:cubicBezTo>
                    <a:pt x="38" y="38"/>
                    <a:pt x="39" y="19"/>
                    <a:pt x="40" y="0"/>
                  </a:cubicBezTo>
                  <a:cubicBezTo>
                    <a:pt x="35" y="1"/>
                    <a:pt x="3" y="6"/>
                    <a:pt x="3" y="12"/>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 name="Google Shape;138;p23"/>
            <p:cNvSpPr/>
            <p:nvPr/>
          </p:nvSpPr>
          <p:spPr>
            <a:xfrm>
              <a:off x="4832444" y="1598613"/>
              <a:ext cx="74613" cy="263525"/>
            </a:xfrm>
            <a:custGeom>
              <a:rect b="b" l="l" r="r" t="t"/>
              <a:pathLst>
                <a:path extrusionOk="0" h="125" w="36">
                  <a:moveTo>
                    <a:pt x="36" y="0"/>
                  </a:moveTo>
                  <a:cubicBezTo>
                    <a:pt x="27" y="4"/>
                    <a:pt x="4" y="12"/>
                    <a:pt x="4" y="24"/>
                  </a:cubicBezTo>
                  <a:cubicBezTo>
                    <a:pt x="3" y="36"/>
                    <a:pt x="3" y="48"/>
                    <a:pt x="2" y="61"/>
                  </a:cubicBezTo>
                  <a:cubicBezTo>
                    <a:pt x="2" y="82"/>
                    <a:pt x="1" y="104"/>
                    <a:pt x="0" y="125"/>
                  </a:cubicBezTo>
                  <a:cubicBezTo>
                    <a:pt x="35" y="91"/>
                    <a:pt x="35" y="91"/>
                    <a:pt x="35" y="91"/>
                  </a:cubicBezTo>
                  <a:cubicBezTo>
                    <a:pt x="35" y="88"/>
                    <a:pt x="34" y="84"/>
                    <a:pt x="34" y="80"/>
                  </a:cubicBezTo>
                  <a:cubicBezTo>
                    <a:pt x="35" y="53"/>
                    <a:pt x="35" y="26"/>
                    <a:pt x="36"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 name="Google Shape;139;p23"/>
            <p:cNvSpPr/>
            <p:nvPr/>
          </p:nvSpPr>
          <p:spPr>
            <a:xfrm>
              <a:off x="4703857" y="1663701"/>
              <a:ext cx="109538" cy="282575"/>
            </a:xfrm>
            <a:custGeom>
              <a:rect b="b" l="l" r="r" t="t"/>
              <a:pathLst>
                <a:path extrusionOk="0" h="134" w="52">
                  <a:moveTo>
                    <a:pt x="21" y="134"/>
                  </a:moveTo>
                  <a:cubicBezTo>
                    <a:pt x="50" y="105"/>
                    <a:pt x="50" y="105"/>
                    <a:pt x="50" y="105"/>
                  </a:cubicBezTo>
                  <a:cubicBezTo>
                    <a:pt x="51" y="98"/>
                    <a:pt x="50" y="86"/>
                    <a:pt x="50" y="83"/>
                  </a:cubicBezTo>
                  <a:cubicBezTo>
                    <a:pt x="51" y="55"/>
                    <a:pt x="51" y="28"/>
                    <a:pt x="52" y="0"/>
                  </a:cubicBezTo>
                  <a:cubicBezTo>
                    <a:pt x="16" y="34"/>
                    <a:pt x="0" y="88"/>
                    <a:pt x="21" y="134"/>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 name="Google Shape;140;p23"/>
            <p:cNvSpPr/>
            <p:nvPr/>
          </p:nvSpPr>
          <p:spPr>
            <a:xfrm>
              <a:off x="5053107" y="1558926"/>
              <a:ext cx="115888" cy="117475"/>
            </a:xfrm>
            <a:custGeom>
              <a:rect b="b" l="l" r="r" t="t"/>
              <a:pathLst>
                <a:path extrusionOk="0" h="56" w="55">
                  <a:moveTo>
                    <a:pt x="55" y="0"/>
                  </a:moveTo>
                  <a:cubicBezTo>
                    <a:pt x="0" y="56"/>
                    <a:pt x="0" y="56"/>
                    <a:pt x="0" y="56"/>
                  </a:cubicBezTo>
                  <a:cubicBezTo>
                    <a:pt x="14" y="55"/>
                    <a:pt x="28" y="54"/>
                    <a:pt x="42" y="54"/>
                  </a:cubicBezTo>
                  <a:cubicBezTo>
                    <a:pt x="43" y="53"/>
                    <a:pt x="47" y="54"/>
                    <a:pt x="48" y="53"/>
                  </a:cubicBezTo>
                  <a:cubicBezTo>
                    <a:pt x="50" y="46"/>
                    <a:pt x="52" y="37"/>
                    <a:pt x="53" y="30"/>
                  </a:cubicBezTo>
                  <a:cubicBezTo>
                    <a:pt x="54" y="20"/>
                    <a:pt x="54" y="10"/>
                    <a:pt x="55"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 name="Google Shape;141;p23"/>
            <p:cNvSpPr/>
            <p:nvPr/>
          </p:nvSpPr>
          <p:spPr>
            <a:xfrm>
              <a:off x="4946744" y="1698626"/>
              <a:ext cx="203200" cy="84138"/>
            </a:xfrm>
            <a:custGeom>
              <a:rect b="b" l="l" r="r" t="t"/>
              <a:pathLst>
                <a:path extrusionOk="0" h="40" w="96">
                  <a:moveTo>
                    <a:pt x="0" y="40"/>
                  </a:moveTo>
                  <a:cubicBezTo>
                    <a:pt x="5" y="39"/>
                    <a:pt x="13" y="38"/>
                    <a:pt x="15" y="38"/>
                  </a:cubicBezTo>
                  <a:cubicBezTo>
                    <a:pt x="28" y="38"/>
                    <a:pt x="42" y="37"/>
                    <a:pt x="55" y="37"/>
                  </a:cubicBezTo>
                  <a:cubicBezTo>
                    <a:pt x="65" y="37"/>
                    <a:pt x="74" y="37"/>
                    <a:pt x="83" y="36"/>
                  </a:cubicBezTo>
                  <a:cubicBezTo>
                    <a:pt x="90" y="36"/>
                    <a:pt x="95" y="5"/>
                    <a:pt x="96" y="0"/>
                  </a:cubicBezTo>
                  <a:cubicBezTo>
                    <a:pt x="76" y="0"/>
                    <a:pt x="57" y="1"/>
                    <a:pt x="38" y="2"/>
                  </a:cubicBezTo>
                  <a:lnTo>
                    <a:pt x="0" y="4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 name="Google Shape;142;p23"/>
            <p:cNvSpPr/>
            <p:nvPr/>
          </p:nvSpPr>
          <p:spPr>
            <a:xfrm>
              <a:off x="4848319" y="1803401"/>
              <a:ext cx="265113" cy="76200"/>
            </a:xfrm>
            <a:custGeom>
              <a:rect b="b" l="l" r="r" t="t"/>
              <a:pathLst>
                <a:path extrusionOk="0" h="36" w="126">
                  <a:moveTo>
                    <a:pt x="35" y="2"/>
                  </a:moveTo>
                  <a:cubicBezTo>
                    <a:pt x="0" y="36"/>
                    <a:pt x="0" y="36"/>
                    <a:pt x="0" y="36"/>
                  </a:cubicBezTo>
                  <a:cubicBezTo>
                    <a:pt x="22" y="35"/>
                    <a:pt x="43" y="35"/>
                    <a:pt x="65" y="34"/>
                  </a:cubicBezTo>
                  <a:cubicBezTo>
                    <a:pt x="77" y="34"/>
                    <a:pt x="89" y="33"/>
                    <a:pt x="101" y="33"/>
                  </a:cubicBezTo>
                  <a:cubicBezTo>
                    <a:pt x="113" y="32"/>
                    <a:pt x="121" y="10"/>
                    <a:pt x="126" y="0"/>
                  </a:cubicBezTo>
                  <a:cubicBezTo>
                    <a:pt x="99" y="1"/>
                    <a:pt x="72" y="2"/>
                    <a:pt x="45" y="2"/>
                  </a:cubicBezTo>
                  <a:cubicBezTo>
                    <a:pt x="41" y="2"/>
                    <a:pt x="38" y="2"/>
                    <a:pt x="35" y="2"/>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 name="Google Shape;143;p23"/>
            <p:cNvSpPr/>
            <p:nvPr/>
          </p:nvSpPr>
          <p:spPr>
            <a:xfrm>
              <a:off x="4764182" y="1901826"/>
              <a:ext cx="258763" cy="101600"/>
            </a:xfrm>
            <a:custGeom>
              <a:rect b="b" l="l" r="r" t="t"/>
              <a:pathLst>
                <a:path extrusionOk="0" h="48" w="123">
                  <a:moveTo>
                    <a:pt x="27" y="2"/>
                  </a:moveTo>
                  <a:cubicBezTo>
                    <a:pt x="0" y="29"/>
                    <a:pt x="0" y="29"/>
                    <a:pt x="0" y="29"/>
                  </a:cubicBezTo>
                  <a:cubicBezTo>
                    <a:pt x="42" y="48"/>
                    <a:pt x="91" y="33"/>
                    <a:pt x="123" y="0"/>
                  </a:cubicBezTo>
                  <a:cubicBezTo>
                    <a:pt x="98" y="1"/>
                    <a:pt x="72" y="2"/>
                    <a:pt x="47" y="2"/>
                  </a:cubicBezTo>
                  <a:cubicBezTo>
                    <a:pt x="44" y="3"/>
                    <a:pt x="33" y="1"/>
                    <a:pt x="27" y="2"/>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44" name="Google Shape;144;p23"/>
          <p:cNvSpPr/>
          <p:nvPr/>
        </p:nvSpPr>
        <p:spPr>
          <a:xfrm>
            <a:off x="4033046" y="3769170"/>
            <a:ext cx="2068347" cy="57708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1050">
                <a:solidFill>
                  <a:schemeClr val="lt1"/>
                </a:solidFill>
                <a:latin typeface="Lato"/>
                <a:ea typeface="Lato"/>
                <a:cs typeface="Lato"/>
                <a:sym typeface="Lato"/>
              </a:rPr>
              <a:t>NEQUE PORRO QUIS QUAM EST, QUI DOLOREM</a:t>
            </a:r>
            <a:endParaRPr sz="1050">
              <a:solidFill>
                <a:schemeClr val="lt1"/>
              </a:solidFill>
              <a:latin typeface="Lato"/>
              <a:ea typeface="Lato"/>
              <a:cs typeface="Lato"/>
              <a:sym typeface="Lato"/>
            </a:endParaRPr>
          </a:p>
        </p:txBody>
      </p:sp>
      <p:sp>
        <p:nvSpPr>
          <p:cNvPr id="145" name="Google Shape;145;p23"/>
          <p:cNvSpPr/>
          <p:nvPr/>
        </p:nvSpPr>
        <p:spPr>
          <a:xfrm>
            <a:off x="4758224" y="5040112"/>
            <a:ext cx="611644" cy="567225"/>
          </a:xfrm>
          <a:custGeom>
            <a:rect b="b" l="l" r="r" t="t"/>
            <a:pathLst>
              <a:path extrusionOk="0" h="84" w="84">
                <a:moveTo>
                  <a:pt x="75" y="84"/>
                </a:moveTo>
                <a:cubicBezTo>
                  <a:pt x="12" y="84"/>
                  <a:pt x="12" y="84"/>
                  <a:pt x="12" y="84"/>
                </a:cubicBezTo>
                <a:cubicBezTo>
                  <a:pt x="12" y="84"/>
                  <a:pt x="18" y="73"/>
                  <a:pt x="35" y="70"/>
                </a:cubicBezTo>
                <a:cubicBezTo>
                  <a:pt x="43" y="52"/>
                  <a:pt x="34" y="25"/>
                  <a:pt x="34" y="25"/>
                </a:cubicBezTo>
                <a:cubicBezTo>
                  <a:pt x="46" y="44"/>
                  <a:pt x="45" y="62"/>
                  <a:pt x="44" y="69"/>
                </a:cubicBezTo>
                <a:cubicBezTo>
                  <a:pt x="46" y="69"/>
                  <a:pt x="47" y="69"/>
                  <a:pt x="48" y="69"/>
                </a:cubicBezTo>
                <a:cubicBezTo>
                  <a:pt x="48" y="63"/>
                  <a:pt x="50" y="51"/>
                  <a:pt x="61" y="42"/>
                </a:cubicBezTo>
                <a:cubicBezTo>
                  <a:pt x="61" y="42"/>
                  <a:pt x="53" y="52"/>
                  <a:pt x="55" y="70"/>
                </a:cubicBezTo>
                <a:cubicBezTo>
                  <a:pt x="70" y="74"/>
                  <a:pt x="75" y="84"/>
                  <a:pt x="75" y="84"/>
                </a:cubicBezTo>
                <a:close/>
                <a:moveTo>
                  <a:pt x="13" y="22"/>
                </a:moveTo>
                <a:cubicBezTo>
                  <a:pt x="16" y="27"/>
                  <a:pt x="16" y="27"/>
                  <a:pt x="16" y="27"/>
                </a:cubicBezTo>
                <a:cubicBezTo>
                  <a:pt x="19" y="26"/>
                  <a:pt x="21" y="25"/>
                  <a:pt x="23" y="23"/>
                </a:cubicBezTo>
                <a:cubicBezTo>
                  <a:pt x="23" y="23"/>
                  <a:pt x="12" y="35"/>
                  <a:pt x="24" y="48"/>
                </a:cubicBezTo>
                <a:cubicBezTo>
                  <a:pt x="24" y="48"/>
                  <a:pt x="25" y="47"/>
                  <a:pt x="26" y="45"/>
                </a:cubicBezTo>
                <a:cubicBezTo>
                  <a:pt x="24" y="40"/>
                  <a:pt x="24" y="40"/>
                  <a:pt x="24" y="40"/>
                </a:cubicBezTo>
                <a:cubicBezTo>
                  <a:pt x="28" y="41"/>
                  <a:pt x="28" y="41"/>
                  <a:pt x="28" y="41"/>
                </a:cubicBezTo>
                <a:cubicBezTo>
                  <a:pt x="29" y="39"/>
                  <a:pt x="30" y="37"/>
                  <a:pt x="31" y="35"/>
                </a:cubicBezTo>
                <a:cubicBezTo>
                  <a:pt x="27" y="31"/>
                  <a:pt x="27" y="31"/>
                  <a:pt x="27" y="31"/>
                </a:cubicBezTo>
                <a:cubicBezTo>
                  <a:pt x="32" y="31"/>
                  <a:pt x="32" y="31"/>
                  <a:pt x="32" y="31"/>
                </a:cubicBezTo>
                <a:cubicBezTo>
                  <a:pt x="33" y="28"/>
                  <a:pt x="33" y="24"/>
                  <a:pt x="32" y="21"/>
                </a:cubicBezTo>
                <a:cubicBezTo>
                  <a:pt x="37" y="27"/>
                  <a:pt x="45" y="30"/>
                  <a:pt x="45" y="30"/>
                </a:cubicBezTo>
                <a:cubicBezTo>
                  <a:pt x="46" y="22"/>
                  <a:pt x="39" y="18"/>
                  <a:pt x="39" y="18"/>
                </a:cubicBezTo>
                <a:cubicBezTo>
                  <a:pt x="41" y="18"/>
                  <a:pt x="42" y="18"/>
                  <a:pt x="44" y="19"/>
                </a:cubicBezTo>
                <a:cubicBezTo>
                  <a:pt x="45" y="14"/>
                  <a:pt x="45" y="14"/>
                  <a:pt x="45" y="14"/>
                </a:cubicBezTo>
                <a:cubicBezTo>
                  <a:pt x="46" y="19"/>
                  <a:pt x="46" y="19"/>
                  <a:pt x="46" y="19"/>
                </a:cubicBezTo>
                <a:cubicBezTo>
                  <a:pt x="47" y="19"/>
                  <a:pt x="48" y="19"/>
                  <a:pt x="49" y="19"/>
                </a:cubicBezTo>
                <a:cubicBezTo>
                  <a:pt x="49" y="13"/>
                  <a:pt x="49" y="13"/>
                  <a:pt x="49" y="13"/>
                </a:cubicBezTo>
                <a:cubicBezTo>
                  <a:pt x="53" y="19"/>
                  <a:pt x="53" y="19"/>
                  <a:pt x="53" y="19"/>
                </a:cubicBezTo>
                <a:cubicBezTo>
                  <a:pt x="58" y="19"/>
                  <a:pt x="62" y="18"/>
                  <a:pt x="62" y="18"/>
                </a:cubicBezTo>
                <a:cubicBezTo>
                  <a:pt x="52" y="3"/>
                  <a:pt x="36" y="12"/>
                  <a:pt x="36" y="12"/>
                </a:cubicBezTo>
                <a:cubicBezTo>
                  <a:pt x="41" y="7"/>
                  <a:pt x="40" y="0"/>
                  <a:pt x="40" y="0"/>
                </a:cubicBezTo>
                <a:cubicBezTo>
                  <a:pt x="31" y="2"/>
                  <a:pt x="30" y="10"/>
                  <a:pt x="30" y="15"/>
                </a:cubicBezTo>
                <a:cubicBezTo>
                  <a:pt x="27" y="10"/>
                  <a:pt x="22" y="1"/>
                  <a:pt x="13" y="7"/>
                </a:cubicBezTo>
                <a:cubicBezTo>
                  <a:pt x="13" y="7"/>
                  <a:pt x="13" y="8"/>
                  <a:pt x="14" y="10"/>
                </a:cubicBezTo>
                <a:cubicBezTo>
                  <a:pt x="17" y="8"/>
                  <a:pt x="17" y="8"/>
                  <a:pt x="17" y="8"/>
                </a:cubicBezTo>
                <a:cubicBezTo>
                  <a:pt x="16" y="11"/>
                  <a:pt x="16" y="11"/>
                  <a:pt x="16" y="11"/>
                </a:cubicBezTo>
                <a:cubicBezTo>
                  <a:pt x="17" y="12"/>
                  <a:pt x="17" y="13"/>
                  <a:pt x="18" y="13"/>
                </a:cubicBezTo>
                <a:cubicBezTo>
                  <a:pt x="21" y="10"/>
                  <a:pt x="21" y="10"/>
                  <a:pt x="21" y="10"/>
                </a:cubicBezTo>
                <a:cubicBezTo>
                  <a:pt x="20" y="14"/>
                  <a:pt x="20" y="14"/>
                  <a:pt x="20" y="14"/>
                </a:cubicBezTo>
                <a:cubicBezTo>
                  <a:pt x="21" y="15"/>
                  <a:pt x="22" y="15"/>
                  <a:pt x="22" y="16"/>
                </a:cubicBezTo>
                <a:cubicBezTo>
                  <a:pt x="14" y="15"/>
                  <a:pt x="2" y="17"/>
                  <a:pt x="0" y="34"/>
                </a:cubicBezTo>
                <a:cubicBezTo>
                  <a:pt x="0" y="34"/>
                  <a:pt x="1" y="34"/>
                  <a:pt x="4" y="33"/>
                </a:cubicBezTo>
                <a:cubicBezTo>
                  <a:pt x="5" y="26"/>
                  <a:pt x="5" y="26"/>
                  <a:pt x="5" y="26"/>
                </a:cubicBezTo>
                <a:cubicBezTo>
                  <a:pt x="8" y="31"/>
                  <a:pt x="8" y="31"/>
                  <a:pt x="8" y="31"/>
                </a:cubicBezTo>
                <a:cubicBezTo>
                  <a:pt x="9" y="31"/>
                  <a:pt x="11" y="30"/>
                  <a:pt x="13" y="29"/>
                </a:cubicBezTo>
                <a:lnTo>
                  <a:pt x="13" y="22"/>
                </a:lnTo>
                <a:close/>
                <a:moveTo>
                  <a:pt x="70" y="37"/>
                </a:moveTo>
                <a:cubicBezTo>
                  <a:pt x="71" y="37"/>
                  <a:pt x="72" y="37"/>
                  <a:pt x="72" y="37"/>
                </a:cubicBezTo>
                <a:cubicBezTo>
                  <a:pt x="72" y="34"/>
                  <a:pt x="72" y="34"/>
                  <a:pt x="72" y="34"/>
                </a:cubicBezTo>
                <a:cubicBezTo>
                  <a:pt x="73" y="36"/>
                  <a:pt x="73" y="36"/>
                  <a:pt x="73" y="36"/>
                </a:cubicBezTo>
                <a:cubicBezTo>
                  <a:pt x="74" y="36"/>
                  <a:pt x="75" y="36"/>
                  <a:pt x="75" y="35"/>
                </a:cubicBezTo>
                <a:cubicBezTo>
                  <a:pt x="75" y="33"/>
                  <a:pt x="75" y="33"/>
                  <a:pt x="75" y="33"/>
                </a:cubicBezTo>
                <a:cubicBezTo>
                  <a:pt x="77" y="35"/>
                  <a:pt x="77" y="35"/>
                  <a:pt x="77" y="35"/>
                </a:cubicBezTo>
                <a:cubicBezTo>
                  <a:pt x="78" y="34"/>
                  <a:pt x="78" y="33"/>
                  <a:pt x="78" y="33"/>
                </a:cubicBezTo>
                <a:cubicBezTo>
                  <a:pt x="73" y="27"/>
                  <a:pt x="68" y="32"/>
                  <a:pt x="66" y="35"/>
                </a:cubicBezTo>
                <a:cubicBezTo>
                  <a:pt x="66" y="33"/>
                  <a:pt x="67" y="27"/>
                  <a:pt x="61" y="24"/>
                </a:cubicBezTo>
                <a:cubicBezTo>
                  <a:pt x="61" y="24"/>
                  <a:pt x="60" y="29"/>
                  <a:pt x="62" y="33"/>
                </a:cubicBezTo>
                <a:cubicBezTo>
                  <a:pt x="62" y="33"/>
                  <a:pt x="53" y="24"/>
                  <a:pt x="44" y="32"/>
                </a:cubicBezTo>
                <a:cubicBezTo>
                  <a:pt x="44" y="32"/>
                  <a:pt x="46" y="34"/>
                  <a:pt x="50" y="35"/>
                </a:cubicBezTo>
                <a:cubicBezTo>
                  <a:pt x="53" y="31"/>
                  <a:pt x="53" y="31"/>
                  <a:pt x="53" y="31"/>
                </a:cubicBezTo>
                <a:cubicBezTo>
                  <a:pt x="52" y="35"/>
                  <a:pt x="52" y="35"/>
                  <a:pt x="52" y="35"/>
                </a:cubicBezTo>
                <a:cubicBezTo>
                  <a:pt x="53" y="35"/>
                  <a:pt x="53" y="35"/>
                  <a:pt x="54" y="36"/>
                </a:cubicBezTo>
                <a:cubicBezTo>
                  <a:pt x="56" y="32"/>
                  <a:pt x="56" y="32"/>
                  <a:pt x="56" y="32"/>
                </a:cubicBezTo>
                <a:cubicBezTo>
                  <a:pt x="56" y="36"/>
                  <a:pt x="56" y="36"/>
                  <a:pt x="56" y="36"/>
                </a:cubicBezTo>
                <a:cubicBezTo>
                  <a:pt x="57" y="36"/>
                  <a:pt x="58" y="36"/>
                  <a:pt x="59" y="36"/>
                </a:cubicBezTo>
                <a:cubicBezTo>
                  <a:pt x="59" y="36"/>
                  <a:pt x="54" y="38"/>
                  <a:pt x="53" y="43"/>
                </a:cubicBezTo>
                <a:cubicBezTo>
                  <a:pt x="53" y="43"/>
                  <a:pt x="59" y="43"/>
                  <a:pt x="63" y="39"/>
                </a:cubicBezTo>
                <a:cubicBezTo>
                  <a:pt x="62" y="41"/>
                  <a:pt x="62" y="44"/>
                  <a:pt x="62" y="46"/>
                </a:cubicBezTo>
                <a:cubicBezTo>
                  <a:pt x="65" y="47"/>
                  <a:pt x="65" y="47"/>
                  <a:pt x="65" y="47"/>
                </a:cubicBezTo>
                <a:cubicBezTo>
                  <a:pt x="62" y="49"/>
                  <a:pt x="62" y="49"/>
                  <a:pt x="62" y="49"/>
                </a:cubicBezTo>
                <a:cubicBezTo>
                  <a:pt x="62" y="50"/>
                  <a:pt x="62" y="52"/>
                  <a:pt x="63" y="53"/>
                </a:cubicBezTo>
                <a:cubicBezTo>
                  <a:pt x="66" y="53"/>
                  <a:pt x="66" y="53"/>
                  <a:pt x="66" y="53"/>
                </a:cubicBezTo>
                <a:cubicBezTo>
                  <a:pt x="63" y="56"/>
                  <a:pt x="63" y="56"/>
                  <a:pt x="63" y="56"/>
                </a:cubicBezTo>
                <a:cubicBezTo>
                  <a:pt x="64" y="57"/>
                  <a:pt x="64" y="58"/>
                  <a:pt x="64" y="58"/>
                </a:cubicBezTo>
                <a:cubicBezTo>
                  <a:pt x="74" y="52"/>
                  <a:pt x="69" y="42"/>
                  <a:pt x="69" y="42"/>
                </a:cubicBezTo>
                <a:cubicBezTo>
                  <a:pt x="70" y="43"/>
                  <a:pt x="71" y="45"/>
                  <a:pt x="73" y="46"/>
                </a:cubicBezTo>
                <a:cubicBezTo>
                  <a:pt x="75" y="43"/>
                  <a:pt x="75" y="43"/>
                  <a:pt x="75" y="43"/>
                </a:cubicBezTo>
                <a:cubicBezTo>
                  <a:pt x="75" y="48"/>
                  <a:pt x="75" y="48"/>
                  <a:pt x="75" y="48"/>
                </a:cubicBezTo>
                <a:cubicBezTo>
                  <a:pt x="76" y="49"/>
                  <a:pt x="77" y="49"/>
                  <a:pt x="78" y="50"/>
                </a:cubicBezTo>
                <a:cubicBezTo>
                  <a:pt x="80" y="47"/>
                  <a:pt x="80" y="47"/>
                  <a:pt x="80" y="47"/>
                </a:cubicBezTo>
                <a:cubicBezTo>
                  <a:pt x="80" y="51"/>
                  <a:pt x="80" y="51"/>
                  <a:pt x="80" y="51"/>
                </a:cubicBezTo>
                <a:cubicBezTo>
                  <a:pt x="81" y="53"/>
                  <a:pt x="83" y="53"/>
                  <a:pt x="83" y="53"/>
                </a:cubicBezTo>
                <a:cubicBezTo>
                  <a:pt x="84" y="41"/>
                  <a:pt x="76" y="38"/>
                  <a:pt x="70" y="37"/>
                </a:cubicBezTo>
                <a:close/>
              </a:path>
            </a:pathLst>
          </a:custGeom>
          <a:solidFill>
            <a:schemeClr val="lt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46" name="Google Shape;146;p23"/>
          <p:cNvSpPr/>
          <p:nvPr/>
        </p:nvSpPr>
        <p:spPr>
          <a:xfrm>
            <a:off x="4009234" y="5732411"/>
            <a:ext cx="2068347" cy="57708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1050">
                <a:solidFill>
                  <a:schemeClr val="lt1"/>
                </a:solidFill>
                <a:latin typeface="Lato"/>
                <a:ea typeface="Lato"/>
                <a:cs typeface="Lato"/>
                <a:sym typeface="Lato"/>
              </a:rPr>
              <a:t>NEQUE PORRO QUIS QUAM EST, QUI DOLOREM</a:t>
            </a:r>
            <a:endParaRPr sz="1050">
              <a:solidFill>
                <a:schemeClr val="lt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4"/>
          <p:cNvSpPr/>
          <p:nvPr/>
        </p:nvSpPr>
        <p:spPr>
          <a:xfrm>
            <a:off x="1489165" y="1463040"/>
            <a:ext cx="2847705" cy="4036424"/>
          </a:xfrm>
          <a:custGeom>
            <a:rect b="b" l="l" r="r" t="t"/>
            <a:pathLst>
              <a:path extrusionOk="0" h="4036424" w="2847705">
                <a:moveTo>
                  <a:pt x="0" y="0"/>
                </a:moveTo>
                <a:lnTo>
                  <a:pt x="2847705" y="0"/>
                </a:lnTo>
                <a:lnTo>
                  <a:pt x="2847705" y="4036424"/>
                </a:lnTo>
                <a:lnTo>
                  <a:pt x="0" y="4036424"/>
                </a:lnTo>
                <a:close/>
              </a:path>
            </a:pathLst>
          </a:custGeom>
          <a:solidFill>
            <a:schemeClr val="accent1"/>
          </a:solidFill>
          <a:ln cap="flat" cmpd="sng" w="12700">
            <a:solidFill>
              <a:srgbClr val="0A51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24"/>
          <p:cNvSpPr txBox="1"/>
          <p:nvPr/>
        </p:nvSpPr>
        <p:spPr>
          <a:xfrm>
            <a:off x="5304741" y="3553252"/>
            <a:ext cx="4985535" cy="1384995"/>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i="1" lang="en-US" sz="1400">
                <a:solidFill>
                  <a:schemeClr val="lt1"/>
                </a:solidFill>
                <a:latin typeface="Lato"/>
                <a:ea typeface="Lato"/>
                <a:cs typeface="Lato"/>
                <a:sym typeface="Lato"/>
              </a:rPr>
              <a:t>Lorem ipsum dolor sit amet, </a:t>
            </a:r>
            <a:r>
              <a:rPr b="1" i="1" lang="en-US" sz="1400">
                <a:solidFill>
                  <a:schemeClr val="lt1"/>
                </a:solidFill>
                <a:latin typeface="Lato"/>
                <a:ea typeface="Lato"/>
                <a:cs typeface="Lato"/>
                <a:sym typeface="Lato"/>
              </a:rPr>
              <a:t>cons </a:t>
            </a:r>
            <a:r>
              <a:rPr i="1" lang="en-US" sz="1400">
                <a:solidFill>
                  <a:schemeClr val="lt1"/>
                </a:solidFill>
                <a:latin typeface="Lato"/>
                <a:ea typeface="Lato"/>
                <a:cs typeface="Lato"/>
                <a:sym typeface="Lato"/>
              </a:rPr>
              <a:t>ectetur adipis cing elit, sed do eiusmod tempor incidi dunt ut labore et dolore magna aliqua. sit amet, conse ctetur adipi scing elit. sed do eiusmod tempor incid. do eiusmod tempor incidi</a:t>
            </a:r>
            <a:endParaRPr i="1" sz="1400">
              <a:solidFill>
                <a:schemeClr val="lt1"/>
              </a:solidFill>
              <a:latin typeface="Lato"/>
              <a:ea typeface="Lato"/>
              <a:cs typeface="Lato"/>
              <a:sym typeface="Lato"/>
            </a:endParaRPr>
          </a:p>
        </p:txBody>
      </p:sp>
      <p:sp>
        <p:nvSpPr>
          <p:cNvPr id="153" name="Google Shape;153;p24"/>
          <p:cNvSpPr/>
          <p:nvPr/>
        </p:nvSpPr>
        <p:spPr>
          <a:xfrm>
            <a:off x="11494831" y="3409252"/>
            <a:ext cx="697169" cy="144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24"/>
          <p:cNvSpPr/>
          <p:nvPr/>
        </p:nvSpPr>
        <p:spPr>
          <a:xfrm>
            <a:off x="5304741" y="1640955"/>
            <a:ext cx="4642128" cy="13234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chemeClr val="lt1"/>
                </a:solidFill>
                <a:latin typeface="Montserrat"/>
                <a:ea typeface="Montserrat"/>
                <a:cs typeface="Montserrat"/>
                <a:sym typeface="Montserrat"/>
              </a:rPr>
              <a:t>Our Note</a:t>
            </a:r>
            <a:endParaRPr/>
          </a:p>
          <a:p>
            <a:pPr indent="0" lvl="0" marL="0" marR="0" rtl="0" algn="l">
              <a:spcBef>
                <a:spcPts val="0"/>
              </a:spcBef>
              <a:spcAft>
                <a:spcPts val="0"/>
              </a:spcAft>
              <a:buNone/>
            </a:pPr>
            <a:r>
              <a:rPr lang="en-US" sz="4000">
                <a:solidFill>
                  <a:schemeClr val="lt1"/>
                </a:solidFill>
                <a:latin typeface="Montserrat"/>
                <a:ea typeface="Montserrat"/>
                <a:cs typeface="Montserrat"/>
                <a:sym typeface="Montserrat"/>
              </a:rPr>
              <a:t>Presentation</a:t>
            </a:r>
            <a:endParaRPr sz="4000">
              <a:solidFill>
                <a:schemeClr val="lt1"/>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5"/>
          <p:cNvSpPr/>
          <p:nvPr/>
        </p:nvSpPr>
        <p:spPr>
          <a:xfrm>
            <a:off x="0" y="1619794"/>
            <a:ext cx="12192000" cy="3644538"/>
          </a:xfrm>
          <a:custGeom>
            <a:rect b="b" l="l" r="r" t="t"/>
            <a:pathLst>
              <a:path extrusionOk="0" h="3644538" w="12192000">
                <a:moveTo>
                  <a:pt x="0" y="0"/>
                </a:moveTo>
                <a:lnTo>
                  <a:pt x="12192000" y="0"/>
                </a:lnTo>
                <a:lnTo>
                  <a:pt x="12192000" y="3644538"/>
                </a:lnTo>
                <a:lnTo>
                  <a:pt x="0" y="3644538"/>
                </a:lnTo>
                <a:close/>
              </a:path>
            </a:pathLst>
          </a:custGeom>
          <a:solidFill>
            <a:schemeClr val="accent1"/>
          </a:solidFill>
          <a:ln cap="flat" cmpd="sng" w="12700">
            <a:solidFill>
              <a:srgbClr val="0A51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25"/>
          <p:cNvSpPr/>
          <p:nvPr/>
        </p:nvSpPr>
        <p:spPr>
          <a:xfrm>
            <a:off x="-2" y="1619794"/>
            <a:ext cx="12192000" cy="3618412"/>
          </a:xfrm>
          <a:prstGeom prst="rect">
            <a:avLst/>
          </a:prstGeom>
          <a:solidFill>
            <a:schemeClr val="dk1">
              <a:alpha val="4274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61" name="Google Shape;161;p25"/>
          <p:cNvGrpSpPr/>
          <p:nvPr/>
        </p:nvGrpSpPr>
        <p:grpSpPr>
          <a:xfrm>
            <a:off x="1058849" y="725557"/>
            <a:ext cx="2267448" cy="5198164"/>
            <a:chOff x="1058849" y="725557"/>
            <a:chExt cx="2267448" cy="5198164"/>
          </a:xfrm>
        </p:grpSpPr>
        <p:sp>
          <p:nvSpPr>
            <p:cNvPr id="162" name="Google Shape;162;p25"/>
            <p:cNvSpPr/>
            <p:nvPr/>
          </p:nvSpPr>
          <p:spPr>
            <a:xfrm>
              <a:off x="1058849" y="725557"/>
              <a:ext cx="2267448" cy="2849217"/>
            </a:xfrm>
            <a:prstGeom prst="rect">
              <a:avLst/>
            </a:prstGeom>
            <a:solidFill>
              <a:srgbClr val="56A9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25"/>
            <p:cNvSpPr/>
            <p:nvPr/>
          </p:nvSpPr>
          <p:spPr>
            <a:xfrm>
              <a:off x="1058849" y="3574774"/>
              <a:ext cx="2267448" cy="2348947"/>
            </a:xfrm>
            <a:prstGeom prst="rect">
              <a:avLst/>
            </a:prstGeom>
            <a:solidFill>
              <a:schemeClr val="lt1"/>
            </a:solidFill>
            <a:ln>
              <a:noFill/>
            </a:ln>
            <a:effectLst>
              <a:outerShdw blurRad="50800" sx="97000" rotWithShape="0" algn="ctr" dir="5400000" dist="38100" sy="97000">
                <a:srgbClr val="000000">
                  <a:alpha val="7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64" name="Google Shape;164;p25"/>
          <p:cNvSpPr txBox="1"/>
          <p:nvPr/>
        </p:nvSpPr>
        <p:spPr>
          <a:xfrm>
            <a:off x="1226533" y="1777354"/>
            <a:ext cx="2007000" cy="147732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i="1" lang="en-US" sz="2000">
                <a:solidFill>
                  <a:schemeClr val="lt1"/>
                </a:solidFill>
                <a:latin typeface="Lato Light"/>
                <a:ea typeface="Lato Light"/>
                <a:cs typeface="Lato Light"/>
                <a:sym typeface="Lato Light"/>
              </a:rPr>
              <a:t>Sed Do Eiusmod Tempor Incidi Dunt Ut</a:t>
            </a:r>
            <a:endParaRPr i="1" sz="2000">
              <a:solidFill>
                <a:schemeClr val="lt1"/>
              </a:solidFill>
              <a:latin typeface="Lato Light"/>
              <a:ea typeface="Lato Light"/>
              <a:cs typeface="Lato Light"/>
              <a:sym typeface="Lato Light"/>
            </a:endParaRPr>
          </a:p>
        </p:txBody>
      </p:sp>
      <p:sp>
        <p:nvSpPr>
          <p:cNvPr id="165" name="Google Shape;165;p25"/>
          <p:cNvSpPr txBox="1"/>
          <p:nvPr/>
        </p:nvSpPr>
        <p:spPr>
          <a:xfrm>
            <a:off x="1301718" y="3894866"/>
            <a:ext cx="1781710" cy="1061829"/>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1050">
                <a:solidFill>
                  <a:srgbClr val="A5A5A5"/>
                </a:solidFill>
                <a:latin typeface="Lato"/>
                <a:ea typeface="Lato"/>
                <a:cs typeface="Lato"/>
                <a:sym typeface="Lato"/>
              </a:rPr>
              <a:t>Lorem ipsum dolor sit amet, cons ectetur adipis cing elit, sed do eiusmod tempor</a:t>
            </a:r>
            <a:endParaRPr sz="1050">
              <a:solidFill>
                <a:srgbClr val="A5A5A5"/>
              </a:solidFill>
              <a:latin typeface="Lato"/>
              <a:ea typeface="Lato"/>
              <a:cs typeface="Lato"/>
              <a:sym typeface="Lato"/>
            </a:endParaRPr>
          </a:p>
        </p:txBody>
      </p:sp>
      <p:grpSp>
        <p:nvGrpSpPr>
          <p:cNvPr id="166" name="Google Shape;166;p25"/>
          <p:cNvGrpSpPr/>
          <p:nvPr/>
        </p:nvGrpSpPr>
        <p:grpSpPr>
          <a:xfrm>
            <a:off x="5595935" y="2516018"/>
            <a:ext cx="500063" cy="525463"/>
            <a:chOff x="5072063" y="2816225"/>
            <a:chExt cx="500063" cy="525463"/>
          </a:xfrm>
        </p:grpSpPr>
        <p:sp>
          <p:nvSpPr>
            <p:cNvPr id="167" name="Google Shape;167;p25"/>
            <p:cNvSpPr/>
            <p:nvPr/>
          </p:nvSpPr>
          <p:spPr>
            <a:xfrm>
              <a:off x="5072063" y="3035300"/>
              <a:ext cx="500063" cy="247650"/>
            </a:xfrm>
            <a:custGeom>
              <a:rect b="b" l="l" r="r" t="t"/>
              <a:pathLst>
                <a:path extrusionOk="0" h="118" w="237">
                  <a:moveTo>
                    <a:pt x="99" y="118"/>
                  </a:moveTo>
                  <a:cubicBezTo>
                    <a:pt x="131" y="118"/>
                    <a:pt x="159" y="103"/>
                    <a:pt x="177" y="80"/>
                  </a:cubicBezTo>
                  <a:cubicBezTo>
                    <a:pt x="183" y="83"/>
                    <a:pt x="189" y="84"/>
                    <a:pt x="195" y="84"/>
                  </a:cubicBezTo>
                  <a:cubicBezTo>
                    <a:pt x="218" y="84"/>
                    <a:pt x="237" y="65"/>
                    <a:pt x="237" y="42"/>
                  </a:cubicBezTo>
                  <a:cubicBezTo>
                    <a:pt x="237" y="20"/>
                    <a:pt x="219" y="1"/>
                    <a:pt x="197" y="0"/>
                  </a:cubicBezTo>
                  <a:cubicBezTo>
                    <a:pt x="197" y="0"/>
                    <a:pt x="197" y="0"/>
                    <a:pt x="197" y="0"/>
                  </a:cubicBezTo>
                  <a:cubicBezTo>
                    <a:pt x="1" y="0"/>
                    <a:pt x="1" y="0"/>
                    <a:pt x="1" y="0"/>
                  </a:cubicBezTo>
                  <a:cubicBezTo>
                    <a:pt x="0" y="6"/>
                    <a:pt x="0" y="12"/>
                    <a:pt x="0" y="19"/>
                  </a:cubicBezTo>
                  <a:cubicBezTo>
                    <a:pt x="0" y="74"/>
                    <a:pt x="44" y="118"/>
                    <a:pt x="99" y="118"/>
                  </a:cubicBezTo>
                  <a:close/>
                  <a:moveTo>
                    <a:pt x="199" y="19"/>
                  </a:moveTo>
                  <a:cubicBezTo>
                    <a:pt x="199" y="19"/>
                    <a:pt x="199" y="19"/>
                    <a:pt x="199" y="19"/>
                  </a:cubicBezTo>
                  <a:cubicBezTo>
                    <a:pt x="210" y="20"/>
                    <a:pt x="219" y="30"/>
                    <a:pt x="219" y="42"/>
                  </a:cubicBezTo>
                  <a:cubicBezTo>
                    <a:pt x="219" y="55"/>
                    <a:pt x="208" y="66"/>
                    <a:pt x="195" y="66"/>
                  </a:cubicBezTo>
                  <a:cubicBezTo>
                    <a:pt x="192" y="66"/>
                    <a:pt x="190" y="65"/>
                    <a:pt x="187" y="65"/>
                  </a:cubicBezTo>
                  <a:cubicBezTo>
                    <a:pt x="194" y="51"/>
                    <a:pt x="199" y="35"/>
                    <a:pt x="199" y="19"/>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 name="Google Shape;168;p25"/>
            <p:cNvSpPr/>
            <p:nvPr/>
          </p:nvSpPr>
          <p:spPr>
            <a:xfrm>
              <a:off x="5072063" y="3306763"/>
              <a:ext cx="450850" cy="3492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 name="Google Shape;169;p25"/>
            <p:cNvSpPr/>
            <p:nvPr/>
          </p:nvSpPr>
          <p:spPr>
            <a:xfrm>
              <a:off x="5175251" y="2816225"/>
              <a:ext cx="80963" cy="206375"/>
            </a:xfrm>
            <a:custGeom>
              <a:rect b="b" l="l" r="r" t="t"/>
              <a:pathLst>
                <a:path extrusionOk="0" h="98" w="38">
                  <a:moveTo>
                    <a:pt x="13" y="74"/>
                  </a:moveTo>
                  <a:cubicBezTo>
                    <a:pt x="1" y="78"/>
                    <a:pt x="6" y="98"/>
                    <a:pt x="19" y="93"/>
                  </a:cubicBezTo>
                  <a:cubicBezTo>
                    <a:pt x="33" y="88"/>
                    <a:pt x="38" y="74"/>
                    <a:pt x="35" y="59"/>
                  </a:cubicBezTo>
                  <a:cubicBezTo>
                    <a:pt x="33" y="52"/>
                    <a:pt x="29" y="46"/>
                    <a:pt x="25" y="39"/>
                  </a:cubicBezTo>
                  <a:cubicBezTo>
                    <a:pt x="23" y="35"/>
                    <a:pt x="20" y="27"/>
                    <a:pt x="25" y="24"/>
                  </a:cubicBezTo>
                  <a:cubicBezTo>
                    <a:pt x="36" y="17"/>
                    <a:pt x="25" y="0"/>
                    <a:pt x="14" y="6"/>
                  </a:cubicBezTo>
                  <a:cubicBezTo>
                    <a:pt x="2" y="14"/>
                    <a:pt x="0" y="28"/>
                    <a:pt x="4" y="41"/>
                  </a:cubicBezTo>
                  <a:cubicBezTo>
                    <a:pt x="5" y="46"/>
                    <a:pt x="22" y="71"/>
                    <a:pt x="13" y="74"/>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 name="Google Shape;170;p25"/>
            <p:cNvSpPr/>
            <p:nvPr/>
          </p:nvSpPr>
          <p:spPr>
            <a:xfrm>
              <a:off x="5294313" y="2816225"/>
              <a:ext cx="79375" cy="206375"/>
            </a:xfrm>
            <a:custGeom>
              <a:rect b="b" l="l" r="r" t="t"/>
              <a:pathLst>
                <a:path extrusionOk="0" h="98" w="38">
                  <a:moveTo>
                    <a:pt x="13" y="74"/>
                  </a:moveTo>
                  <a:cubicBezTo>
                    <a:pt x="1" y="78"/>
                    <a:pt x="6" y="98"/>
                    <a:pt x="19" y="93"/>
                  </a:cubicBezTo>
                  <a:cubicBezTo>
                    <a:pt x="33" y="88"/>
                    <a:pt x="38" y="74"/>
                    <a:pt x="35" y="59"/>
                  </a:cubicBezTo>
                  <a:cubicBezTo>
                    <a:pt x="33" y="52"/>
                    <a:pt x="28" y="46"/>
                    <a:pt x="25" y="39"/>
                  </a:cubicBezTo>
                  <a:cubicBezTo>
                    <a:pt x="23" y="35"/>
                    <a:pt x="19" y="27"/>
                    <a:pt x="24" y="24"/>
                  </a:cubicBezTo>
                  <a:cubicBezTo>
                    <a:pt x="36" y="17"/>
                    <a:pt x="25" y="0"/>
                    <a:pt x="14" y="6"/>
                  </a:cubicBezTo>
                  <a:cubicBezTo>
                    <a:pt x="2" y="14"/>
                    <a:pt x="0" y="28"/>
                    <a:pt x="4" y="41"/>
                  </a:cubicBezTo>
                  <a:cubicBezTo>
                    <a:pt x="5" y="46"/>
                    <a:pt x="22" y="71"/>
                    <a:pt x="13" y="74"/>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71" name="Google Shape;171;p25"/>
          <p:cNvGrpSpPr/>
          <p:nvPr/>
        </p:nvGrpSpPr>
        <p:grpSpPr>
          <a:xfrm>
            <a:off x="7818977" y="2604918"/>
            <a:ext cx="369888" cy="508000"/>
            <a:chOff x="7380288" y="2830513"/>
            <a:chExt cx="369888" cy="508000"/>
          </a:xfrm>
        </p:grpSpPr>
        <p:sp>
          <p:nvSpPr>
            <p:cNvPr id="172" name="Google Shape;172;p25"/>
            <p:cNvSpPr/>
            <p:nvPr/>
          </p:nvSpPr>
          <p:spPr>
            <a:xfrm>
              <a:off x="7380288" y="2830513"/>
              <a:ext cx="176213" cy="508000"/>
            </a:xfrm>
            <a:custGeom>
              <a:rect b="b" l="l" r="r" t="t"/>
              <a:pathLst>
                <a:path extrusionOk="0" h="241" w="84">
                  <a:moveTo>
                    <a:pt x="10" y="28"/>
                  </a:moveTo>
                  <a:cubicBezTo>
                    <a:pt x="7" y="38"/>
                    <a:pt x="3" y="48"/>
                    <a:pt x="2" y="58"/>
                  </a:cubicBezTo>
                  <a:cubicBezTo>
                    <a:pt x="0" y="68"/>
                    <a:pt x="3" y="75"/>
                    <a:pt x="8" y="84"/>
                  </a:cubicBezTo>
                  <a:cubicBezTo>
                    <a:pt x="12" y="92"/>
                    <a:pt x="21" y="105"/>
                    <a:pt x="31" y="110"/>
                  </a:cubicBezTo>
                  <a:cubicBezTo>
                    <a:pt x="31" y="241"/>
                    <a:pt x="31" y="241"/>
                    <a:pt x="31" y="241"/>
                  </a:cubicBezTo>
                  <a:cubicBezTo>
                    <a:pt x="54" y="241"/>
                    <a:pt x="54" y="241"/>
                    <a:pt x="54" y="241"/>
                  </a:cubicBezTo>
                  <a:cubicBezTo>
                    <a:pt x="54" y="110"/>
                    <a:pt x="54" y="110"/>
                    <a:pt x="54" y="110"/>
                  </a:cubicBezTo>
                  <a:cubicBezTo>
                    <a:pt x="64" y="104"/>
                    <a:pt x="73" y="92"/>
                    <a:pt x="77" y="84"/>
                  </a:cubicBezTo>
                  <a:cubicBezTo>
                    <a:pt x="82" y="75"/>
                    <a:pt x="84" y="68"/>
                    <a:pt x="83" y="58"/>
                  </a:cubicBezTo>
                  <a:cubicBezTo>
                    <a:pt x="82" y="48"/>
                    <a:pt x="78" y="38"/>
                    <a:pt x="75" y="28"/>
                  </a:cubicBezTo>
                  <a:cubicBezTo>
                    <a:pt x="72" y="21"/>
                    <a:pt x="66" y="1"/>
                    <a:pt x="56" y="0"/>
                  </a:cubicBezTo>
                  <a:cubicBezTo>
                    <a:pt x="62" y="56"/>
                    <a:pt x="62" y="56"/>
                    <a:pt x="62" y="56"/>
                  </a:cubicBezTo>
                  <a:cubicBezTo>
                    <a:pt x="55" y="56"/>
                    <a:pt x="55" y="56"/>
                    <a:pt x="55" y="56"/>
                  </a:cubicBezTo>
                  <a:cubicBezTo>
                    <a:pt x="48" y="0"/>
                    <a:pt x="48" y="0"/>
                    <a:pt x="48" y="0"/>
                  </a:cubicBezTo>
                  <a:cubicBezTo>
                    <a:pt x="42" y="0"/>
                    <a:pt x="42" y="0"/>
                    <a:pt x="42" y="0"/>
                  </a:cubicBezTo>
                  <a:cubicBezTo>
                    <a:pt x="37" y="0"/>
                    <a:pt x="37" y="0"/>
                    <a:pt x="37" y="0"/>
                  </a:cubicBezTo>
                  <a:cubicBezTo>
                    <a:pt x="30" y="56"/>
                    <a:pt x="30" y="56"/>
                    <a:pt x="30" y="56"/>
                  </a:cubicBezTo>
                  <a:cubicBezTo>
                    <a:pt x="23" y="56"/>
                    <a:pt x="23" y="56"/>
                    <a:pt x="23" y="56"/>
                  </a:cubicBezTo>
                  <a:cubicBezTo>
                    <a:pt x="29" y="0"/>
                    <a:pt x="29" y="0"/>
                    <a:pt x="29" y="0"/>
                  </a:cubicBezTo>
                  <a:cubicBezTo>
                    <a:pt x="19" y="1"/>
                    <a:pt x="13" y="21"/>
                    <a:pt x="10" y="28"/>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 name="Google Shape;173;p25"/>
            <p:cNvSpPr/>
            <p:nvPr/>
          </p:nvSpPr>
          <p:spPr>
            <a:xfrm>
              <a:off x="7637463" y="2830513"/>
              <a:ext cx="112713" cy="508000"/>
            </a:xfrm>
            <a:custGeom>
              <a:rect b="b" l="l" r="r" t="t"/>
              <a:pathLst>
                <a:path extrusionOk="0" h="241" w="54">
                  <a:moveTo>
                    <a:pt x="0" y="68"/>
                  </a:moveTo>
                  <a:cubicBezTo>
                    <a:pt x="0" y="128"/>
                    <a:pt x="25" y="134"/>
                    <a:pt x="31" y="135"/>
                  </a:cubicBezTo>
                  <a:cubicBezTo>
                    <a:pt x="31" y="241"/>
                    <a:pt x="31" y="241"/>
                    <a:pt x="31" y="241"/>
                  </a:cubicBezTo>
                  <a:cubicBezTo>
                    <a:pt x="54" y="241"/>
                    <a:pt x="54" y="241"/>
                    <a:pt x="54" y="241"/>
                  </a:cubicBezTo>
                  <a:cubicBezTo>
                    <a:pt x="54" y="0"/>
                    <a:pt x="54" y="0"/>
                    <a:pt x="54" y="0"/>
                  </a:cubicBezTo>
                  <a:cubicBezTo>
                    <a:pt x="31" y="0"/>
                    <a:pt x="31" y="0"/>
                    <a:pt x="31" y="0"/>
                  </a:cubicBezTo>
                  <a:cubicBezTo>
                    <a:pt x="31" y="0"/>
                    <a:pt x="0" y="0"/>
                    <a:pt x="0" y="68"/>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74" name="Google Shape;174;p25"/>
          <p:cNvGrpSpPr/>
          <p:nvPr/>
        </p:nvGrpSpPr>
        <p:grpSpPr>
          <a:xfrm>
            <a:off x="10218833" y="2604918"/>
            <a:ext cx="238125" cy="534988"/>
            <a:chOff x="2974976" y="5275263"/>
            <a:chExt cx="238125" cy="534988"/>
          </a:xfrm>
        </p:grpSpPr>
        <p:sp>
          <p:nvSpPr>
            <p:cNvPr id="175" name="Google Shape;175;p25"/>
            <p:cNvSpPr/>
            <p:nvPr/>
          </p:nvSpPr>
          <p:spPr>
            <a:xfrm>
              <a:off x="3040063" y="5707063"/>
              <a:ext cx="49213" cy="49213"/>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 name="Google Shape;176;p25"/>
            <p:cNvSpPr/>
            <p:nvPr/>
          </p:nvSpPr>
          <p:spPr>
            <a:xfrm>
              <a:off x="3089276" y="5659438"/>
              <a:ext cx="34925" cy="34925"/>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7" name="Google Shape;177;p25"/>
            <p:cNvSpPr/>
            <p:nvPr/>
          </p:nvSpPr>
          <p:spPr>
            <a:xfrm>
              <a:off x="3051176" y="5592763"/>
              <a:ext cx="25400" cy="25400"/>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8" name="Google Shape;178;p25"/>
            <p:cNvSpPr/>
            <p:nvPr/>
          </p:nvSpPr>
          <p:spPr>
            <a:xfrm>
              <a:off x="3040063" y="5487988"/>
              <a:ext cx="49213" cy="46038"/>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 name="Google Shape;179;p25"/>
            <p:cNvSpPr/>
            <p:nvPr/>
          </p:nvSpPr>
          <p:spPr>
            <a:xfrm>
              <a:off x="2974976" y="5275263"/>
              <a:ext cx="238125" cy="534988"/>
            </a:xfrm>
            <a:custGeom>
              <a:rect b="b" l="l" r="r" t="t"/>
              <a:pathLst>
                <a:path extrusionOk="0" h="254" w="113">
                  <a:moveTo>
                    <a:pt x="61" y="12"/>
                  </a:moveTo>
                  <a:cubicBezTo>
                    <a:pt x="58" y="15"/>
                    <a:pt x="58" y="18"/>
                    <a:pt x="58" y="21"/>
                  </a:cubicBezTo>
                  <a:cubicBezTo>
                    <a:pt x="58" y="22"/>
                    <a:pt x="58" y="28"/>
                    <a:pt x="58" y="37"/>
                  </a:cubicBezTo>
                  <a:cubicBezTo>
                    <a:pt x="0" y="37"/>
                    <a:pt x="0" y="37"/>
                    <a:pt x="0" y="37"/>
                  </a:cubicBezTo>
                  <a:cubicBezTo>
                    <a:pt x="0" y="254"/>
                    <a:pt x="0" y="254"/>
                    <a:pt x="0" y="254"/>
                  </a:cubicBezTo>
                  <a:cubicBezTo>
                    <a:pt x="107" y="254"/>
                    <a:pt x="107" y="254"/>
                    <a:pt x="107" y="254"/>
                  </a:cubicBezTo>
                  <a:cubicBezTo>
                    <a:pt x="107" y="37"/>
                    <a:pt x="107" y="37"/>
                    <a:pt x="107" y="37"/>
                  </a:cubicBezTo>
                  <a:cubicBezTo>
                    <a:pt x="78" y="37"/>
                    <a:pt x="78" y="37"/>
                    <a:pt x="78" y="37"/>
                  </a:cubicBezTo>
                  <a:cubicBezTo>
                    <a:pt x="78" y="26"/>
                    <a:pt x="78" y="26"/>
                    <a:pt x="78" y="26"/>
                  </a:cubicBezTo>
                  <a:cubicBezTo>
                    <a:pt x="104" y="20"/>
                    <a:pt x="104" y="20"/>
                    <a:pt x="104" y="20"/>
                  </a:cubicBezTo>
                  <a:cubicBezTo>
                    <a:pt x="110" y="19"/>
                    <a:pt x="113" y="14"/>
                    <a:pt x="112" y="8"/>
                  </a:cubicBezTo>
                  <a:cubicBezTo>
                    <a:pt x="111" y="3"/>
                    <a:pt x="105" y="0"/>
                    <a:pt x="100" y="1"/>
                  </a:cubicBezTo>
                  <a:cubicBezTo>
                    <a:pt x="98" y="1"/>
                    <a:pt x="72" y="7"/>
                    <a:pt x="68" y="8"/>
                  </a:cubicBezTo>
                  <a:cubicBezTo>
                    <a:pt x="65" y="9"/>
                    <a:pt x="63" y="10"/>
                    <a:pt x="61" y="12"/>
                  </a:cubicBezTo>
                  <a:close/>
                  <a:moveTo>
                    <a:pt x="85" y="82"/>
                  </a:moveTo>
                  <a:cubicBezTo>
                    <a:pt x="85" y="231"/>
                    <a:pt x="85" y="231"/>
                    <a:pt x="85" y="231"/>
                  </a:cubicBezTo>
                  <a:cubicBezTo>
                    <a:pt x="22" y="231"/>
                    <a:pt x="22" y="231"/>
                    <a:pt x="22" y="231"/>
                  </a:cubicBezTo>
                  <a:cubicBezTo>
                    <a:pt x="22" y="82"/>
                    <a:pt x="22" y="82"/>
                    <a:pt x="22" y="82"/>
                  </a:cubicBezTo>
                  <a:cubicBezTo>
                    <a:pt x="58" y="82"/>
                    <a:pt x="58" y="82"/>
                    <a:pt x="58" y="82"/>
                  </a:cubicBezTo>
                  <a:cubicBezTo>
                    <a:pt x="58" y="100"/>
                    <a:pt x="58" y="115"/>
                    <a:pt x="58" y="116"/>
                  </a:cubicBezTo>
                  <a:cubicBezTo>
                    <a:pt x="58" y="119"/>
                    <a:pt x="58" y="131"/>
                    <a:pt x="58" y="132"/>
                  </a:cubicBezTo>
                  <a:cubicBezTo>
                    <a:pt x="58" y="137"/>
                    <a:pt x="63" y="142"/>
                    <a:pt x="68" y="142"/>
                  </a:cubicBezTo>
                  <a:cubicBezTo>
                    <a:pt x="69" y="142"/>
                    <a:pt x="70" y="142"/>
                    <a:pt x="70" y="142"/>
                  </a:cubicBezTo>
                  <a:cubicBezTo>
                    <a:pt x="75" y="141"/>
                    <a:pt x="78" y="137"/>
                    <a:pt x="78" y="132"/>
                  </a:cubicBezTo>
                  <a:cubicBezTo>
                    <a:pt x="78" y="82"/>
                    <a:pt x="78" y="82"/>
                    <a:pt x="78" y="82"/>
                  </a:cubicBezTo>
                  <a:lnTo>
                    <a:pt x="85" y="8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80" name="Google Shape;180;p25"/>
          <p:cNvSpPr/>
          <p:nvPr/>
        </p:nvSpPr>
        <p:spPr>
          <a:xfrm>
            <a:off x="4811792" y="3532215"/>
            <a:ext cx="2068347" cy="57708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1050">
                <a:solidFill>
                  <a:schemeClr val="lt1"/>
                </a:solidFill>
                <a:latin typeface="Lato"/>
                <a:ea typeface="Lato"/>
                <a:cs typeface="Lato"/>
                <a:sym typeface="Lato"/>
              </a:rPr>
              <a:t>NEQUE PORRO QUIS QUAM EST, QUI DOLOREM</a:t>
            </a:r>
            <a:endParaRPr sz="1050">
              <a:solidFill>
                <a:schemeClr val="lt1"/>
              </a:solidFill>
              <a:latin typeface="Lato"/>
              <a:ea typeface="Lato"/>
              <a:cs typeface="Lato"/>
              <a:sym typeface="Lato"/>
            </a:endParaRPr>
          </a:p>
        </p:txBody>
      </p:sp>
      <p:sp>
        <p:nvSpPr>
          <p:cNvPr id="181" name="Google Shape;181;p25"/>
          <p:cNvSpPr/>
          <p:nvPr/>
        </p:nvSpPr>
        <p:spPr>
          <a:xfrm>
            <a:off x="7098334" y="3532215"/>
            <a:ext cx="2068347" cy="57708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1050">
                <a:solidFill>
                  <a:schemeClr val="lt1"/>
                </a:solidFill>
                <a:latin typeface="Lato"/>
                <a:ea typeface="Lato"/>
                <a:cs typeface="Lato"/>
                <a:sym typeface="Lato"/>
              </a:rPr>
              <a:t>NEQUE PORRO QUIS QUAM EST, QUI DOLOREM</a:t>
            </a:r>
            <a:endParaRPr sz="1050">
              <a:solidFill>
                <a:schemeClr val="lt1"/>
              </a:solidFill>
              <a:latin typeface="Lato"/>
              <a:ea typeface="Lato"/>
              <a:cs typeface="Lato"/>
              <a:sym typeface="Lato"/>
            </a:endParaRPr>
          </a:p>
        </p:txBody>
      </p:sp>
      <p:sp>
        <p:nvSpPr>
          <p:cNvPr id="182" name="Google Shape;182;p25"/>
          <p:cNvSpPr/>
          <p:nvPr/>
        </p:nvSpPr>
        <p:spPr>
          <a:xfrm>
            <a:off x="9280188" y="3525115"/>
            <a:ext cx="2068347" cy="57708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1050">
                <a:solidFill>
                  <a:schemeClr val="lt1"/>
                </a:solidFill>
                <a:latin typeface="Lato"/>
                <a:ea typeface="Lato"/>
                <a:cs typeface="Lato"/>
                <a:sym typeface="Lato"/>
              </a:rPr>
              <a:t>NEQUE PORRO QUIS QUAM EST, QUI DOLOREM</a:t>
            </a:r>
            <a:endParaRPr sz="1050">
              <a:solidFill>
                <a:schemeClr val="lt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6"/>
          <p:cNvSpPr/>
          <p:nvPr/>
        </p:nvSpPr>
        <p:spPr>
          <a:xfrm>
            <a:off x="291548" y="5274365"/>
            <a:ext cx="1868556" cy="133847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26"/>
          <p:cNvSpPr/>
          <p:nvPr/>
        </p:nvSpPr>
        <p:spPr>
          <a:xfrm>
            <a:off x="783771" y="3429000"/>
            <a:ext cx="4297680" cy="2508069"/>
          </a:xfrm>
          <a:custGeom>
            <a:rect b="b" l="l" r="r" t="t"/>
            <a:pathLst>
              <a:path extrusionOk="0" h="2508069" w="4297680">
                <a:moveTo>
                  <a:pt x="0" y="0"/>
                </a:moveTo>
                <a:lnTo>
                  <a:pt x="4297680" y="0"/>
                </a:lnTo>
                <a:lnTo>
                  <a:pt x="4297680" y="2508069"/>
                </a:lnTo>
                <a:lnTo>
                  <a:pt x="0" y="2508069"/>
                </a:lnTo>
                <a:close/>
              </a:path>
            </a:pathLst>
          </a:custGeom>
          <a:solidFill>
            <a:schemeClr val="accent1"/>
          </a:solidFill>
          <a:ln cap="flat" cmpd="sng" w="12700">
            <a:solidFill>
              <a:srgbClr val="0A51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26"/>
          <p:cNvSpPr txBox="1"/>
          <p:nvPr/>
        </p:nvSpPr>
        <p:spPr>
          <a:xfrm>
            <a:off x="6060115" y="1843721"/>
            <a:ext cx="4985535" cy="1384995"/>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1400">
                <a:solidFill>
                  <a:schemeClr val="lt1"/>
                </a:solidFill>
                <a:latin typeface="Lato"/>
                <a:ea typeface="Lato"/>
                <a:cs typeface="Lato"/>
                <a:sym typeface="Lato"/>
              </a:rPr>
              <a:t>Lorem ipsum dolor sit amet, </a:t>
            </a:r>
            <a:r>
              <a:rPr b="1" lang="en-US" sz="1400">
                <a:solidFill>
                  <a:schemeClr val="lt1"/>
                </a:solidFill>
                <a:latin typeface="Lato"/>
                <a:ea typeface="Lato"/>
                <a:cs typeface="Lato"/>
                <a:sym typeface="Lato"/>
              </a:rPr>
              <a:t>cons </a:t>
            </a:r>
            <a:r>
              <a:rPr lang="en-US" sz="1400">
                <a:solidFill>
                  <a:schemeClr val="lt1"/>
                </a:solidFill>
                <a:latin typeface="Lato"/>
                <a:ea typeface="Lato"/>
                <a:cs typeface="Lato"/>
                <a:sym typeface="Lato"/>
              </a:rPr>
              <a:t>ectetur adipis cing</a:t>
            </a:r>
            <a:r>
              <a:rPr b="1" lang="en-US" sz="1400">
                <a:solidFill>
                  <a:schemeClr val="lt1"/>
                </a:solidFill>
                <a:latin typeface="Lato"/>
                <a:ea typeface="Lato"/>
                <a:cs typeface="Lato"/>
                <a:sym typeface="Lato"/>
              </a:rPr>
              <a:t> elit</a:t>
            </a:r>
            <a:r>
              <a:rPr lang="en-US" sz="1400">
                <a:solidFill>
                  <a:schemeClr val="lt1"/>
                </a:solidFill>
                <a:latin typeface="Lato"/>
                <a:ea typeface="Lato"/>
                <a:cs typeface="Lato"/>
                <a:sym typeface="Lato"/>
              </a:rPr>
              <a:t>, sed do eiusmod tempor incidi dunt ut labore et dolore magna aliqua. sit amet, conse ctetur adipi scing elit. sed do eiusmod tempor incid. do eiusmod tempor incidi</a:t>
            </a:r>
            <a:endParaRPr sz="1400">
              <a:solidFill>
                <a:schemeClr val="lt1"/>
              </a:solidFill>
              <a:latin typeface="Lato"/>
              <a:ea typeface="Lato"/>
              <a:cs typeface="Lato"/>
              <a:sym typeface="Lato"/>
            </a:endParaRPr>
          </a:p>
        </p:txBody>
      </p:sp>
      <p:sp>
        <p:nvSpPr>
          <p:cNvPr id="190" name="Google Shape;190;p26"/>
          <p:cNvSpPr txBox="1"/>
          <p:nvPr/>
        </p:nvSpPr>
        <p:spPr>
          <a:xfrm>
            <a:off x="6060115" y="4683034"/>
            <a:ext cx="4985535" cy="1061829"/>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1400">
                <a:solidFill>
                  <a:schemeClr val="lt1"/>
                </a:solidFill>
                <a:latin typeface="Lato"/>
                <a:ea typeface="Lato"/>
                <a:cs typeface="Lato"/>
                <a:sym typeface="Lato"/>
              </a:rPr>
              <a:t>Lorem ipsum dolor sit amet, </a:t>
            </a:r>
            <a:r>
              <a:rPr b="1" lang="en-US" sz="1400">
                <a:solidFill>
                  <a:schemeClr val="lt1"/>
                </a:solidFill>
                <a:latin typeface="Lato"/>
                <a:ea typeface="Lato"/>
                <a:cs typeface="Lato"/>
                <a:sym typeface="Lato"/>
              </a:rPr>
              <a:t>cons </a:t>
            </a:r>
            <a:r>
              <a:rPr lang="en-US" sz="1400">
                <a:solidFill>
                  <a:schemeClr val="lt1"/>
                </a:solidFill>
                <a:latin typeface="Lato"/>
                <a:ea typeface="Lato"/>
                <a:cs typeface="Lato"/>
                <a:sym typeface="Lato"/>
              </a:rPr>
              <a:t>ectetur adipis cing elit, sed do eiusmod tempor incidi dunt ut labore et dolore magna aliqua. sit</a:t>
            </a:r>
            <a:endParaRPr sz="1400">
              <a:solidFill>
                <a:schemeClr val="lt1"/>
              </a:solidFill>
              <a:latin typeface="Lato"/>
              <a:ea typeface="Lato"/>
              <a:cs typeface="Lato"/>
              <a:sym typeface="Lato"/>
            </a:endParaRPr>
          </a:p>
        </p:txBody>
      </p:sp>
      <p:sp>
        <p:nvSpPr>
          <p:cNvPr id="191" name="Google Shape;191;p26"/>
          <p:cNvSpPr/>
          <p:nvPr/>
        </p:nvSpPr>
        <p:spPr>
          <a:xfrm>
            <a:off x="6192637" y="680951"/>
            <a:ext cx="565972" cy="790040"/>
          </a:xfrm>
          <a:custGeom>
            <a:rect b="b" l="l" r="r" t="t"/>
            <a:pathLst>
              <a:path extrusionOk="0" h="84" w="62">
                <a:moveTo>
                  <a:pt x="43" y="18"/>
                </a:moveTo>
                <a:cubicBezTo>
                  <a:pt x="42" y="15"/>
                  <a:pt x="42" y="15"/>
                  <a:pt x="42" y="15"/>
                </a:cubicBezTo>
                <a:cubicBezTo>
                  <a:pt x="42" y="15"/>
                  <a:pt x="43" y="15"/>
                  <a:pt x="43" y="15"/>
                </a:cubicBezTo>
                <a:cubicBezTo>
                  <a:pt x="43" y="11"/>
                  <a:pt x="45" y="9"/>
                  <a:pt x="49" y="9"/>
                </a:cubicBezTo>
                <a:cubicBezTo>
                  <a:pt x="52" y="9"/>
                  <a:pt x="54" y="11"/>
                  <a:pt x="54" y="15"/>
                </a:cubicBezTo>
                <a:cubicBezTo>
                  <a:pt x="55" y="15"/>
                  <a:pt x="55" y="15"/>
                  <a:pt x="55" y="15"/>
                </a:cubicBezTo>
                <a:cubicBezTo>
                  <a:pt x="54" y="18"/>
                  <a:pt x="54" y="18"/>
                  <a:pt x="54" y="18"/>
                </a:cubicBezTo>
                <a:cubicBezTo>
                  <a:pt x="54" y="18"/>
                  <a:pt x="54" y="18"/>
                  <a:pt x="54" y="18"/>
                </a:cubicBezTo>
                <a:cubicBezTo>
                  <a:pt x="53" y="18"/>
                  <a:pt x="53" y="18"/>
                  <a:pt x="53" y="18"/>
                </a:cubicBezTo>
                <a:cubicBezTo>
                  <a:pt x="52" y="20"/>
                  <a:pt x="51" y="22"/>
                  <a:pt x="49" y="22"/>
                </a:cubicBezTo>
                <a:cubicBezTo>
                  <a:pt x="46" y="22"/>
                  <a:pt x="45" y="20"/>
                  <a:pt x="44" y="18"/>
                </a:cubicBezTo>
                <a:cubicBezTo>
                  <a:pt x="43" y="18"/>
                  <a:pt x="43" y="18"/>
                  <a:pt x="43" y="18"/>
                </a:cubicBezTo>
                <a:cubicBezTo>
                  <a:pt x="43" y="18"/>
                  <a:pt x="43" y="18"/>
                  <a:pt x="43" y="18"/>
                </a:cubicBezTo>
                <a:close/>
                <a:moveTo>
                  <a:pt x="62" y="52"/>
                </a:moveTo>
                <a:cubicBezTo>
                  <a:pt x="62" y="53"/>
                  <a:pt x="61" y="55"/>
                  <a:pt x="59" y="55"/>
                </a:cubicBezTo>
                <a:cubicBezTo>
                  <a:pt x="58" y="55"/>
                  <a:pt x="57" y="53"/>
                  <a:pt x="57" y="52"/>
                </a:cubicBezTo>
                <a:cubicBezTo>
                  <a:pt x="57" y="33"/>
                  <a:pt x="57" y="33"/>
                  <a:pt x="57" y="33"/>
                </a:cubicBezTo>
                <a:cubicBezTo>
                  <a:pt x="56" y="46"/>
                  <a:pt x="56" y="46"/>
                  <a:pt x="56" y="46"/>
                </a:cubicBezTo>
                <a:cubicBezTo>
                  <a:pt x="56" y="81"/>
                  <a:pt x="56" y="81"/>
                  <a:pt x="56" y="81"/>
                </a:cubicBezTo>
                <a:cubicBezTo>
                  <a:pt x="56" y="83"/>
                  <a:pt x="54" y="84"/>
                  <a:pt x="53" y="84"/>
                </a:cubicBezTo>
                <a:cubicBezTo>
                  <a:pt x="51" y="84"/>
                  <a:pt x="50" y="83"/>
                  <a:pt x="50" y="81"/>
                </a:cubicBezTo>
                <a:cubicBezTo>
                  <a:pt x="50" y="53"/>
                  <a:pt x="50" y="53"/>
                  <a:pt x="50" y="53"/>
                </a:cubicBezTo>
                <a:cubicBezTo>
                  <a:pt x="49" y="53"/>
                  <a:pt x="49" y="52"/>
                  <a:pt x="49" y="52"/>
                </a:cubicBezTo>
                <a:cubicBezTo>
                  <a:pt x="48" y="52"/>
                  <a:pt x="47" y="53"/>
                  <a:pt x="47" y="53"/>
                </a:cubicBezTo>
                <a:cubicBezTo>
                  <a:pt x="47" y="81"/>
                  <a:pt x="47" y="81"/>
                  <a:pt x="47" y="81"/>
                </a:cubicBezTo>
                <a:cubicBezTo>
                  <a:pt x="47" y="83"/>
                  <a:pt x="46" y="84"/>
                  <a:pt x="44" y="84"/>
                </a:cubicBezTo>
                <a:cubicBezTo>
                  <a:pt x="43" y="84"/>
                  <a:pt x="42" y="83"/>
                  <a:pt x="42" y="81"/>
                </a:cubicBezTo>
                <a:cubicBezTo>
                  <a:pt x="42" y="46"/>
                  <a:pt x="42" y="46"/>
                  <a:pt x="42" y="46"/>
                </a:cubicBezTo>
                <a:cubicBezTo>
                  <a:pt x="40" y="33"/>
                  <a:pt x="40" y="33"/>
                  <a:pt x="40" y="33"/>
                </a:cubicBezTo>
                <a:cubicBezTo>
                  <a:pt x="38" y="41"/>
                  <a:pt x="38" y="41"/>
                  <a:pt x="38" y="41"/>
                </a:cubicBezTo>
                <a:cubicBezTo>
                  <a:pt x="38" y="41"/>
                  <a:pt x="35" y="42"/>
                  <a:pt x="32" y="42"/>
                </a:cubicBezTo>
                <a:cubicBezTo>
                  <a:pt x="32" y="45"/>
                  <a:pt x="33" y="48"/>
                  <a:pt x="33" y="52"/>
                </a:cubicBezTo>
                <a:cubicBezTo>
                  <a:pt x="33" y="63"/>
                  <a:pt x="30" y="74"/>
                  <a:pt x="27" y="84"/>
                </a:cubicBezTo>
                <a:cubicBezTo>
                  <a:pt x="24" y="82"/>
                  <a:pt x="20" y="81"/>
                  <a:pt x="16" y="81"/>
                </a:cubicBezTo>
                <a:cubicBezTo>
                  <a:pt x="13" y="81"/>
                  <a:pt x="9" y="82"/>
                  <a:pt x="6" y="84"/>
                </a:cubicBezTo>
                <a:cubicBezTo>
                  <a:pt x="2" y="74"/>
                  <a:pt x="0" y="63"/>
                  <a:pt x="0" y="51"/>
                </a:cubicBezTo>
                <a:cubicBezTo>
                  <a:pt x="0" y="32"/>
                  <a:pt x="6" y="14"/>
                  <a:pt x="16" y="0"/>
                </a:cubicBezTo>
                <a:cubicBezTo>
                  <a:pt x="24" y="10"/>
                  <a:pt x="29" y="23"/>
                  <a:pt x="31" y="36"/>
                </a:cubicBezTo>
                <a:cubicBezTo>
                  <a:pt x="34" y="36"/>
                  <a:pt x="34" y="36"/>
                  <a:pt x="34" y="36"/>
                </a:cubicBezTo>
                <a:cubicBezTo>
                  <a:pt x="36" y="29"/>
                  <a:pt x="36" y="29"/>
                  <a:pt x="36" y="29"/>
                </a:cubicBezTo>
                <a:cubicBezTo>
                  <a:pt x="37" y="26"/>
                  <a:pt x="39" y="23"/>
                  <a:pt x="42" y="23"/>
                </a:cubicBezTo>
                <a:cubicBezTo>
                  <a:pt x="55" y="23"/>
                  <a:pt x="55" y="23"/>
                  <a:pt x="55" y="23"/>
                </a:cubicBezTo>
                <a:cubicBezTo>
                  <a:pt x="59" y="23"/>
                  <a:pt x="61" y="27"/>
                  <a:pt x="61" y="30"/>
                </a:cubicBezTo>
                <a:lnTo>
                  <a:pt x="62" y="52"/>
                </a:lnTo>
                <a:close/>
                <a:moveTo>
                  <a:pt x="30" y="42"/>
                </a:moveTo>
                <a:cubicBezTo>
                  <a:pt x="29" y="42"/>
                  <a:pt x="29" y="42"/>
                  <a:pt x="29" y="42"/>
                </a:cubicBezTo>
                <a:cubicBezTo>
                  <a:pt x="24" y="42"/>
                  <a:pt x="23" y="41"/>
                  <a:pt x="23" y="39"/>
                </a:cubicBezTo>
                <a:cubicBezTo>
                  <a:pt x="23" y="37"/>
                  <a:pt x="25" y="36"/>
                  <a:pt x="25" y="36"/>
                </a:cubicBezTo>
                <a:cubicBezTo>
                  <a:pt x="29" y="36"/>
                  <a:pt x="29" y="36"/>
                  <a:pt x="29" y="36"/>
                </a:cubicBezTo>
                <a:cubicBezTo>
                  <a:pt x="27" y="26"/>
                  <a:pt x="23" y="15"/>
                  <a:pt x="16" y="6"/>
                </a:cubicBezTo>
                <a:cubicBezTo>
                  <a:pt x="8" y="19"/>
                  <a:pt x="3" y="34"/>
                  <a:pt x="3" y="50"/>
                </a:cubicBezTo>
                <a:cubicBezTo>
                  <a:pt x="3" y="59"/>
                  <a:pt x="5" y="69"/>
                  <a:pt x="8" y="77"/>
                </a:cubicBezTo>
                <a:cubicBezTo>
                  <a:pt x="11" y="76"/>
                  <a:pt x="13" y="75"/>
                  <a:pt x="16" y="75"/>
                </a:cubicBezTo>
                <a:cubicBezTo>
                  <a:pt x="20" y="75"/>
                  <a:pt x="22" y="76"/>
                  <a:pt x="25" y="77"/>
                </a:cubicBezTo>
                <a:cubicBezTo>
                  <a:pt x="28" y="69"/>
                  <a:pt x="30" y="59"/>
                  <a:pt x="30" y="50"/>
                </a:cubicBezTo>
                <a:cubicBezTo>
                  <a:pt x="30" y="47"/>
                  <a:pt x="30" y="45"/>
                  <a:pt x="30" y="42"/>
                </a:cubicBezTo>
                <a:close/>
                <a:moveTo>
                  <a:pt x="14" y="49"/>
                </a:moveTo>
                <a:cubicBezTo>
                  <a:pt x="14" y="57"/>
                  <a:pt x="15" y="65"/>
                  <a:pt x="15" y="73"/>
                </a:cubicBezTo>
                <a:cubicBezTo>
                  <a:pt x="16" y="72"/>
                  <a:pt x="16" y="71"/>
                  <a:pt x="16" y="71"/>
                </a:cubicBezTo>
                <a:cubicBezTo>
                  <a:pt x="17" y="71"/>
                  <a:pt x="17" y="72"/>
                  <a:pt x="18" y="73"/>
                </a:cubicBezTo>
                <a:cubicBezTo>
                  <a:pt x="18" y="65"/>
                  <a:pt x="19" y="57"/>
                  <a:pt x="19" y="49"/>
                </a:cubicBezTo>
                <a:cubicBezTo>
                  <a:pt x="19" y="34"/>
                  <a:pt x="18" y="21"/>
                  <a:pt x="16" y="10"/>
                </a:cubicBezTo>
                <a:cubicBezTo>
                  <a:pt x="15" y="21"/>
                  <a:pt x="14" y="34"/>
                  <a:pt x="14" y="49"/>
                </a:cubicBezTo>
                <a:close/>
              </a:path>
            </a:pathLst>
          </a:custGeom>
          <a:solidFill>
            <a:schemeClr val="lt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92" name="Google Shape;192;p26"/>
          <p:cNvSpPr/>
          <p:nvPr/>
        </p:nvSpPr>
        <p:spPr>
          <a:xfrm>
            <a:off x="6192637" y="4064735"/>
            <a:ext cx="601133" cy="416984"/>
          </a:xfrm>
          <a:custGeom>
            <a:rect b="b" l="l" r="r" t="t"/>
            <a:pathLst>
              <a:path extrusionOk="0" h="97" w="141">
                <a:moveTo>
                  <a:pt x="119" y="25"/>
                </a:moveTo>
                <a:cubicBezTo>
                  <a:pt x="119" y="35"/>
                  <a:pt x="111" y="43"/>
                  <a:pt x="102" y="43"/>
                </a:cubicBezTo>
                <a:cubicBezTo>
                  <a:pt x="92" y="43"/>
                  <a:pt x="84" y="35"/>
                  <a:pt x="84" y="25"/>
                </a:cubicBezTo>
                <a:cubicBezTo>
                  <a:pt x="84" y="15"/>
                  <a:pt x="92" y="7"/>
                  <a:pt x="102" y="7"/>
                </a:cubicBezTo>
                <a:cubicBezTo>
                  <a:pt x="111" y="7"/>
                  <a:pt x="119" y="15"/>
                  <a:pt x="119" y="25"/>
                </a:cubicBezTo>
                <a:close/>
                <a:moveTo>
                  <a:pt x="139" y="78"/>
                </a:moveTo>
                <a:cubicBezTo>
                  <a:pt x="134" y="76"/>
                  <a:pt x="127" y="73"/>
                  <a:pt x="125" y="75"/>
                </a:cubicBezTo>
                <a:cubicBezTo>
                  <a:pt x="125" y="75"/>
                  <a:pt x="125" y="75"/>
                  <a:pt x="125" y="76"/>
                </a:cubicBezTo>
                <a:cubicBezTo>
                  <a:pt x="125" y="78"/>
                  <a:pt x="124" y="79"/>
                  <a:pt x="123" y="80"/>
                </a:cubicBezTo>
                <a:cubicBezTo>
                  <a:pt x="120" y="82"/>
                  <a:pt x="113" y="80"/>
                  <a:pt x="105" y="77"/>
                </a:cubicBezTo>
                <a:cubicBezTo>
                  <a:pt x="100" y="76"/>
                  <a:pt x="93" y="73"/>
                  <a:pt x="91" y="75"/>
                </a:cubicBezTo>
                <a:cubicBezTo>
                  <a:pt x="91" y="75"/>
                  <a:pt x="91" y="75"/>
                  <a:pt x="91" y="76"/>
                </a:cubicBezTo>
                <a:cubicBezTo>
                  <a:pt x="91" y="78"/>
                  <a:pt x="90" y="79"/>
                  <a:pt x="89" y="80"/>
                </a:cubicBezTo>
                <a:cubicBezTo>
                  <a:pt x="86" y="82"/>
                  <a:pt x="79" y="80"/>
                  <a:pt x="71" y="77"/>
                </a:cubicBezTo>
                <a:cubicBezTo>
                  <a:pt x="66" y="76"/>
                  <a:pt x="59" y="73"/>
                  <a:pt x="57" y="75"/>
                </a:cubicBezTo>
                <a:cubicBezTo>
                  <a:pt x="57" y="75"/>
                  <a:pt x="57" y="75"/>
                  <a:pt x="57" y="76"/>
                </a:cubicBezTo>
                <a:cubicBezTo>
                  <a:pt x="57" y="78"/>
                  <a:pt x="56" y="79"/>
                  <a:pt x="55" y="80"/>
                </a:cubicBezTo>
                <a:cubicBezTo>
                  <a:pt x="51" y="82"/>
                  <a:pt x="45" y="80"/>
                  <a:pt x="37" y="77"/>
                </a:cubicBezTo>
                <a:cubicBezTo>
                  <a:pt x="32" y="76"/>
                  <a:pt x="25" y="73"/>
                  <a:pt x="23" y="75"/>
                </a:cubicBezTo>
                <a:cubicBezTo>
                  <a:pt x="23" y="75"/>
                  <a:pt x="23" y="75"/>
                  <a:pt x="23" y="76"/>
                </a:cubicBezTo>
                <a:cubicBezTo>
                  <a:pt x="23" y="78"/>
                  <a:pt x="22" y="79"/>
                  <a:pt x="20" y="81"/>
                </a:cubicBezTo>
                <a:cubicBezTo>
                  <a:pt x="18" y="82"/>
                  <a:pt x="15" y="83"/>
                  <a:pt x="11" y="83"/>
                </a:cubicBezTo>
                <a:cubicBezTo>
                  <a:pt x="10" y="83"/>
                  <a:pt x="8" y="82"/>
                  <a:pt x="5" y="82"/>
                </a:cubicBezTo>
                <a:cubicBezTo>
                  <a:pt x="5" y="90"/>
                  <a:pt x="5" y="90"/>
                  <a:pt x="5" y="90"/>
                </a:cubicBezTo>
                <a:cubicBezTo>
                  <a:pt x="15" y="91"/>
                  <a:pt x="21" y="91"/>
                  <a:pt x="21" y="87"/>
                </a:cubicBezTo>
                <a:cubicBezTo>
                  <a:pt x="21" y="75"/>
                  <a:pt x="55" y="97"/>
                  <a:pt x="55" y="87"/>
                </a:cubicBezTo>
                <a:cubicBezTo>
                  <a:pt x="55" y="75"/>
                  <a:pt x="89" y="97"/>
                  <a:pt x="89" y="87"/>
                </a:cubicBezTo>
                <a:cubicBezTo>
                  <a:pt x="89" y="75"/>
                  <a:pt x="123" y="97"/>
                  <a:pt x="123" y="87"/>
                </a:cubicBezTo>
                <a:cubicBezTo>
                  <a:pt x="123" y="80"/>
                  <a:pt x="132" y="83"/>
                  <a:pt x="141" y="86"/>
                </a:cubicBezTo>
                <a:cubicBezTo>
                  <a:pt x="141" y="78"/>
                  <a:pt x="141" y="78"/>
                  <a:pt x="141" y="78"/>
                </a:cubicBezTo>
                <a:cubicBezTo>
                  <a:pt x="141" y="78"/>
                  <a:pt x="140" y="78"/>
                  <a:pt x="139" y="78"/>
                </a:cubicBezTo>
                <a:close/>
                <a:moveTo>
                  <a:pt x="139" y="64"/>
                </a:moveTo>
                <a:cubicBezTo>
                  <a:pt x="134" y="62"/>
                  <a:pt x="127" y="59"/>
                  <a:pt x="125" y="61"/>
                </a:cubicBezTo>
                <a:cubicBezTo>
                  <a:pt x="125" y="61"/>
                  <a:pt x="125" y="61"/>
                  <a:pt x="125" y="62"/>
                </a:cubicBezTo>
                <a:cubicBezTo>
                  <a:pt x="125" y="64"/>
                  <a:pt x="124" y="65"/>
                  <a:pt x="123" y="66"/>
                </a:cubicBezTo>
                <a:cubicBezTo>
                  <a:pt x="120" y="68"/>
                  <a:pt x="113" y="66"/>
                  <a:pt x="105" y="64"/>
                </a:cubicBezTo>
                <a:cubicBezTo>
                  <a:pt x="100" y="62"/>
                  <a:pt x="93" y="59"/>
                  <a:pt x="91" y="61"/>
                </a:cubicBezTo>
                <a:cubicBezTo>
                  <a:pt x="91" y="61"/>
                  <a:pt x="91" y="61"/>
                  <a:pt x="91" y="62"/>
                </a:cubicBezTo>
                <a:cubicBezTo>
                  <a:pt x="91" y="64"/>
                  <a:pt x="90" y="65"/>
                  <a:pt x="89" y="66"/>
                </a:cubicBezTo>
                <a:cubicBezTo>
                  <a:pt x="86" y="68"/>
                  <a:pt x="79" y="66"/>
                  <a:pt x="71" y="64"/>
                </a:cubicBezTo>
                <a:cubicBezTo>
                  <a:pt x="66" y="62"/>
                  <a:pt x="59" y="59"/>
                  <a:pt x="57" y="61"/>
                </a:cubicBezTo>
                <a:cubicBezTo>
                  <a:pt x="57" y="61"/>
                  <a:pt x="57" y="61"/>
                  <a:pt x="57" y="62"/>
                </a:cubicBezTo>
                <a:cubicBezTo>
                  <a:pt x="57" y="64"/>
                  <a:pt x="56" y="65"/>
                  <a:pt x="55" y="66"/>
                </a:cubicBezTo>
                <a:cubicBezTo>
                  <a:pt x="51" y="68"/>
                  <a:pt x="45" y="66"/>
                  <a:pt x="37" y="64"/>
                </a:cubicBezTo>
                <a:cubicBezTo>
                  <a:pt x="32" y="62"/>
                  <a:pt x="25" y="59"/>
                  <a:pt x="23" y="61"/>
                </a:cubicBezTo>
                <a:cubicBezTo>
                  <a:pt x="23" y="61"/>
                  <a:pt x="23" y="61"/>
                  <a:pt x="23" y="62"/>
                </a:cubicBezTo>
                <a:cubicBezTo>
                  <a:pt x="23" y="64"/>
                  <a:pt x="22" y="66"/>
                  <a:pt x="20" y="67"/>
                </a:cubicBezTo>
                <a:cubicBezTo>
                  <a:pt x="18" y="68"/>
                  <a:pt x="15" y="69"/>
                  <a:pt x="11" y="69"/>
                </a:cubicBezTo>
                <a:cubicBezTo>
                  <a:pt x="10" y="69"/>
                  <a:pt x="8" y="68"/>
                  <a:pt x="5" y="68"/>
                </a:cubicBezTo>
                <a:cubicBezTo>
                  <a:pt x="5" y="76"/>
                  <a:pt x="5" y="76"/>
                  <a:pt x="5" y="76"/>
                </a:cubicBezTo>
                <a:cubicBezTo>
                  <a:pt x="15" y="77"/>
                  <a:pt x="21" y="77"/>
                  <a:pt x="21" y="73"/>
                </a:cubicBezTo>
                <a:cubicBezTo>
                  <a:pt x="21" y="61"/>
                  <a:pt x="55" y="84"/>
                  <a:pt x="55" y="73"/>
                </a:cubicBezTo>
                <a:cubicBezTo>
                  <a:pt x="55" y="61"/>
                  <a:pt x="89" y="84"/>
                  <a:pt x="89" y="73"/>
                </a:cubicBezTo>
                <a:cubicBezTo>
                  <a:pt x="89" y="61"/>
                  <a:pt x="123" y="84"/>
                  <a:pt x="123" y="73"/>
                </a:cubicBezTo>
                <a:cubicBezTo>
                  <a:pt x="123" y="66"/>
                  <a:pt x="132" y="69"/>
                  <a:pt x="141" y="72"/>
                </a:cubicBezTo>
                <a:cubicBezTo>
                  <a:pt x="141" y="64"/>
                  <a:pt x="141" y="64"/>
                  <a:pt x="141" y="64"/>
                </a:cubicBezTo>
                <a:cubicBezTo>
                  <a:pt x="141" y="64"/>
                  <a:pt x="140" y="64"/>
                  <a:pt x="139" y="64"/>
                </a:cubicBezTo>
                <a:close/>
                <a:moveTo>
                  <a:pt x="126" y="48"/>
                </a:moveTo>
                <a:cubicBezTo>
                  <a:pt x="121" y="51"/>
                  <a:pt x="101" y="67"/>
                  <a:pt x="77" y="34"/>
                </a:cubicBezTo>
                <a:cubicBezTo>
                  <a:pt x="53" y="0"/>
                  <a:pt x="18" y="15"/>
                  <a:pt x="18" y="15"/>
                </a:cubicBezTo>
                <a:cubicBezTo>
                  <a:pt x="18" y="15"/>
                  <a:pt x="0" y="21"/>
                  <a:pt x="5" y="29"/>
                </a:cubicBezTo>
                <a:cubicBezTo>
                  <a:pt x="10" y="36"/>
                  <a:pt x="20" y="30"/>
                  <a:pt x="20" y="30"/>
                </a:cubicBezTo>
                <a:cubicBezTo>
                  <a:pt x="42" y="17"/>
                  <a:pt x="58" y="35"/>
                  <a:pt x="58" y="35"/>
                </a:cubicBezTo>
                <a:cubicBezTo>
                  <a:pt x="5" y="57"/>
                  <a:pt x="5" y="57"/>
                  <a:pt x="5" y="57"/>
                </a:cubicBezTo>
                <a:cubicBezTo>
                  <a:pt x="5" y="64"/>
                  <a:pt x="5" y="64"/>
                  <a:pt x="5" y="64"/>
                </a:cubicBezTo>
                <a:cubicBezTo>
                  <a:pt x="11" y="65"/>
                  <a:pt x="15" y="65"/>
                  <a:pt x="17" y="64"/>
                </a:cubicBezTo>
                <a:cubicBezTo>
                  <a:pt x="18" y="63"/>
                  <a:pt x="19" y="63"/>
                  <a:pt x="19" y="62"/>
                </a:cubicBezTo>
                <a:cubicBezTo>
                  <a:pt x="19" y="59"/>
                  <a:pt x="20" y="58"/>
                  <a:pt x="21" y="58"/>
                </a:cubicBezTo>
                <a:cubicBezTo>
                  <a:pt x="24" y="55"/>
                  <a:pt x="31" y="57"/>
                  <a:pt x="38" y="60"/>
                </a:cubicBezTo>
                <a:cubicBezTo>
                  <a:pt x="44" y="62"/>
                  <a:pt x="51" y="64"/>
                  <a:pt x="53" y="63"/>
                </a:cubicBezTo>
                <a:cubicBezTo>
                  <a:pt x="53" y="63"/>
                  <a:pt x="53" y="63"/>
                  <a:pt x="53" y="62"/>
                </a:cubicBezTo>
                <a:cubicBezTo>
                  <a:pt x="53" y="59"/>
                  <a:pt x="54" y="58"/>
                  <a:pt x="55" y="58"/>
                </a:cubicBezTo>
                <a:cubicBezTo>
                  <a:pt x="58" y="55"/>
                  <a:pt x="65" y="57"/>
                  <a:pt x="72" y="60"/>
                </a:cubicBezTo>
                <a:cubicBezTo>
                  <a:pt x="78" y="62"/>
                  <a:pt x="85" y="64"/>
                  <a:pt x="87" y="63"/>
                </a:cubicBezTo>
                <a:cubicBezTo>
                  <a:pt x="87" y="63"/>
                  <a:pt x="87" y="63"/>
                  <a:pt x="87" y="62"/>
                </a:cubicBezTo>
                <a:cubicBezTo>
                  <a:pt x="87" y="59"/>
                  <a:pt x="88" y="58"/>
                  <a:pt x="89" y="58"/>
                </a:cubicBezTo>
                <a:cubicBezTo>
                  <a:pt x="92" y="55"/>
                  <a:pt x="99" y="57"/>
                  <a:pt x="107" y="60"/>
                </a:cubicBezTo>
                <a:cubicBezTo>
                  <a:pt x="112" y="62"/>
                  <a:pt x="119" y="64"/>
                  <a:pt x="121" y="63"/>
                </a:cubicBezTo>
                <a:cubicBezTo>
                  <a:pt x="121" y="63"/>
                  <a:pt x="121" y="63"/>
                  <a:pt x="121" y="62"/>
                </a:cubicBezTo>
                <a:cubicBezTo>
                  <a:pt x="121" y="59"/>
                  <a:pt x="122" y="58"/>
                  <a:pt x="123" y="58"/>
                </a:cubicBezTo>
                <a:cubicBezTo>
                  <a:pt x="126" y="55"/>
                  <a:pt x="133" y="57"/>
                  <a:pt x="141" y="60"/>
                </a:cubicBezTo>
                <a:cubicBezTo>
                  <a:pt x="141" y="60"/>
                  <a:pt x="141" y="60"/>
                  <a:pt x="141" y="60"/>
                </a:cubicBezTo>
                <a:cubicBezTo>
                  <a:pt x="141" y="52"/>
                  <a:pt x="141" y="52"/>
                  <a:pt x="141" y="52"/>
                </a:cubicBezTo>
                <a:cubicBezTo>
                  <a:pt x="136" y="45"/>
                  <a:pt x="131" y="45"/>
                  <a:pt x="126" y="48"/>
                </a:cubicBezTo>
                <a:close/>
              </a:path>
            </a:pathLst>
          </a:custGeom>
          <a:solidFill>
            <a:schemeClr val="lt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93" name="Google Shape;193;p26"/>
          <p:cNvSpPr txBox="1"/>
          <p:nvPr/>
        </p:nvSpPr>
        <p:spPr>
          <a:xfrm>
            <a:off x="783771" y="1470991"/>
            <a:ext cx="2423255" cy="141654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i="1" lang="en-US" sz="2000">
                <a:solidFill>
                  <a:schemeClr val="accent3"/>
                </a:solidFill>
                <a:latin typeface="Lato Black"/>
                <a:ea typeface="Lato Black"/>
                <a:cs typeface="Lato Black"/>
                <a:sym typeface="Lato Black"/>
              </a:rPr>
              <a:t>Sed Do Eiusmod Tempor Incidi Dunt Ut</a:t>
            </a:r>
            <a:endParaRPr i="1" sz="2000">
              <a:solidFill>
                <a:schemeClr val="accent3"/>
              </a:solidFill>
              <a:latin typeface="Lato Black"/>
              <a:ea typeface="Lato Black"/>
              <a:cs typeface="Lato Black"/>
              <a:sym typeface="Lato Black"/>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7"/>
          <p:cNvSpPr/>
          <p:nvPr/>
        </p:nvSpPr>
        <p:spPr>
          <a:xfrm>
            <a:off x="5878286" y="2664823"/>
            <a:ext cx="2455817" cy="3122023"/>
          </a:xfrm>
          <a:custGeom>
            <a:rect b="b" l="l" r="r" t="t"/>
            <a:pathLst>
              <a:path extrusionOk="0" h="3122023" w="2455817">
                <a:moveTo>
                  <a:pt x="0" y="0"/>
                </a:moveTo>
                <a:lnTo>
                  <a:pt x="2455817" y="0"/>
                </a:lnTo>
                <a:lnTo>
                  <a:pt x="2455817" y="3122023"/>
                </a:lnTo>
                <a:lnTo>
                  <a:pt x="0" y="3122023"/>
                </a:lnTo>
                <a:close/>
              </a:path>
            </a:pathLst>
          </a:custGeom>
          <a:solidFill>
            <a:schemeClr val="accent1"/>
          </a:solidFill>
          <a:ln cap="flat" cmpd="sng" w="12700">
            <a:solidFill>
              <a:srgbClr val="0A51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27"/>
          <p:cNvSpPr/>
          <p:nvPr/>
        </p:nvSpPr>
        <p:spPr>
          <a:xfrm>
            <a:off x="3122402" y="2664823"/>
            <a:ext cx="2455817" cy="3122023"/>
          </a:xfrm>
          <a:custGeom>
            <a:rect b="b" l="l" r="r" t="t"/>
            <a:pathLst>
              <a:path extrusionOk="0" h="3122023" w="2455817">
                <a:moveTo>
                  <a:pt x="0" y="0"/>
                </a:moveTo>
                <a:lnTo>
                  <a:pt x="2455817" y="0"/>
                </a:lnTo>
                <a:lnTo>
                  <a:pt x="2455817" y="3122023"/>
                </a:lnTo>
                <a:lnTo>
                  <a:pt x="0" y="3122023"/>
                </a:lnTo>
                <a:close/>
              </a:path>
            </a:pathLst>
          </a:custGeom>
          <a:solidFill>
            <a:schemeClr val="accent1"/>
          </a:solidFill>
          <a:ln cap="flat" cmpd="sng" w="12700">
            <a:solidFill>
              <a:srgbClr val="0A51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27"/>
          <p:cNvSpPr/>
          <p:nvPr/>
        </p:nvSpPr>
        <p:spPr>
          <a:xfrm>
            <a:off x="366517" y="2664823"/>
            <a:ext cx="2455817" cy="3122023"/>
          </a:xfrm>
          <a:custGeom>
            <a:rect b="b" l="l" r="r" t="t"/>
            <a:pathLst>
              <a:path extrusionOk="0" h="3122023" w="2455817">
                <a:moveTo>
                  <a:pt x="0" y="0"/>
                </a:moveTo>
                <a:lnTo>
                  <a:pt x="2455817" y="0"/>
                </a:lnTo>
                <a:lnTo>
                  <a:pt x="2455817" y="3122023"/>
                </a:lnTo>
                <a:lnTo>
                  <a:pt x="0" y="3122023"/>
                </a:lnTo>
                <a:close/>
              </a:path>
            </a:pathLst>
          </a:custGeom>
          <a:solidFill>
            <a:schemeClr val="accent1"/>
          </a:solidFill>
          <a:ln cap="flat" cmpd="sng" w="12700">
            <a:solidFill>
              <a:srgbClr val="0A51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27"/>
          <p:cNvSpPr/>
          <p:nvPr/>
        </p:nvSpPr>
        <p:spPr>
          <a:xfrm>
            <a:off x="694650" y="440745"/>
            <a:ext cx="4642128"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chemeClr val="accent3"/>
                </a:solidFill>
                <a:latin typeface="Montserrat"/>
                <a:ea typeface="Montserrat"/>
                <a:cs typeface="Montserrat"/>
                <a:sym typeface="Montserrat"/>
              </a:rPr>
              <a:t>Galery </a:t>
            </a:r>
            <a:r>
              <a:rPr lang="en-US" sz="4000">
                <a:solidFill>
                  <a:srgbClr val="3F3F3F"/>
                </a:solidFill>
                <a:latin typeface="Montserrat"/>
                <a:ea typeface="Montserrat"/>
                <a:cs typeface="Montserrat"/>
                <a:sym typeface="Montserrat"/>
              </a:rPr>
              <a:t>Picture</a:t>
            </a:r>
            <a:endParaRPr sz="4000">
              <a:solidFill>
                <a:srgbClr val="3F3F3F"/>
              </a:solidFill>
              <a:latin typeface="Montserrat"/>
              <a:ea typeface="Montserrat"/>
              <a:cs typeface="Montserrat"/>
              <a:sym typeface="Montserrat"/>
            </a:endParaRPr>
          </a:p>
        </p:txBody>
      </p:sp>
      <p:sp>
        <p:nvSpPr>
          <p:cNvPr id="202" name="Google Shape;202;p27"/>
          <p:cNvSpPr txBox="1"/>
          <p:nvPr/>
        </p:nvSpPr>
        <p:spPr>
          <a:xfrm>
            <a:off x="697735" y="1360826"/>
            <a:ext cx="4458204" cy="57708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1050">
                <a:solidFill>
                  <a:srgbClr val="A5A5A5"/>
                </a:solidFill>
                <a:latin typeface="Lato"/>
                <a:ea typeface="Lato"/>
                <a:cs typeface="Lato"/>
                <a:sym typeface="Lato"/>
              </a:rPr>
              <a:t>Lorem ipsum dolor sit amet, cons ectetur adipis cing elit, sed do eiusmod tempor incidi dunt ut labore et dolore magna aliqua. sit amet, </a:t>
            </a:r>
            <a:endParaRPr/>
          </a:p>
        </p:txBody>
      </p:sp>
      <p:sp>
        <p:nvSpPr>
          <p:cNvPr id="203" name="Google Shape;203;p27"/>
          <p:cNvSpPr txBox="1"/>
          <p:nvPr/>
        </p:nvSpPr>
        <p:spPr>
          <a:xfrm>
            <a:off x="9018811" y="3963962"/>
            <a:ext cx="2007000" cy="147732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i="1" lang="en-US" sz="2000">
                <a:solidFill>
                  <a:schemeClr val="lt1"/>
                </a:solidFill>
                <a:latin typeface="Lato Light"/>
                <a:ea typeface="Lato Light"/>
                <a:cs typeface="Lato Light"/>
                <a:sym typeface="Lato Light"/>
              </a:rPr>
              <a:t>Sed Do Eiusmod Tempor Incidi Dunt Ut</a:t>
            </a:r>
            <a:endParaRPr i="1" sz="2000">
              <a:solidFill>
                <a:schemeClr val="lt1"/>
              </a:solidFill>
              <a:latin typeface="Lato Light"/>
              <a:ea typeface="Lato Light"/>
              <a:cs typeface="Lato Light"/>
              <a:sym typeface="Lato Light"/>
            </a:endParaRPr>
          </a:p>
        </p:txBody>
      </p:sp>
      <p:sp>
        <p:nvSpPr>
          <p:cNvPr id="204" name="Google Shape;204;p27"/>
          <p:cNvSpPr/>
          <p:nvPr/>
        </p:nvSpPr>
        <p:spPr>
          <a:xfrm rot="10800000">
            <a:off x="9085071" y="3352799"/>
            <a:ext cx="437322" cy="344556"/>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Blue">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coreProperties>
</file>