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1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FFFF66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47625" y="59249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375" y="377285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853"/>
            <a:ext cx="4557245" cy="238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3426"/>
            <a:ext cx="3790950" cy="26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4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47625" y="59249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36" y="1219200"/>
            <a:ext cx="885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87236"/>
            <a:ext cx="73612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4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47625" y="59249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82" y="1115713"/>
            <a:ext cx="885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667000"/>
            <a:ext cx="5410200" cy="395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00" y="1981768"/>
            <a:ext cx="885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97874" y="5410200"/>
            <a:ext cx="2590800" cy="527489"/>
          </a:xfrm>
          <a:prstGeom prst="wedgeRoundRectCallout">
            <a:avLst>
              <a:gd name="adj1" fmla="val 162054"/>
              <a:gd name="adj2" fmla="val -15287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47625" y="59249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82" y="1115713"/>
            <a:ext cx="885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" y="1905000"/>
            <a:ext cx="27555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51" y="1649146"/>
            <a:ext cx="2638425" cy="25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56" y="1666875"/>
            <a:ext cx="279276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J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 rot="19488852">
            <a:off x="1933011" y="2629105"/>
            <a:ext cx="5666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 CÁC EM HỌC TỐT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9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3700" y="533405"/>
            <a:ext cx="2535238" cy="1146177"/>
            <a:chOff x="144" y="911"/>
            <a:chExt cx="1597" cy="722"/>
          </a:xfrm>
        </p:grpSpPr>
        <p:sp>
          <p:nvSpPr>
            <p:cNvPr id="6159" name="Text Box 4"/>
            <p:cNvSpPr txBox="1">
              <a:spLocks noChangeArrowheads="1"/>
            </p:cNvSpPr>
            <p:nvPr/>
          </p:nvSpPr>
          <p:spPr bwMode="auto">
            <a:xfrm>
              <a:off x="144" y="911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 dirty="0" err="1">
                  <a:solidFill>
                    <a:srgbClr val="3333FF"/>
                  </a:solidFill>
                  <a:latin typeface="VNI-Brush" pitchFamily="2" charset="0"/>
                </a:rPr>
                <a:t>Bài</a:t>
              </a:r>
              <a:r>
                <a:rPr lang="en-US" sz="6600" b="1" i="1" u="sng" dirty="0">
                  <a:solidFill>
                    <a:srgbClr val="3333FF"/>
                  </a:solidFill>
                  <a:latin typeface="VNI-Brush" pitchFamily="2" charset="0"/>
                </a:rPr>
                <a:t> </a:t>
              </a:r>
              <a:r>
                <a:rPr lang="en-US" sz="6600" b="1" i="1" u="sng" dirty="0">
                  <a:solidFill>
                    <a:srgbClr val="3333FF"/>
                  </a:solidFill>
                  <a:latin typeface="VNI-Brush" pitchFamily="2" charset="0"/>
                </a:rPr>
                <a:t>4</a:t>
              </a:r>
              <a:endParaRPr lang="en-US" sz="6600" b="1" i="1" dirty="0">
                <a:solidFill>
                  <a:srgbClr val="3333FF"/>
                </a:solidFill>
                <a:latin typeface="VNI-Brush" pitchFamily="2" charset="0"/>
              </a:endParaRPr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157" y="935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 dirty="0" err="1">
                  <a:solidFill>
                    <a:srgbClr val="FF00FF"/>
                  </a:solidFill>
                  <a:latin typeface="VNI-Brush" pitchFamily="2" charset="0"/>
                </a:rPr>
                <a:t>Bài</a:t>
              </a:r>
              <a:r>
                <a:rPr lang="en-US" sz="6600" b="1" i="1" u="sng" dirty="0">
                  <a:solidFill>
                    <a:srgbClr val="FF00FF"/>
                  </a:solidFill>
                  <a:latin typeface="VNI-Brush" pitchFamily="2" charset="0"/>
                </a:rPr>
                <a:t> </a:t>
              </a:r>
              <a:r>
                <a:rPr lang="en-US" sz="6600" b="1" i="1" u="sng" dirty="0" smtClean="0">
                  <a:solidFill>
                    <a:srgbClr val="FF00FF"/>
                  </a:solidFill>
                  <a:latin typeface="VNI-Brush" pitchFamily="2" charset="0"/>
                </a:rPr>
                <a:t>4</a:t>
              </a:r>
              <a:endParaRPr lang="en-US" sz="6600" b="1" i="1" dirty="0">
                <a:solidFill>
                  <a:srgbClr val="FF00FF"/>
                </a:solidFill>
                <a:latin typeface="VNI-Brush" pitchFamily="2" charset="0"/>
              </a:endParaRPr>
            </a:p>
          </p:txBody>
        </p:sp>
      </p:grp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368300" y="1518442"/>
            <a:ext cx="8728075" cy="925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HOẠT ĐỘNG THỰC HÀNH VÀ TRẢI NGHIỆM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55" y="3048000"/>
            <a:ext cx="4572000" cy="339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162339" y="5789574"/>
            <a:ext cx="789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173728"/>
            <a:ext cx="2160193" cy="29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94" y="1109795"/>
            <a:ext cx="2362200" cy="305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1173728"/>
            <a:ext cx="2438400" cy="29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56193" y="4177931"/>
            <a:ext cx="1905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584575" y="4162399"/>
            <a:ext cx="1787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172201" y="4177931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175" grpId="0" animBg="1"/>
      <p:bldP spid="11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90423" y="4610210"/>
            <a:ext cx="3138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041466" y="4618814"/>
            <a:ext cx="3622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B5: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335521"/>
            <a:ext cx="4457217" cy="316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4" y="1215257"/>
            <a:ext cx="4076988" cy="340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1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90421" y="4419600"/>
            <a:ext cx="3900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B6: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7" y="1156666"/>
            <a:ext cx="3856153" cy="31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23895"/>
            <a:ext cx="4010026" cy="30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862945" y="4312194"/>
            <a:ext cx="3900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B7: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90421" y="4835098"/>
            <a:ext cx="3900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B8: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862945" y="4717268"/>
            <a:ext cx="390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B9: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" y="1081445"/>
            <a:ext cx="3818225" cy="34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12" y="1081445"/>
            <a:ext cx="4264642" cy="33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6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92911" y="3971788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2" y="1267690"/>
            <a:ext cx="8624978" cy="25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1445"/>
            <a:ext cx="8839200" cy="345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50887" y="4876800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47625" y="59249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" y="838200"/>
            <a:ext cx="8890000" cy="1564740"/>
            <a:chOff x="60036" y="1219200"/>
            <a:chExt cx="8890000" cy="1564740"/>
          </a:xfrm>
        </p:grpSpPr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60036" y="1219200"/>
              <a:ext cx="88900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Geogebra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36" y="1851955"/>
              <a:ext cx="1009650" cy="93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2359742"/>
            <a:ext cx="8291261" cy="358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8764" y="3581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99689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524000" y="2971800"/>
            <a:ext cx="114300" cy="1179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175" grpId="0" animBg="1"/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489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127</cp:revision>
  <dcterms:created xsi:type="dcterms:W3CDTF">2021-07-27T23:26:22Z</dcterms:created>
  <dcterms:modified xsi:type="dcterms:W3CDTF">2021-08-01T02:24:10Z</dcterms:modified>
</cp:coreProperties>
</file>